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66" r:id="rId2"/>
    <p:sldId id="267" r:id="rId3"/>
    <p:sldId id="269" r:id="rId4"/>
    <p:sldId id="260" r:id="rId5"/>
    <p:sldId id="272" r:id="rId6"/>
    <p:sldId id="273" r:id="rId7"/>
    <p:sldId id="1127" r:id="rId8"/>
    <p:sldId id="274" r:id="rId9"/>
    <p:sldId id="276" r:id="rId10"/>
    <p:sldId id="277" r:id="rId11"/>
    <p:sldId id="271" r:id="rId12"/>
    <p:sldId id="279" r:id="rId13"/>
    <p:sldId id="280" r:id="rId14"/>
    <p:sldId id="281" r:id="rId15"/>
    <p:sldId id="268" r:id="rId16"/>
    <p:sldId id="1126" r:id="rId17"/>
    <p:sldId id="2007578498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B8AC2D1A-30FF-456A-B17F-10EF7AB64097}">
          <p14:sldIdLst>
            <p14:sldId id="266"/>
            <p14:sldId id="267"/>
            <p14:sldId id="269"/>
            <p14:sldId id="260"/>
            <p14:sldId id="272"/>
            <p14:sldId id="273"/>
            <p14:sldId id="1127"/>
            <p14:sldId id="274"/>
            <p14:sldId id="276"/>
            <p14:sldId id="277"/>
            <p14:sldId id="271"/>
            <p14:sldId id="279"/>
            <p14:sldId id="280"/>
            <p14:sldId id="281"/>
            <p14:sldId id="268"/>
            <p14:sldId id="1126"/>
            <p14:sldId id="2007578498"/>
          </p14:sldIdLst>
        </p14:section>
      </p14:sectionLst>
    </p:ext>
    <p:ext uri="{EFAFB233-063F-42B5-8137-9DF3F51BA10A}">
      <p15:sldGuideLst xmlns:p15="http://schemas.microsoft.com/office/powerpoint/2012/main">
        <p15:guide id="2" pos="3908" userDrawn="1">
          <p15:clr>
            <a:srgbClr val="A4A3A4"/>
          </p15:clr>
        </p15:guide>
        <p15:guide id="3" orient="horz" pos="2863" userDrawn="1">
          <p15:clr>
            <a:srgbClr val="A4A3A4"/>
          </p15:clr>
        </p15:guide>
        <p15:guide id="5" pos="892" userDrawn="1">
          <p15:clr>
            <a:srgbClr val="A4A3A4"/>
          </p15:clr>
        </p15:guide>
        <p15:guide id="6" pos="6811" userDrawn="1">
          <p15:clr>
            <a:srgbClr val="A4A3A4"/>
          </p15:clr>
        </p15:guide>
        <p15:guide id="8" orient="horz" pos="397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79789"/>
    <a:srgbClr val="F0F0F0"/>
    <a:srgbClr val="F3EBD2"/>
    <a:srgbClr val="E2DCD6"/>
    <a:srgbClr val="DAD2CA"/>
    <a:srgbClr val="C0B8A8"/>
    <a:srgbClr val="8F6857"/>
    <a:srgbClr val="63473B"/>
    <a:srgbClr val="676889"/>
    <a:srgbClr val="898A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00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870" y="528"/>
      </p:cViewPr>
      <p:guideLst>
        <p:guide pos="3908"/>
        <p:guide orient="horz" pos="2863"/>
        <p:guide pos="892"/>
        <p:guide pos="6811"/>
        <p:guide orient="horz" pos="397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4231466398175018E-2"/>
          <c:y val="4.825250879800911E-2"/>
          <c:w val="0.91153706720365002"/>
          <c:h val="0.8854002916047282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>
              <a:gsLst>
                <a:gs pos="0">
                  <a:schemeClr val="accent1"/>
                </a:gs>
                <a:gs pos="100000">
                  <a:schemeClr val="accent1">
                    <a:alpha val="80000"/>
                  </a:schemeClr>
                </a:gs>
              </a:gsLst>
              <a:lin ang="5400000" scaled="1"/>
            </a:gradFill>
            <a:ln>
              <a:noFill/>
            </a:ln>
            <a:effectLst/>
          </c:spPr>
          <c:invertIfNegative val="0"/>
          <c:errBars>
            <c:errBarType val="both"/>
            <c:errValType val="stdErr"/>
            <c:noEndCap val="0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4.3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0C6-4131-A0F1-D46B10A5870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gradFill>
              <a:gsLst>
                <a:gs pos="0">
                  <a:schemeClr val="accent1"/>
                </a:gs>
                <a:gs pos="100000">
                  <a:schemeClr val="accent1">
                    <a:alpha val="80000"/>
                  </a:schemeClr>
                </a:gs>
              </a:gsLst>
              <a:lin ang="5400000" scaled="1"/>
            </a:gradFill>
            <a:ln>
              <a:noFill/>
            </a:ln>
            <a:effectLst/>
          </c:spPr>
          <c:invertIfNegative val="0"/>
          <c:errBars>
            <c:errBarType val="both"/>
            <c:errValType val="stdErr"/>
            <c:noEndCap val="0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2.4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0C6-4131-A0F1-D46B10A5870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errBars>
            <c:errBarType val="both"/>
            <c:errValType val="stdErr"/>
            <c:noEndCap val="0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0C6-4131-A0F1-D46B10A58704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系列4</c:v>
                </c:pt>
              </c:strCache>
            </c:strRef>
          </c:tx>
          <c:spPr>
            <a:gradFill>
              <a:gsLst>
                <a:gs pos="0">
                  <a:schemeClr val="accent1"/>
                </a:gs>
                <a:gs pos="100000">
                  <a:schemeClr val="accent1">
                    <a:alpha val="80000"/>
                  </a:schemeClr>
                </a:gs>
              </a:gsLst>
              <a:lin ang="5400000" scaled="1"/>
            </a:gradFill>
            <a:ln>
              <a:noFill/>
            </a:ln>
            <a:effectLst/>
          </c:spPr>
          <c:invertIfNegative val="0"/>
          <c:errBars>
            <c:errBarType val="both"/>
            <c:errValType val="stdErr"/>
            <c:noEndCap val="0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0C6-4131-A0F1-D46B10A58704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系列5</c:v>
                </c:pt>
              </c:strCache>
            </c:strRef>
          </c:tx>
          <c:spPr>
            <a:gradFill>
              <a:gsLst>
                <a:gs pos="0">
                  <a:schemeClr val="accent1"/>
                </a:gs>
                <a:gs pos="100000">
                  <a:schemeClr val="accent1">
                    <a:alpha val="80000"/>
                  </a:schemeClr>
                </a:gs>
              </a:gsLst>
              <a:lin ang="5400000" scaled="1"/>
            </a:gradFill>
            <a:ln>
              <a:noFill/>
            </a:ln>
            <a:effectLst/>
          </c:spPr>
          <c:invertIfNegative val="0"/>
          <c:errBars>
            <c:errBarType val="both"/>
            <c:errValType val="stdErr"/>
            <c:noEndCap val="0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Sheet1!$F$2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0C6-4131-A0F1-D46B10A5870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-35"/>
        <c:axId val="631754759"/>
        <c:axId val="631763399"/>
      </c:barChart>
      <c:catAx>
        <c:axId val="631754759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631763399"/>
        <c:crosses val="autoZero"/>
        <c:auto val="1"/>
        <c:lblAlgn val="ctr"/>
        <c:lblOffset val="100"/>
        <c:noMultiLvlLbl val="0"/>
      </c:catAx>
      <c:valAx>
        <c:axId val="631763399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63175475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梦源黑体 CN W26" panose="020B0200000000000000" pitchFamily="34" charset="-122"/>
                <a:ea typeface="梦源黑体 CN W26" panose="020B02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梦源黑体 CN W26" panose="020B0200000000000000" pitchFamily="34" charset="-122"/>
                <a:ea typeface="梦源黑体 CN W26" panose="020B0200000000000000" pitchFamily="34" charset="-122"/>
              </a:defRPr>
            </a:lvl1pPr>
          </a:lstStyle>
          <a:p>
            <a:fld id="{733B7E00-6187-4726-96F2-D96506B2BA2B}" type="datetimeFigureOut">
              <a:rPr lang="zh-CN" altLang="en-US" smtClean="0"/>
              <a:pPr/>
              <a:t>2023/11/26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梦源黑体 CN W26" panose="020B0200000000000000" pitchFamily="34" charset="-122"/>
                <a:ea typeface="梦源黑体 CN W26" panose="020B02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梦源黑体 CN W26" panose="020B0200000000000000" pitchFamily="34" charset="-122"/>
                <a:ea typeface="梦源黑体 CN W26" panose="020B0200000000000000" pitchFamily="34" charset="-122"/>
              </a:defRPr>
            </a:lvl1pPr>
          </a:lstStyle>
          <a:p>
            <a:fld id="{69A9D3E3-65B6-4179-904F-28855EE62969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310749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梦源黑体 CN W26" panose="020B0200000000000000" pitchFamily="34" charset="-122"/>
        <a:ea typeface="梦源黑体 CN W26" panose="020B0200000000000000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梦源黑体 CN W26" panose="020B0200000000000000" pitchFamily="34" charset="-122"/>
        <a:ea typeface="梦源黑体 CN W26" panose="020B0200000000000000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梦源黑体 CN W26" panose="020B0200000000000000" pitchFamily="34" charset="-122"/>
        <a:ea typeface="梦源黑体 CN W26" panose="020B0200000000000000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梦源黑体 CN W26" panose="020B0200000000000000" pitchFamily="34" charset="-122"/>
        <a:ea typeface="梦源黑体 CN W26" panose="020B0200000000000000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梦源黑体 CN W26" panose="020B0200000000000000" pitchFamily="34" charset="-122"/>
        <a:ea typeface="梦源黑体 CN W26" panose="020B0200000000000000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形 6">
            <a:extLst>
              <a:ext uri="{FF2B5EF4-FFF2-40B4-BE49-F238E27FC236}">
                <a16:creationId xmlns:a16="http://schemas.microsoft.com/office/drawing/2014/main" id="{ADD39522-FA98-B264-2383-36E4DFA613D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84085" y="375481"/>
            <a:ext cx="11623832" cy="616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05115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947597D-8DF8-7E60-3385-4FB9CAD5E4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2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5400000">
            <a:off x="2666999" y="-2667000"/>
            <a:ext cx="6858001" cy="12191999"/>
          </a:xfrm>
          <a:custGeom>
            <a:avLst/>
            <a:gdLst>
              <a:gd name="connsiteX0" fmla="*/ 0 w 6858000"/>
              <a:gd name="connsiteY0" fmla="*/ 12191999 h 12191999"/>
              <a:gd name="connsiteX1" fmla="*/ 0 w 6858000"/>
              <a:gd name="connsiteY1" fmla="*/ 0 h 12191999"/>
              <a:gd name="connsiteX2" fmla="*/ 6858000 w 6858000"/>
              <a:gd name="connsiteY2" fmla="*/ 0 h 12191999"/>
              <a:gd name="connsiteX3" fmla="*/ 6858000 w 6858000"/>
              <a:gd name="connsiteY3" fmla="*/ 12191999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8000" h="12191999">
                <a:moveTo>
                  <a:pt x="0" y="12191999"/>
                </a:moveTo>
                <a:lnTo>
                  <a:pt x="0" y="0"/>
                </a:lnTo>
                <a:lnTo>
                  <a:pt x="6858000" y="0"/>
                </a:lnTo>
                <a:lnTo>
                  <a:pt x="6858000" y="12191999"/>
                </a:lnTo>
                <a:close/>
              </a:path>
            </a:pathLst>
          </a:cu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7501A1C0-6354-4885-81F9-DDE1126A8B1C}"/>
              </a:ext>
            </a:extLst>
          </p:cNvPr>
          <p:cNvGrpSpPr/>
          <p:nvPr userDrawn="1"/>
        </p:nvGrpSpPr>
        <p:grpSpPr>
          <a:xfrm>
            <a:off x="11153246" y="375481"/>
            <a:ext cx="754672" cy="747192"/>
            <a:chOff x="3934964" y="3693617"/>
            <a:chExt cx="763799" cy="756229"/>
          </a:xfrm>
          <a:solidFill>
            <a:schemeClr val="accent1">
              <a:alpha val="20000"/>
            </a:schemeClr>
          </a:solidFill>
        </p:grpSpPr>
        <p:sp>
          <p:nvSpPr>
            <p:cNvPr id="6" name="Freeform 71">
              <a:extLst>
                <a:ext uri="{FF2B5EF4-FFF2-40B4-BE49-F238E27FC236}">
                  <a16:creationId xmlns:a16="http://schemas.microsoft.com/office/drawing/2014/main" id="{13331687-B2A5-8B28-C98E-D61D088F6CDE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6946" y="3827798"/>
              <a:ext cx="438324" cy="438324"/>
            </a:xfrm>
            <a:custGeom>
              <a:avLst/>
              <a:gdLst>
                <a:gd name="T0" fmla="*/ 1043 w 1049"/>
                <a:gd name="T1" fmla="*/ 803 h 1049"/>
                <a:gd name="T2" fmla="*/ 1007 w 1049"/>
                <a:gd name="T3" fmla="*/ 702 h 1049"/>
                <a:gd name="T4" fmla="*/ 860 w 1049"/>
                <a:gd name="T5" fmla="*/ 552 h 1049"/>
                <a:gd name="T6" fmla="*/ 656 w 1049"/>
                <a:gd name="T7" fmla="*/ 493 h 1049"/>
                <a:gd name="T8" fmla="*/ 548 w 1049"/>
                <a:gd name="T9" fmla="*/ 501 h 1049"/>
                <a:gd name="T10" fmla="*/ 555 w 1049"/>
                <a:gd name="T11" fmla="*/ 393 h 1049"/>
                <a:gd name="T12" fmla="*/ 496 w 1049"/>
                <a:gd name="T13" fmla="*/ 189 h 1049"/>
                <a:gd name="T14" fmla="*/ 347 w 1049"/>
                <a:gd name="T15" fmla="*/ 42 h 1049"/>
                <a:gd name="T16" fmla="*/ 246 w 1049"/>
                <a:gd name="T17" fmla="*/ 6 h 1049"/>
                <a:gd name="T18" fmla="*/ 137 w 1049"/>
                <a:gd name="T19" fmla="*/ 20 h 1049"/>
                <a:gd name="T20" fmla="*/ 51 w 1049"/>
                <a:gd name="T21" fmla="*/ 82 h 1049"/>
                <a:gd name="T22" fmla="*/ 5 w 1049"/>
                <a:gd name="T23" fmla="*/ 180 h 1049"/>
                <a:gd name="T24" fmla="*/ 126 w 1049"/>
                <a:gd name="T25" fmla="*/ 337 h 1049"/>
                <a:gd name="T26" fmla="*/ 224 w 1049"/>
                <a:gd name="T27" fmla="*/ 305 h 1049"/>
                <a:gd name="T28" fmla="*/ 237 w 1049"/>
                <a:gd name="T29" fmla="*/ 251 h 1049"/>
                <a:gd name="T30" fmla="*/ 219 w 1049"/>
                <a:gd name="T31" fmla="*/ 199 h 1049"/>
                <a:gd name="T32" fmla="*/ 189 w 1049"/>
                <a:gd name="T33" fmla="*/ 183 h 1049"/>
                <a:gd name="T34" fmla="*/ 175 w 1049"/>
                <a:gd name="T35" fmla="*/ 213 h 1049"/>
                <a:gd name="T36" fmla="*/ 189 w 1049"/>
                <a:gd name="T37" fmla="*/ 227 h 1049"/>
                <a:gd name="T38" fmla="*/ 219 w 1049"/>
                <a:gd name="T39" fmla="*/ 256 h 1049"/>
                <a:gd name="T40" fmla="*/ 209 w 1049"/>
                <a:gd name="T41" fmla="*/ 291 h 1049"/>
                <a:gd name="T42" fmla="*/ 131 w 1049"/>
                <a:gd name="T43" fmla="*/ 312 h 1049"/>
                <a:gd name="T44" fmla="*/ 44 w 1049"/>
                <a:gd name="T45" fmla="*/ 184 h 1049"/>
                <a:gd name="T46" fmla="*/ 156 w 1049"/>
                <a:gd name="T47" fmla="*/ 70 h 1049"/>
                <a:gd name="T48" fmla="*/ 311 w 1049"/>
                <a:gd name="T49" fmla="*/ 100 h 1049"/>
                <a:gd name="T50" fmla="*/ 421 w 1049"/>
                <a:gd name="T51" fmla="*/ 228 h 1049"/>
                <a:gd name="T52" fmla="*/ 454 w 1049"/>
                <a:gd name="T53" fmla="*/ 394 h 1049"/>
                <a:gd name="T54" fmla="*/ 300 w 1049"/>
                <a:gd name="T55" fmla="*/ 676 h 1049"/>
                <a:gd name="T56" fmla="*/ 282 w 1049"/>
                <a:gd name="T57" fmla="*/ 767 h 1049"/>
                <a:gd name="T58" fmla="*/ 372 w 1049"/>
                <a:gd name="T59" fmla="*/ 750 h 1049"/>
                <a:gd name="T60" fmla="*/ 655 w 1049"/>
                <a:gd name="T61" fmla="*/ 595 h 1049"/>
                <a:gd name="T62" fmla="*/ 821 w 1049"/>
                <a:gd name="T63" fmla="*/ 627 h 1049"/>
                <a:gd name="T64" fmla="*/ 949 w 1049"/>
                <a:gd name="T65" fmla="*/ 738 h 1049"/>
                <a:gd name="T66" fmla="*/ 979 w 1049"/>
                <a:gd name="T67" fmla="*/ 893 h 1049"/>
                <a:gd name="T68" fmla="*/ 864 w 1049"/>
                <a:gd name="T69" fmla="*/ 1005 h 1049"/>
                <a:gd name="T70" fmla="*/ 737 w 1049"/>
                <a:gd name="T71" fmla="*/ 918 h 1049"/>
                <a:gd name="T72" fmla="*/ 758 w 1049"/>
                <a:gd name="T73" fmla="*/ 839 h 1049"/>
                <a:gd name="T74" fmla="*/ 793 w 1049"/>
                <a:gd name="T75" fmla="*/ 830 h 1049"/>
                <a:gd name="T76" fmla="*/ 822 w 1049"/>
                <a:gd name="T77" fmla="*/ 860 h 1049"/>
                <a:gd name="T78" fmla="*/ 836 w 1049"/>
                <a:gd name="T79" fmla="*/ 874 h 1049"/>
                <a:gd name="T80" fmla="*/ 865 w 1049"/>
                <a:gd name="T81" fmla="*/ 860 h 1049"/>
                <a:gd name="T82" fmla="*/ 851 w 1049"/>
                <a:gd name="T83" fmla="*/ 830 h 1049"/>
                <a:gd name="T84" fmla="*/ 797 w 1049"/>
                <a:gd name="T85" fmla="*/ 811 h 1049"/>
                <a:gd name="T86" fmla="*/ 744 w 1049"/>
                <a:gd name="T87" fmla="*/ 825 h 1049"/>
                <a:gd name="T88" fmla="*/ 712 w 1049"/>
                <a:gd name="T89" fmla="*/ 923 h 1049"/>
                <a:gd name="T90" fmla="*/ 869 w 1049"/>
                <a:gd name="T91" fmla="*/ 1044 h 1049"/>
                <a:gd name="T92" fmla="*/ 967 w 1049"/>
                <a:gd name="T93" fmla="*/ 998 h 1049"/>
                <a:gd name="T94" fmla="*/ 1029 w 1049"/>
                <a:gd name="T95" fmla="*/ 912 h 1049"/>
                <a:gd name="T96" fmla="*/ 1043 w 1049"/>
                <a:gd name="T97" fmla="*/ 803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49" h="1049">
                  <a:moveTo>
                    <a:pt x="1043" y="803"/>
                  </a:moveTo>
                  <a:cubicBezTo>
                    <a:pt x="1038" y="766"/>
                    <a:pt x="1024" y="732"/>
                    <a:pt x="1007" y="702"/>
                  </a:cubicBezTo>
                  <a:cubicBezTo>
                    <a:pt x="974" y="643"/>
                    <a:pt x="922" y="587"/>
                    <a:pt x="860" y="552"/>
                  </a:cubicBezTo>
                  <a:cubicBezTo>
                    <a:pt x="797" y="517"/>
                    <a:pt x="729" y="497"/>
                    <a:pt x="656" y="493"/>
                  </a:cubicBezTo>
                  <a:cubicBezTo>
                    <a:pt x="620" y="491"/>
                    <a:pt x="584" y="494"/>
                    <a:pt x="548" y="501"/>
                  </a:cubicBezTo>
                  <a:cubicBezTo>
                    <a:pt x="555" y="465"/>
                    <a:pt x="558" y="429"/>
                    <a:pt x="555" y="393"/>
                  </a:cubicBezTo>
                  <a:cubicBezTo>
                    <a:pt x="551" y="320"/>
                    <a:pt x="531" y="252"/>
                    <a:pt x="496" y="189"/>
                  </a:cubicBezTo>
                  <a:cubicBezTo>
                    <a:pt x="462" y="127"/>
                    <a:pt x="406" y="75"/>
                    <a:pt x="347" y="42"/>
                  </a:cubicBezTo>
                  <a:cubicBezTo>
                    <a:pt x="316" y="25"/>
                    <a:pt x="282" y="11"/>
                    <a:pt x="246" y="6"/>
                  </a:cubicBezTo>
                  <a:cubicBezTo>
                    <a:pt x="209" y="0"/>
                    <a:pt x="170" y="5"/>
                    <a:pt x="137" y="20"/>
                  </a:cubicBezTo>
                  <a:cubicBezTo>
                    <a:pt x="103" y="34"/>
                    <a:pt x="74" y="55"/>
                    <a:pt x="51" y="82"/>
                  </a:cubicBezTo>
                  <a:cubicBezTo>
                    <a:pt x="27" y="109"/>
                    <a:pt x="9" y="142"/>
                    <a:pt x="5" y="180"/>
                  </a:cubicBezTo>
                  <a:cubicBezTo>
                    <a:pt x="0" y="256"/>
                    <a:pt x="55" y="324"/>
                    <a:pt x="126" y="337"/>
                  </a:cubicBezTo>
                  <a:cubicBezTo>
                    <a:pt x="162" y="342"/>
                    <a:pt x="198" y="331"/>
                    <a:pt x="224" y="305"/>
                  </a:cubicBezTo>
                  <a:cubicBezTo>
                    <a:pt x="237" y="291"/>
                    <a:pt x="242" y="269"/>
                    <a:pt x="237" y="251"/>
                  </a:cubicBezTo>
                  <a:cubicBezTo>
                    <a:pt x="234" y="233"/>
                    <a:pt x="225" y="217"/>
                    <a:pt x="219" y="199"/>
                  </a:cubicBezTo>
                  <a:cubicBezTo>
                    <a:pt x="214" y="185"/>
                    <a:pt x="201" y="179"/>
                    <a:pt x="189" y="183"/>
                  </a:cubicBezTo>
                  <a:cubicBezTo>
                    <a:pt x="177" y="188"/>
                    <a:pt x="171" y="201"/>
                    <a:pt x="175" y="213"/>
                  </a:cubicBezTo>
                  <a:cubicBezTo>
                    <a:pt x="177" y="219"/>
                    <a:pt x="183" y="224"/>
                    <a:pt x="189" y="227"/>
                  </a:cubicBezTo>
                  <a:cubicBezTo>
                    <a:pt x="203" y="232"/>
                    <a:pt x="215" y="243"/>
                    <a:pt x="219" y="256"/>
                  </a:cubicBezTo>
                  <a:cubicBezTo>
                    <a:pt x="224" y="269"/>
                    <a:pt x="219" y="282"/>
                    <a:pt x="209" y="291"/>
                  </a:cubicBezTo>
                  <a:cubicBezTo>
                    <a:pt x="190" y="310"/>
                    <a:pt x="157" y="319"/>
                    <a:pt x="131" y="312"/>
                  </a:cubicBezTo>
                  <a:cubicBezTo>
                    <a:pt x="75" y="299"/>
                    <a:pt x="35" y="236"/>
                    <a:pt x="44" y="184"/>
                  </a:cubicBezTo>
                  <a:cubicBezTo>
                    <a:pt x="54" y="131"/>
                    <a:pt x="104" y="88"/>
                    <a:pt x="156" y="70"/>
                  </a:cubicBezTo>
                  <a:cubicBezTo>
                    <a:pt x="208" y="51"/>
                    <a:pt x="264" y="66"/>
                    <a:pt x="311" y="100"/>
                  </a:cubicBezTo>
                  <a:cubicBezTo>
                    <a:pt x="360" y="134"/>
                    <a:pt x="398" y="176"/>
                    <a:pt x="421" y="228"/>
                  </a:cubicBezTo>
                  <a:cubicBezTo>
                    <a:pt x="445" y="279"/>
                    <a:pt x="456" y="339"/>
                    <a:pt x="454" y="394"/>
                  </a:cubicBezTo>
                  <a:cubicBezTo>
                    <a:pt x="451" y="505"/>
                    <a:pt x="385" y="609"/>
                    <a:pt x="300" y="676"/>
                  </a:cubicBezTo>
                  <a:cubicBezTo>
                    <a:pt x="271" y="699"/>
                    <a:pt x="264" y="737"/>
                    <a:pt x="282" y="767"/>
                  </a:cubicBezTo>
                  <a:cubicBezTo>
                    <a:pt x="311" y="784"/>
                    <a:pt x="350" y="778"/>
                    <a:pt x="372" y="750"/>
                  </a:cubicBezTo>
                  <a:cubicBezTo>
                    <a:pt x="439" y="664"/>
                    <a:pt x="544" y="598"/>
                    <a:pt x="655" y="595"/>
                  </a:cubicBezTo>
                  <a:cubicBezTo>
                    <a:pt x="710" y="593"/>
                    <a:pt x="769" y="604"/>
                    <a:pt x="821" y="627"/>
                  </a:cubicBezTo>
                  <a:cubicBezTo>
                    <a:pt x="873" y="651"/>
                    <a:pt x="915" y="689"/>
                    <a:pt x="949" y="738"/>
                  </a:cubicBezTo>
                  <a:cubicBezTo>
                    <a:pt x="982" y="785"/>
                    <a:pt x="998" y="841"/>
                    <a:pt x="979" y="893"/>
                  </a:cubicBezTo>
                  <a:cubicBezTo>
                    <a:pt x="961" y="945"/>
                    <a:pt x="917" y="995"/>
                    <a:pt x="864" y="1005"/>
                  </a:cubicBezTo>
                  <a:cubicBezTo>
                    <a:pt x="812" y="1014"/>
                    <a:pt x="750" y="974"/>
                    <a:pt x="737" y="918"/>
                  </a:cubicBezTo>
                  <a:cubicBezTo>
                    <a:pt x="730" y="892"/>
                    <a:pt x="739" y="859"/>
                    <a:pt x="758" y="839"/>
                  </a:cubicBezTo>
                  <a:cubicBezTo>
                    <a:pt x="767" y="830"/>
                    <a:pt x="780" y="825"/>
                    <a:pt x="793" y="830"/>
                  </a:cubicBezTo>
                  <a:cubicBezTo>
                    <a:pt x="806" y="834"/>
                    <a:pt x="817" y="845"/>
                    <a:pt x="822" y="860"/>
                  </a:cubicBezTo>
                  <a:cubicBezTo>
                    <a:pt x="824" y="866"/>
                    <a:pt x="829" y="871"/>
                    <a:pt x="836" y="874"/>
                  </a:cubicBezTo>
                  <a:cubicBezTo>
                    <a:pt x="848" y="878"/>
                    <a:pt x="861" y="872"/>
                    <a:pt x="865" y="860"/>
                  </a:cubicBezTo>
                  <a:cubicBezTo>
                    <a:pt x="870" y="848"/>
                    <a:pt x="863" y="835"/>
                    <a:pt x="851" y="830"/>
                  </a:cubicBezTo>
                  <a:cubicBezTo>
                    <a:pt x="832" y="823"/>
                    <a:pt x="816" y="815"/>
                    <a:pt x="797" y="811"/>
                  </a:cubicBezTo>
                  <a:cubicBezTo>
                    <a:pt x="779" y="807"/>
                    <a:pt x="758" y="812"/>
                    <a:pt x="744" y="825"/>
                  </a:cubicBezTo>
                  <a:cubicBezTo>
                    <a:pt x="718" y="851"/>
                    <a:pt x="706" y="887"/>
                    <a:pt x="712" y="923"/>
                  </a:cubicBezTo>
                  <a:cubicBezTo>
                    <a:pt x="725" y="994"/>
                    <a:pt x="793" y="1049"/>
                    <a:pt x="869" y="1044"/>
                  </a:cubicBezTo>
                  <a:cubicBezTo>
                    <a:pt x="907" y="1040"/>
                    <a:pt x="940" y="1022"/>
                    <a:pt x="967" y="998"/>
                  </a:cubicBezTo>
                  <a:cubicBezTo>
                    <a:pt x="993" y="975"/>
                    <a:pt x="1015" y="945"/>
                    <a:pt x="1029" y="912"/>
                  </a:cubicBezTo>
                  <a:cubicBezTo>
                    <a:pt x="1043" y="879"/>
                    <a:pt x="1049" y="840"/>
                    <a:pt x="1043" y="803"/>
                  </a:cubicBezTo>
                  <a:close/>
                </a:path>
              </a:pathLst>
            </a:custGeom>
            <a:grp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7" name="Freeform 72">
              <a:extLst>
                <a:ext uri="{FF2B5EF4-FFF2-40B4-BE49-F238E27FC236}">
                  <a16:creationId xmlns:a16="http://schemas.microsoft.com/office/drawing/2014/main" id="{F502AD68-FFD2-9AE8-7CCD-25A7C1A99F2E}"/>
                </a:ext>
              </a:extLst>
            </p:cNvPr>
            <p:cNvSpPr>
              <a:spLocks/>
            </p:cNvSpPr>
            <p:nvPr/>
          </p:nvSpPr>
          <p:spPr bwMode="auto">
            <a:xfrm>
              <a:off x="4305166" y="3693617"/>
              <a:ext cx="393597" cy="394285"/>
            </a:xfrm>
            <a:custGeom>
              <a:avLst/>
              <a:gdLst>
                <a:gd name="T0" fmla="*/ 705 w 942"/>
                <a:gd name="T1" fmla="*/ 619 h 942"/>
                <a:gd name="T2" fmla="*/ 667 w 942"/>
                <a:gd name="T3" fmla="*/ 728 h 942"/>
                <a:gd name="T4" fmla="*/ 683 w 942"/>
                <a:gd name="T5" fmla="*/ 777 h 942"/>
                <a:gd name="T6" fmla="*/ 707 w 942"/>
                <a:gd name="T7" fmla="*/ 715 h 942"/>
                <a:gd name="T8" fmla="*/ 714 w 942"/>
                <a:gd name="T9" fmla="*/ 631 h 942"/>
                <a:gd name="T10" fmla="*/ 878 w 942"/>
                <a:gd name="T11" fmla="*/ 777 h 942"/>
                <a:gd name="T12" fmla="*/ 748 w 942"/>
                <a:gd name="T13" fmla="*/ 871 h 942"/>
                <a:gd name="T14" fmla="*/ 628 w 942"/>
                <a:gd name="T15" fmla="*/ 823 h 942"/>
                <a:gd name="T16" fmla="*/ 384 w 942"/>
                <a:gd name="T17" fmla="*/ 697 h 942"/>
                <a:gd name="T18" fmla="*/ 527 w 942"/>
                <a:gd name="T19" fmla="*/ 643 h 942"/>
                <a:gd name="T20" fmla="*/ 538 w 942"/>
                <a:gd name="T21" fmla="*/ 545 h 942"/>
                <a:gd name="T22" fmla="*/ 396 w 942"/>
                <a:gd name="T23" fmla="*/ 404 h 942"/>
                <a:gd name="T24" fmla="*/ 299 w 942"/>
                <a:gd name="T25" fmla="*/ 415 h 942"/>
                <a:gd name="T26" fmla="*/ 245 w 942"/>
                <a:gd name="T27" fmla="*/ 558 h 942"/>
                <a:gd name="T28" fmla="*/ 119 w 942"/>
                <a:gd name="T29" fmla="*/ 314 h 942"/>
                <a:gd name="T30" fmla="*/ 71 w 942"/>
                <a:gd name="T31" fmla="*/ 194 h 942"/>
                <a:gd name="T32" fmla="*/ 164 w 942"/>
                <a:gd name="T33" fmla="*/ 63 h 942"/>
                <a:gd name="T34" fmla="*/ 311 w 942"/>
                <a:gd name="T35" fmla="*/ 228 h 942"/>
                <a:gd name="T36" fmla="*/ 227 w 942"/>
                <a:gd name="T37" fmla="*/ 235 h 942"/>
                <a:gd name="T38" fmla="*/ 164 w 942"/>
                <a:gd name="T39" fmla="*/ 259 h 942"/>
                <a:gd name="T40" fmla="*/ 214 w 942"/>
                <a:gd name="T41" fmla="*/ 275 h 942"/>
                <a:gd name="T42" fmla="*/ 322 w 942"/>
                <a:gd name="T43" fmla="*/ 237 h 942"/>
                <a:gd name="T44" fmla="*/ 153 w 942"/>
                <a:gd name="T45" fmla="*/ 17 h 942"/>
                <a:gd name="T46" fmla="*/ 2 w 942"/>
                <a:gd name="T47" fmla="*/ 191 h 942"/>
                <a:gd name="T48" fmla="*/ 60 w 942"/>
                <a:gd name="T49" fmla="*/ 360 h 942"/>
                <a:gd name="T50" fmla="*/ 177 w 942"/>
                <a:gd name="T51" fmla="*/ 575 h 942"/>
                <a:gd name="T52" fmla="*/ 168 w 942"/>
                <a:gd name="T53" fmla="*/ 761 h 942"/>
                <a:gd name="T54" fmla="*/ 181 w 942"/>
                <a:gd name="T55" fmla="*/ 774 h 942"/>
                <a:gd name="T56" fmla="*/ 366 w 942"/>
                <a:gd name="T57" fmla="*/ 765 h 942"/>
                <a:gd name="T58" fmla="*/ 582 w 942"/>
                <a:gd name="T59" fmla="*/ 882 h 942"/>
                <a:gd name="T60" fmla="*/ 750 w 942"/>
                <a:gd name="T61" fmla="*/ 939 h 942"/>
                <a:gd name="T62" fmla="*/ 925 w 942"/>
                <a:gd name="T63" fmla="*/ 789 h 9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42" h="942">
                  <a:moveTo>
                    <a:pt x="813" y="605"/>
                  </a:moveTo>
                  <a:cubicBezTo>
                    <a:pt x="778" y="595"/>
                    <a:pt x="736" y="594"/>
                    <a:pt x="705" y="619"/>
                  </a:cubicBezTo>
                  <a:cubicBezTo>
                    <a:pt x="690" y="632"/>
                    <a:pt x="681" y="650"/>
                    <a:pt x="678" y="668"/>
                  </a:cubicBezTo>
                  <a:cubicBezTo>
                    <a:pt x="676" y="688"/>
                    <a:pt x="679" y="702"/>
                    <a:pt x="667" y="728"/>
                  </a:cubicBezTo>
                  <a:cubicBezTo>
                    <a:pt x="665" y="732"/>
                    <a:pt x="665" y="732"/>
                    <a:pt x="665" y="732"/>
                  </a:cubicBezTo>
                  <a:cubicBezTo>
                    <a:pt x="657" y="751"/>
                    <a:pt x="666" y="771"/>
                    <a:pt x="683" y="777"/>
                  </a:cubicBezTo>
                  <a:cubicBezTo>
                    <a:pt x="700" y="784"/>
                    <a:pt x="720" y="775"/>
                    <a:pt x="726" y="758"/>
                  </a:cubicBezTo>
                  <a:cubicBezTo>
                    <a:pt x="733" y="741"/>
                    <a:pt x="724" y="722"/>
                    <a:pt x="707" y="715"/>
                  </a:cubicBezTo>
                  <a:cubicBezTo>
                    <a:pt x="686" y="707"/>
                    <a:pt x="686" y="686"/>
                    <a:pt x="690" y="671"/>
                  </a:cubicBezTo>
                  <a:cubicBezTo>
                    <a:pt x="693" y="655"/>
                    <a:pt x="702" y="640"/>
                    <a:pt x="714" y="631"/>
                  </a:cubicBezTo>
                  <a:cubicBezTo>
                    <a:pt x="739" y="611"/>
                    <a:pt x="776" y="616"/>
                    <a:pt x="806" y="627"/>
                  </a:cubicBezTo>
                  <a:cubicBezTo>
                    <a:pt x="866" y="651"/>
                    <a:pt x="898" y="723"/>
                    <a:pt x="878" y="777"/>
                  </a:cubicBezTo>
                  <a:cubicBezTo>
                    <a:pt x="870" y="805"/>
                    <a:pt x="850" y="830"/>
                    <a:pt x="827" y="846"/>
                  </a:cubicBezTo>
                  <a:cubicBezTo>
                    <a:pt x="803" y="863"/>
                    <a:pt x="776" y="871"/>
                    <a:pt x="748" y="871"/>
                  </a:cubicBezTo>
                  <a:cubicBezTo>
                    <a:pt x="720" y="870"/>
                    <a:pt x="691" y="863"/>
                    <a:pt x="665" y="849"/>
                  </a:cubicBezTo>
                  <a:cubicBezTo>
                    <a:pt x="652" y="841"/>
                    <a:pt x="642" y="834"/>
                    <a:pt x="628" y="823"/>
                  </a:cubicBezTo>
                  <a:cubicBezTo>
                    <a:pt x="613" y="812"/>
                    <a:pt x="599" y="801"/>
                    <a:pt x="584" y="791"/>
                  </a:cubicBezTo>
                  <a:cubicBezTo>
                    <a:pt x="524" y="750"/>
                    <a:pt x="458" y="715"/>
                    <a:pt x="384" y="697"/>
                  </a:cubicBezTo>
                  <a:cubicBezTo>
                    <a:pt x="372" y="694"/>
                    <a:pt x="360" y="691"/>
                    <a:pt x="347" y="689"/>
                  </a:cubicBezTo>
                  <a:cubicBezTo>
                    <a:pt x="419" y="673"/>
                    <a:pt x="486" y="657"/>
                    <a:pt x="527" y="643"/>
                  </a:cubicBezTo>
                  <a:cubicBezTo>
                    <a:pt x="640" y="604"/>
                    <a:pt x="643" y="499"/>
                    <a:pt x="643" y="499"/>
                  </a:cubicBezTo>
                  <a:cubicBezTo>
                    <a:pt x="614" y="537"/>
                    <a:pt x="538" y="545"/>
                    <a:pt x="538" y="545"/>
                  </a:cubicBezTo>
                  <a:cubicBezTo>
                    <a:pt x="538" y="545"/>
                    <a:pt x="456" y="552"/>
                    <a:pt x="370" y="572"/>
                  </a:cubicBezTo>
                  <a:cubicBezTo>
                    <a:pt x="390" y="486"/>
                    <a:pt x="396" y="404"/>
                    <a:pt x="396" y="404"/>
                  </a:cubicBezTo>
                  <a:cubicBezTo>
                    <a:pt x="396" y="404"/>
                    <a:pt x="404" y="328"/>
                    <a:pt x="443" y="299"/>
                  </a:cubicBezTo>
                  <a:cubicBezTo>
                    <a:pt x="443" y="299"/>
                    <a:pt x="338" y="302"/>
                    <a:pt x="299" y="415"/>
                  </a:cubicBezTo>
                  <a:cubicBezTo>
                    <a:pt x="285" y="456"/>
                    <a:pt x="269" y="523"/>
                    <a:pt x="252" y="595"/>
                  </a:cubicBezTo>
                  <a:cubicBezTo>
                    <a:pt x="250" y="582"/>
                    <a:pt x="248" y="570"/>
                    <a:pt x="245" y="558"/>
                  </a:cubicBezTo>
                  <a:cubicBezTo>
                    <a:pt x="227" y="484"/>
                    <a:pt x="191" y="418"/>
                    <a:pt x="151" y="358"/>
                  </a:cubicBezTo>
                  <a:cubicBezTo>
                    <a:pt x="140" y="343"/>
                    <a:pt x="130" y="328"/>
                    <a:pt x="119" y="314"/>
                  </a:cubicBezTo>
                  <a:cubicBezTo>
                    <a:pt x="108" y="300"/>
                    <a:pt x="100" y="290"/>
                    <a:pt x="93" y="276"/>
                  </a:cubicBezTo>
                  <a:cubicBezTo>
                    <a:pt x="79" y="251"/>
                    <a:pt x="72" y="222"/>
                    <a:pt x="71" y="194"/>
                  </a:cubicBezTo>
                  <a:cubicBezTo>
                    <a:pt x="71" y="165"/>
                    <a:pt x="79" y="139"/>
                    <a:pt x="95" y="115"/>
                  </a:cubicBezTo>
                  <a:cubicBezTo>
                    <a:pt x="112" y="91"/>
                    <a:pt x="137" y="72"/>
                    <a:pt x="164" y="63"/>
                  </a:cubicBezTo>
                  <a:cubicBezTo>
                    <a:pt x="219" y="44"/>
                    <a:pt x="291" y="76"/>
                    <a:pt x="315" y="136"/>
                  </a:cubicBezTo>
                  <a:cubicBezTo>
                    <a:pt x="326" y="166"/>
                    <a:pt x="331" y="202"/>
                    <a:pt x="311" y="228"/>
                  </a:cubicBezTo>
                  <a:cubicBezTo>
                    <a:pt x="301" y="240"/>
                    <a:pt x="287" y="249"/>
                    <a:pt x="271" y="252"/>
                  </a:cubicBezTo>
                  <a:cubicBezTo>
                    <a:pt x="256" y="256"/>
                    <a:pt x="235" y="256"/>
                    <a:pt x="227" y="235"/>
                  </a:cubicBezTo>
                  <a:cubicBezTo>
                    <a:pt x="220" y="218"/>
                    <a:pt x="201" y="209"/>
                    <a:pt x="184" y="216"/>
                  </a:cubicBezTo>
                  <a:cubicBezTo>
                    <a:pt x="166" y="222"/>
                    <a:pt x="158" y="242"/>
                    <a:pt x="164" y="259"/>
                  </a:cubicBezTo>
                  <a:cubicBezTo>
                    <a:pt x="171" y="276"/>
                    <a:pt x="190" y="285"/>
                    <a:pt x="208" y="278"/>
                  </a:cubicBezTo>
                  <a:cubicBezTo>
                    <a:pt x="210" y="277"/>
                    <a:pt x="214" y="275"/>
                    <a:pt x="214" y="275"/>
                  </a:cubicBezTo>
                  <a:cubicBezTo>
                    <a:pt x="239" y="263"/>
                    <a:pt x="254" y="266"/>
                    <a:pt x="273" y="263"/>
                  </a:cubicBezTo>
                  <a:cubicBezTo>
                    <a:pt x="292" y="261"/>
                    <a:pt x="310" y="251"/>
                    <a:pt x="322" y="237"/>
                  </a:cubicBezTo>
                  <a:cubicBezTo>
                    <a:pt x="348" y="206"/>
                    <a:pt x="347" y="164"/>
                    <a:pt x="337" y="129"/>
                  </a:cubicBezTo>
                  <a:cubicBezTo>
                    <a:pt x="316" y="56"/>
                    <a:pt x="236" y="0"/>
                    <a:pt x="153" y="17"/>
                  </a:cubicBezTo>
                  <a:cubicBezTo>
                    <a:pt x="113" y="25"/>
                    <a:pt x="76" y="47"/>
                    <a:pt x="49" y="77"/>
                  </a:cubicBezTo>
                  <a:cubicBezTo>
                    <a:pt x="21" y="108"/>
                    <a:pt x="4" y="150"/>
                    <a:pt x="2" y="191"/>
                  </a:cubicBezTo>
                  <a:cubicBezTo>
                    <a:pt x="0" y="233"/>
                    <a:pt x="10" y="274"/>
                    <a:pt x="28" y="310"/>
                  </a:cubicBezTo>
                  <a:cubicBezTo>
                    <a:pt x="37" y="328"/>
                    <a:pt x="50" y="346"/>
                    <a:pt x="60" y="360"/>
                  </a:cubicBezTo>
                  <a:cubicBezTo>
                    <a:pt x="70" y="373"/>
                    <a:pt x="80" y="386"/>
                    <a:pt x="90" y="400"/>
                  </a:cubicBezTo>
                  <a:cubicBezTo>
                    <a:pt x="128" y="455"/>
                    <a:pt x="159" y="514"/>
                    <a:pt x="177" y="575"/>
                  </a:cubicBezTo>
                  <a:cubicBezTo>
                    <a:pt x="185" y="606"/>
                    <a:pt x="190" y="637"/>
                    <a:pt x="187" y="667"/>
                  </a:cubicBezTo>
                  <a:cubicBezTo>
                    <a:pt x="185" y="698"/>
                    <a:pt x="178" y="730"/>
                    <a:pt x="168" y="761"/>
                  </a:cubicBezTo>
                  <a:cubicBezTo>
                    <a:pt x="166" y="768"/>
                    <a:pt x="163" y="774"/>
                    <a:pt x="161" y="781"/>
                  </a:cubicBezTo>
                  <a:cubicBezTo>
                    <a:pt x="167" y="779"/>
                    <a:pt x="174" y="776"/>
                    <a:pt x="181" y="774"/>
                  </a:cubicBezTo>
                  <a:cubicBezTo>
                    <a:pt x="212" y="764"/>
                    <a:pt x="243" y="756"/>
                    <a:pt x="275" y="755"/>
                  </a:cubicBezTo>
                  <a:cubicBezTo>
                    <a:pt x="305" y="752"/>
                    <a:pt x="336" y="757"/>
                    <a:pt x="366" y="765"/>
                  </a:cubicBezTo>
                  <a:cubicBezTo>
                    <a:pt x="428" y="783"/>
                    <a:pt x="487" y="814"/>
                    <a:pt x="542" y="852"/>
                  </a:cubicBezTo>
                  <a:cubicBezTo>
                    <a:pt x="556" y="861"/>
                    <a:pt x="569" y="871"/>
                    <a:pt x="582" y="882"/>
                  </a:cubicBezTo>
                  <a:cubicBezTo>
                    <a:pt x="595" y="892"/>
                    <a:pt x="614" y="905"/>
                    <a:pt x="632" y="914"/>
                  </a:cubicBezTo>
                  <a:cubicBezTo>
                    <a:pt x="668" y="932"/>
                    <a:pt x="709" y="942"/>
                    <a:pt x="750" y="939"/>
                  </a:cubicBezTo>
                  <a:cubicBezTo>
                    <a:pt x="792" y="938"/>
                    <a:pt x="834" y="921"/>
                    <a:pt x="864" y="893"/>
                  </a:cubicBezTo>
                  <a:cubicBezTo>
                    <a:pt x="895" y="865"/>
                    <a:pt x="917" y="829"/>
                    <a:pt x="925" y="789"/>
                  </a:cubicBezTo>
                  <a:cubicBezTo>
                    <a:pt x="942" y="706"/>
                    <a:pt x="886" y="626"/>
                    <a:pt x="813" y="605"/>
                  </a:cubicBezTo>
                  <a:close/>
                </a:path>
              </a:pathLst>
            </a:custGeom>
            <a:grp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8" name="Freeform 73">
              <a:extLst>
                <a:ext uri="{FF2B5EF4-FFF2-40B4-BE49-F238E27FC236}">
                  <a16:creationId xmlns:a16="http://schemas.microsoft.com/office/drawing/2014/main" id="{1DD33434-08C2-3553-834B-47FAB749B99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82473" y="4102352"/>
              <a:ext cx="96335" cy="171339"/>
            </a:xfrm>
            <a:custGeom>
              <a:avLst/>
              <a:gdLst>
                <a:gd name="T0" fmla="*/ 70 w 229"/>
                <a:gd name="T1" fmla="*/ 229 h 410"/>
                <a:gd name="T2" fmla="*/ 33 w 229"/>
                <a:gd name="T3" fmla="*/ 341 h 410"/>
                <a:gd name="T4" fmla="*/ 61 w 229"/>
                <a:gd name="T5" fmla="*/ 391 h 410"/>
                <a:gd name="T6" fmla="*/ 150 w 229"/>
                <a:gd name="T7" fmla="*/ 371 h 410"/>
                <a:gd name="T8" fmla="*/ 203 w 229"/>
                <a:gd name="T9" fmla="*/ 157 h 410"/>
                <a:gd name="T10" fmla="*/ 11 w 229"/>
                <a:gd name="T11" fmla="*/ 14 h 410"/>
                <a:gd name="T12" fmla="*/ 86 w 229"/>
                <a:gd name="T13" fmla="*/ 181 h 410"/>
                <a:gd name="T14" fmla="*/ 70 w 229"/>
                <a:gd name="T15" fmla="*/ 229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9" h="410">
                  <a:moveTo>
                    <a:pt x="70" y="229"/>
                  </a:moveTo>
                  <a:cubicBezTo>
                    <a:pt x="45" y="296"/>
                    <a:pt x="29" y="310"/>
                    <a:pt x="33" y="341"/>
                  </a:cubicBezTo>
                  <a:cubicBezTo>
                    <a:pt x="34" y="348"/>
                    <a:pt x="39" y="378"/>
                    <a:pt x="61" y="391"/>
                  </a:cubicBezTo>
                  <a:cubicBezTo>
                    <a:pt x="96" y="410"/>
                    <a:pt x="146" y="374"/>
                    <a:pt x="150" y="371"/>
                  </a:cubicBezTo>
                  <a:cubicBezTo>
                    <a:pt x="208" y="329"/>
                    <a:pt x="229" y="233"/>
                    <a:pt x="203" y="157"/>
                  </a:cubicBezTo>
                  <a:cubicBezTo>
                    <a:pt x="163" y="42"/>
                    <a:pt x="22" y="0"/>
                    <a:pt x="11" y="14"/>
                  </a:cubicBezTo>
                  <a:cubicBezTo>
                    <a:pt x="0" y="27"/>
                    <a:pt x="101" y="97"/>
                    <a:pt x="86" y="181"/>
                  </a:cubicBezTo>
                  <a:cubicBezTo>
                    <a:pt x="85" y="190"/>
                    <a:pt x="80" y="203"/>
                    <a:pt x="70" y="229"/>
                  </a:cubicBezTo>
                  <a:close/>
                </a:path>
              </a:pathLst>
            </a:custGeom>
            <a:grp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9" name="Freeform 74">
              <a:extLst>
                <a:ext uri="{FF2B5EF4-FFF2-40B4-BE49-F238E27FC236}">
                  <a16:creationId xmlns:a16="http://schemas.microsoft.com/office/drawing/2014/main" id="{6D881376-2DF6-715E-70A8-C63617C497CA}"/>
                </a:ext>
              </a:extLst>
            </p:cNvPr>
            <p:cNvSpPr>
              <a:spLocks/>
            </p:cNvSpPr>
            <p:nvPr/>
          </p:nvSpPr>
          <p:spPr bwMode="auto">
            <a:xfrm>
              <a:off x="4118689" y="3714260"/>
              <a:ext cx="172027" cy="95647"/>
            </a:xfrm>
            <a:custGeom>
              <a:avLst/>
              <a:gdLst>
                <a:gd name="T0" fmla="*/ 70 w 411"/>
                <a:gd name="T1" fmla="*/ 196 h 228"/>
                <a:gd name="T2" fmla="*/ 181 w 411"/>
                <a:gd name="T3" fmla="*/ 159 h 228"/>
                <a:gd name="T4" fmla="*/ 229 w 411"/>
                <a:gd name="T5" fmla="*/ 143 h 228"/>
                <a:gd name="T6" fmla="*/ 397 w 411"/>
                <a:gd name="T7" fmla="*/ 218 h 228"/>
                <a:gd name="T8" fmla="*/ 253 w 411"/>
                <a:gd name="T9" fmla="*/ 26 h 228"/>
                <a:gd name="T10" fmla="*/ 40 w 411"/>
                <a:gd name="T11" fmla="*/ 78 h 228"/>
                <a:gd name="T12" fmla="*/ 20 w 411"/>
                <a:gd name="T13" fmla="*/ 168 h 228"/>
                <a:gd name="T14" fmla="*/ 70 w 411"/>
                <a:gd name="T15" fmla="*/ 196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1" h="228">
                  <a:moveTo>
                    <a:pt x="70" y="196"/>
                  </a:moveTo>
                  <a:cubicBezTo>
                    <a:pt x="101" y="200"/>
                    <a:pt x="115" y="184"/>
                    <a:pt x="181" y="159"/>
                  </a:cubicBezTo>
                  <a:cubicBezTo>
                    <a:pt x="208" y="149"/>
                    <a:pt x="221" y="144"/>
                    <a:pt x="229" y="143"/>
                  </a:cubicBezTo>
                  <a:cubicBezTo>
                    <a:pt x="314" y="128"/>
                    <a:pt x="384" y="228"/>
                    <a:pt x="397" y="218"/>
                  </a:cubicBezTo>
                  <a:cubicBezTo>
                    <a:pt x="411" y="207"/>
                    <a:pt x="369" y="66"/>
                    <a:pt x="253" y="26"/>
                  </a:cubicBezTo>
                  <a:cubicBezTo>
                    <a:pt x="178" y="0"/>
                    <a:pt x="82" y="21"/>
                    <a:pt x="40" y="78"/>
                  </a:cubicBezTo>
                  <a:cubicBezTo>
                    <a:pt x="37" y="82"/>
                    <a:pt x="0" y="133"/>
                    <a:pt x="20" y="168"/>
                  </a:cubicBezTo>
                  <a:cubicBezTo>
                    <a:pt x="33" y="190"/>
                    <a:pt x="63" y="195"/>
                    <a:pt x="70" y="196"/>
                  </a:cubicBezTo>
                  <a:close/>
                </a:path>
              </a:pathLst>
            </a:custGeom>
            <a:grp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10" name="Freeform 75">
              <a:extLst>
                <a:ext uri="{FF2B5EF4-FFF2-40B4-BE49-F238E27FC236}">
                  <a16:creationId xmlns:a16="http://schemas.microsoft.com/office/drawing/2014/main" id="{4887382C-A336-29A2-AD84-77055A2D6C8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77192" y="3770685"/>
              <a:ext cx="150695" cy="126612"/>
            </a:xfrm>
            <a:custGeom>
              <a:avLst/>
              <a:gdLst>
                <a:gd name="T0" fmla="*/ 39 w 361"/>
                <a:gd name="T1" fmla="*/ 303 h 303"/>
                <a:gd name="T2" fmla="*/ 361 w 361"/>
                <a:gd name="T3" fmla="*/ 0 h 303"/>
                <a:gd name="T4" fmla="*/ 39 w 361"/>
                <a:gd name="T5" fmla="*/ 303 h 303"/>
                <a:gd name="T6" fmla="*/ 307 w 361"/>
                <a:gd name="T7" fmla="*/ 51 h 303"/>
                <a:gd name="T8" fmla="*/ 90 w 361"/>
                <a:gd name="T9" fmla="*/ 245 h 303"/>
                <a:gd name="T10" fmla="*/ 307 w 361"/>
                <a:gd name="T11" fmla="*/ 51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1" h="303">
                  <a:moveTo>
                    <a:pt x="39" y="303"/>
                  </a:moveTo>
                  <a:cubicBezTo>
                    <a:pt x="337" y="285"/>
                    <a:pt x="361" y="0"/>
                    <a:pt x="361" y="0"/>
                  </a:cubicBezTo>
                  <a:cubicBezTo>
                    <a:pt x="0" y="33"/>
                    <a:pt x="39" y="303"/>
                    <a:pt x="39" y="303"/>
                  </a:cubicBezTo>
                  <a:close/>
                  <a:moveTo>
                    <a:pt x="307" y="51"/>
                  </a:moveTo>
                  <a:cubicBezTo>
                    <a:pt x="307" y="51"/>
                    <a:pt x="234" y="236"/>
                    <a:pt x="90" y="245"/>
                  </a:cubicBezTo>
                  <a:cubicBezTo>
                    <a:pt x="90" y="245"/>
                    <a:pt x="132" y="68"/>
                    <a:pt x="307" y="51"/>
                  </a:cubicBezTo>
                  <a:close/>
                </a:path>
              </a:pathLst>
            </a:custGeom>
            <a:grp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11" name="Freeform 76">
              <a:extLst>
                <a:ext uri="{FF2B5EF4-FFF2-40B4-BE49-F238E27FC236}">
                  <a16:creationId xmlns:a16="http://schemas.microsoft.com/office/drawing/2014/main" id="{C510EE6C-56D6-EBE8-0132-69C569F35FEB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4964" y="3722517"/>
              <a:ext cx="208496" cy="127988"/>
            </a:xfrm>
            <a:custGeom>
              <a:avLst/>
              <a:gdLst>
                <a:gd name="T0" fmla="*/ 357 w 499"/>
                <a:gd name="T1" fmla="*/ 203 h 305"/>
                <a:gd name="T2" fmla="*/ 166 w 499"/>
                <a:gd name="T3" fmla="*/ 44 h 305"/>
                <a:gd name="T4" fmla="*/ 57 w 499"/>
                <a:gd name="T5" fmla="*/ 15 h 305"/>
                <a:gd name="T6" fmla="*/ 8 w 499"/>
                <a:gd name="T7" fmla="*/ 73 h 305"/>
                <a:gd name="T8" fmla="*/ 12 w 499"/>
                <a:gd name="T9" fmla="*/ 151 h 305"/>
                <a:gd name="T10" fmla="*/ 142 w 499"/>
                <a:gd name="T11" fmla="*/ 279 h 305"/>
                <a:gd name="T12" fmla="*/ 328 w 499"/>
                <a:gd name="T13" fmla="*/ 295 h 305"/>
                <a:gd name="T14" fmla="*/ 499 w 499"/>
                <a:gd name="T15" fmla="*/ 223 h 305"/>
                <a:gd name="T16" fmla="*/ 357 w 499"/>
                <a:gd name="T17" fmla="*/ 203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9" h="305">
                  <a:moveTo>
                    <a:pt x="357" y="203"/>
                  </a:moveTo>
                  <a:cubicBezTo>
                    <a:pt x="251" y="172"/>
                    <a:pt x="197" y="72"/>
                    <a:pt x="166" y="44"/>
                  </a:cubicBezTo>
                  <a:cubicBezTo>
                    <a:pt x="137" y="18"/>
                    <a:pt x="94" y="0"/>
                    <a:pt x="57" y="15"/>
                  </a:cubicBezTo>
                  <a:cubicBezTo>
                    <a:pt x="33" y="24"/>
                    <a:pt x="15" y="48"/>
                    <a:pt x="8" y="73"/>
                  </a:cubicBezTo>
                  <a:cubicBezTo>
                    <a:pt x="0" y="99"/>
                    <a:pt x="3" y="126"/>
                    <a:pt x="12" y="151"/>
                  </a:cubicBezTo>
                  <a:cubicBezTo>
                    <a:pt x="32" y="211"/>
                    <a:pt x="83" y="257"/>
                    <a:pt x="142" y="279"/>
                  </a:cubicBezTo>
                  <a:cubicBezTo>
                    <a:pt x="197" y="301"/>
                    <a:pt x="264" y="305"/>
                    <a:pt x="328" y="295"/>
                  </a:cubicBezTo>
                  <a:cubicBezTo>
                    <a:pt x="392" y="285"/>
                    <a:pt x="453" y="260"/>
                    <a:pt x="499" y="223"/>
                  </a:cubicBezTo>
                  <a:cubicBezTo>
                    <a:pt x="451" y="222"/>
                    <a:pt x="403" y="217"/>
                    <a:pt x="357" y="203"/>
                  </a:cubicBezTo>
                  <a:close/>
                </a:path>
              </a:pathLst>
            </a:custGeom>
            <a:grp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12" name="Freeform 77">
              <a:extLst>
                <a:ext uri="{FF2B5EF4-FFF2-40B4-BE49-F238E27FC236}">
                  <a16:creationId xmlns:a16="http://schemas.microsoft.com/office/drawing/2014/main" id="{74EB9018-8F1A-FF53-4937-2C091A96EAD4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8755" y="4241350"/>
              <a:ext cx="127300" cy="208496"/>
            </a:xfrm>
            <a:custGeom>
              <a:avLst/>
              <a:gdLst>
                <a:gd name="T0" fmla="*/ 102 w 305"/>
                <a:gd name="T1" fmla="*/ 141 h 498"/>
                <a:gd name="T2" fmla="*/ 82 w 305"/>
                <a:gd name="T3" fmla="*/ 0 h 498"/>
                <a:gd name="T4" fmla="*/ 10 w 305"/>
                <a:gd name="T5" fmla="*/ 170 h 498"/>
                <a:gd name="T6" fmla="*/ 26 w 305"/>
                <a:gd name="T7" fmla="*/ 357 h 498"/>
                <a:gd name="T8" fmla="*/ 154 w 305"/>
                <a:gd name="T9" fmla="*/ 487 h 498"/>
                <a:gd name="T10" fmla="*/ 232 w 305"/>
                <a:gd name="T11" fmla="*/ 491 h 498"/>
                <a:gd name="T12" fmla="*/ 290 w 305"/>
                <a:gd name="T13" fmla="*/ 441 h 498"/>
                <a:gd name="T14" fmla="*/ 261 w 305"/>
                <a:gd name="T15" fmla="*/ 332 h 498"/>
                <a:gd name="T16" fmla="*/ 102 w 305"/>
                <a:gd name="T17" fmla="*/ 141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5" h="498">
                  <a:moveTo>
                    <a:pt x="102" y="141"/>
                  </a:moveTo>
                  <a:cubicBezTo>
                    <a:pt x="89" y="95"/>
                    <a:pt x="83" y="48"/>
                    <a:pt x="82" y="0"/>
                  </a:cubicBezTo>
                  <a:cubicBezTo>
                    <a:pt x="45" y="46"/>
                    <a:pt x="20" y="107"/>
                    <a:pt x="10" y="170"/>
                  </a:cubicBezTo>
                  <a:cubicBezTo>
                    <a:pt x="0" y="235"/>
                    <a:pt x="4" y="301"/>
                    <a:pt x="26" y="357"/>
                  </a:cubicBezTo>
                  <a:cubicBezTo>
                    <a:pt x="48" y="415"/>
                    <a:pt x="94" y="467"/>
                    <a:pt x="154" y="487"/>
                  </a:cubicBezTo>
                  <a:cubicBezTo>
                    <a:pt x="179" y="495"/>
                    <a:pt x="207" y="498"/>
                    <a:pt x="232" y="491"/>
                  </a:cubicBezTo>
                  <a:cubicBezTo>
                    <a:pt x="258" y="484"/>
                    <a:pt x="281" y="466"/>
                    <a:pt x="290" y="441"/>
                  </a:cubicBezTo>
                  <a:cubicBezTo>
                    <a:pt x="305" y="404"/>
                    <a:pt x="288" y="362"/>
                    <a:pt x="261" y="332"/>
                  </a:cubicBezTo>
                  <a:cubicBezTo>
                    <a:pt x="233" y="301"/>
                    <a:pt x="133" y="247"/>
                    <a:pt x="102" y="141"/>
                  </a:cubicBezTo>
                  <a:close/>
                </a:path>
              </a:pathLst>
            </a:custGeom>
            <a:grp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13" name="Oval 78">
              <a:extLst>
                <a:ext uri="{FF2B5EF4-FFF2-40B4-BE49-F238E27FC236}">
                  <a16:creationId xmlns:a16="http://schemas.microsoft.com/office/drawing/2014/main" id="{E518DA24-05B2-2EF5-00A9-5902583A13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77880" y="3755547"/>
              <a:ext cx="28900" cy="29589"/>
            </a:xfrm>
            <a:prstGeom prst="ellipse">
              <a:avLst/>
            </a:prstGeom>
            <a:grp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14" name="Oval 79">
              <a:extLst>
                <a:ext uri="{FF2B5EF4-FFF2-40B4-BE49-F238E27FC236}">
                  <a16:creationId xmlns:a16="http://schemas.microsoft.com/office/drawing/2014/main" id="{FAE8FD74-F79E-2DE9-00CB-0300175197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13437" y="3878718"/>
              <a:ext cx="28900" cy="29589"/>
            </a:xfrm>
            <a:prstGeom prst="ellipse">
              <a:avLst/>
            </a:prstGeom>
            <a:grp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</p:grpSp>
      <p:sp>
        <p:nvSpPr>
          <p:cNvPr id="15" name="Freeform 8">
            <a:extLst>
              <a:ext uri="{FF2B5EF4-FFF2-40B4-BE49-F238E27FC236}">
                <a16:creationId xmlns:a16="http://schemas.microsoft.com/office/drawing/2014/main" id="{75A32D9E-1A44-6B44-697C-4C56691FBBD9}"/>
              </a:ext>
            </a:extLst>
          </p:cNvPr>
          <p:cNvSpPr>
            <a:spLocks noEditPoints="1"/>
          </p:cNvSpPr>
          <p:nvPr userDrawn="1"/>
        </p:nvSpPr>
        <p:spPr bwMode="auto">
          <a:xfrm flipH="1" flipV="1">
            <a:off x="11193728" y="5778350"/>
            <a:ext cx="732236" cy="751338"/>
          </a:xfrm>
          <a:custGeom>
            <a:avLst/>
            <a:gdLst>
              <a:gd name="T0" fmla="*/ 1 w 2167"/>
              <a:gd name="T1" fmla="*/ 2200 h 2225"/>
              <a:gd name="T2" fmla="*/ 2145 w 2167"/>
              <a:gd name="T3" fmla="*/ 0 h 2225"/>
              <a:gd name="T4" fmla="*/ 2166 w 2167"/>
              <a:gd name="T5" fmla="*/ 80 h 2225"/>
              <a:gd name="T6" fmla="*/ 1910 w 2167"/>
              <a:gd name="T7" fmla="*/ 317 h 2225"/>
              <a:gd name="T8" fmla="*/ 1790 w 2167"/>
              <a:gd name="T9" fmla="*/ 197 h 2225"/>
              <a:gd name="T10" fmla="*/ 1848 w 2167"/>
              <a:gd name="T11" fmla="*/ 251 h 2225"/>
              <a:gd name="T12" fmla="*/ 1485 w 2167"/>
              <a:gd name="T13" fmla="*/ 260 h 2225"/>
              <a:gd name="T14" fmla="*/ 1076 w 2167"/>
              <a:gd name="T15" fmla="*/ 317 h 2225"/>
              <a:gd name="T16" fmla="*/ 790 w 2167"/>
              <a:gd name="T17" fmla="*/ 296 h 2225"/>
              <a:gd name="T18" fmla="*/ 831 w 2167"/>
              <a:gd name="T19" fmla="*/ 223 h 2225"/>
              <a:gd name="T20" fmla="*/ 890 w 2167"/>
              <a:gd name="T21" fmla="*/ 203 h 2225"/>
              <a:gd name="T22" fmla="*/ 331 w 2167"/>
              <a:gd name="T23" fmla="*/ 337 h 2225"/>
              <a:gd name="T24" fmla="*/ 568 w 2167"/>
              <a:gd name="T25" fmla="*/ 531 h 2225"/>
              <a:gd name="T26" fmla="*/ 618 w 2167"/>
              <a:gd name="T27" fmla="*/ 329 h 2225"/>
              <a:gd name="T28" fmla="*/ 647 w 2167"/>
              <a:gd name="T29" fmla="*/ 272 h 2225"/>
              <a:gd name="T30" fmla="*/ 280 w 2167"/>
              <a:gd name="T31" fmla="*/ 500 h 2225"/>
              <a:gd name="T32" fmla="*/ 195 w 2167"/>
              <a:gd name="T33" fmla="*/ 420 h 2225"/>
              <a:gd name="T34" fmla="*/ 157 w 2167"/>
              <a:gd name="T35" fmla="*/ 392 h 2225"/>
              <a:gd name="T36" fmla="*/ 265 w 2167"/>
              <a:gd name="T37" fmla="*/ 797 h 2225"/>
              <a:gd name="T38" fmla="*/ 343 w 2167"/>
              <a:gd name="T39" fmla="*/ 1372 h 2225"/>
              <a:gd name="T40" fmla="*/ 261 w 2167"/>
              <a:gd name="T41" fmla="*/ 1482 h 2225"/>
              <a:gd name="T42" fmla="*/ 232 w 2167"/>
              <a:gd name="T43" fmla="*/ 1412 h 2225"/>
              <a:gd name="T44" fmla="*/ 209 w 2167"/>
              <a:gd name="T45" fmla="*/ 1885 h 2225"/>
              <a:gd name="T46" fmla="*/ 523 w 2167"/>
              <a:gd name="T47" fmla="*/ 1707 h 2225"/>
              <a:gd name="T48" fmla="*/ 324 w 2167"/>
              <a:gd name="T49" fmla="*/ 1657 h 2225"/>
              <a:gd name="T50" fmla="*/ 268 w 2167"/>
              <a:gd name="T51" fmla="*/ 1627 h 2225"/>
              <a:gd name="T52" fmla="*/ 455 w 2167"/>
              <a:gd name="T53" fmla="*/ 2017 h 2225"/>
              <a:gd name="T54" fmla="*/ 124 w 2167"/>
              <a:gd name="T55" fmla="*/ 2116 h 2225"/>
              <a:gd name="T56" fmla="*/ 152 w 2167"/>
              <a:gd name="T57" fmla="*/ 2225 h 2225"/>
              <a:gd name="T58" fmla="*/ 91 w 2167"/>
              <a:gd name="T59" fmla="*/ 2183 h 2225"/>
              <a:gd name="T60" fmla="*/ 69 w 2167"/>
              <a:gd name="T61" fmla="*/ 2214 h 2225"/>
              <a:gd name="T62" fmla="*/ 119 w 2167"/>
              <a:gd name="T63" fmla="*/ 2110 h 2225"/>
              <a:gd name="T64" fmla="*/ 120 w 2167"/>
              <a:gd name="T65" fmla="*/ 2109 h 2225"/>
              <a:gd name="T66" fmla="*/ 120 w 2167"/>
              <a:gd name="T67" fmla="*/ 2109 h 2225"/>
              <a:gd name="T68" fmla="*/ 170 w 2167"/>
              <a:gd name="T69" fmla="*/ 1962 h 2225"/>
              <a:gd name="T70" fmla="*/ 263 w 2167"/>
              <a:gd name="T71" fmla="*/ 1403 h 2225"/>
              <a:gd name="T72" fmla="*/ 227 w 2167"/>
              <a:gd name="T73" fmla="*/ 1178 h 2225"/>
              <a:gd name="T74" fmla="*/ 207 w 2167"/>
              <a:gd name="T75" fmla="*/ 862 h 2225"/>
              <a:gd name="T76" fmla="*/ 154 w 2167"/>
              <a:gd name="T77" fmla="*/ 885 h 2225"/>
              <a:gd name="T78" fmla="*/ 177 w 2167"/>
              <a:gd name="T79" fmla="*/ 958 h 2225"/>
              <a:gd name="T80" fmla="*/ 95 w 2167"/>
              <a:gd name="T81" fmla="*/ 1388 h 2225"/>
              <a:gd name="T82" fmla="*/ 128 w 2167"/>
              <a:gd name="T83" fmla="*/ 892 h 2225"/>
              <a:gd name="T84" fmla="*/ 91 w 2167"/>
              <a:gd name="T85" fmla="*/ 640 h 2225"/>
              <a:gd name="T86" fmla="*/ 172 w 2167"/>
              <a:gd name="T87" fmla="*/ 121 h 2225"/>
              <a:gd name="T88" fmla="*/ 173 w 2167"/>
              <a:gd name="T89" fmla="*/ 122 h 2225"/>
              <a:gd name="T90" fmla="*/ 91 w 2167"/>
              <a:gd name="T91" fmla="*/ 170 h 2225"/>
              <a:gd name="T92" fmla="*/ 178 w 2167"/>
              <a:gd name="T93" fmla="*/ 124 h 2225"/>
              <a:gd name="T94" fmla="*/ 173 w 2167"/>
              <a:gd name="T95" fmla="*/ 122 h 2225"/>
              <a:gd name="T96" fmla="*/ 172 w 2167"/>
              <a:gd name="T97" fmla="*/ 121 h 2225"/>
              <a:gd name="T98" fmla="*/ 868 w 2167"/>
              <a:gd name="T99" fmla="*/ 267 h 2225"/>
              <a:gd name="T100" fmla="*/ 878 w 2167"/>
              <a:gd name="T101" fmla="*/ 94 h 2225"/>
              <a:gd name="T102" fmla="*/ 1112 w 2167"/>
              <a:gd name="T103" fmla="*/ 240 h 2225"/>
              <a:gd name="T104" fmla="*/ 1406 w 2167"/>
              <a:gd name="T105" fmla="*/ 180 h 2225"/>
              <a:gd name="T106" fmla="*/ 1373 w 2167"/>
              <a:gd name="T107" fmla="*/ 172 h 2225"/>
              <a:gd name="T108" fmla="*/ 1291 w 2167"/>
              <a:gd name="T109" fmla="*/ 142 h 2225"/>
              <a:gd name="T110" fmla="*/ 423 w 2167"/>
              <a:gd name="T111" fmla="*/ 94 h 2225"/>
              <a:gd name="T112" fmla="*/ 423 w 2167"/>
              <a:gd name="T113" fmla="*/ 94 h 2225"/>
              <a:gd name="T114" fmla="*/ 1376 w 2167"/>
              <a:gd name="T115" fmla="*/ 139 h 2225"/>
              <a:gd name="T116" fmla="*/ 1370 w 2167"/>
              <a:gd name="T117" fmla="*/ 129 h 2225"/>
              <a:gd name="T118" fmla="*/ 91 w 2167"/>
              <a:gd name="T119" fmla="*/ 117 h 2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167" h="2225">
                <a:moveTo>
                  <a:pt x="69" y="2214"/>
                </a:moveTo>
                <a:cubicBezTo>
                  <a:pt x="22" y="2214"/>
                  <a:pt x="22" y="2214"/>
                  <a:pt x="22" y="2214"/>
                </a:cubicBezTo>
                <a:cubicBezTo>
                  <a:pt x="14" y="2212"/>
                  <a:pt x="14" y="2212"/>
                  <a:pt x="14" y="2212"/>
                </a:cubicBezTo>
                <a:cubicBezTo>
                  <a:pt x="6" y="2207"/>
                  <a:pt x="6" y="2207"/>
                  <a:pt x="6" y="2207"/>
                </a:cubicBezTo>
                <a:cubicBezTo>
                  <a:pt x="1" y="2200"/>
                  <a:pt x="1" y="2200"/>
                  <a:pt x="1" y="2200"/>
                </a:cubicBezTo>
                <a:cubicBezTo>
                  <a:pt x="0" y="2191"/>
                  <a:pt x="0" y="2191"/>
                  <a:pt x="0" y="2191"/>
                </a:cubicBezTo>
                <a:cubicBezTo>
                  <a:pt x="1" y="23"/>
                  <a:pt x="1" y="23"/>
                  <a:pt x="1" y="23"/>
                </a:cubicBezTo>
                <a:cubicBezTo>
                  <a:pt x="3" y="14"/>
                  <a:pt x="7" y="6"/>
                  <a:pt x="15" y="2"/>
                </a:cubicBezTo>
                <a:cubicBezTo>
                  <a:pt x="18" y="1"/>
                  <a:pt x="21" y="1"/>
                  <a:pt x="24" y="0"/>
                </a:cubicBezTo>
                <a:cubicBezTo>
                  <a:pt x="2145" y="0"/>
                  <a:pt x="2145" y="0"/>
                  <a:pt x="2145" y="0"/>
                </a:cubicBezTo>
                <a:cubicBezTo>
                  <a:pt x="2148" y="1"/>
                  <a:pt x="2150" y="2"/>
                  <a:pt x="2153" y="2"/>
                </a:cubicBezTo>
                <a:cubicBezTo>
                  <a:pt x="2161" y="7"/>
                  <a:pt x="2161" y="7"/>
                  <a:pt x="2166" y="15"/>
                </a:cubicBezTo>
                <a:cubicBezTo>
                  <a:pt x="2167" y="23"/>
                  <a:pt x="2167" y="23"/>
                  <a:pt x="2167" y="23"/>
                </a:cubicBezTo>
                <a:cubicBezTo>
                  <a:pt x="2167" y="71"/>
                  <a:pt x="2167" y="71"/>
                  <a:pt x="2167" y="71"/>
                </a:cubicBezTo>
                <a:cubicBezTo>
                  <a:pt x="2166" y="80"/>
                  <a:pt x="2166" y="80"/>
                  <a:pt x="2166" y="80"/>
                </a:cubicBezTo>
                <a:cubicBezTo>
                  <a:pt x="2161" y="87"/>
                  <a:pt x="2161" y="87"/>
                  <a:pt x="2153" y="92"/>
                </a:cubicBezTo>
                <a:cubicBezTo>
                  <a:pt x="2145" y="94"/>
                  <a:pt x="2145" y="94"/>
                  <a:pt x="2145" y="94"/>
                </a:cubicBezTo>
                <a:cubicBezTo>
                  <a:pt x="1913" y="94"/>
                  <a:pt x="1913" y="94"/>
                  <a:pt x="1913" y="94"/>
                </a:cubicBezTo>
                <a:cubicBezTo>
                  <a:pt x="1920" y="99"/>
                  <a:pt x="1926" y="104"/>
                  <a:pt x="1932" y="111"/>
                </a:cubicBezTo>
                <a:cubicBezTo>
                  <a:pt x="1983" y="166"/>
                  <a:pt x="1965" y="265"/>
                  <a:pt x="1910" y="317"/>
                </a:cubicBezTo>
                <a:cubicBezTo>
                  <a:pt x="1910" y="317"/>
                  <a:pt x="1884" y="337"/>
                  <a:pt x="1860" y="344"/>
                </a:cubicBezTo>
                <a:cubicBezTo>
                  <a:pt x="1826" y="353"/>
                  <a:pt x="1783" y="342"/>
                  <a:pt x="1765" y="309"/>
                </a:cubicBezTo>
                <a:cubicBezTo>
                  <a:pt x="1754" y="289"/>
                  <a:pt x="1752" y="266"/>
                  <a:pt x="1758" y="244"/>
                </a:cubicBezTo>
                <a:cubicBezTo>
                  <a:pt x="1760" y="235"/>
                  <a:pt x="1769" y="220"/>
                  <a:pt x="1778" y="208"/>
                </a:cubicBezTo>
                <a:cubicBezTo>
                  <a:pt x="1778" y="208"/>
                  <a:pt x="1785" y="200"/>
                  <a:pt x="1790" y="197"/>
                </a:cubicBezTo>
                <a:cubicBezTo>
                  <a:pt x="1802" y="189"/>
                  <a:pt x="1807" y="191"/>
                  <a:pt x="1820" y="191"/>
                </a:cubicBezTo>
                <a:cubicBezTo>
                  <a:pt x="1825" y="194"/>
                  <a:pt x="1830" y="196"/>
                  <a:pt x="1835" y="198"/>
                </a:cubicBezTo>
                <a:cubicBezTo>
                  <a:pt x="1846" y="210"/>
                  <a:pt x="1846" y="210"/>
                  <a:pt x="1846" y="210"/>
                </a:cubicBezTo>
                <a:cubicBezTo>
                  <a:pt x="1851" y="223"/>
                  <a:pt x="1854" y="226"/>
                  <a:pt x="1851" y="241"/>
                </a:cubicBezTo>
                <a:cubicBezTo>
                  <a:pt x="1850" y="246"/>
                  <a:pt x="1845" y="253"/>
                  <a:pt x="1848" y="251"/>
                </a:cubicBezTo>
                <a:cubicBezTo>
                  <a:pt x="1857" y="246"/>
                  <a:pt x="1865" y="239"/>
                  <a:pt x="1870" y="229"/>
                </a:cubicBezTo>
                <a:cubicBezTo>
                  <a:pt x="1884" y="208"/>
                  <a:pt x="1887" y="175"/>
                  <a:pt x="1862" y="160"/>
                </a:cubicBezTo>
                <a:cubicBezTo>
                  <a:pt x="1827" y="138"/>
                  <a:pt x="1781" y="142"/>
                  <a:pt x="1737" y="149"/>
                </a:cubicBezTo>
                <a:cubicBezTo>
                  <a:pt x="1653" y="163"/>
                  <a:pt x="1571" y="195"/>
                  <a:pt x="1504" y="244"/>
                </a:cubicBezTo>
                <a:cubicBezTo>
                  <a:pt x="1497" y="249"/>
                  <a:pt x="1491" y="254"/>
                  <a:pt x="1485" y="260"/>
                </a:cubicBezTo>
                <a:cubicBezTo>
                  <a:pt x="1471" y="269"/>
                  <a:pt x="1471" y="269"/>
                  <a:pt x="1471" y="269"/>
                </a:cubicBezTo>
                <a:cubicBezTo>
                  <a:pt x="1464" y="270"/>
                  <a:pt x="1464" y="270"/>
                  <a:pt x="1464" y="270"/>
                </a:cubicBezTo>
                <a:cubicBezTo>
                  <a:pt x="1460" y="275"/>
                  <a:pt x="1456" y="280"/>
                  <a:pt x="1452" y="285"/>
                </a:cubicBezTo>
                <a:cubicBezTo>
                  <a:pt x="1424" y="316"/>
                  <a:pt x="1381" y="333"/>
                  <a:pt x="1339" y="342"/>
                </a:cubicBezTo>
                <a:cubicBezTo>
                  <a:pt x="1253" y="360"/>
                  <a:pt x="1157" y="348"/>
                  <a:pt x="1076" y="317"/>
                </a:cubicBezTo>
                <a:cubicBezTo>
                  <a:pt x="1039" y="303"/>
                  <a:pt x="1007" y="280"/>
                  <a:pt x="975" y="254"/>
                </a:cubicBezTo>
                <a:cubicBezTo>
                  <a:pt x="968" y="291"/>
                  <a:pt x="945" y="325"/>
                  <a:pt x="910" y="343"/>
                </a:cubicBezTo>
                <a:cubicBezTo>
                  <a:pt x="893" y="352"/>
                  <a:pt x="873" y="357"/>
                  <a:pt x="853" y="354"/>
                </a:cubicBezTo>
                <a:cubicBezTo>
                  <a:pt x="853" y="354"/>
                  <a:pt x="844" y="354"/>
                  <a:pt x="835" y="351"/>
                </a:cubicBezTo>
                <a:cubicBezTo>
                  <a:pt x="835" y="351"/>
                  <a:pt x="800" y="333"/>
                  <a:pt x="790" y="296"/>
                </a:cubicBezTo>
                <a:cubicBezTo>
                  <a:pt x="786" y="283"/>
                  <a:pt x="789" y="283"/>
                  <a:pt x="789" y="283"/>
                </a:cubicBezTo>
                <a:cubicBezTo>
                  <a:pt x="789" y="283"/>
                  <a:pt x="790" y="274"/>
                  <a:pt x="790" y="265"/>
                </a:cubicBezTo>
                <a:cubicBezTo>
                  <a:pt x="790" y="265"/>
                  <a:pt x="791" y="255"/>
                  <a:pt x="793" y="249"/>
                </a:cubicBezTo>
                <a:cubicBezTo>
                  <a:pt x="799" y="236"/>
                  <a:pt x="804" y="235"/>
                  <a:pt x="815" y="227"/>
                </a:cubicBezTo>
                <a:cubicBezTo>
                  <a:pt x="831" y="223"/>
                  <a:pt x="831" y="223"/>
                  <a:pt x="831" y="223"/>
                </a:cubicBezTo>
                <a:cubicBezTo>
                  <a:pt x="846" y="227"/>
                  <a:pt x="846" y="227"/>
                  <a:pt x="846" y="227"/>
                </a:cubicBezTo>
                <a:cubicBezTo>
                  <a:pt x="850" y="230"/>
                  <a:pt x="854" y="233"/>
                  <a:pt x="859" y="235"/>
                </a:cubicBezTo>
                <a:cubicBezTo>
                  <a:pt x="868" y="249"/>
                  <a:pt x="868" y="249"/>
                  <a:pt x="872" y="265"/>
                </a:cubicBezTo>
                <a:cubicBezTo>
                  <a:pt x="872" y="266"/>
                  <a:pt x="872" y="266"/>
                  <a:pt x="872" y="266"/>
                </a:cubicBezTo>
                <a:cubicBezTo>
                  <a:pt x="873" y="273"/>
                  <a:pt x="910" y="241"/>
                  <a:pt x="890" y="203"/>
                </a:cubicBezTo>
                <a:cubicBezTo>
                  <a:pt x="881" y="186"/>
                  <a:pt x="860" y="178"/>
                  <a:pt x="842" y="169"/>
                </a:cubicBezTo>
                <a:cubicBezTo>
                  <a:pt x="734" y="109"/>
                  <a:pt x="598" y="110"/>
                  <a:pt x="483" y="158"/>
                </a:cubicBezTo>
                <a:cubicBezTo>
                  <a:pt x="447" y="173"/>
                  <a:pt x="412" y="193"/>
                  <a:pt x="385" y="220"/>
                </a:cubicBezTo>
                <a:cubicBezTo>
                  <a:pt x="359" y="247"/>
                  <a:pt x="354" y="289"/>
                  <a:pt x="340" y="323"/>
                </a:cubicBezTo>
                <a:cubicBezTo>
                  <a:pt x="331" y="337"/>
                  <a:pt x="331" y="337"/>
                  <a:pt x="331" y="337"/>
                </a:cubicBezTo>
                <a:cubicBezTo>
                  <a:pt x="332" y="354"/>
                  <a:pt x="333" y="371"/>
                  <a:pt x="336" y="387"/>
                </a:cubicBezTo>
                <a:cubicBezTo>
                  <a:pt x="337" y="389"/>
                  <a:pt x="338" y="392"/>
                  <a:pt x="338" y="394"/>
                </a:cubicBezTo>
                <a:cubicBezTo>
                  <a:pt x="340" y="400"/>
                  <a:pt x="341" y="405"/>
                  <a:pt x="341" y="411"/>
                </a:cubicBezTo>
                <a:cubicBezTo>
                  <a:pt x="351" y="447"/>
                  <a:pt x="369" y="481"/>
                  <a:pt x="398" y="504"/>
                </a:cubicBezTo>
                <a:cubicBezTo>
                  <a:pt x="447" y="541"/>
                  <a:pt x="514" y="556"/>
                  <a:pt x="568" y="531"/>
                </a:cubicBezTo>
                <a:cubicBezTo>
                  <a:pt x="623" y="506"/>
                  <a:pt x="665" y="444"/>
                  <a:pt x="663" y="386"/>
                </a:cubicBezTo>
                <a:cubicBezTo>
                  <a:pt x="662" y="373"/>
                  <a:pt x="659" y="359"/>
                  <a:pt x="648" y="356"/>
                </a:cubicBezTo>
                <a:cubicBezTo>
                  <a:pt x="648" y="356"/>
                  <a:pt x="642" y="348"/>
                  <a:pt x="641" y="346"/>
                </a:cubicBezTo>
                <a:cubicBezTo>
                  <a:pt x="636" y="339"/>
                  <a:pt x="630" y="334"/>
                  <a:pt x="630" y="334"/>
                </a:cubicBezTo>
                <a:cubicBezTo>
                  <a:pt x="626" y="331"/>
                  <a:pt x="618" y="329"/>
                  <a:pt x="618" y="329"/>
                </a:cubicBezTo>
                <a:cubicBezTo>
                  <a:pt x="604" y="325"/>
                  <a:pt x="604" y="325"/>
                  <a:pt x="604" y="325"/>
                </a:cubicBezTo>
                <a:cubicBezTo>
                  <a:pt x="597" y="314"/>
                  <a:pt x="597" y="314"/>
                  <a:pt x="597" y="314"/>
                </a:cubicBezTo>
                <a:cubicBezTo>
                  <a:pt x="601" y="302"/>
                  <a:pt x="601" y="302"/>
                  <a:pt x="601" y="302"/>
                </a:cubicBezTo>
                <a:cubicBezTo>
                  <a:pt x="615" y="292"/>
                  <a:pt x="615" y="292"/>
                  <a:pt x="615" y="292"/>
                </a:cubicBezTo>
                <a:cubicBezTo>
                  <a:pt x="626" y="287"/>
                  <a:pt x="635" y="279"/>
                  <a:pt x="647" y="272"/>
                </a:cubicBezTo>
                <a:cubicBezTo>
                  <a:pt x="647" y="272"/>
                  <a:pt x="663" y="269"/>
                  <a:pt x="673" y="269"/>
                </a:cubicBezTo>
                <a:cubicBezTo>
                  <a:pt x="688" y="269"/>
                  <a:pt x="731" y="301"/>
                  <a:pt x="745" y="340"/>
                </a:cubicBezTo>
                <a:cubicBezTo>
                  <a:pt x="763" y="396"/>
                  <a:pt x="747" y="458"/>
                  <a:pt x="718" y="508"/>
                </a:cubicBezTo>
                <a:cubicBezTo>
                  <a:pt x="670" y="592"/>
                  <a:pt x="574" y="648"/>
                  <a:pt x="473" y="632"/>
                </a:cubicBezTo>
                <a:cubicBezTo>
                  <a:pt x="393" y="619"/>
                  <a:pt x="320" y="571"/>
                  <a:pt x="280" y="500"/>
                </a:cubicBezTo>
                <a:cubicBezTo>
                  <a:pt x="267" y="502"/>
                  <a:pt x="253" y="502"/>
                  <a:pt x="240" y="498"/>
                </a:cubicBezTo>
                <a:cubicBezTo>
                  <a:pt x="231" y="496"/>
                  <a:pt x="217" y="487"/>
                  <a:pt x="205" y="478"/>
                </a:cubicBezTo>
                <a:cubicBezTo>
                  <a:pt x="205" y="478"/>
                  <a:pt x="197" y="471"/>
                  <a:pt x="194" y="466"/>
                </a:cubicBezTo>
                <a:cubicBezTo>
                  <a:pt x="186" y="453"/>
                  <a:pt x="188" y="448"/>
                  <a:pt x="188" y="435"/>
                </a:cubicBezTo>
                <a:cubicBezTo>
                  <a:pt x="191" y="429"/>
                  <a:pt x="195" y="420"/>
                  <a:pt x="195" y="420"/>
                </a:cubicBezTo>
                <a:cubicBezTo>
                  <a:pt x="206" y="409"/>
                  <a:pt x="206" y="409"/>
                  <a:pt x="206" y="409"/>
                </a:cubicBezTo>
                <a:cubicBezTo>
                  <a:pt x="221" y="403"/>
                  <a:pt x="221" y="403"/>
                  <a:pt x="237" y="403"/>
                </a:cubicBezTo>
                <a:cubicBezTo>
                  <a:pt x="241" y="405"/>
                  <a:pt x="244" y="407"/>
                  <a:pt x="248" y="408"/>
                </a:cubicBezTo>
                <a:cubicBezTo>
                  <a:pt x="243" y="399"/>
                  <a:pt x="236" y="390"/>
                  <a:pt x="226" y="384"/>
                </a:cubicBezTo>
                <a:cubicBezTo>
                  <a:pt x="205" y="370"/>
                  <a:pt x="172" y="367"/>
                  <a:pt x="157" y="392"/>
                </a:cubicBezTo>
                <a:cubicBezTo>
                  <a:pt x="136" y="428"/>
                  <a:pt x="140" y="474"/>
                  <a:pt x="147" y="519"/>
                </a:cubicBezTo>
                <a:cubicBezTo>
                  <a:pt x="161" y="605"/>
                  <a:pt x="192" y="689"/>
                  <a:pt x="240" y="757"/>
                </a:cubicBezTo>
                <a:cubicBezTo>
                  <a:pt x="245" y="763"/>
                  <a:pt x="250" y="770"/>
                  <a:pt x="256" y="776"/>
                </a:cubicBezTo>
                <a:cubicBezTo>
                  <a:pt x="264" y="790"/>
                  <a:pt x="264" y="790"/>
                  <a:pt x="264" y="790"/>
                </a:cubicBezTo>
                <a:cubicBezTo>
                  <a:pt x="265" y="797"/>
                  <a:pt x="265" y="797"/>
                  <a:pt x="265" y="797"/>
                </a:cubicBezTo>
                <a:cubicBezTo>
                  <a:pt x="270" y="800"/>
                  <a:pt x="274" y="804"/>
                  <a:pt x="278" y="807"/>
                </a:cubicBezTo>
                <a:cubicBezTo>
                  <a:pt x="311" y="836"/>
                  <a:pt x="328" y="881"/>
                  <a:pt x="337" y="924"/>
                </a:cubicBezTo>
                <a:cubicBezTo>
                  <a:pt x="354" y="1011"/>
                  <a:pt x="342" y="1109"/>
                  <a:pt x="312" y="1191"/>
                </a:cubicBezTo>
                <a:cubicBezTo>
                  <a:pt x="298" y="1228"/>
                  <a:pt x="275" y="1262"/>
                  <a:pt x="250" y="1293"/>
                </a:cubicBezTo>
                <a:cubicBezTo>
                  <a:pt x="291" y="1302"/>
                  <a:pt x="328" y="1331"/>
                  <a:pt x="343" y="1372"/>
                </a:cubicBezTo>
                <a:cubicBezTo>
                  <a:pt x="348" y="1387"/>
                  <a:pt x="351" y="1402"/>
                  <a:pt x="349" y="1418"/>
                </a:cubicBezTo>
                <a:cubicBezTo>
                  <a:pt x="349" y="1418"/>
                  <a:pt x="348" y="1427"/>
                  <a:pt x="345" y="1436"/>
                </a:cubicBezTo>
                <a:cubicBezTo>
                  <a:pt x="345" y="1436"/>
                  <a:pt x="328" y="1472"/>
                  <a:pt x="291" y="1482"/>
                </a:cubicBezTo>
                <a:cubicBezTo>
                  <a:pt x="279" y="1486"/>
                  <a:pt x="278" y="1483"/>
                  <a:pt x="278" y="1483"/>
                </a:cubicBezTo>
                <a:cubicBezTo>
                  <a:pt x="278" y="1483"/>
                  <a:pt x="270" y="1482"/>
                  <a:pt x="261" y="1482"/>
                </a:cubicBezTo>
                <a:cubicBezTo>
                  <a:pt x="261" y="1482"/>
                  <a:pt x="251" y="1481"/>
                  <a:pt x="245" y="1478"/>
                </a:cubicBezTo>
                <a:cubicBezTo>
                  <a:pt x="232" y="1473"/>
                  <a:pt x="231" y="1468"/>
                  <a:pt x="223" y="1456"/>
                </a:cubicBezTo>
                <a:cubicBezTo>
                  <a:pt x="220" y="1441"/>
                  <a:pt x="220" y="1441"/>
                  <a:pt x="220" y="1441"/>
                </a:cubicBezTo>
                <a:cubicBezTo>
                  <a:pt x="223" y="1425"/>
                  <a:pt x="223" y="1425"/>
                  <a:pt x="223" y="1425"/>
                </a:cubicBezTo>
                <a:cubicBezTo>
                  <a:pt x="226" y="1421"/>
                  <a:pt x="228" y="1416"/>
                  <a:pt x="232" y="1412"/>
                </a:cubicBezTo>
                <a:cubicBezTo>
                  <a:pt x="242" y="1402"/>
                  <a:pt x="247" y="1402"/>
                  <a:pt x="261" y="1399"/>
                </a:cubicBezTo>
                <a:cubicBezTo>
                  <a:pt x="261" y="1399"/>
                  <a:pt x="263" y="1399"/>
                  <a:pt x="263" y="1398"/>
                </a:cubicBezTo>
                <a:cubicBezTo>
                  <a:pt x="251" y="1373"/>
                  <a:pt x="209" y="1364"/>
                  <a:pt x="188" y="1392"/>
                </a:cubicBezTo>
                <a:cubicBezTo>
                  <a:pt x="129" y="1471"/>
                  <a:pt x="113" y="1584"/>
                  <a:pt x="127" y="1687"/>
                </a:cubicBezTo>
                <a:cubicBezTo>
                  <a:pt x="137" y="1758"/>
                  <a:pt x="163" y="1829"/>
                  <a:pt x="209" y="1885"/>
                </a:cubicBezTo>
                <a:cubicBezTo>
                  <a:pt x="236" y="1917"/>
                  <a:pt x="281" y="1924"/>
                  <a:pt x="318" y="1939"/>
                </a:cubicBezTo>
                <a:cubicBezTo>
                  <a:pt x="331" y="1948"/>
                  <a:pt x="331" y="1948"/>
                  <a:pt x="331" y="1948"/>
                </a:cubicBezTo>
                <a:cubicBezTo>
                  <a:pt x="350" y="1947"/>
                  <a:pt x="368" y="1946"/>
                  <a:pt x="384" y="1943"/>
                </a:cubicBezTo>
                <a:cubicBezTo>
                  <a:pt x="427" y="1935"/>
                  <a:pt x="469" y="1916"/>
                  <a:pt x="496" y="1880"/>
                </a:cubicBezTo>
                <a:cubicBezTo>
                  <a:pt x="532" y="1831"/>
                  <a:pt x="548" y="1762"/>
                  <a:pt x="523" y="1707"/>
                </a:cubicBezTo>
                <a:cubicBezTo>
                  <a:pt x="497" y="1652"/>
                  <a:pt x="437" y="1609"/>
                  <a:pt x="380" y="1611"/>
                </a:cubicBezTo>
                <a:cubicBezTo>
                  <a:pt x="367" y="1612"/>
                  <a:pt x="354" y="1615"/>
                  <a:pt x="350" y="1626"/>
                </a:cubicBezTo>
                <a:cubicBezTo>
                  <a:pt x="350" y="1626"/>
                  <a:pt x="343" y="1633"/>
                  <a:pt x="341" y="1634"/>
                </a:cubicBezTo>
                <a:cubicBezTo>
                  <a:pt x="333" y="1638"/>
                  <a:pt x="329" y="1645"/>
                  <a:pt x="329" y="1645"/>
                </a:cubicBezTo>
                <a:cubicBezTo>
                  <a:pt x="325" y="1649"/>
                  <a:pt x="324" y="1657"/>
                  <a:pt x="324" y="1657"/>
                </a:cubicBezTo>
                <a:cubicBezTo>
                  <a:pt x="319" y="1671"/>
                  <a:pt x="319" y="1671"/>
                  <a:pt x="319" y="1671"/>
                </a:cubicBezTo>
                <a:cubicBezTo>
                  <a:pt x="319" y="1671"/>
                  <a:pt x="310" y="1678"/>
                  <a:pt x="309" y="1678"/>
                </a:cubicBezTo>
                <a:cubicBezTo>
                  <a:pt x="297" y="1674"/>
                  <a:pt x="297" y="1674"/>
                  <a:pt x="297" y="1674"/>
                </a:cubicBezTo>
                <a:cubicBezTo>
                  <a:pt x="288" y="1661"/>
                  <a:pt x="288" y="1661"/>
                  <a:pt x="288" y="1661"/>
                </a:cubicBezTo>
                <a:cubicBezTo>
                  <a:pt x="283" y="1649"/>
                  <a:pt x="275" y="1639"/>
                  <a:pt x="268" y="1627"/>
                </a:cubicBezTo>
                <a:cubicBezTo>
                  <a:pt x="268" y="1627"/>
                  <a:pt x="265" y="1611"/>
                  <a:pt x="265" y="1601"/>
                </a:cubicBezTo>
                <a:cubicBezTo>
                  <a:pt x="265" y="1601"/>
                  <a:pt x="271" y="1583"/>
                  <a:pt x="279" y="1570"/>
                </a:cubicBezTo>
                <a:cubicBezTo>
                  <a:pt x="301" y="1537"/>
                  <a:pt x="342" y="1520"/>
                  <a:pt x="384" y="1520"/>
                </a:cubicBezTo>
                <a:cubicBezTo>
                  <a:pt x="520" y="1522"/>
                  <a:pt x="647" y="1658"/>
                  <a:pt x="621" y="1809"/>
                </a:cubicBezTo>
                <a:cubicBezTo>
                  <a:pt x="605" y="1901"/>
                  <a:pt x="545" y="1984"/>
                  <a:pt x="455" y="2017"/>
                </a:cubicBezTo>
                <a:cubicBezTo>
                  <a:pt x="367" y="2050"/>
                  <a:pt x="266" y="2029"/>
                  <a:pt x="178" y="2053"/>
                </a:cubicBezTo>
                <a:cubicBezTo>
                  <a:pt x="153" y="2060"/>
                  <a:pt x="131" y="2077"/>
                  <a:pt x="122" y="2104"/>
                </a:cubicBezTo>
                <a:cubicBezTo>
                  <a:pt x="116" y="2120"/>
                  <a:pt x="120" y="2107"/>
                  <a:pt x="120" y="2110"/>
                </a:cubicBezTo>
                <a:cubicBezTo>
                  <a:pt x="120" y="2108"/>
                  <a:pt x="120" y="2108"/>
                  <a:pt x="120" y="2108"/>
                </a:cubicBezTo>
                <a:cubicBezTo>
                  <a:pt x="121" y="2110"/>
                  <a:pt x="124" y="2116"/>
                  <a:pt x="124" y="2116"/>
                </a:cubicBezTo>
                <a:cubicBezTo>
                  <a:pt x="122" y="2119"/>
                  <a:pt x="122" y="2119"/>
                  <a:pt x="122" y="2119"/>
                </a:cubicBezTo>
                <a:cubicBezTo>
                  <a:pt x="121" y="2123"/>
                  <a:pt x="120" y="2119"/>
                  <a:pt x="123" y="2127"/>
                </a:cubicBezTo>
                <a:cubicBezTo>
                  <a:pt x="133" y="2155"/>
                  <a:pt x="170" y="2171"/>
                  <a:pt x="170" y="2207"/>
                </a:cubicBezTo>
                <a:cubicBezTo>
                  <a:pt x="165" y="2220"/>
                  <a:pt x="165" y="2220"/>
                  <a:pt x="165" y="2220"/>
                </a:cubicBezTo>
                <a:cubicBezTo>
                  <a:pt x="152" y="2225"/>
                  <a:pt x="152" y="2225"/>
                  <a:pt x="152" y="2225"/>
                </a:cubicBezTo>
                <a:cubicBezTo>
                  <a:pt x="139" y="2220"/>
                  <a:pt x="139" y="2220"/>
                  <a:pt x="139" y="2220"/>
                </a:cubicBezTo>
                <a:cubicBezTo>
                  <a:pt x="139" y="2220"/>
                  <a:pt x="134" y="2205"/>
                  <a:pt x="134" y="2206"/>
                </a:cubicBezTo>
                <a:cubicBezTo>
                  <a:pt x="133" y="2204"/>
                  <a:pt x="133" y="2204"/>
                  <a:pt x="134" y="2206"/>
                </a:cubicBezTo>
                <a:cubicBezTo>
                  <a:pt x="130" y="2197"/>
                  <a:pt x="132" y="2203"/>
                  <a:pt x="130" y="2202"/>
                </a:cubicBezTo>
                <a:cubicBezTo>
                  <a:pt x="120" y="2192"/>
                  <a:pt x="105" y="2188"/>
                  <a:pt x="91" y="2183"/>
                </a:cubicBezTo>
                <a:cubicBezTo>
                  <a:pt x="91" y="2191"/>
                  <a:pt x="91" y="2191"/>
                  <a:pt x="91" y="2191"/>
                </a:cubicBezTo>
                <a:cubicBezTo>
                  <a:pt x="90" y="2200"/>
                  <a:pt x="90" y="2200"/>
                  <a:pt x="90" y="2200"/>
                </a:cubicBezTo>
                <a:cubicBezTo>
                  <a:pt x="85" y="2207"/>
                  <a:pt x="85" y="2207"/>
                  <a:pt x="85" y="2207"/>
                </a:cubicBezTo>
                <a:cubicBezTo>
                  <a:pt x="78" y="2212"/>
                  <a:pt x="78" y="2212"/>
                  <a:pt x="78" y="2212"/>
                </a:cubicBezTo>
                <a:cubicBezTo>
                  <a:pt x="69" y="2214"/>
                  <a:pt x="69" y="2214"/>
                  <a:pt x="69" y="2214"/>
                </a:cubicBezTo>
                <a:close/>
                <a:moveTo>
                  <a:pt x="120" y="2108"/>
                </a:moveTo>
                <a:cubicBezTo>
                  <a:pt x="120" y="2108"/>
                  <a:pt x="119" y="2108"/>
                  <a:pt x="120" y="2109"/>
                </a:cubicBezTo>
                <a:cubicBezTo>
                  <a:pt x="119" y="2110"/>
                  <a:pt x="119" y="2110"/>
                  <a:pt x="119" y="2110"/>
                </a:cubicBezTo>
                <a:cubicBezTo>
                  <a:pt x="119" y="2110"/>
                  <a:pt x="119" y="2110"/>
                  <a:pt x="119" y="2110"/>
                </a:cubicBezTo>
                <a:cubicBezTo>
                  <a:pt x="119" y="2111"/>
                  <a:pt x="118" y="2114"/>
                  <a:pt x="119" y="2110"/>
                </a:cubicBezTo>
                <a:cubicBezTo>
                  <a:pt x="120" y="2110"/>
                  <a:pt x="120" y="2110"/>
                  <a:pt x="120" y="2110"/>
                </a:cubicBezTo>
                <a:cubicBezTo>
                  <a:pt x="120" y="2110"/>
                  <a:pt x="120" y="2110"/>
                  <a:pt x="120" y="2110"/>
                </a:cubicBezTo>
                <a:cubicBezTo>
                  <a:pt x="120" y="2111"/>
                  <a:pt x="120" y="2109"/>
                  <a:pt x="120" y="2109"/>
                </a:cubicBezTo>
                <a:cubicBezTo>
                  <a:pt x="120" y="2108"/>
                  <a:pt x="120" y="2108"/>
                  <a:pt x="120" y="2108"/>
                </a:cubicBezTo>
                <a:close/>
                <a:moveTo>
                  <a:pt x="120" y="2109"/>
                </a:moveTo>
                <a:cubicBezTo>
                  <a:pt x="120" y="2109"/>
                  <a:pt x="120" y="2109"/>
                  <a:pt x="120" y="2109"/>
                </a:cubicBezTo>
                <a:cubicBezTo>
                  <a:pt x="120" y="2110"/>
                  <a:pt x="120" y="2110"/>
                  <a:pt x="120" y="2110"/>
                </a:cubicBezTo>
                <a:cubicBezTo>
                  <a:pt x="120" y="2111"/>
                  <a:pt x="119" y="2107"/>
                  <a:pt x="120" y="2110"/>
                </a:cubicBezTo>
                <a:cubicBezTo>
                  <a:pt x="120" y="2110"/>
                  <a:pt x="120" y="2110"/>
                  <a:pt x="120" y="2110"/>
                </a:cubicBezTo>
                <a:cubicBezTo>
                  <a:pt x="120" y="2109"/>
                  <a:pt x="120" y="2109"/>
                  <a:pt x="120" y="2109"/>
                </a:cubicBezTo>
                <a:cubicBezTo>
                  <a:pt x="120" y="2109"/>
                  <a:pt x="120" y="2109"/>
                  <a:pt x="120" y="2109"/>
                </a:cubicBezTo>
                <a:close/>
                <a:moveTo>
                  <a:pt x="91" y="1853"/>
                </a:moveTo>
                <a:cubicBezTo>
                  <a:pt x="91" y="1999"/>
                  <a:pt x="91" y="1999"/>
                  <a:pt x="91" y="1999"/>
                </a:cubicBezTo>
                <a:cubicBezTo>
                  <a:pt x="101" y="1991"/>
                  <a:pt x="111" y="1984"/>
                  <a:pt x="122" y="1979"/>
                </a:cubicBezTo>
                <a:cubicBezTo>
                  <a:pt x="138" y="1971"/>
                  <a:pt x="154" y="1966"/>
                  <a:pt x="170" y="1962"/>
                </a:cubicBezTo>
                <a:cubicBezTo>
                  <a:pt x="162" y="1955"/>
                  <a:pt x="155" y="1948"/>
                  <a:pt x="148" y="1940"/>
                </a:cubicBezTo>
                <a:cubicBezTo>
                  <a:pt x="126" y="1913"/>
                  <a:pt x="107" y="1884"/>
                  <a:pt x="91" y="1853"/>
                </a:cubicBezTo>
                <a:close/>
                <a:moveTo>
                  <a:pt x="263" y="1403"/>
                </a:moveTo>
                <a:cubicBezTo>
                  <a:pt x="263" y="1403"/>
                  <a:pt x="266" y="1409"/>
                  <a:pt x="264" y="1400"/>
                </a:cubicBezTo>
                <a:cubicBezTo>
                  <a:pt x="264" y="1400"/>
                  <a:pt x="263" y="1403"/>
                  <a:pt x="263" y="1403"/>
                </a:cubicBezTo>
                <a:close/>
                <a:moveTo>
                  <a:pt x="266" y="1396"/>
                </a:moveTo>
                <a:cubicBezTo>
                  <a:pt x="264" y="1398"/>
                  <a:pt x="267" y="1395"/>
                  <a:pt x="266" y="1396"/>
                </a:cubicBezTo>
                <a:close/>
                <a:moveTo>
                  <a:pt x="113" y="1357"/>
                </a:moveTo>
                <a:cubicBezTo>
                  <a:pt x="116" y="1342"/>
                  <a:pt x="116" y="1342"/>
                  <a:pt x="116" y="1342"/>
                </a:cubicBezTo>
                <a:cubicBezTo>
                  <a:pt x="143" y="1281"/>
                  <a:pt x="201" y="1239"/>
                  <a:pt x="227" y="1178"/>
                </a:cubicBezTo>
                <a:cubicBezTo>
                  <a:pt x="231" y="1170"/>
                  <a:pt x="234" y="1162"/>
                  <a:pt x="236" y="1154"/>
                </a:cubicBezTo>
                <a:cubicBezTo>
                  <a:pt x="251" y="1108"/>
                  <a:pt x="258" y="1059"/>
                  <a:pt x="258" y="1011"/>
                </a:cubicBezTo>
                <a:cubicBezTo>
                  <a:pt x="258" y="988"/>
                  <a:pt x="256" y="966"/>
                  <a:pt x="252" y="943"/>
                </a:cubicBezTo>
                <a:cubicBezTo>
                  <a:pt x="247" y="923"/>
                  <a:pt x="242" y="903"/>
                  <a:pt x="231" y="885"/>
                </a:cubicBezTo>
                <a:cubicBezTo>
                  <a:pt x="225" y="876"/>
                  <a:pt x="216" y="868"/>
                  <a:pt x="207" y="862"/>
                </a:cubicBezTo>
                <a:cubicBezTo>
                  <a:pt x="204" y="861"/>
                  <a:pt x="191" y="855"/>
                  <a:pt x="177" y="855"/>
                </a:cubicBezTo>
                <a:cubicBezTo>
                  <a:pt x="168" y="856"/>
                  <a:pt x="157" y="860"/>
                  <a:pt x="149" y="867"/>
                </a:cubicBezTo>
                <a:cubicBezTo>
                  <a:pt x="146" y="872"/>
                  <a:pt x="146" y="872"/>
                  <a:pt x="146" y="872"/>
                </a:cubicBezTo>
                <a:cubicBezTo>
                  <a:pt x="141" y="877"/>
                  <a:pt x="143" y="872"/>
                  <a:pt x="141" y="886"/>
                </a:cubicBezTo>
                <a:cubicBezTo>
                  <a:pt x="154" y="885"/>
                  <a:pt x="154" y="885"/>
                  <a:pt x="154" y="885"/>
                </a:cubicBezTo>
                <a:cubicBezTo>
                  <a:pt x="169" y="889"/>
                  <a:pt x="169" y="889"/>
                  <a:pt x="169" y="889"/>
                </a:cubicBezTo>
                <a:cubicBezTo>
                  <a:pt x="174" y="893"/>
                  <a:pt x="182" y="900"/>
                  <a:pt x="182" y="900"/>
                </a:cubicBezTo>
                <a:cubicBezTo>
                  <a:pt x="189" y="914"/>
                  <a:pt x="189" y="914"/>
                  <a:pt x="189" y="914"/>
                </a:cubicBezTo>
                <a:cubicBezTo>
                  <a:pt x="191" y="930"/>
                  <a:pt x="191" y="930"/>
                  <a:pt x="191" y="930"/>
                </a:cubicBezTo>
                <a:cubicBezTo>
                  <a:pt x="187" y="945"/>
                  <a:pt x="186" y="945"/>
                  <a:pt x="177" y="958"/>
                </a:cubicBezTo>
                <a:cubicBezTo>
                  <a:pt x="177" y="958"/>
                  <a:pt x="158" y="971"/>
                  <a:pt x="140" y="973"/>
                </a:cubicBezTo>
                <a:cubicBezTo>
                  <a:pt x="126" y="974"/>
                  <a:pt x="112" y="971"/>
                  <a:pt x="100" y="965"/>
                </a:cubicBezTo>
                <a:cubicBezTo>
                  <a:pt x="97" y="964"/>
                  <a:pt x="94" y="963"/>
                  <a:pt x="91" y="961"/>
                </a:cubicBezTo>
                <a:cubicBezTo>
                  <a:pt x="91" y="1394"/>
                  <a:pt x="91" y="1394"/>
                  <a:pt x="91" y="1394"/>
                </a:cubicBezTo>
                <a:cubicBezTo>
                  <a:pt x="93" y="1392"/>
                  <a:pt x="94" y="1390"/>
                  <a:pt x="95" y="1388"/>
                </a:cubicBezTo>
                <a:cubicBezTo>
                  <a:pt x="101" y="1377"/>
                  <a:pt x="107" y="1367"/>
                  <a:pt x="113" y="1357"/>
                </a:cubicBezTo>
                <a:close/>
                <a:moveTo>
                  <a:pt x="128" y="892"/>
                </a:moveTo>
                <a:cubicBezTo>
                  <a:pt x="125" y="893"/>
                  <a:pt x="131" y="889"/>
                  <a:pt x="124" y="894"/>
                </a:cubicBezTo>
                <a:cubicBezTo>
                  <a:pt x="124" y="894"/>
                  <a:pt x="133" y="889"/>
                  <a:pt x="129" y="891"/>
                </a:cubicBezTo>
                <a:cubicBezTo>
                  <a:pt x="129" y="891"/>
                  <a:pt x="127" y="892"/>
                  <a:pt x="128" y="892"/>
                </a:cubicBezTo>
                <a:close/>
                <a:moveTo>
                  <a:pt x="136" y="887"/>
                </a:moveTo>
                <a:cubicBezTo>
                  <a:pt x="138" y="890"/>
                  <a:pt x="136" y="886"/>
                  <a:pt x="136" y="887"/>
                </a:cubicBezTo>
                <a:close/>
                <a:moveTo>
                  <a:pt x="136" y="886"/>
                </a:moveTo>
                <a:cubicBezTo>
                  <a:pt x="136" y="887"/>
                  <a:pt x="135" y="886"/>
                  <a:pt x="136" y="886"/>
                </a:cubicBezTo>
                <a:close/>
                <a:moveTo>
                  <a:pt x="91" y="640"/>
                </a:moveTo>
                <a:cubicBezTo>
                  <a:pt x="91" y="804"/>
                  <a:pt x="91" y="804"/>
                  <a:pt x="91" y="804"/>
                </a:cubicBezTo>
                <a:cubicBezTo>
                  <a:pt x="102" y="797"/>
                  <a:pt x="132" y="778"/>
                  <a:pt x="151" y="772"/>
                </a:cubicBezTo>
                <a:cubicBezTo>
                  <a:pt x="125" y="731"/>
                  <a:pt x="106" y="686"/>
                  <a:pt x="91" y="640"/>
                </a:cubicBezTo>
                <a:close/>
                <a:moveTo>
                  <a:pt x="172" y="121"/>
                </a:moveTo>
                <a:cubicBezTo>
                  <a:pt x="171" y="121"/>
                  <a:pt x="168" y="120"/>
                  <a:pt x="172" y="121"/>
                </a:cubicBezTo>
                <a:cubicBezTo>
                  <a:pt x="172" y="122"/>
                  <a:pt x="172" y="122"/>
                  <a:pt x="172" y="122"/>
                </a:cubicBezTo>
                <a:cubicBezTo>
                  <a:pt x="172" y="122"/>
                  <a:pt x="172" y="122"/>
                  <a:pt x="172" y="122"/>
                </a:cubicBezTo>
                <a:cubicBezTo>
                  <a:pt x="171" y="122"/>
                  <a:pt x="172" y="122"/>
                  <a:pt x="173" y="122"/>
                </a:cubicBezTo>
                <a:cubicBezTo>
                  <a:pt x="173" y="122"/>
                  <a:pt x="173" y="122"/>
                  <a:pt x="173" y="122"/>
                </a:cubicBezTo>
                <a:cubicBezTo>
                  <a:pt x="173" y="122"/>
                  <a:pt x="173" y="122"/>
                  <a:pt x="173" y="122"/>
                </a:cubicBezTo>
                <a:cubicBezTo>
                  <a:pt x="174" y="122"/>
                  <a:pt x="174" y="122"/>
                  <a:pt x="174" y="122"/>
                </a:cubicBezTo>
                <a:cubicBezTo>
                  <a:pt x="172" y="123"/>
                  <a:pt x="166" y="126"/>
                  <a:pt x="166" y="126"/>
                </a:cubicBezTo>
                <a:cubicBezTo>
                  <a:pt x="163" y="124"/>
                  <a:pt x="163" y="124"/>
                  <a:pt x="163" y="124"/>
                </a:cubicBezTo>
                <a:cubicBezTo>
                  <a:pt x="159" y="123"/>
                  <a:pt x="163" y="122"/>
                  <a:pt x="155" y="125"/>
                </a:cubicBezTo>
                <a:cubicBezTo>
                  <a:pt x="132" y="134"/>
                  <a:pt x="117" y="162"/>
                  <a:pt x="91" y="170"/>
                </a:cubicBezTo>
                <a:cubicBezTo>
                  <a:pt x="91" y="342"/>
                  <a:pt x="91" y="342"/>
                  <a:pt x="91" y="342"/>
                </a:cubicBezTo>
                <a:cubicBezTo>
                  <a:pt x="97" y="335"/>
                  <a:pt x="102" y="328"/>
                  <a:pt x="109" y="322"/>
                </a:cubicBezTo>
                <a:cubicBezTo>
                  <a:pt x="143" y="289"/>
                  <a:pt x="195" y="284"/>
                  <a:pt x="242" y="299"/>
                </a:cubicBezTo>
                <a:cubicBezTo>
                  <a:pt x="240" y="259"/>
                  <a:pt x="238" y="219"/>
                  <a:pt x="228" y="181"/>
                </a:cubicBezTo>
                <a:cubicBezTo>
                  <a:pt x="221" y="156"/>
                  <a:pt x="205" y="133"/>
                  <a:pt x="178" y="124"/>
                </a:cubicBezTo>
                <a:cubicBezTo>
                  <a:pt x="163" y="118"/>
                  <a:pt x="175" y="122"/>
                  <a:pt x="172" y="122"/>
                </a:cubicBezTo>
                <a:cubicBezTo>
                  <a:pt x="174" y="122"/>
                  <a:pt x="174" y="122"/>
                  <a:pt x="174" y="122"/>
                </a:cubicBezTo>
                <a:cubicBezTo>
                  <a:pt x="174" y="122"/>
                  <a:pt x="174" y="121"/>
                  <a:pt x="173" y="122"/>
                </a:cubicBezTo>
                <a:cubicBezTo>
                  <a:pt x="173" y="122"/>
                  <a:pt x="173" y="122"/>
                  <a:pt x="173" y="122"/>
                </a:cubicBezTo>
                <a:cubicBezTo>
                  <a:pt x="173" y="122"/>
                  <a:pt x="173" y="122"/>
                  <a:pt x="173" y="122"/>
                </a:cubicBezTo>
                <a:cubicBezTo>
                  <a:pt x="172" y="122"/>
                  <a:pt x="172" y="122"/>
                  <a:pt x="172" y="122"/>
                </a:cubicBezTo>
                <a:cubicBezTo>
                  <a:pt x="171" y="122"/>
                  <a:pt x="175" y="121"/>
                  <a:pt x="172" y="122"/>
                </a:cubicBezTo>
                <a:cubicBezTo>
                  <a:pt x="172" y="122"/>
                  <a:pt x="172" y="122"/>
                  <a:pt x="172" y="122"/>
                </a:cubicBezTo>
                <a:cubicBezTo>
                  <a:pt x="173" y="122"/>
                  <a:pt x="173" y="122"/>
                  <a:pt x="173" y="122"/>
                </a:cubicBezTo>
                <a:cubicBezTo>
                  <a:pt x="172" y="121"/>
                  <a:pt x="172" y="121"/>
                  <a:pt x="172" y="121"/>
                </a:cubicBezTo>
                <a:cubicBezTo>
                  <a:pt x="172" y="121"/>
                  <a:pt x="172" y="121"/>
                  <a:pt x="172" y="121"/>
                </a:cubicBezTo>
                <a:close/>
                <a:moveTo>
                  <a:pt x="873" y="269"/>
                </a:moveTo>
                <a:cubicBezTo>
                  <a:pt x="876" y="273"/>
                  <a:pt x="873" y="269"/>
                  <a:pt x="873" y="269"/>
                </a:cubicBezTo>
                <a:close/>
                <a:moveTo>
                  <a:pt x="869" y="267"/>
                </a:moveTo>
                <a:cubicBezTo>
                  <a:pt x="868" y="267"/>
                  <a:pt x="868" y="267"/>
                  <a:pt x="868" y="267"/>
                </a:cubicBezTo>
                <a:cubicBezTo>
                  <a:pt x="868" y="268"/>
                  <a:pt x="868" y="268"/>
                  <a:pt x="868" y="268"/>
                </a:cubicBezTo>
                <a:cubicBezTo>
                  <a:pt x="868" y="268"/>
                  <a:pt x="862" y="271"/>
                  <a:pt x="871" y="268"/>
                </a:cubicBezTo>
                <a:cubicBezTo>
                  <a:pt x="871" y="268"/>
                  <a:pt x="868" y="267"/>
                  <a:pt x="869" y="267"/>
                </a:cubicBezTo>
                <a:close/>
                <a:moveTo>
                  <a:pt x="1302" y="94"/>
                </a:moveTo>
                <a:cubicBezTo>
                  <a:pt x="878" y="94"/>
                  <a:pt x="878" y="94"/>
                  <a:pt x="878" y="94"/>
                </a:cubicBezTo>
                <a:cubicBezTo>
                  <a:pt x="879" y="95"/>
                  <a:pt x="881" y="96"/>
                  <a:pt x="883" y="97"/>
                </a:cubicBezTo>
                <a:cubicBezTo>
                  <a:pt x="893" y="102"/>
                  <a:pt x="903" y="108"/>
                  <a:pt x="913" y="115"/>
                </a:cubicBezTo>
                <a:cubicBezTo>
                  <a:pt x="918" y="116"/>
                  <a:pt x="923" y="116"/>
                  <a:pt x="928" y="118"/>
                </a:cubicBezTo>
                <a:cubicBezTo>
                  <a:pt x="988" y="146"/>
                  <a:pt x="1030" y="205"/>
                  <a:pt x="1089" y="231"/>
                </a:cubicBezTo>
                <a:cubicBezTo>
                  <a:pt x="1097" y="234"/>
                  <a:pt x="1105" y="237"/>
                  <a:pt x="1112" y="240"/>
                </a:cubicBezTo>
                <a:cubicBezTo>
                  <a:pt x="1158" y="255"/>
                  <a:pt x="1206" y="262"/>
                  <a:pt x="1253" y="262"/>
                </a:cubicBezTo>
                <a:cubicBezTo>
                  <a:pt x="1276" y="262"/>
                  <a:pt x="1298" y="260"/>
                  <a:pt x="1320" y="256"/>
                </a:cubicBezTo>
                <a:cubicBezTo>
                  <a:pt x="1340" y="251"/>
                  <a:pt x="1360" y="246"/>
                  <a:pt x="1377" y="234"/>
                </a:cubicBezTo>
                <a:cubicBezTo>
                  <a:pt x="1387" y="228"/>
                  <a:pt x="1394" y="220"/>
                  <a:pt x="1400" y="210"/>
                </a:cubicBezTo>
                <a:cubicBezTo>
                  <a:pt x="1401" y="207"/>
                  <a:pt x="1407" y="194"/>
                  <a:pt x="1406" y="180"/>
                </a:cubicBezTo>
                <a:cubicBezTo>
                  <a:pt x="1406" y="170"/>
                  <a:pt x="1402" y="160"/>
                  <a:pt x="1395" y="152"/>
                </a:cubicBezTo>
                <a:cubicBezTo>
                  <a:pt x="1390" y="148"/>
                  <a:pt x="1390" y="148"/>
                  <a:pt x="1390" y="148"/>
                </a:cubicBezTo>
                <a:cubicBezTo>
                  <a:pt x="1386" y="144"/>
                  <a:pt x="1391" y="145"/>
                  <a:pt x="1376" y="143"/>
                </a:cubicBezTo>
                <a:cubicBezTo>
                  <a:pt x="1377" y="157"/>
                  <a:pt x="1377" y="157"/>
                  <a:pt x="1377" y="157"/>
                </a:cubicBezTo>
                <a:cubicBezTo>
                  <a:pt x="1373" y="172"/>
                  <a:pt x="1373" y="172"/>
                  <a:pt x="1373" y="172"/>
                </a:cubicBezTo>
                <a:cubicBezTo>
                  <a:pt x="1369" y="177"/>
                  <a:pt x="1363" y="185"/>
                  <a:pt x="1363" y="185"/>
                </a:cubicBezTo>
                <a:cubicBezTo>
                  <a:pt x="1349" y="192"/>
                  <a:pt x="1349" y="192"/>
                  <a:pt x="1349" y="192"/>
                </a:cubicBezTo>
                <a:cubicBezTo>
                  <a:pt x="1333" y="194"/>
                  <a:pt x="1333" y="194"/>
                  <a:pt x="1333" y="194"/>
                </a:cubicBezTo>
                <a:cubicBezTo>
                  <a:pt x="1318" y="190"/>
                  <a:pt x="1318" y="189"/>
                  <a:pt x="1306" y="179"/>
                </a:cubicBezTo>
                <a:cubicBezTo>
                  <a:pt x="1306" y="179"/>
                  <a:pt x="1293" y="160"/>
                  <a:pt x="1291" y="142"/>
                </a:cubicBezTo>
                <a:cubicBezTo>
                  <a:pt x="1290" y="128"/>
                  <a:pt x="1293" y="114"/>
                  <a:pt x="1298" y="101"/>
                </a:cubicBezTo>
                <a:cubicBezTo>
                  <a:pt x="1299" y="99"/>
                  <a:pt x="1301" y="96"/>
                  <a:pt x="1302" y="94"/>
                </a:cubicBezTo>
                <a:close/>
                <a:moveTo>
                  <a:pt x="1833" y="257"/>
                </a:moveTo>
                <a:cubicBezTo>
                  <a:pt x="1833" y="257"/>
                  <a:pt x="1832" y="257"/>
                  <a:pt x="1833" y="257"/>
                </a:cubicBezTo>
                <a:close/>
                <a:moveTo>
                  <a:pt x="423" y="94"/>
                </a:moveTo>
                <a:cubicBezTo>
                  <a:pt x="282" y="94"/>
                  <a:pt x="282" y="94"/>
                  <a:pt x="282" y="94"/>
                </a:cubicBezTo>
                <a:cubicBezTo>
                  <a:pt x="287" y="100"/>
                  <a:pt x="292" y="107"/>
                  <a:pt x="296" y="114"/>
                </a:cubicBezTo>
                <a:cubicBezTo>
                  <a:pt x="306" y="133"/>
                  <a:pt x="313" y="152"/>
                  <a:pt x="318" y="173"/>
                </a:cubicBezTo>
                <a:cubicBezTo>
                  <a:pt x="324" y="165"/>
                  <a:pt x="331" y="157"/>
                  <a:pt x="339" y="150"/>
                </a:cubicBezTo>
                <a:cubicBezTo>
                  <a:pt x="365" y="128"/>
                  <a:pt x="393" y="109"/>
                  <a:pt x="423" y="94"/>
                </a:cubicBezTo>
                <a:close/>
                <a:moveTo>
                  <a:pt x="1616" y="94"/>
                </a:moveTo>
                <a:cubicBezTo>
                  <a:pt x="1457" y="94"/>
                  <a:pt x="1457" y="94"/>
                  <a:pt x="1457" y="94"/>
                </a:cubicBezTo>
                <a:cubicBezTo>
                  <a:pt x="1464" y="105"/>
                  <a:pt x="1482" y="135"/>
                  <a:pt x="1488" y="153"/>
                </a:cubicBezTo>
                <a:cubicBezTo>
                  <a:pt x="1528" y="128"/>
                  <a:pt x="1571" y="108"/>
                  <a:pt x="1616" y="94"/>
                </a:cubicBezTo>
                <a:close/>
                <a:moveTo>
                  <a:pt x="1376" y="139"/>
                </a:moveTo>
                <a:cubicBezTo>
                  <a:pt x="1373" y="141"/>
                  <a:pt x="1377" y="138"/>
                  <a:pt x="1376" y="139"/>
                </a:cubicBezTo>
                <a:close/>
                <a:moveTo>
                  <a:pt x="1376" y="138"/>
                </a:moveTo>
                <a:cubicBezTo>
                  <a:pt x="1376" y="138"/>
                  <a:pt x="1377" y="138"/>
                  <a:pt x="1376" y="138"/>
                </a:cubicBezTo>
                <a:close/>
                <a:moveTo>
                  <a:pt x="1373" y="135"/>
                </a:moveTo>
                <a:cubicBezTo>
                  <a:pt x="1370" y="129"/>
                  <a:pt x="1370" y="129"/>
                  <a:pt x="1370" y="129"/>
                </a:cubicBezTo>
                <a:cubicBezTo>
                  <a:pt x="1370" y="128"/>
                  <a:pt x="1369" y="127"/>
                  <a:pt x="1368" y="126"/>
                </a:cubicBezTo>
                <a:cubicBezTo>
                  <a:pt x="1370" y="129"/>
                  <a:pt x="1372" y="132"/>
                  <a:pt x="1373" y="135"/>
                </a:cubicBezTo>
                <a:close/>
                <a:moveTo>
                  <a:pt x="100" y="94"/>
                </a:moveTo>
                <a:cubicBezTo>
                  <a:pt x="91" y="94"/>
                  <a:pt x="91" y="94"/>
                  <a:pt x="91" y="94"/>
                </a:cubicBezTo>
                <a:cubicBezTo>
                  <a:pt x="91" y="117"/>
                  <a:pt x="91" y="117"/>
                  <a:pt x="91" y="117"/>
                </a:cubicBezTo>
                <a:cubicBezTo>
                  <a:pt x="95" y="109"/>
                  <a:pt x="97" y="101"/>
                  <a:pt x="100" y="94"/>
                </a:cubicBezTo>
                <a:close/>
              </a:path>
            </a:pathLst>
          </a:custGeom>
          <a:solidFill>
            <a:schemeClr val="accent1"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梦源黑体 CN W16" panose="020B0200000000000000" pitchFamily="34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E7A5189F-B9B7-BBB5-95C2-49B2884FA598}"/>
              </a:ext>
            </a:extLst>
          </p:cNvPr>
          <p:cNvSpPr/>
          <p:nvPr userDrawn="1"/>
        </p:nvSpPr>
        <p:spPr>
          <a:xfrm flipV="1">
            <a:off x="0" y="6734287"/>
            <a:ext cx="12192000" cy="1237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梦源黑体 CN W16" panose="020B0200000000000000" pitchFamily="34" charset="-122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36C33EBE-2BD3-EC42-6BE6-374F825409D8}"/>
              </a:ext>
            </a:extLst>
          </p:cNvPr>
          <p:cNvSpPr/>
          <p:nvPr userDrawn="1"/>
        </p:nvSpPr>
        <p:spPr>
          <a:xfrm>
            <a:off x="-15295" y="-19940"/>
            <a:ext cx="12192000" cy="3618402"/>
          </a:xfrm>
          <a:prstGeom prst="rect">
            <a:avLst/>
          </a:prstGeom>
          <a:gradFill>
            <a:gsLst>
              <a:gs pos="57000">
                <a:schemeClr val="accent1">
                  <a:alpha val="0"/>
                </a:schemeClr>
              </a:gs>
              <a:gs pos="95000">
                <a:schemeClr val="accent1">
                  <a:alpha val="50000"/>
                </a:scheme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梦源黑体 CN W16" panose="020B0200000000000000" pitchFamily="34" charset="-122"/>
            </a:endParaRP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235FD00B-F0D7-D17C-674C-468135B575D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4370" b="14888"/>
          <a:stretch>
            <a:fillRect/>
          </a:stretch>
        </p:blipFill>
        <p:spPr>
          <a:xfrm>
            <a:off x="-21009" y="4766927"/>
            <a:ext cx="1416404" cy="2059982"/>
          </a:xfrm>
          <a:custGeom>
            <a:avLst/>
            <a:gdLst>
              <a:gd name="connsiteX0" fmla="*/ 0 w 1416404"/>
              <a:gd name="connsiteY0" fmla="*/ 0 h 2059982"/>
              <a:gd name="connsiteX1" fmla="*/ 1416404 w 1416404"/>
              <a:gd name="connsiteY1" fmla="*/ 0 h 2059982"/>
              <a:gd name="connsiteX2" fmla="*/ 1416404 w 1416404"/>
              <a:gd name="connsiteY2" fmla="*/ 2059982 h 2059982"/>
              <a:gd name="connsiteX3" fmla="*/ 0 w 1416404"/>
              <a:gd name="connsiteY3" fmla="*/ 2059982 h 2059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16404" h="2059982">
                <a:moveTo>
                  <a:pt x="0" y="0"/>
                </a:moveTo>
                <a:lnTo>
                  <a:pt x="1416404" y="0"/>
                </a:lnTo>
                <a:lnTo>
                  <a:pt x="1416404" y="2059982"/>
                </a:lnTo>
                <a:lnTo>
                  <a:pt x="0" y="2059982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1194489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947597D-8DF8-7E60-3385-4FB9CAD5E4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2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5400000">
            <a:off x="2666999" y="-2667000"/>
            <a:ext cx="6858001" cy="12191999"/>
          </a:xfrm>
          <a:custGeom>
            <a:avLst/>
            <a:gdLst>
              <a:gd name="connsiteX0" fmla="*/ 0 w 6858000"/>
              <a:gd name="connsiteY0" fmla="*/ 12191999 h 12191999"/>
              <a:gd name="connsiteX1" fmla="*/ 0 w 6858000"/>
              <a:gd name="connsiteY1" fmla="*/ 0 h 12191999"/>
              <a:gd name="connsiteX2" fmla="*/ 6858000 w 6858000"/>
              <a:gd name="connsiteY2" fmla="*/ 0 h 12191999"/>
              <a:gd name="connsiteX3" fmla="*/ 6858000 w 6858000"/>
              <a:gd name="connsiteY3" fmla="*/ 12191999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8000" h="12191999">
                <a:moveTo>
                  <a:pt x="0" y="12191999"/>
                </a:moveTo>
                <a:lnTo>
                  <a:pt x="0" y="0"/>
                </a:lnTo>
                <a:lnTo>
                  <a:pt x="6858000" y="0"/>
                </a:lnTo>
                <a:lnTo>
                  <a:pt x="6858000" y="12191999"/>
                </a:lnTo>
                <a:close/>
              </a:path>
            </a:pathLst>
          </a:cu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7501A1C0-6354-4885-81F9-DDE1126A8B1C}"/>
              </a:ext>
            </a:extLst>
          </p:cNvPr>
          <p:cNvGrpSpPr/>
          <p:nvPr userDrawn="1"/>
        </p:nvGrpSpPr>
        <p:grpSpPr>
          <a:xfrm>
            <a:off x="11153246" y="375481"/>
            <a:ext cx="754672" cy="747192"/>
            <a:chOff x="3934964" y="3693617"/>
            <a:chExt cx="763799" cy="756229"/>
          </a:xfrm>
          <a:solidFill>
            <a:schemeClr val="accent1">
              <a:alpha val="20000"/>
            </a:schemeClr>
          </a:solidFill>
        </p:grpSpPr>
        <p:sp>
          <p:nvSpPr>
            <p:cNvPr id="6" name="Freeform 71">
              <a:extLst>
                <a:ext uri="{FF2B5EF4-FFF2-40B4-BE49-F238E27FC236}">
                  <a16:creationId xmlns:a16="http://schemas.microsoft.com/office/drawing/2014/main" id="{13331687-B2A5-8B28-C98E-D61D088F6CDE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6946" y="3827798"/>
              <a:ext cx="438324" cy="438324"/>
            </a:xfrm>
            <a:custGeom>
              <a:avLst/>
              <a:gdLst>
                <a:gd name="T0" fmla="*/ 1043 w 1049"/>
                <a:gd name="T1" fmla="*/ 803 h 1049"/>
                <a:gd name="T2" fmla="*/ 1007 w 1049"/>
                <a:gd name="T3" fmla="*/ 702 h 1049"/>
                <a:gd name="T4" fmla="*/ 860 w 1049"/>
                <a:gd name="T5" fmla="*/ 552 h 1049"/>
                <a:gd name="T6" fmla="*/ 656 w 1049"/>
                <a:gd name="T7" fmla="*/ 493 h 1049"/>
                <a:gd name="T8" fmla="*/ 548 w 1049"/>
                <a:gd name="T9" fmla="*/ 501 h 1049"/>
                <a:gd name="T10" fmla="*/ 555 w 1049"/>
                <a:gd name="T11" fmla="*/ 393 h 1049"/>
                <a:gd name="T12" fmla="*/ 496 w 1049"/>
                <a:gd name="T13" fmla="*/ 189 h 1049"/>
                <a:gd name="T14" fmla="*/ 347 w 1049"/>
                <a:gd name="T15" fmla="*/ 42 h 1049"/>
                <a:gd name="T16" fmla="*/ 246 w 1049"/>
                <a:gd name="T17" fmla="*/ 6 h 1049"/>
                <a:gd name="T18" fmla="*/ 137 w 1049"/>
                <a:gd name="T19" fmla="*/ 20 h 1049"/>
                <a:gd name="T20" fmla="*/ 51 w 1049"/>
                <a:gd name="T21" fmla="*/ 82 h 1049"/>
                <a:gd name="T22" fmla="*/ 5 w 1049"/>
                <a:gd name="T23" fmla="*/ 180 h 1049"/>
                <a:gd name="T24" fmla="*/ 126 w 1049"/>
                <a:gd name="T25" fmla="*/ 337 h 1049"/>
                <a:gd name="T26" fmla="*/ 224 w 1049"/>
                <a:gd name="T27" fmla="*/ 305 h 1049"/>
                <a:gd name="T28" fmla="*/ 237 w 1049"/>
                <a:gd name="T29" fmla="*/ 251 h 1049"/>
                <a:gd name="T30" fmla="*/ 219 w 1049"/>
                <a:gd name="T31" fmla="*/ 199 h 1049"/>
                <a:gd name="T32" fmla="*/ 189 w 1049"/>
                <a:gd name="T33" fmla="*/ 183 h 1049"/>
                <a:gd name="T34" fmla="*/ 175 w 1049"/>
                <a:gd name="T35" fmla="*/ 213 h 1049"/>
                <a:gd name="T36" fmla="*/ 189 w 1049"/>
                <a:gd name="T37" fmla="*/ 227 h 1049"/>
                <a:gd name="T38" fmla="*/ 219 w 1049"/>
                <a:gd name="T39" fmla="*/ 256 h 1049"/>
                <a:gd name="T40" fmla="*/ 209 w 1049"/>
                <a:gd name="T41" fmla="*/ 291 h 1049"/>
                <a:gd name="T42" fmla="*/ 131 w 1049"/>
                <a:gd name="T43" fmla="*/ 312 h 1049"/>
                <a:gd name="T44" fmla="*/ 44 w 1049"/>
                <a:gd name="T45" fmla="*/ 184 h 1049"/>
                <a:gd name="T46" fmla="*/ 156 w 1049"/>
                <a:gd name="T47" fmla="*/ 70 h 1049"/>
                <a:gd name="T48" fmla="*/ 311 w 1049"/>
                <a:gd name="T49" fmla="*/ 100 h 1049"/>
                <a:gd name="T50" fmla="*/ 421 w 1049"/>
                <a:gd name="T51" fmla="*/ 228 h 1049"/>
                <a:gd name="T52" fmla="*/ 454 w 1049"/>
                <a:gd name="T53" fmla="*/ 394 h 1049"/>
                <a:gd name="T54" fmla="*/ 300 w 1049"/>
                <a:gd name="T55" fmla="*/ 676 h 1049"/>
                <a:gd name="T56" fmla="*/ 282 w 1049"/>
                <a:gd name="T57" fmla="*/ 767 h 1049"/>
                <a:gd name="T58" fmla="*/ 372 w 1049"/>
                <a:gd name="T59" fmla="*/ 750 h 1049"/>
                <a:gd name="T60" fmla="*/ 655 w 1049"/>
                <a:gd name="T61" fmla="*/ 595 h 1049"/>
                <a:gd name="T62" fmla="*/ 821 w 1049"/>
                <a:gd name="T63" fmla="*/ 627 h 1049"/>
                <a:gd name="T64" fmla="*/ 949 w 1049"/>
                <a:gd name="T65" fmla="*/ 738 h 1049"/>
                <a:gd name="T66" fmla="*/ 979 w 1049"/>
                <a:gd name="T67" fmla="*/ 893 h 1049"/>
                <a:gd name="T68" fmla="*/ 864 w 1049"/>
                <a:gd name="T69" fmla="*/ 1005 h 1049"/>
                <a:gd name="T70" fmla="*/ 737 w 1049"/>
                <a:gd name="T71" fmla="*/ 918 h 1049"/>
                <a:gd name="T72" fmla="*/ 758 w 1049"/>
                <a:gd name="T73" fmla="*/ 839 h 1049"/>
                <a:gd name="T74" fmla="*/ 793 w 1049"/>
                <a:gd name="T75" fmla="*/ 830 h 1049"/>
                <a:gd name="T76" fmla="*/ 822 w 1049"/>
                <a:gd name="T77" fmla="*/ 860 h 1049"/>
                <a:gd name="T78" fmla="*/ 836 w 1049"/>
                <a:gd name="T79" fmla="*/ 874 h 1049"/>
                <a:gd name="T80" fmla="*/ 865 w 1049"/>
                <a:gd name="T81" fmla="*/ 860 h 1049"/>
                <a:gd name="T82" fmla="*/ 851 w 1049"/>
                <a:gd name="T83" fmla="*/ 830 h 1049"/>
                <a:gd name="T84" fmla="*/ 797 w 1049"/>
                <a:gd name="T85" fmla="*/ 811 h 1049"/>
                <a:gd name="T86" fmla="*/ 744 w 1049"/>
                <a:gd name="T87" fmla="*/ 825 h 1049"/>
                <a:gd name="T88" fmla="*/ 712 w 1049"/>
                <a:gd name="T89" fmla="*/ 923 h 1049"/>
                <a:gd name="T90" fmla="*/ 869 w 1049"/>
                <a:gd name="T91" fmla="*/ 1044 h 1049"/>
                <a:gd name="T92" fmla="*/ 967 w 1049"/>
                <a:gd name="T93" fmla="*/ 998 h 1049"/>
                <a:gd name="T94" fmla="*/ 1029 w 1049"/>
                <a:gd name="T95" fmla="*/ 912 h 1049"/>
                <a:gd name="T96" fmla="*/ 1043 w 1049"/>
                <a:gd name="T97" fmla="*/ 803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49" h="1049">
                  <a:moveTo>
                    <a:pt x="1043" y="803"/>
                  </a:moveTo>
                  <a:cubicBezTo>
                    <a:pt x="1038" y="766"/>
                    <a:pt x="1024" y="732"/>
                    <a:pt x="1007" y="702"/>
                  </a:cubicBezTo>
                  <a:cubicBezTo>
                    <a:pt x="974" y="643"/>
                    <a:pt x="922" y="587"/>
                    <a:pt x="860" y="552"/>
                  </a:cubicBezTo>
                  <a:cubicBezTo>
                    <a:pt x="797" y="517"/>
                    <a:pt x="729" y="497"/>
                    <a:pt x="656" y="493"/>
                  </a:cubicBezTo>
                  <a:cubicBezTo>
                    <a:pt x="620" y="491"/>
                    <a:pt x="584" y="494"/>
                    <a:pt x="548" y="501"/>
                  </a:cubicBezTo>
                  <a:cubicBezTo>
                    <a:pt x="555" y="465"/>
                    <a:pt x="558" y="429"/>
                    <a:pt x="555" y="393"/>
                  </a:cubicBezTo>
                  <a:cubicBezTo>
                    <a:pt x="551" y="320"/>
                    <a:pt x="531" y="252"/>
                    <a:pt x="496" y="189"/>
                  </a:cubicBezTo>
                  <a:cubicBezTo>
                    <a:pt x="462" y="127"/>
                    <a:pt x="406" y="75"/>
                    <a:pt x="347" y="42"/>
                  </a:cubicBezTo>
                  <a:cubicBezTo>
                    <a:pt x="316" y="25"/>
                    <a:pt x="282" y="11"/>
                    <a:pt x="246" y="6"/>
                  </a:cubicBezTo>
                  <a:cubicBezTo>
                    <a:pt x="209" y="0"/>
                    <a:pt x="170" y="5"/>
                    <a:pt x="137" y="20"/>
                  </a:cubicBezTo>
                  <a:cubicBezTo>
                    <a:pt x="103" y="34"/>
                    <a:pt x="74" y="55"/>
                    <a:pt x="51" y="82"/>
                  </a:cubicBezTo>
                  <a:cubicBezTo>
                    <a:pt x="27" y="109"/>
                    <a:pt x="9" y="142"/>
                    <a:pt x="5" y="180"/>
                  </a:cubicBezTo>
                  <a:cubicBezTo>
                    <a:pt x="0" y="256"/>
                    <a:pt x="55" y="324"/>
                    <a:pt x="126" y="337"/>
                  </a:cubicBezTo>
                  <a:cubicBezTo>
                    <a:pt x="162" y="342"/>
                    <a:pt x="198" y="331"/>
                    <a:pt x="224" y="305"/>
                  </a:cubicBezTo>
                  <a:cubicBezTo>
                    <a:pt x="237" y="291"/>
                    <a:pt x="242" y="269"/>
                    <a:pt x="237" y="251"/>
                  </a:cubicBezTo>
                  <a:cubicBezTo>
                    <a:pt x="234" y="233"/>
                    <a:pt x="225" y="217"/>
                    <a:pt x="219" y="199"/>
                  </a:cubicBezTo>
                  <a:cubicBezTo>
                    <a:pt x="214" y="185"/>
                    <a:pt x="201" y="179"/>
                    <a:pt x="189" y="183"/>
                  </a:cubicBezTo>
                  <a:cubicBezTo>
                    <a:pt x="177" y="188"/>
                    <a:pt x="171" y="201"/>
                    <a:pt x="175" y="213"/>
                  </a:cubicBezTo>
                  <a:cubicBezTo>
                    <a:pt x="177" y="219"/>
                    <a:pt x="183" y="224"/>
                    <a:pt x="189" y="227"/>
                  </a:cubicBezTo>
                  <a:cubicBezTo>
                    <a:pt x="203" y="232"/>
                    <a:pt x="215" y="243"/>
                    <a:pt x="219" y="256"/>
                  </a:cubicBezTo>
                  <a:cubicBezTo>
                    <a:pt x="224" y="269"/>
                    <a:pt x="219" y="282"/>
                    <a:pt x="209" y="291"/>
                  </a:cubicBezTo>
                  <a:cubicBezTo>
                    <a:pt x="190" y="310"/>
                    <a:pt x="157" y="319"/>
                    <a:pt x="131" y="312"/>
                  </a:cubicBezTo>
                  <a:cubicBezTo>
                    <a:pt x="75" y="299"/>
                    <a:pt x="35" y="236"/>
                    <a:pt x="44" y="184"/>
                  </a:cubicBezTo>
                  <a:cubicBezTo>
                    <a:pt x="54" y="131"/>
                    <a:pt x="104" y="88"/>
                    <a:pt x="156" y="70"/>
                  </a:cubicBezTo>
                  <a:cubicBezTo>
                    <a:pt x="208" y="51"/>
                    <a:pt x="264" y="66"/>
                    <a:pt x="311" y="100"/>
                  </a:cubicBezTo>
                  <a:cubicBezTo>
                    <a:pt x="360" y="134"/>
                    <a:pt x="398" y="176"/>
                    <a:pt x="421" y="228"/>
                  </a:cubicBezTo>
                  <a:cubicBezTo>
                    <a:pt x="445" y="279"/>
                    <a:pt x="456" y="339"/>
                    <a:pt x="454" y="394"/>
                  </a:cubicBezTo>
                  <a:cubicBezTo>
                    <a:pt x="451" y="505"/>
                    <a:pt x="385" y="609"/>
                    <a:pt x="300" y="676"/>
                  </a:cubicBezTo>
                  <a:cubicBezTo>
                    <a:pt x="271" y="699"/>
                    <a:pt x="264" y="737"/>
                    <a:pt x="282" y="767"/>
                  </a:cubicBezTo>
                  <a:cubicBezTo>
                    <a:pt x="311" y="784"/>
                    <a:pt x="350" y="778"/>
                    <a:pt x="372" y="750"/>
                  </a:cubicBezTo>
                  <a:cubicBezTo>
                    <a:pt x="439" y="664"/>
                    <a:pt x="544" y="598"/>
                    <a:pt x="655" y="595"/>
                  </a:cubicBezTo>
                  <a:cubicBezTo>
                    <a:pt x="710" y="593"/>
                    <a:pt x="769" y="604"/>
                    <a:pt x="821" y="627"/>
                  </a:cubicBezTo>
                  <a:cubicBezTo>
                    <a:pt x="873" y="651"/>
                    <a:pt x="915" y="689"/>
                    <a:pt x="949" y="738"/>
                  </a:cubicBezTo>
                  <a:cubicBezTo>
                    <a:pt x="982" y="785"/>
                    <a:pt x="998" y="841"/>
                    <a:pt x="979" y="893"/>
                  </a:cubicBezTo>
                  <a:cubicBezTo>
                    <a:pt x="961" y="945"/>
                    <a:pt x="917" y="995"/>
                    <a:pt x="864" y="1005"/>
                  </a:cubicBezTo>
                  <a:cubicBezTo>
                    <a:pt x="812" y="1014"/>
                    <a:pt x="750" y="974"/>
                    <a:pt x="737" y="918"/>
                  </a:cubicBezTo>
                  <a:cubicBezTo>
                    <a:pt x="730" y="892"/>
                    <a:pt x="739" y="859"/>
                    <a:pt x="758" y="839"/>
                  </a:cubicBezTo>
                  <a:cubicBezTo>
                    <a:pt x="767" y="830"/>
                    <a:pt x="780" y="825"/>
                    <a:pt x="793" y="830"/>
                  </a:cubicBezTo>
                  <a:cubicBezTo>
                    <a:pt x="806" y="834"/>
                    <a:pt x="817" y="845"/>
                    <a:pt x="822" y="860"/>
                  </a:cubicBezTo>
                  <a:cubicBezTo>
                    <a:pt x="824" y="866"/>
                    <a:pt x="829" y="871"/>
                    <a:pt x="836" y="874"/>
                  </a:cubicBezTo>
                  <a:cubicBezTo>
                    <a:pt x="848" y="878"/>
                    <a:pt x="861" y="872"/>
                    <a:pt x="865" y="860"/>
                  </a:cubicBezTo>
                  <a:cubicBezTo>
                    <a:pt x="870" y="848"/>
                    <a:pt x="863" y="835"/>
                    <a:pt x="851" y="830"/>
                  </a:cubicBezTo>
                  <a:cubicBezTo>
                    <a:pt x="832" y="823"/>
                    <a:pt x="816" y="815"/>
                    <a:pt x="797" y="811"/>
                  </a:cubicBezTo>
                  <a:cubicBezTo>
                    <a:pt x="779" y="807"/>
                    <a:pt x="758" y="812"/>
                    <a:pt x="744" y="825"/>
                  </a:cubicBezTo>
                  <a:cubicBezTo>
                    <a:pt x="718" y="851"/>
                    <a:pt x="706" y="887"/>
                    <a:pt x="712" y="923"/>
                  </a:cubicBezTo>
                  <a:cubicBezTo>
                    <a:pt x="725" y="994"/>
                    <a:pt x="793" y="1049"/>
                    <a:pt x="869" y="1044"/>
                  </a:cubicBezTo>
                  <a:cubicBezTo>
                    <a:pt x="907" y="1040"/>
                    <a:pt x="940" y="1022"/>
                    <a:pt x="967" y="998"/>
                  </a:cubicBezTo>
                  <a:cubicBezTo>
                    <a:pt x="993" y="975"/>
                    <a:pt x="1015" y="945"/>
                    <a:pt x="1029" y="912"/>
                  </a:cubicBezTo>
                  <a:cubicBezTo>
                    <a:pt x="1043" y="879"/>
                    <a:pt x="1049" y="840"/>
                    <a:pt x="1043" y="803"/>
                  </a:cubicBezTo>
                  <a:close/>
                </a:path>
              </a:pathLst>
            </a:custGeom>
            <a:grp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7" name="Freeform 72">
              <a:extLst>
                <a:ext uri="{FF2B5EF4-FFF2-40B4-BE49-F238E27FC236}">
                  <a16:creationId xmlns:a16="http://schemas.microsoft.com/office/drawing/2014/main" id="{F502AD68-FFD2-9AE8-7CCD-25A7C1A99F2E}"/>
                </a:ext>
              </a:extLst>
            </p:cNvPr>
            <p:cNvSpPr>
              <a:spLocks/>
            </p:cNvSpPr>
            <p:nvPr/>
          </p:nvSpPr>
          <p:spPr bwMode="auto">
            <a:xfrm>
              <a:off x="4305166" y="3693617"/>
              <a:ext cx="393597" cy="394285"/>
            </a:xfrm>
            <a:custGeom>
              <a:avLst/>
              <a:gdLst>
                <a:gd name="T0" fmla="*/ 705 w 942"/>
                <a:gd name="T1" fmla="*/ 619 h 942"/>
                <a:gd name="T2" fmla="*/ 667 w 942"/>
                <a:gd name="T3" fmla="*/ 728 h 942"/>
                <a:gd name="T4" fmla="*/ 683 w 942"/>
                <a:gd name="T5" fmla="*/ 777 h 942"/>
                <a:gd name="T6" fmla="*/ 707 w 942"/>
                <a:gd name="T7" fmla="*/ 715 h 942"/>
                <a:gd name="T8" fmla="*/ 714 w 942"/>
                <a:gd name="T9" fmla="*/ 631 h 942"/>
                <a:gd name="T10" fmla="*/ 878 w 942"/>
                <a:gd name="T11" fmla="*/ 777 h 942"/>
                <a:gd name="T12" fmla="*/ 748 w 942"/>
                <a:gd name="T13" fmla="*/ 871 h 942"/>
                <a:gd name="T14" fmla="*/ 628 w 942"/>
                <a:gd name="T15" fmla="*/ 823 h 942"/>
                <a:gd name="T16" fmla="*/ 384 w 942"/>
                <a:gd name="T17" fmla="*/ 697 h 942"/>
                <a:gd name="T18" fmla="*/ 527 w 942"/>
                <a:gd name="T19" fmla="*/ 643 h 942"/>
                <a:gd name="T20" fmla="*/ 538 w 942"/>
                <a:gd name="T21" fmla="*/ 545 h 942"/>
                <a:gd name="T22" fmla="*/ 396 w 942"/>
                <a:gd name="T23" fmla="*/ 404 h 942"/>
                <a:gd name="T24" fmla="*/ 299 w 942"/>
                <a:gd name="T25" fmla="*/ 415 h 942"/>
                <a:gd name="T26" fmla="*/ 245 w 942"/>
                <a:gd name="T27" fmla="*/ 558 h 942"/>
                <a:gd name="T28" fmla="*/ 119 w 942"/>
                <a:gd name="T29" fmla="*/ 314 h 942"/>
                <a:gd name="T30" fmla="*/ 71 w 942"/>
                <a:gd name="T31" fmla="*/ 194 h 942"/>
                <a:gd name="T32" fmla="*/ 164 w 942"/>
                <a:gd name="T33" fmla="*/ 63 h 942"/>
                <a:gd name="T34" fmla="*/ 311 w 942"/>
                <a:gd name="T35" fmla="*/ 228 h 942"/>
                <a:gd name="T36" fmla="*/ 227 w 942"/>
                <a:gd name="T37" fmla="*/ 235 h 942"/>
                <a:gd name="T38" fmla="*/ 164 w 942"/>
                <a:gd name="T39" fmla="*/ 259 h 942"/>
                <a:gd name="T40" fmla="*/ 214 w 942"/>
                <a:gd name="T41" fmla="*/ 275 h 942"/>
                <a:gd name="T42" fmla="*/ 322 w 942"/>
                <a:gd name="T43" fmla="*/ 237 h 942"/>
                <a:gd name="T44" fmla="*/ 153 w 942"/>
                <a:gd name="T45" fmla="*/ 17 h 942"/>
                <a:gd name="T46" fmla="*/ 2 w 942"/>
                <a:gd name="T47" fmla="*/ 191 h 942"/>
                <a:gd name="T48" fmla="*/ 60 w 942"/>
                <a:gd name="T49" fmla="*/ 360 h 942"/>
                <a:gd name="T50" fmla="*/ 177 w 942"/>
                <a:gd name="T51" fmla="*/ 575 h 942"/>
                <a:gd name="T52" fmla="*/ 168 w 942"/>
                <a:gd name="T53" fmla="*/ 761 h 942"/>
                <a:gd name="T54" fmla="*/ 181 w 942"/>
                <a:gd name="T55" fmla="*/ 774 h 942"/>
                <a:gd name="T56" fmla="*/ 366 w 942"/>
                <a:gd name="T57" fmla="*/ 765 h 942"/>
                <a:gd name="T58" fmla="*/ 582 w 942"/>
                <a:gd name="T59" fmla="*/ 882 h 942"/>
                <a:gd name="T60" fmla="*/ 750 w 942"/>
                <a:gd name="T61" fmla="*/ 939 h 942"/>
                <a:gd name="T62" fmla="*/ 925 w 942"/>
                <a:gd name="T63" fmla="*/ 789 h 9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42" h="942">
                  <a:moveTo>
                    <a:pt x="813" y="605"/>
                  </a:moveTo>
                  <a:cubicBezTo>
                    <a:pt x="778" y="595"/>
                    <a:pt x="736" y="594"/>
                    <a:pt x="705" y="619"/>
                  </a:cubicBezTo>
                  <a:cubicBezTo>
                    <a:pt x="690" y="632"/>
                    <a:pt x="681" y="650"/>
                    <a:pt x="678" y="668"/>
                  </a:cubicBezTo>
                  <a:cubicBezTo>
                    <a:pt x="676" y="688"/>
                    <a:pt x="679" y="702"/>
                    <a:pt x="667" y="728"/>
                  </a:cubicBezTo>
                  <a:cubicBezTo>
                    <a:pt x="665" y="732"/>
                    <a:pt x="665" y="732"/>
                    <a:pt x="665" y="732"/>
                  </a:cubicBezTo>
                  <a:cubicBezTo>
                    <a:pt x="657" y="751"/>
                    <a:pt x="666" y="771"/>
                    <a:pt x="683" y="777"/>
                  </a:cubicBezTo>
                  <a:cubicBezTo>
                    <a:pt x="700" y="784"/>
                    <a:pt x="720" y="775"/>
                    <a:pt x="726" y="758"/>
                  </a:cubicBezTo>
                  <a:cubicBezTo>
                    <a:pt x="733" y="741"/>
                    <a:pt x="724" y="722"/>
                    <a:pt x="707" y="715"/>
                  </a:cubicBezTo>
                  <a:cubicBezTo>
                    <a:pt x="686" y="707"/>
                    <a:pt x="686" y="686"/>
                    <a:pt x="690" y="671"/>
                  </a:cubicBezTo>
                  <a:cubicBezTo>
                    <a:pt x="693" y="655"/>
                    <a:pt x="702" y="640"/>
                    <a:pt x="714" y="631"/>
                  </a:cubicBezTo>
                  <a:cubicBezTo>
                    <a:pt x="739" y="611"/>
                    <a:pt x="776" y="616"/>
                    <a:pt x="806" y="627"/>
                  </a:cubicBezTo>
                  <a:cubicBezTo>
                    <a:pt x="866" y="651"/>
                    <a:pt x="898" y="723"/>
                    <a:pt x="878" y="777"/>
                  </a:cubicBezTo>
                  <a:cubicBezTo>
                    <a:pt x="870" y="805"/>
                    <a:pt x="850" y="830"/>
                    <a:pt x="827" y="846"/>
                  </a:cubicBezTo>
                  <a:cubicBezTo>
                    <a:pt x="803" y="863"/>
                    <a:pt x="776" y="871"/>
                    <a:pt x="748" y="871"/>
                  </a:cubicBezTo>
                  <a:cubicBezTo>
                    <a:pt x="720" y="870"/>
                    <a:pt x="691" y="863"/>
                    <a:pt x="665" y="849"/>
                  </a:cubicBezTo>
                  <a:cubicBezTo>
                    <a:pt x="652" y="841"/>
                    <a:pt x="642" y="834"/>
                    <a:pt x="628" y="823"/>
                  </a:cubicBezTo>
                  <a:cubicBezTo>
                    <a:pt x="613" y="812"/>
                    <a:pt x="599" y="801"/>
                    <a:pt x="584" y="791"/>
                  </a:cubicBezTo>
                  <a:cubicBezTo>
                    <a:pt x="524" y="750"/>
                    <a:pt x="458" y="715"/>
                    <a:pt x="384" y="697"/>
                  </a:cubicBezTo>
                  <a:cubicBezTo>
                    <a:pt x="372" y="694"/>
                    <a:pt x="360" y="691"/>
                    <a:pt x="347" y="689"/>
                  </a:cubicBezTo>
                  <a:cubicBezTo>
                    <a:pt x="419" y="673"/>
                    <a:pt x="486" y="657"/>
                    <a:pt x="527" y="643"/>
                  </a:cubicBezTo>
                  <a:cubicBezTo>
                    <a:pt x="640" y="604"/>
                    <a:pt x="643" y="499"/>
                    <a:pt x="643" y="499"/>
                  </a:cubicBezTo>
                  <a:cubicBezTo>
                    <a:pt x="614" y="537"/>
                    <a:pt x="538" y="545"/>
                    <a:pt x="538" y="545"/>
                  </a:cubicBezTo>
                  <a:cubicBezTo>
                    <a:pt x="538" y="545"/>
                    <a:pt x="456" y="552"/>
                    <a:pt x="370" y="572"/>
                  </a:cubicBezTo>
                  <a:cubicBezTo>
                    <a:pt x="390" y="486"/>
                    <a:pt x="396" y="404"/>
                    <a:pt x="396" y="404"/>
                  </a:cubicBezTo>
                  <a:cubicBezTo>
                    <a:pt x="396" y="404"/>
                    <a:pt x="404" y="328"/>
                    <a:pt x="443" y="299"/>
                  </a:cubicBezTo>
                  <a:cubicBezTo>
                    <a:pt x="443" y="299"/>
                    <a:pt x="338" y="302"/>
                    <a:pt x="299" y="415"/>
                  </a:cubicBezTo>
                  <a:cubicBezTo>
                    <a:pt x="285" y="456"/>
                    <a:pt x="269" y="523"/>
                    <a:pt x="252" y="595"/>
                  </a:cubicBezTo>
                  <a:cubicBezTo>
                    <a:pt x="250" y="582"/>
                    <a:pt x="248" y="570"/>
                    <a:pt x="245" y="558"/>
                  </a:cubicBezTo>
                  <a:cubicBezTo>
                    <a:pt x="227" y="484"/>
                    <a:pt x="191" y="418"/>
                    <a:pt x="151" y="358"/>
                  </a:cubicBezTo>
                  <a:cubicBezTo>
                    <a:pt x="140" y="343"/>
                    <a:pt x="130" y="328"/>
                    <a:pt x="119" y="314"/>
                  </a:cubicBezTo>
                  <a:cubicBezTo>
                    <a:pt x="108" y="300"/>
                    <a:pt x="100" y="290"/>
                    <a:pt x="93" y="276"/>
                  </a:cubicBezTo>
                  <a:cubicBezTo>
                    <a:pt x="79" y="251"/>
                    <a:pt x="72" y="222"/>
                    <a:pt x="71" y="194"/>
                  </a:cubicBezTo>
                  <a:cubicBezTo>
                    <a:pt x="71" y="165"/>
                    <a:pt x="79" y="139"/>
                    <a:pt x="95" y="115"/>
                  </a:cubicBezTo>
                  <a:cubicBezTo>
                    <a:pt x="112" y="91"/>
                    <a:pt x="137" y="72"/>
                    <a:pt x="164" y="63"/>
                  </a:cubicBezTo>
                  <a:cubicBezTo>
                    <a:pt x="219" y="44"/>
                    <a:pt x="291" y="76"/>
                    <a:pt x="315" y="136"/>
                  </a:cubicBezTo>
                  <a:cubicBezTo>
                    <a:pt x="326" y="166"/>
                    <a:pt x="331" y="202"/>
                    <a:pt x="311" y="228"/>
                  </a:cubicBezTo>
                  <a:cubicBezTo>
                    <a:pt x="301" y="240"/>
                    <a:pt x="287" y="249"/>
                    <a:pt x="271" y="252"/>
                  </a:cubicBezTo>
                  <a:cubicBezTo>
                    <a:pt x="256" y="256"/>
                    <a:pt x="235" y="256"/>
                    <a:pt x="227" y="235"/>
                  </a:cubicBezTo>
                  <a:cubicBezTo>
                    <a:pt x="220" y="218"/>
                    <a:pt x="201" y="209"/>
                    <a:pt x="184" y="216"/>
                  </a:cubicBezTo>
                  <a:cubicBezTo>
                    <a:pt x="166" y="222"/>
                    <a:pt x="158" y="242"/>
                    <a:pt x="164" y="259"/>
                  </a:cubicBezTo>
                  <a:cubicBezTo>
                    <a:pt x="171" y="276"/>
                    <a:pt x="190" y="285"/>
                    <a:pt x="208" y="278"/>
                  </a:cubicBezTo>
                  <a:cubicBezTo>
                    <a:pt x="210" y="277"/>
                    <a:pt x="214" y="275"/>
                    <a:pt x="214" y="275"/>
                  </a:cubicBezTo>
                  <a:cubicBezTo>
                    <a:pt x="239" y="263"/>
                    <a:pt x="254" y="266"/>
                    <a:pt x="273" y="263"/>
                  </a:cubicBezTo>
                  <a:cubicBezTo>
                    <a:pt x="292" y="261"/>
                    <a:pt x="310" y="251"/>
                    <a:pt x="322" y="237"/>
                  </a:cubicBezTo>
                  <a:cubicBezTo>
                    <a:pt x="348" y="206"/>
                    <a:pt x="347" y="164"/>
                    <a:pt x="337" y="129"/>
                  </a:cubicBezTo>
                  <a:cubicBezTo>
                    <a:pt x="316" y="56"/>
                    <a:pt x="236" y="0"/>
                    <a:pt x="153" y="17"/>
                  </a:cubicBezTo>
                  <a:cubicBezTo>
                    <a:pt x="113" y="25"/>
                    <a:pt x="76" y="47"/>
                    <a:pt x="49" y="77"/>
                  </a:cubicBezTo>
                  <a:cubicBezTo>
                    <a:pt x="21" y="108"/>
                    <a:pt x="4" y="150"/>
                    <a:pt x="2" y="191"/>
                  </a:cubicBezTo>
                  <a:cubicBezTo>
                    <a:pt x="0" y="233"/>
                    <a:pt x="10" y="274"/>
                    <a:pt x="28" y="310"/>
                  </a:cubicBezTo>
                  <a:cubicBezTo>
                    <a:pt x="37" y="328"/>
                    <a:pt x="50" y="346"/>
                    <a:pt x="60" y="360"/>
                  </a:cubicBezTo>
                  <a:cubicBezTo>
                    <a:pt x="70" y="373"/>
                    <a:pt x="80" y="386"/>
                    <a:pt x="90" y="400"/>
                  </a:cubicBezTo>
                  <a:cubicBezTo>
                    <a:pt x="128" y="455"/>
                    <a:pt x="159" y="514"/>
                    <a:pt x="177" y="575"/>
                  </a:cubicBezTo>
                  <a:cubicBezTo>
                    <a:pt x="185" y="606"/>
                    <a:pt x="190" y="637"/>
                    <a:pt x="187" y="667"/>
                  </a:cubicBezTo>
                  <a:cubicBezTo>
                    <a:pt x="185" y="698"/>
                    <a:pt x="178" y="730"/>
                    <a:pt x="168" y="761"/>
                  </a:cubicBezTo>
                  <a:cubicBezTo>
                    <a:pt x="166" y="768"/>
                    <a:pt x="163" y="774"/>
                    <a:pt x="161" y="781"/>
                  </a:cubicBezTo>
                  <a:cubicBezTo>
                    <a:pt x="167" y="779"/>
                    <a:pt x="174" y="776"/>
                    <a:pt x="181" y="774"/>
                  </a:cubicBezTo>
                  <a:cubicBezTo>
                    <a:pt x="212" y="764"/>
                    <a:pt x="243" y="756"/>
                    <a:pt x="275" y="755"/>
                  </a:cubicBezTo>
                  <a:cubicBezTo>
                    <a:pt x="305" y="752"/>
                    <a:pt x="336" y="757"/>
                    <a:pt x="366" y="765"/>
                  </a:cubicBezTo>
                  <a:cubicBezTo>
                    <a:pt x="428" y="783"/>
                    <a:pt x="487" y="814"/>
                    <a:pt x="542" y="852"/>
                  </a:cubicBezTo>
                  <a:cubicBezTo>
                    <a:pt x="556" y="861"/>
                    <a:pt x="569" y="871"/>
                    <a:pt x="582" y="882"/>
                  </a:cubicBezTo>
                  <a:cubicBezTo>
                    <a:pt x="595" y="892"/>
                    <a:pt x="614" y="905"/>
                    <a:pt x="632" y="914"/>
                  </a:cubicBezTo>
                  <a:cubicBezTo>
                    <a:pt x="668" y="932"/>
                    <a:pt x="709" y="942"/>
                    <a:pt x="750" y="939"/>
                  </a:cubicBezTo>
                  <a:cubicBezTo>
                    <a:pt x="792" y="938"/>
                    <a:pt x="834" y="921"/>
                    <a:pt x="864" y="893"/>
                  </a:cubicBezTo>
                  <a:cubicBezTo>
                    <a:pt x="895" y="865"/>
                    <a:pt x="917" y="829"/>
                    <a:pt x="925" y="789"/>
                  </a:cubicBezTo>
                  <a:cubicBezTo>
                    <a:pt x="942" y="706"/>
                    <a:pt x="886" y="626"/>
                    <a:pt x="813" y="605"/>
                  </a:cubicBezTo>
                  <a:close/>
                </a:path>
              </a:pathLst>
            </a:custGeom>
            <a:grp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8" name="Freeform 73">
              <a:extLst>
                <a:ext uri="{FF2B5EF4-FFF2-40B4-BE49-F238E27FC236}">
                  <a16:creationId xmlns:a16="http://schemas.microsoft.com/office/drawing/2014/main" id="{1DD33434-08C2-3553-834B-47FAB749B99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82473" y="4102352"/>
              <a:ext cx="96335" cy="171339"/>
            </a:xfrm>
            <a:custGeom>
              <a:avLst/>
              <a:gdLst>
                <a:gd name="T0" fmla="*/ 70 w 229"/>
                <a:gd name="T1" fmla="*/ 229 h 410"/>
                <a:gd name="T2" fmla="*/ 33 w 229"/>
                <a:gd name="T3" fmla="*/ 341 h 410"/>
                <a:gd name="T4" fmla="*/ 61 w 229"/>
                <a:gd name="T5" fmla="*/ 391 h 410"/>
                <a:gd name="T6" fmla="*/ 150 w 229"/>
                <a:gd name="T7" fmla="*/ 371 h 410"/>
                <a:gd name="T8" fmla="*/ 203 w 229"/>
                <a:gd name="T9" fmla="*/ 157 h 410"/>
                <a:gd name="T10" fmla="*/ 11 w 229"/>
                <a:gd name="T11" fmla="*/ 14 h 410"/>
                <a:gd name="T12" fmla="*/ 86 w 229"/>
                <a:gd name="T13" fmla="*/ 181 h 410"/>
                <a:gd name="T14" fmla="*/ 70 w 229"/>
                <a:gd name="T15" fmla="*/ 229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9" h="410">
                  <a:moveTo>
                    <a:pt x="70" y="229"/>
                  </a:moveTo>
                  <a:cubicBezTo>
                    <a:pt x="45" y="296"/>
                    <a:pt x="29" y="310"/>
                    <a:pt x="33" y="341"/>
                  </a:cubicBezTo>
                  <a:cubicBezTo>
                    <a:pt x="34" y="348"/>
                    <a:pt x="39" y="378"/>
                    <a:pt x="61" y="391"/>
                  </a:cubicBezTo>
                  <a:cubicBezTo>
                    <a:pt x="96" y="410"/>
                    <a:pt x="146" y="374"/>
                    <a:pt x="150" y="371"/>
                  </a:cubicBezTo>
                  <a:cubicBezTo>
                    <a:pt x="208" y="329"/>
                    <a:pt x="229" y="233"/>
                    <a:pt x="203" y="157"/>
                  </a:cubicBezTo>
                  <a:cubicBezTo>
                    <a:pt x="163" y="42"/>
                    <a:pt x="22" y="0"/>
                    <a:pt x="11" y="14"/>
                  </a:cubicBezTo>
                  <a:cubicBezTo>
                    <a:pt x="0" y="27"/>
                    <a:pt x="101" y="97"/>
                    <a:pt x="86" y="181"/>
                  </a:cubicBezTo>
                  <a:cubicBezTo>
                    <a:pt x="85" y="190"/>
                    <a:pt x="80" y="203"/>
                    <a:pt x="70" y="229"/>
                  </a:cubicBezTo>
                  <a:close/>
                </a:path>
              </a:pathLst>
            </a:custGeom>
            <a:grp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9" name="Freeform 74">
              <a:extLst>
                <a:ext uri="{FF2B5EF4-FFF2-40B4-BE49-F238E27FC236}">
                  <a16:creationId xmlns:a16="http://schemas.microsoft.com/office/drawing/2014/main" id="{6D881376-2DF6-715E-70A8-C63617C497CA}"/>
                </a:ext>
              </a:extLst>
            </p:cNvPr>
            <p:cNvSpPr>
              <a:spLocks/>
            </p:cNvSpPr>
            <p:nvPr/>
          </p:nvSpPr>
          <p:spPr bwMode="auto">
            <a:xfrm>
              <a:off x="4118689" y="3714260"/>
              <a:ext cx="172027" cy="95647"/>
            </a:xfrm>
            <a:custGeom>
              <a:avLst/>
              <a:gdLst>
                <a:gd name="T0" fmla="*/ 70 w 411"/>
                <a:gd name="T1" fmla="*/ 196 h 228"/>
                <a:gd name="T2" fmla="*/ 181 w 411"/>
                <a:gd name="T3" fmla="*/ 159 h 228"/>
                <a:gd name="T4" fmla="*/ 229 w 411"/>
                <a:gd name="T5" fmla="*/ 143 h 228"/>
                <a:gd name="T6" fmla="*/ 397 w 411"/>
                <a:gd name="T7" fmla="*/ 218 h 228"/>
                <a:gd name="T8" fmla="*/ 253 w 411"/>
                <a:gd name="T9" fmla="*/ 26 h 228"/>
                <a:gd name="T10" fmla="*/ 40 w 411"/>
                <a:gd name="T11" fmla="*/ 78 h 228"/>
                <a:gd name="T12" fmla="*/ 20 w 411"/>
                <a:gd name="T13" fmla="*/ 168 h 228"/>
                <a:gd name="T14" fmla="*/ 70 w 411"/>
                <a:gd name="T15" fmla="*/ 196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1" h="228">
                  <a:moveTo>
                    <a:pt x="70" y="196"/>
                  </a:moveTo>
                  <a:cubicBezTo>
                    <a:pt x="101" y="200"/>
                    <a:pt x="115" y="184"/>
                    <a:pt x="181" y="159"/>
                  </a:cubicBezTo>
                  <a:cubicBezTo>
                    <a:pt x="208" y="149"/>
                    <a:pt x="221" y="144"/>
                    <a:pt x="229" y="143"/>
                  </a:cubicBezTo>
                  <a:cubicBezTo>
                    <a:pt x="314" y="128"/>
                    <a:pt x="384" y="228"/>
                    <a:pt x="397" y="218"/>
                  </a:cubicBezTo>
                  <a:cubicBezTo>
                    <a:pt x="411" y="207"/>
                    <a:pt x="369" y="66"/>
                    <a:pt x="253" y="26"/>
                  </a:cubicBezTo>
                  <a:cubicBezTo>
                    <a:pt x="178" y="0"/>
                    <a:pt x="82" y="21"/>
                    <a:pt x="40" y="78"/>
                  </a:cubicBezTo>
                  <a:cubicBezTo>
                    <a:pt x="37" y="82"/>
                    <a:pt x="0" y="133"/>
                    <a:pt x="20" y="168"/>
                  </a:cubicBezTo>
                  <a:cubicBezTo>
                    <a:pt x="33" y="190"/>
                    <a:pt x="63" y="195"/>
                    <a:pt x="70" y="196"/>
                  </a:cubicBezTo>
                  <a:close/>
                </a:path>
              </a:pathLst>
            </a:custGeom>
            <a:grp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10" name="Freeform 75">
              <a:extLst>
                <a:ext uri="{FF2B5EF4-FFF2-40B4-BE49-F238E27FC236}">
                  <a16:creationId xmlns:a16="http://schemas.microsoft.com/office/drawing/2014/main" id="{4887382C-A336-29A2-AD84-77055A2D6C8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77192" y="3770685"/>
              <a:ext cx="150695" cy="126612"/>
            </a:xfrm>
            <a:custGeom>
              <a:avLst/>
              <a:gdLst>
                <a:gd name="T0" fmla="*/ 39 w 361"/>
                <a:gd name="T1" fmla="*/ 303 h 303"/>
                <a:gd name="T2" fmla="*/ 361 w 361"/>
                <a:gd name="T3" fmla="*/ 0 h 303"/>
                <a:gd name="T4" fmla="*/ 39 w 361"/>
                <a:gd name="T5" fmla="*/ 303 h 303"/>
                <a:gd name="T6" fmla="*/ 307 w 361"/>
                <a:gd name="T7" fmla="*/ 51 h 303"/>
                <a:gd name="T8" fmla="*/ 90 w 361"/>
                <a:gd name="T9" fmla="*/ 245 h 303"/>
                <a:gd name="T10" fmla="*/ 307 w 361"/>
                <a:gd name="T11" fmla="*/ 51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1" h="303">
                  <a:moveTo>
                    <a:pt x="39" y="303"/>
                  </a:moveTo>
                  <a:cubicBezTo>
                    <a:pt x="337" y="285"/>
                    <a:pt x="361" y="0"/>
                    <a:pt x="361" y="0"/>
                  </a:cubicBezTo>
                  <a:cubicBezTo>
                    <a:pt x="0" y="33"/>
                    <a:pt x="39" y="303"/>
                    <a:pt x="39" y="303"/>
                  </a:cubicBezTo>
                  <a:close/>
                  <a:moveTo>
                    <a:pt x="307" y="51"/>
                  </a:moveTo>
                  <a:cubicBezTo>
                    <a:pt x="307" y="51"/>
                    <a:pt x="234" y="236"/>
                    <a:pt x="90" y="245"/>
                  </a:cubicBezTo>
                  <a:cubicBezTo>
                    <a:pt x="90" y="245"/>
                    <a:pt x="132" y="68"/>
                    <a:pt x="307" y="51"/>
                  </a:cubicBezTo>
                  <a:close/>
                </a:path>
              </a:pathLst>
            </a:custGeom>
            <a:grp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11" name="Freeform 76">
              <a:extLst>
                <a:ext uri="{FF2B5EF4-FFF2-40B4-BE49-F238E27FC236}">
                  <a16:creationId xmlns:a16="http://schemas.microsoft.com/office/drawing/2014/main" id="{C510EE6C-56D6-EBE8-0132-69C569F35FEB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4964" y="3722517"/>
              <a:ext cx="208496" cy="127988"/>
            </a:xfrm>
            <a:custGeom>
              <a:avLst/>
              <a:gdLst>
                <a:gd name="T0" fmla="*/ 357 w 499"/>
                <a:gd name="T1" fmla="*/ 203 h 305"/>
                <a:gd name="T2" fmla="*/ 166 w 499"/>
                <a:gd name="T3" fmla="*/ 44 h 305"/>
                <a:gd name="T4" fmla="*/ 57 w 499"/>
                <a:gd name="T5" fmla="*/ 15 h 305"/>
                <a:gd name="T6" fmla="*/ 8 w 499"/>
                <a:gd name="T7" fmla="*/ 73 h 305"/>
                <a:gd name="T8" fmla="*/ 12 w 499"/>
                <a:gd name="T9" fmla="*/ 151 h 305"/>
                <a:gd name="T10" fmla="*/ 142 w 499"/>
                <a:gd name="T11" fmla="*/ 279 h 305"/>
                <a:gd name="T12" fmla="*/ 328 w 499"/>
                <a:gd name="T13" fmla="*/ 295 h 305"/>
                <a:gd name="T14" fmla="*/ 499 w 499"/>
                <a:gd name="T15" fmla="*/ 223 h 305"/>
                <a:gd name="T16" fmla="*/ 357 w 499"/>
                <a:gd name="T17" fmla="*/ 203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9" h="305">
                  <a:moveTo>
                    <a:pt x="357" y="203"/>
                  </a:moveTo>
                  <a:cubicBezTo>
                    <a:pt x="251" y="172"/>
                    <a:pt x="197" y="72"/>
                    <a:pt x="166" y="44"/>
                  </a:cubicBezTo>
                  <a:cubicBezTo>
                    <a:pt x="137" y="18"/>
                    <a:pt x="94" y="0"/>
                    <a:pt x="57" y="15"/>
                  </a:cubicBezTo>
                  <a:cubicBezTo>
                    <a:pt x="33" y="24"/>
                    <a:pt x="15" y="48"/>
                    <a:pt x="8" y="73"/>
                  </a:cubicBezTo>
                  <a:cubicBezTo>
                    <a:pt x="0" y="99"/>
                    <a:pt x="3" y="126"/>
                    <a:pt x="12" y="151"/>
                  </a:cubicBezTo>
                  <a:cubicBezTo>
                    <a:pt x="32" y="211"/>
                    <a:pt x="83" y="257"/>
                    <a:pt x="142" y="279"/>
                  </a:cubicBezTo>
                  <a:cubicBezTo>
                    <a:pt x="197" y="301"/>
                    <a:pt x="264" y="305"/>
                    <a:pt x="328" y="295"/>
                  </a:cubicBezTo>
                  <a:cubicBezTo>
                    <a:pt x="392" y="285"/>
                    <a:pt x="453" y="260"/>
                    <a:pt x="499" y="223"/>
                  </a:cubicBezTo>
                  <a:cubicBezTo>
                    <a:pt x="451" y="222"/>
                    <a:pt x="403" y="217"/>
                    <a:pt x="357" y="203"/>
                  </a:cubicBezTo>
                  <a:close/>
                </a:path>
              </a:pathLst>
            </a:custGeom>
            <a:grp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12" name="Freeform 77">
              <a:extLst>
                <a:ext uri="{FF2B5EF4-FFF2-40B4-BE49-F238E27FC236}">
                  <a16:creationId xmlns:a16="http://schemas.microsoft.com/office/drawing/2014/main" id="{74EB9018-8F1A-FF53-4937-2C091A96EAD4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8755" y="4241350"/>
              <a:ext cx="127300" cy="208496"/>
            </a:xfrm>
            <a:custGeom>
              <a:avLst/>
              <a:gdLst>
                <a:gd name="T0" fmla="*/ 102 w 305"/>
                <a:gd name="T1" fmla="*/ 141 h 498"/>
                <a:gd name="T2" fmla="*/ 82 w 305"/>
                <a:gd name="T3" fmla="*/ 0 h 498"/>
                <a:gd name="T4" fmla="*/ 10 w 305"/>
                <a:gd name="T5" fmla="*/ 170 h 498"/>
                <a:gd name="T6" fmla="*/ 26 w 305"/>
                <a:gd name="T7" fmla="*/ 357 h 498"/>
                <a:gd name="T8" fmla="*/ 154 w 305"/>
                <a:gd name="T9" fmla="*/ 487 h 498"/>
                <a:gd name="T10" fmla="*/ 232 w 305"/>
                <a:gd name="T11" fmla="*/ 491 h 498"/>
                <a:gd name="T12" fmla="*/ 290 w 305"/>
                <a:gd name="T13" fmla="*/ 441 h 498"/>
                <a:gd name="T14" fmla="*/ 261 w 305"/>
                <a:gd name="T15" fmla="*/ 332 h 498"/>
                <a:gd name="T16" fmla="*/ 102 w 305"/>
                <a:gd name="T17" fmla="*/ 141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5" h="498">
                  <a:moveTo>
                    <a:pt x="102" y="141"/>
                  </a:moveTo>
                  <a:cubicBezTo>
                    <a:pt x="89" y="95"/>
                    <a:pt x="83" y="48"/>
                    <a:pt x="82" y="0"/>
                  </a:cubicBezTo>
                  <a:cubicBezTo>
                    <a:pt x="45" y="46"/>
                    <a:pt x="20" y="107"/>
                    <a:pt x="10" y="170"/>
                  </a:cubicBezTo>
                  <a:cubicBezTo>
                    <a:pt x="0" y="235"/>
                    <a:pt x="4" y="301"/>
                    <a:pt x="26" y="357"/>
                  </a:cubicBezTo>
                  <a:cubicBezTo>
                    <a:pt x="48" y="415"/>
                    <a:pt x="94" y="467"/>
                    <a:pt x="154" y="487"/>
                  </a:cubicBezTo>
                  <a:cubicBezTo>
                    <a:pt x="179" y="495"/>
                    <a:pt x="207" y="498"/>
                    <a:pt x="232" y="491"/>
                  </a:cubicBezTo>
                  <a:cubicBezTo>
                    <a:pt x="258" y="484"/>
                    <a:pt x="281" y="466"/>
                    <a:pt x="290" y="441"/>
                  </a:cubicBezTo>
                  <a:cubicBezTo>
                    <a:pt x="305" y="404"/>
                    <a:pt x="288" y="362"/>
                    <a:pt x="261" y="332"/>
                  </a:cubicBezTo>
                  <a:cubicBezTo>
                    <a:pt x="233" y="301"/>
                    <a:pt x="133" y="247"/>
                    <a:pt x="102" y="141"/>
                  </a:cubicBezTo>
                  <a:close/>
                </a:path>
              </a:pathLst>
            </a:custGeom>
            <a:grp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13" name="Oval 78">
              <a:extLst>
                <a:ext uri="{FF2B5EF4-FFF2-40B4-BE49-F238E27FC236}">
                  <a16:creationId xmlns:a16="http://schemas.microsoft.com/office/drawing/2014/main" id="{E518DA24-05B2-2EF5-00A9-5902583A13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77880" y="3755547"/>
              <a:ext cx="28900" cy="29589"/>
            </a:xfrm>
            <a:prstGeom prst="ellipse">
              <a:avLst/>
            </a:prstGeom>
            <a:grp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14" name="Oval 79">
              <a:extLst>
                <a:ext uri="{FF2B5EF4-FFF2-40B4-BE49-F238E27FC236}">
                  <a16:creationId xmlns:a16="http://schemas.microsoft.com/office/drawing/2014/main" id="{FAE8FD74-F79E-2DE9-00CB-0300175197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13437" y="3878718"/>
              <a:ext cx="28900" cy="29589"/>
            </a:xfrm>
            <a:prstGeom prst="ellipse">
              <a:avLst/>
            </a:prstGeom>
            <a:grp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</p:grpSp>
      <p:sp>
        <p:nvSpPr>
          <p:cNvPr id="15" name="Freeform 8">
            <a:extLst>
              <a:ext uri="{FF2B5EF4-FFF2-40B4-BE49-F238E27FC236}">
                <a16:creationId xmlns:a16="http://schemas.microsoft.com/office/drawing/2014/main" id="{75A32D9E-1A44-6B44-697C-4C56691FBBD9}"/>
              </a:ext>
            </a:extLst>
          </p:cNvPr>
          <p:cNvSpPr>
            <a:spLocks noEditPoints="1"/>
          </p:cNvSpPr>
          <p:nvPr userDrawn="1"/>
        </p:nvSpPr>
        <p:spPr bwMode="auto">
          <a:xfrm flipH="1" flipV="1">
            <a:off x="11193728" y="5778350"/>
            <a:ext cx="732236" cy="751338"/>
          </a:xfrm>
          <a:custGeom>
            <a:avLst/>
            <a:gdLst>
              <a:gd name="T0" fmla="*/ 1 w 2167"/>
              <a:gd name="T1" fmla="*/ 2200 h 2225"/>
              <a:gd name="T2" fmla="*/ 2145 w 2167"/>
              <a:gd name="T3" fmla="*/ 0 h 2225"/>
              <a:gd name="T4" fmla="*/ 2166 w 2167"/>
              <a:gd name="T5" fmla="*/ 80 h 2225"/>
              <a:gd name="T6" fmla="*/ 1910 w 2167"/>
              <a:gd name="T7" fmla="*/ 317 h 2225"/>
              <a:gd name="T8" fmla="*/ 1790 w 2167"/>
              <a:gd name="T9" fmla="*/ 197 h 2225"/>
              <a:gd name="T10" fmla="*/ 1848 w 2167"/>
              <a:gd name="T11" fmla="*/ 251 h 2225"/>
              <a:gd name="T12" fmla="*/ 1485 w 2167"/>
              <a:gd name="T13" fmla="*/ 260 h 2225"/>
              <a:gd name="T14" fmla="*/ 1076 w 2167"/>
              <a:gd name="T15" fmla="*/ 317 h 2225"/>
              <a:gd name="T16" fmla="*/ 790 w 2167"/>
              <a:gd name="T17" fmla="*/ 296 h 2225"/>
              <a:gd name="T18" fmla="*/ 831 w 2167"/>
              <a:gd name="T19" fmla="*/ 223 h 2225"/>
              <a:gd name="T20" fmla="*/ 890 w 2167"/>
              <a:gd name="T21" fmla="*/ 203 h 2225"/>
              <a:gd name="T22" fmla="*/ 331 w 2167"/>
              <a:gd name="T23" fmla="*/ 337 h 2225"/>
              <a:gd name="T24" fmla="*/ 568 w 2167"/>
              <a:gd name="T25" fmla="*/ 531 h 2225"/>
              <a:gd name="T26" fmla="*/ 618 w 2167"/>
              <a:gd name="T27" fmla="*/ 329 h 2225"/>
              <a:gd name="T28" fmla="*/ 647 w 2167"/>
              <a:gd name="T29" fmla="*/ 272 h 2225"/>
              <a:gd name="T30" fmla="*/ 280 w 2167"/>
              <a:gd name="T31" fmla="*/ 500 h 2225"/>
              <a:gd name="T32" fmla="*/ 195 w 2167"/>
              <a:gd name="T33" fmla="*/ 420 h 2225"/>
              <a:gd name="T34" fmla="*/ 157 w 2167"/>
              <a:gd name="T35" fmla="*/ 392 h 2225"/>
              <a:gd name="T36" fmla="*/ 265 w 2167"/>
              <a:gd name="T37" fmla="*/ 797 h 2225"/>
              <a:gd name="T38" fmla="*/ 343 w 2167"/>
              <a:gd name="T39" fmla="*/ 1372 h 2225"/>
              <a:gd name="T40" fmla="*/ 261 w 2167"/>
              <a:gd name="T41" fmla="*/ 1482 h 2225"/>
              <a:gd name="T42" fmla="*/ 232 w 2167"/>
              <a:gd name="T43" fmla="*/ 1412 h 2225"/>
              <a:gd name="T44" fmla="*/ 209 w 2167"/>
              <a:gd name="T45" fmla="*/ 1885 h 2225"/>
              <a:gd name="T46" fmla="*/ 523 w 2167"/>
              <a:gd name="T47" fmla="*/ 1707 h 2225"/>
              <a:gd name="T48" fmla="*/ 324 w 2167"/>
              <a:gd name="T49" fmla="*/ 1657 h 2225"/>
              <a:gd name="T50" fmla="*/ 268 w 2167"/>
              <a:gd name="T51" fmla="*/ 1627 h 2225"/>
              <a:gd name="T52" fmla="*/ 455 w 2167"/>
              <a:gd name="T53" fmla="*/ 2017 h 2225"/>
              <a:gd name="T54" fmla="*/ 124 w 2167"/>
              <a:gd name="T55" fmla="*/ 2116 h 2225"/>
              <a:gd name="T56" fmla="*/ 152 w 2167"/>
              <a:gd name="T57" fmla="*/ 2225 h 2225"/>
              <a:gd name="T58" fmla="*/ 91 w 2167"/>
              <a:gd name="T59" fmla="*/ 2183 h 2225"/>
              <a:gd name="T60" fmla="*/ 69 w 2167"/>
              <a:gd name="T61" fmla="*/ 2214 h 2225"/>
              <a:gd name="T62" fmla="*/ 119 w 2167"/>
              <a:gd name="T63" fmla="*/ 2110 h 2225"/>
              <a:gd name="T64" fmla="*/ 120 w 2167"/>
              <a:gd name="T65" fmla="*/ 2109 h 2225"/>
              <a:gd name="T66" fmla="*/ 120 w 2167"/>
              <a:gd name="T67" fmla="*/ 2109 h 2225"/>
              <a:gd name="T68" fmla="*/ 170 w 2167"/>
              <a:gd name="T69" fmla="*/ 1962 h 2225"/>
              <a:gd name="T70" fmla="*/ 263 w 2167"/>
              <a:gd name="T71" fmla="*/ 1403 h 2225"/>
              <a:gd name="T72" fmla="*/ 227 w 2167"/>
              <a:gd name="T73" fmla="*/ 1178 h 2225"/>
              <a:gd name="T74" fmla="*/ 207 w 2167"/>
              <a:gd name="T75" fmla="*/ 862 h 2225"/>
              <a:gd name="T76" fmla="*/ 154 w 2167"/>
              <a:gd name="T77" fmla="*/ 885 h 2225"/>
              <a:gd name="T78" fmla="*/ 177 w 2167"/>
              <a:gd name="T79" fmla="*/ 958 h 2225"/>
              <a:gd name="T80" fmla="*/ 95 w 2167"/>
              <a:gd name="T81" fmla="*/ 1388 h 2225"/>
              <a:gd name="T82" fmla="*/ 128 w 2167"/>
              <a:gd name="T83" fmla="*/ 892 h 2225"/>
              <a:gd name="T84" fmla="*/ 91 w 2167"/>
              <a:gd name="T85" fmla="*/ 640 h 2225"/>
              <a:gd name="T86" fmla="*/ 172 w 2167"/>
              <a:gd name="T87" fmla="*/ 121 h 2225"/>
              <a:gd name="T88" fmla="*/ 173 w 2167"/>
              <a:gd name="T89" fmla="*/ 122 h 2225"/>
              <a:gd name="T90" fmla="*/ 91 w 2167"/>
              <a:gd name="T91" fmla="*/ 170 h 2225"/>
              <a:gd name="T92" fmla="*/ 178 w 2167"/>
              <a:gd name="T93" fmla="*/ 124 h 2225"/>
              <a:gd name="T94" fmla="*/ 173 w 2167"/>
              <a:gd name="T95" fmla="*/ 122 h 2225"/>
              <a:gd name="T96" fmla="*/ 172 w 2167"/>
              <a:gd name="T97" fmla="*/ 121 h 2225"/>
              <a:gd name="T98" fmla="*/ 868 w 2167"/>
              <a:gd name="T99" fmla="*/ 267 h 2225"/>
              <a:gd name="T100" fmla="*/ 878 w 2167"/>
              <a:gd name="T101" fmla="*/ 94 h 2225"/>
              <a:gd name="T102" fmla="*/ 1112 w 2167"/>
              <a:gd name="T103" fmla="*/ 240 h 2225"/>
              <a:gd name="T104" fmla="*/ 1406 w 2167"/>
              <a:gd name="T105" fmla="*/ 180 h 2225"/>
              <a:gd name="T106" fmla="*/ 1373 w 2167"/>
              <a:gd name="T107" fmla="*/ 172 h 2225"/>
              <a:gd name="T108" fmla="*/ 1291 w 2167"/>
              <a:gd name="T109" fmla="*/ 142 h 2225"/>
              <a:gd name="T110" fmla="*/ 423 w 2167"/>
              <a:gd name="T111" fmla="*/ 94 h 2225"/>
              <a:gd name="T112" fmla="*/ 423 w 2167"/>
              <a:gd name="T113" fmla="*/ 94 h 2225"/>
              <a:gd name="T114" fmla="*/ 1376 w 2167"/>
              <a:gd name="T115" fmla="*/ 139 h 2225"/>
              <a:gd name="T116" fmla="*/ 1370 w 2167"/>
              <a:gd name="T117" fmla="*/ 129 h 2225"/>
              <a:gd name="T118" fmla="*/ 91 w 2167"/>
              <a:gd name="T119" fmla="*/ 117 h 2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167" h="2225">
                <a:moveTo>
                  <a:pt x="69" y="2214"/>
                </a:moveTo>
                <a:cubicBezTo>
                  <a:pt x="22" y="2214"/>
                  <a:pt x="22" y="2214"/>
                  <a:pt x="22" y="2214"/>
                </a:cubicBezTo>
                <a:cubicBezTo>
                  <a:pt x="14" y="2212"/>
                  <a:pt x="14" y="2212"/>
                  <a:pt x="14" y="2212"/>
                </a:cubicBezTo>
                <a:cubicBezTo>
                  <a:pt x="6" y="2207"/>
                  <a:pt x="6" y="2207"/>
                  <a:pt x="6" y="2207"/>
                </a:cubicBezTo>
                <a:cubicBezTo>
                  <a:pt x="1" y="2200"/>
                  <a:pt x="1" y="2200"/>
                  <a:pt x="1" y="2200"/>
                </a:cubicBezTo>
                <a:cubicBezTo>
                  <a:pt x="0" y="2191"/>
                  <a:pt x="0" y="2191"/>
                  <a:pt x="0" y="2191"/>
                </a:cubicBezTo>
                <a:cubicBezTo>
                  <a:pt x="1" y="23"/>
                  <a:pt x="1" y="23"/>
                  <a:pt x="1" y="23"/>
                </a:cubicBezTo>
                <a:cubicBezTo>
                  <a:pt x="3" y="14"/>
                  <a:pt x="7" y="6"/>
                  <a:pt x="15" y="2"/>
                </a:cubicBezTo>
                <a:cubicBezTo>
                  <a:pt x="18" y="1"/>
                  <a:pt x="21" y="1"/>
                  <a:pt x="24" y="0"/>
                </a:cubicBezTo>
                <a:cubicBezTo>
                  <a:pt x="2145" y="0"/>
                  <a:pt x="2145" y="0"/>
                  <a:pt x="2145" y="0"/>
                </a:cubicBezTo>
                <a:cubicBezTo>
                  <a:pt x="2148" y="1"/>
                  <a:pt x="2150" y="2"/>
                  <a:pt x="2153" y="2"/>
                </a:cubicBezTo>
                <a:cubicBezTo>
                  <a:pt x="2161" y="7"/>
                  <a:pt x="2161" y="7"/>
                  <a:pt x="2166" y="15"/>
                </a:cubicBezTo>
                <a:cubicBezTo>
                  <a:pt x="2167" y="23"/>
                  <a:pt x="2167" y="23"/>
                  <a:pt x="2167" y="23"/>
                </a:cubicBezTo>
                <a:cubicBezTo>
                  <a:pt x="2167" y="71"/>
                  <a:pt x="2167" y="71"/>
                  <a:pt x="2167" y="71"/>
                </a:cubicBezTo>
                <a:cubicBezTo>
                  <a:pt x="2166" y="80"/>
                  <a:pt x="2166" y="80"/>
                  <a:pt x="2166" y="80"/>
                </a:cubicBezTo>
                <a:cubicBezTo>
                  <a:pt x="2161" y="87"/>
                  <a:pt x="2161" y="87"/>
                  <a:pt x="2153" y="92"/>
                </a:cubicBezTo>
                <a:cubicBezTo>
                  <a:pt x="2145" y="94"/>
                  <a:pt x="2145" y="94"/>
                  <a:pt x="2145" y="94"/>
                </a:cubicBezTo>
                <a:cubicBezTo>
                  <a:pt x="1913" y="94"/>
                  <a:pt x="1913" y="94"/>
                  <a:pt x="1913" y="94"/>
                </a:cubicBezTo>
                <a:cubicBezTo>
                  <a:pt x="1920" y="99"/>
                  <a:pt x="1926" y="104"/>
                  <a:pt x="1932" y="111"/>
                </a:cubicBezTo>
                <a:cubicBezTo>
                  <a:pt x="1983" y="166"/>
                  <a:pt x="1965" y="265"/>
                  <a:pt x="1910" y="317"/>
                </a:cubicBezTo>
                <a:cubicBezTo>
                  <a:pt x="1910" y="317"/>
                  <a:pt x="1884" y="337"/>
                  <a:pt x="1860" y="344"/>
                </a:cubicBezTo>
                <a:cubicBezTo>
                  <a:pt x="1826" y="353"/>
                  <a:pt x="1783" y="342"/>
                  <a:pt x="1765" y="309"/>
                </a:cubicBezTo>
                <a:cubicBezTo>
                  <a:pt x="1754" y="289"/>
                  <a:pt x="1752" y="266"/>
                  <a:pt x="1758" y="244"/>
                </a:cubicBezTo>
                <a:cubicBezTo>
                  <a:pt x="1760" y="235"/>
                  <a:pt x="1769" y="220"/>
                  <a:pt x="1778" y="208"/>
                </a:cubicBezTo>
                <a:cubicBezTo>
                  <a:pt x="1778" y="208"/>
                  <a:pt x="1785" y="200"/>
                  <a:pt x="1790" y="197"/>
                </a:cubicBezTo>
                <a:cubicBezTo>
                  <a:pt x="1802" y="189"/>
                  <a:pt x="1807" y="191"/>
                  <a:pt x="1820" y="191"/>
                </a:cubicBezTo>
                <a:cubicBezTo>
                  <a:pt x="1825" y="194"/>
                  <a:pt x="1830" y="196"/>
                  <a:pt x="1835" y="198"/>
                </a:cubicBezTo>
                <a:cubicBezTo>
                  <a:pt x="1846" y="210"/>
                  <a:pt x="1846" y="210"/>
                  <a:pt x="1846" y="210"/>
                </a:cubicBezTo>
                <a:cubicBezTo>
                  <a:pt x="1851" y="223"/>
                  <a:pt x="1854" y="226"/>
                  <a:pt x="1851" y="241"/>
                </a:cubicBezTo>
                <a:cubicBezTo>
                  <a:pt x="1850" y="246"/>
                  <a:pt x="1845" y="253"/>
                  <a:pt x="1848" y="251"/>
                </a:cubicBezTo>
                <a:cubicBezTo>
                  <a:pt x="1857" y="246"/>
                  <a:pt x="1865" y="239"/>
                  <a:pt x="1870" y="229"/>
                </a:cubicBezTo>
                <a:cubicBezTo>
                  <a:pt x="1884" y="208"/>
                  <a:pt x="1887" y="175"/>
                  <a:pt x="1862" y="160"/>
                </a:cubicBezTo>
                <a:cubicBezTo>
                  <a:pt x="1827" y="138"/>
                  <a:pt x="1781" y="142"/>
                  <a:pt x="1737" y="149"/>
                </a:cubicBezTo>
                <a:cubicBezTo>
                  <a:pt x="1653" y="163"/>
                  <a:pt x="1571" y="195"/>
                  <a:pt x="1504" y="244"/>
                </a:cubicBezTo>
                <a:cubicBezTo>
                  <a:pt x="1497" y="249"/>
                  <a:pt x="1491" y="254"/>
                  <a:pt x="1485" y="260"/>
                </a:cubicBezTo>
                <a:cubicBezTo>
                  <a:pt x="1471" y="269"/>
                  <a:pt x="1471" y="269"/>
                  <a:pt x="1471" y="269"/>
                </a:cubicBezTo>
                <a:cubicBezTo>
                  <a:pt x="1464" y="270"/>
                  <a:pt x="1464" y="270"/>
                  <a:pt x="1464" y="270"/>
                </a:cubicBezTo>
                <a:cubicBezTo>
                  <a:pt x="1460" y="275"/>
                  <a:pt x="1456" y="280"/>
                  <a:pt x="1452" y="285"/>
                </a:cubicBezTo>
                <a:cubicBezTo>
                  <a:pt x="1424" y="316"/>
                  <a:pt x="1381" y="333"/>
                  <a:pt x="1339" y="342"/>
                </a:cubicBezTo>
                <a:cubicBezTo>
                  <a:pt x="1253" y="360"/>
                  <a:pt x="1157" y="348"/>
                  <a:pt x="1076" y="317"/>
                </a:cubicBezTo>
                <a:cubicBezTo>
                  <a:pt x="1039" y="303"/>
                  <a:pt x="1007" y="280"/>
                  <a:pt x="975" y="254"/>
                </a:cubicBezTo>
                <a:cubicBezTo>
                  <a:pt x="968" y="291"/>
                  <a:pt x="945" y="325"/>
                  <a:pt x="910" y="343"/>
                </a:cubicBezTo>
                <a:cubicBezTo>
                  <a:pt x="893" y="352"/>
                  <a:pt x="873" y="357"/>
                  <a:pt x="853" y="354"/>
                </a:cubicBezTo>
                <a:cubicBezTo>
                  <a:pt x="853" y="354"/>
                  <a:pt x="844" y="354"/>
                  <a:pt x="835" y="351"/>
                </a:cubicBezTo>
                <a:cubicBezTo>
                  <a:pt x="835" y="351"/>
                  <a:pt x="800" y="333"/>
                  <a:pt x="790" y="296"/>
                </a:cubicBezTo>
                <a:cubicBezTo>
                  <a:pt x="786" y="283"/>
                  <a:pt x="789" y="283"/>
                  <a:pt x="789" y="283"/>
                </a:cubicBezTo>
                <a:cubicBezTo>
                  <a:pt x="789" y="283"/>
                  <a:pt x="790" y="274"/>
                  <a:pt x="790" y="265"/>
                </a:cubicBezTo>
                <a:cubicBezTo>
                  <a:pt x="790" y="265"/>
                  <a:pt x="791" y="255"/>
                  <a:pt x="793" y="249"/>
                </a:cubicBezTo>
                <a:cubicBezTo>
                  <a:pt x="799" y="236"/>
                  <a:pt x="804" y="235"/>
                  <a:pt x="815" y="227"/>
                </a:cubicBezTo>
                <a:cubicBezTo>
                  <a:pt x="831" y="223"/>
                  <a:pt x="831" y="223"/>
                  <a:pt x="831" y="223"/>
                </a:cubicBezTo>
                <a:cubicBezTo>
                  <a:pt x="846" y="227"/>
                  <a:pt x="846" y="227"/>
                  <a:pt x="846" y="227"/>
                </a:cubicBezTo>
                <a:cubicBezTo>
                  <a:pt x="850" y="230"/>
                  <a:pt x="854" y="233"/>
                  <a:pt x="859" y="235"/>
                </a:cubicBezTo>
                <a:cubicBezTo>
                  <a:pt x="868" y="249"/>
                  <a:pt x="868" y="249"/>
                  <a:pt x="872" y="265"/>
                </a:cubicBezTo>
                <a:cubicBezTo>
                  <a:pt x="872" y="266"/>
                  <a:pt x="872" y="266"/>
                  <a:pt x="872" y="266"/>
                </a:cubicBezTo>
                <a:cubicBezTo>
                  <a:pt x="873" y="273"/>
                  <a:pt x="910" y="241"/>
                  <a:pt x="890" y="203"/>
                </a:cubicBezTo>
                <a:cubicBezTo>
                  <a:pt x="881" y="186"/>
                  <a:pt x="860" y="178"/>
                  <a:pt x="842" y="169"/>
                </a:cubicBezTo>
                <a:cubicBezTo>
                  <a:pt x="734" y="109"/>
                  <a:pt x="598" y="110"/>
                  <a:pt x="483" y="158"/>
                </a:cubicBezTo>
                <a:cubicBezTo>
                  <a:pt x="447" y="173"/>
                  <a:pt x="412" y="193"/>
                  <a:pt x="385" y="220"/>
                </a:cubicBezTo>
                <a:cubicBezTo>
                  <a:pt x="359" y="247"/>
                  <a:pt x="354" y="289"/>
                  <a:pt x="340" y="323"/>
                </a:cubicBezTo>
                <a:cubicBezTo>
                  <a:pt x="331" y="337"/>
                  <a:pt x="331" y="337"/>
                  <a:pt x="331" y="337"/>
                </a:cubicBezTo>
                <a:cubicBezTo>
                  <a:pt x="332" y="354"/>
                  <a:pt x="333" y="371"/>
                  <a:pt x="336" y="387"/>
                </a:cubicBezTo>
                <a:cubicBezTo>
                  <a:pt x="337" y="389"/>
                  <a:pt x="338" y="392"/>
                  <a:pt x="338" y="394"/>
                </a:cubicBezTo>
                <a:cubicBezTo>
                  <a:pt x="340" y="400"/>
                  <a:pt x="341" y="405"/>
                  <a:pt x="341" y="411"/>
                </a:cubicBezTo>
                <a:cubicBezTo>
                  <a:pt x="351" y="447"/>
                  <a:pt x="369" y="481"/>
                  <a:pt x="398" y="504"/>
                </a:cubicBezTo>
                <a:cubicBezTo>
                  <a:pt x="447" y="541"/>
                  <a:pt x="514" y="556"/>
                  <a:pt x="568" y="531"/>
                </a:cubicBezTo>
                <a:cubicBezTo>
                  <a:pt x="623" y="506"/>
                  <a:pt x="665" y="444"/>
                  <a:pt x="663" y="386"/>
                </a:cubicBezTo>
                <a:cubicBezTo>
                  <a:pt x="662" y="373"/>
                  <a:pt x="659" y="359"/>
                  <a:pt x="648" y="356"/>
                </a:cubicBezTo>
                <a:cubicBezTo>
                  <a:pt x="648" y="356"/>
                  <a:pt x="642" y="348"/>
                  <a:pt x="641" y="346"/>
                </a:cubicBezTo>
                <a:cubicBezTo>
                  <a:pt x="636" y="339"/>
                  <a:pt x="630" y="334"/>
                  <a:pt x="630" y="334"/>
                </a:cubicBezTo>
                <a:cubicBezTo>
                  <a:pt x="626" y="331"/>
                  <a:pt x="618" y="329"/>
                  <a:pt x="618" y="329"/>
                </a:cubicBezTo>
                <a:cubicBezTo>
                  <a:pt x="604" y="325"/>
                  <a:pt x="604" y="325"/>
                  <a:pt x="604" y="325"/>
                </a:cubicBezTo>
                <a:cubicBezTo>
                  <a:pt x="597" y="314"/>
                  <a:pt x="597" y="314"/>
                  <a:pt x="597" y="314"/>
                </a:cubicBezTo>
                <a:cubicBezTo>
                  <a:pt x="601" y="302"/>
                  <a:pt x="601" y="302"/>
                  <a:pt x="601" y="302"/>
                </a:cubicBezTo>
                <a:cubicBezTo>
                  <a:pt x="615" y="292"/>
                  <a:pt x="615" y="292"/>
                  <a:pt x="615" y="292"/>
                </a:cubicBezTo>
                <a:cubicBezTo>
                  <a:pt x="626" y="287"/>
                  <a:pt x="635" y="279"/>
                  <a:pt x="647" y="272"/>
                </a:cubicBezTo>
                <a:cubicBezTo>
                  <a:pt x="647" y="272"/>
                  <a:pt x="663" y="269"/>
                  <a:pt x="673" y="269"/>
                </a:cubicBezTo>
                <a:cubicBezTo>
                  <a:pt x="688" y="269"/>
                  <a:pt x="731" y="301"/>
                  <a:pt x="745" y="340"/>
                </a:cubicBezTo>
                <a:cubicBezTo>
                  <a:pt x="763" y="396"/>
                  <a:pt x="747" y="458"/>
                  <a:pt x="718" y="508"/>
                </a:cubicBezTo>
                <a:cubicBezTo>
                  <a:pt x="670" y="592"/>
                  <a:pt x="574" y="648"/>
                  <a:pt x="473" y="632"/>
                </a:cubicBezTo>
                <a:cubicBezTo>
                  <a:pt x="393" y="619"/>
                  <a:pt x="320" y="571"/>
                  <a:pt x="280" y="500"/>
                </a:cubicBezTo>
                <a:cubicBezTo>
                  <a:pt x="267" y="502"/>
                  <a:pt x="253" y="502"/>
                  <a:pt x="240" y="498"/>
                </a:cubicBezTo>
                <a:cubicBezTo>
                  <a:pt x="231" y="496"/>
                  <a:pt x="217" y="487"/>
                  <a:pt x="205" y="478"/>
                </a:cubicBezTo>
                <a:cubicBezTo>
                  <a:pt x="205" y="478"/>
                  <a:pt x="197" y="471"/>
                  <a:pt x="194" y="466"/>
                </a:cubicBezTo>
                <a:cubicBezTo>
                  <a:pt x="186" y="453"/>
                  <a:pt x="188" y="448"/>
                  <a:pt x="188" y="435"/>
                </a:cubicBezTo>
                <a:cubicBezTo>
                  <a:pt x="191" y="429"/>
                  <a:pt x="195" y="420"/>
                  <a:pt x="195" y="420"/>
                </a:cubicBezTo>
                <a:cubicBezTo>
                  <a:pt x="206" y="409"/>
                  <a:pt x="206" y="409"/>
                  <a:pt x="206" y="409"/>
                </a:cubicBezTo>
                <a:cubicBezTo>
                  <a:pt x="221" y="403"/>
                  <a:pt x="221" y="403"/>
                  <a:pt x="237" y="403"/>
                </a:cubicBezTo>
                <a:cubicBezTo>
                  <a:pt x="241" y="405"/>
                  <a:pt x="244" y="407"/>
                  <a:pt x="248" y="408"/>
                </a:cubicBezTo>
                <a:cubicBezTo>
                  <a:pt x="243" y="399"/>
                  <a:pt x="236" y="390"/>
                  <a:pt x="226" y="384"/>
                </a:cubicBezTo>
                <a:cubicBezTo>
                  <a:pt x="205" y="370"/>
                  <a:pt x="172" y="367"/>
                  <a:pt x="157" y="392"/>
                </a:cubicBezTo>
                <a:cubicBezTo>
                  <a:pt x="136" y="428"/>
                  <a:pt x="140" y="474"/>
                  <a:pt x="147" y="519"/>
                </a:cubicBezTo>
                <a:cubicBezTo>
                  <a:pt x="161" y="605"/>
                  <a:pt x="192" y="689"/>
                  <a:pt x="240" y="757"/>
                </a:cubicBezTo>
                <a:cubicBezTo>
                  <a:pt x="245" y="763"/>
                  <a:pt x="250" y="770"/>
                  <a:pt x="256" y="776"/>
                </a:cubicBezTo>
                <a:cubicBezTo>
                  <a:pt x="264" y="790"/>
                  <a:pt x="264" y="790"/>
                  <a:pt x="264" y="790"/>
                </a:cubicBezTo>
                <a:cubicBezTo>
                  <a:pt x="265" y="797"/>
                  <a:pt x="265" y="797"/>
                  <a:pt x="265" y="797"/>
                </a:cubicBezTo>
                <a:cubicBezTo>
                  <a:pt x="270" y="800"/>
                  <a:pt x="274" y="804"/>
                  <a:pt x="278" y="807"/>
                </a:cubicBezTo>
                <a:cubicBezTo>
                  <a:pt x="311" y="836"/>
                  <a:pt x="328" y="881"/>
                  <a:pt x="337" y="924"/>
                </a:cubicBezTo>
                <a:cubicBezTo>
                  <a:pt x="354" y="1011"/>
                  <a:pt x="342" y="1109"/>
                  <a:pt x="312" y="1191"/>
                </a:cubicBezTo>
                <a:cubicBezTo>
                  <a:pt x="298" y="1228"/>
                  <a:pt x="275" y="1262"/>
                  <a:pt x="250" y="1293"/>
                </a:cubicBezTo>
                <a:cubicBezTo>
                  <a:pt x="291" y="1302"/>
                  <a:pt x="328" y="1331"/>
                  <a:pt x="343" y="1372"/>
                </a:cubicBezTo>
                <a:cubicBezTo>
                  <a:pt x="348" y="1387"/>
                  <a:pt x="351" y="1402"/>
                  <a:pt x="349" y="1418"/>
                </a:cubicBezTo>
                <a:cubicBezTo>
                  <a:pt x="349" y="1418"/>
                  <a:pt x="348" y="1427"/>
                  <a:pt x="345" y="1436"/>
                </a:cubicBezTo>
                <a:cubicBezTo>
                  <a:pt x="345" y="1436"/>
                  <a:pt x="328" y="1472"/>
                  <a:pt x="291" y="1482"/>
                </a:cubicBezTo>
                <a:cubicBezTo>
                  <a:pt x="279" y="1486"/>
                  <a:pt x="278" y="1483"/>
                  <a:pt x="278" y="1483"/>
                </a:cubicBezTo>
                <a:cubicBezTo>
                  <a:pt x="278" y="1483"/>
                  <a:pt x="270" y="1482"/>
                  <a:pt x="261" y="1482"/>
                </a:cubicBezTo>
                <a:cubicBezTo>
                  <a:pt x="261" y="1482"/>
                  <a:pt x="251" y="1481"/>
                  <a:pt x="245" y="1478"/>
                </a:cubicBezTo>
                <a:cubicBezTo>
                  <a:pt x="232" y="1473"/>
                  <a:pt x="231" y="1468"/>
                  <a:pt x="223" y="1456"/>
                </a:cubicBezTo>
                <a:cubicBezTo>
                  <a:pt x="220" y="1441"/>
                  <a:pt x="220" y="1441"/>
                  <a:pt x="220" y="1441"/>
                </a:cubicBezTo>
                <a:cubicBezTo>
                  <a:pt x="223" y="1425"/>
                  <a:pt x="223" y="1425"/>
                  <a:pt x="223" y="1425"/>
                </a:cubicBezTo>
                <a:cubicBezTo>
                  <a:pt x="226" y="1421"/>
                  <a:pt x="228" y="1416"/>
                  <a:pt x="232" y="1412"/>
                </a:cubicBezTo>
                <a:cubicBezTo>
                  <a:pt x="242" y="1402"/>
                  <a:pt x="247" y="1402"/>
                  <a:pt x="261" y="1399"/>
                </a:cubicBezTo>
                <a:cubicBezTo>
                  <a:pt x="261" y="1399"/>
                  <a:pt x="263" y="1399"/>
                  <a:pt x="263" y="1398"/>
                </a:cubicBezTo>
                <a:cubicBezTo>
                  <a:pt x="251" y="1373"/>
                  <a:pt x="209" y="1364"/>
                  <a:pt x="188" y="1392"/>
                </a:cubicBezTo>
                <a:cubicBezTo>
                  <a:pt x="129" y="1471"/>
                  <a:pt x="113" y="1584"/>
                  <a:pt x="127" y="1687"/>
                </a:cubicBezTo>
                <a:cubicBezTo>
                  <a:pt x="137" y="1758"/>
                  <a:pt x="163" y="1829"/>
                  <a:pt x="209" y="1885"/>
                </a:cubicBezTo>
                <a:cubicBezTo>
                  <a:pt x="236" y="1917"/>
                  <a:pt x="281" y="1924"/>
                  <a:pt x="318" y="1939"/>
                </a:cubicBezTo>
                <a:cubicBezTo>
                  <a:pt x="331" y="1948"/>
                  <a:pt x="331" y="1948"/>
                  <a:pt x="331" y="1948"/>
                </a:cubicBezTo>
                <a:cubicBezTo>
                  <a:pt x="350" y="1947"/>
                  <a:pt x="368" y="1946"/>
                  <a:pt x="384" y="1943"/>
                </a:cubicBezTo>
                <a:cubicBezTo>
                  <a:pt x="427" y="1935"/>
                  <a:pt x="469" y="1916"/>
                  <a:pt x="496" y="1880"/>
                </a:cubicBezTo>
                <a:cubicBezTo>
                  <a:pt x="532" y="1831"/>
                  <a:pt x="548" y="1762"/>
                  <a:pt x="523" y="1707"/>
                </a:cubicBezTo>
                <a:cubicBezTo>
                  <a:pt x="497" y="1652"/>
                  <a:pt x="437" y="1609"/>
                  <a:pt x="380" y="1611"/>
                </a:cubicBezTo>
                <a:cubicBezTo>
                  <a:pt x="367" y="1612"/>
                  <a:pt x="354" y="1615"/>
                  <a:pt x="350" y="1626"/>
                </a:cubicBezTo>
                <a:cubicBezTo>
                  <a:pt x="350" y="1626"/>
                  <a:pt x="343" y="1633"/>
                  <a:pt x="341" y="1634"/>
                </a:cubicBezTo>
                <a:cubicBezTo>
                  <a:pt x="333" y="1638"/>
                  <a:pt x="329" y="1645"/>
                  <a:pt x="329" y="1645"/>
                </a:cubicBezTo>
                <a:cubicBezTo>
                  <a:pt x="325" y="1649"/>
                  <a:pt x="324" y="1657"/>
                  <a:pt x="324" y="1657"/>
                </a:cubicBezTo>
                <a:cubicBezTo>
                  <a:pt x="319" y="1671"/>
                  <a:pt x="319" y="1671"/>
                  <a:pt x="319" y="1671"/>
                </a:cubicBezTo>
                <a:cubicBezTo>
                  <a:pt x="319" y="1671"/>
                  <a:pt x="310" y="1678"/>
                  <a:pt x="309" y="1678"/>
                </a:cubicBezTo>
                <a:cubicBezTo>
                  <a:pt x="297" y="1674"/>
                  <a:pt x="297" y="1674"/>
                  <a:pt x="297" y="1674"/>
                </a:cubicBezTo>
                <a:cubicBezTo>
                  <a:pt x="288" y="1661"/>
                  <a:pt x="288" y="1661"/>
                  <a:pt x="288" y="1661"/>
                </a:cubicBezTo>
                <a:cubicBezTo>
                  <a:pt x="283" y="1649"/>
                  <a:pt x="275" y="1639"/>
                  <a:pt x="268" y="1627"/>
                </a:cubicBezTo>
                <a:cubicBezTo>
                  <a:pt x="268" y="1627"/>
                  <a:pt x="265" y="1611"/>
                  <a:pt x="265" y="1601"/>
                </a:cubicBezTo>
                <a:cubicBezTo>
                  <a:pt x="265" y="1601"/>
                  <a:pt x="271" y="1583"/>
                  <a:pt x="279" y="1570"/>
                </a:cubicBezTo>
                <a:cubicBezTo>
                  <a:pt x="301" y="1537"/>
                  <a:pt x="342" y="1520"/>
                  <a:pt x="384" y="1520"/>
                </a:cubicBezTo>
                <a:cubicBezTo>
                  <a:pt x="520" y="1522"/>
                  <a:pt x="647" y="1658"/>
                  <a:pt x="621" y="1809"/>
                </a:cubicBezTo>
                <a:cubicBezTo>
                  <a:pt x="605" y="1901"/>
                  <a:pt x="545" y="1984"/>
                  <a:pt x="455" y="2017"/>
                </a:cubicBezTo>
                <a:cubicBezTo>
                  <a:pt x="367" y="2050"/>
                  <a:pt x="266" y="2029"/>
                  <a:pt x="178" y="2053"/>
                </a:cubicBezTo>
                <a:cubicBezTo>
                  <a:pt x="153" y="2060"/>
                  <a:pt x="131" y="2077"/>
                  <a:pt x="122" y="2104"/>
                </a:cubicBezTo>
                <a:cubicBezTo>
                  <a:pt x="116" y="2120"/>
                  <a:pt x="120" y="2107"/>
                  <a:pt x="120" y="2110"/>
                </a:cubicBezTo>
                <a:cubicBezTo>
                  <a:pt x="120" y="2108"/>
                  <a:pt x="120" y="2108"/>
                  <a:pt x="120" y="2108"/>
                </a:cubicBezTo>
                <a:cubicBezTo>
                  <a:pt x="121" y="2110"/>
                  <a:pt x="124" y="2116"/>
                  <a:pt x="124" y="2116"/>
                </a:cubicBezTo>
                <a:cubicBezTo>
                  <a:pt x="122" y="2119"/>
                  <a:pt x="122" y="2119"/>
                  <a:pt x="122" y="2119"/>
                </a:cubicBezTo>
                <a:cubicBezTo>
                  <a:pt x="121" y="2123"/>
                  <a:pt x="120" y="2119"/>
                  <a:pt x="123" y="2127"/>
                </a:cubicBezTo>
                <a:cubicBezTo>
                  <a:pt x="133" y="2155"/>
                  <a:pt x="170" y="2171"/>
                  <a:pt x="170" y="2207"/>
                </a:cubicBezTo>
                <a:cubicBezTo>
                  <a:pt x="165" y="2220"/>
                  <a:pt x="165" y="2220"/>
                  <a:pt x="165" y="2220"/>
                </a:cubicBezTo>
                <a:cubicBezTo>
                  <a:pt x="152" y="2225"/>
                  <a:pt x="152" y="2225"/>
                  <a:pt x="152" y="2225"/>
                </a:cubicBezTo>
                <a:cubicBezTo>
                  <a:pt x="139" y="2220"/>
                  <a:pt x="139" y="2220"/>
                  <a:pt x="139" y="2220"/>
                </a:cubicBezTo>
                <a:cubicBezTo>
                  <a:pt x="139" y="2220"/>
                  <a:pt x="134" y="2205"/>
                  <a:pt x="134" y="2206"/>
                </a:cubicBezTo>
                <a:cubicBezTo>
                  <a:pt x="133" y="2204"/>
                  <a:pt x="133" y="2204"/>
                  <a:pt x="134" y="2206"/>
                </a:cubicBezTo>
                <a:cubicBezTo>
                  <a:pt x="130" y="2197"/>
                  <a:pt x="132" y="2203"/>
                  <a:pt x="130" y="2202"/>
                </a:cubicBezTo>
                <a:cubicBezTo>
                  <a:pt x="120" y="2192"/>
                  <a:pt x="105" y="2188"/>
                  <a:pt x="91" y="2183"/>
                </a:cubicBezTo>
                <a:cubicBezTo>
                  <a:pt x="91" y="2191"/>
                  <a:pt x="91" y="2191"/>
                  <a:pt x="91" y="2191"/>
                </a:cubicBezTo>
                <a:cubicBezTo>
                  <a:pt x="90" y="2200"/>
                  <a:pt x="90" y="2200"/>
                  <a:pt x="90" y="2200"/>
                </a:cubicBezTo>
                <a:cubicBezTo>
                  <a:pt x="85" y="2207"/>
                  <a:pt x="85" y="2207"/>
                  <a:pt x="85" y="2207"/>
                </a:cubicBezTo>
                <a:cubicBezTo>
                  <a:pt x="78" y="2212"/>
                  <a:pt x="78" y="2212"/>
                  <a:pt x="78" y="2212"/>
                </a:cubicBezTo>
                <a:cubicBezTo>
                  <a:pt x="69" y="2214"/>
                  <a:pt x="69" y="2214"/>
                  <a:pt x="69" y="2214"/>
                </a:cubicBezTo>
                <a:close/>
                <a:moveTo>
                  <a:pt x="120" y="2108"/>
                </a:moveTo>
                <a:cubicBezTo>
                  <a:pt x="120" y="2108"/>
                  <a:pt x="119" y="2108"/>
                  <a:pt x="120" y="2109"/>
                </a:cubicBezTo>
                <a:cubicBezTo>
                  <a:pt x="119" y="2110"/>
                  <a:pt x="119" y="2110"/>
                  <a:pt x="119" y="2110"/>
                </a:cubicBezTo>
                <a:cubicBezTo>
                  <a:pt x="119" y="2110"/>
                  <a:pt x="119" y="2110"/>
                  <a:pt x="119" y="2110"/>
                </a:cubicBezTo>
                <a:cubicBezTo>
                  <a:pt x="119" y="2111"/>
                  <a:pt x="118" y="2114"/>
                  <a:pt x="119" y="2110"/>
                </a:cubicBezTo>
                <a:cubicBezTo>
                  <a:pt x="120" y="2110"/>
                  <a:pt x="120" y="2110"/>
                  <a:pt x="120" y="2110"/>
                </a:cubicBezTo>
                <a:cubicBezTo>
                  <a:pt x="120" y="2110"/>
                  <a:pt x="120" y="2110"/>
                  <a:pt x="120" y="2110"/>
                </a:cubicBezTo>
                <a:cubicBezTo>
                  <a:pt x="120" y="2111"/>
                  <a:pt x="120" y="2109"/>
                  <a:pt x="120" y="2109"/>
                </a:cubicBezTo>
                <a:cubicBezTo>
                  <a:pt x="120" y="2108"/>
                  <a:pt x="120" y="2108"/>
                  <a:pt x="120" y="2108"/>
                </a:cubicBezTo>
                <a:close/>
                <a:moveTo>
                  <a:pt x="120" y="2109"/>
                </a:moveTo>
                <a:cubicBezTo>
                  <a:pt x="120" y="2109"/>
                  <a:pt x="120" y="2109"/>
                  <a:pt x="120" y="2109"/>
                </a:cubicBezTo>
                <a:cubicBezTo>
                  <a:pt x="120" y="2110"/>
                  <a:pt x="120" y="2110"/>
                  <a:pt x="120" y="2110"/>
                </a:cubicBezTo>
                <a:cubicBezTo>
                  <a:pt x="120" y="2111"/>
                  <a:pt x="119" y="2107"/>
                  <a:pt x="120" y="2110"/>
                </a:cubicBezTo>
                <a:cubicBezTo>
                  <a:pt x="120" y="2110"/>
                  <a:pt x="120" y="2110"/>
                  <a:pt x="120" y="2110"/>
                </a:cubicBezTo>
                <a:cubicBezTo>
                  <a:pt x="120" y="2109"/>
                  <a:pt x="120" y="2109"/>
                  <a:pt x="120" y="2109"/>
                </a:cubicBezTo>
                <a:cubicBezTo>
                  <a:pt x="120" y="2109"/>
                  <a:pt x="120" y="2109"/>
                  <a:pt x="120" y="2109"/>
                </a:cubicBezTo>
                <a:close/>
                <a:moveTo>
                  <a:pt x="91" y="1853"/>
                </a:moveTo>
                <a:cubicBezTo>
                  <a:pt x="91" y="1999"/>
                  <a:pt x="91" y="1999"/>
                  <a:pt x="91" y="1999"/>
                </a:cubicBezTo>
                <a:cubicBezTo>
                  <a:pt x="101" y="1991"/>
                  <a:pt x="111" y="1984"/>
                  <a:pt x="122" y="1979"/>
                </a:cubicBezTo>
                <a:cubicBezTo>
                  <a:pt x="138" y="1971"/>
                  <a:pt x="154" y="1966"/>
                  <a:pt x="170" y="1962"/>
                </a:cubicBezTo>
                <a:cubicBezTo>
                  <a:pt x="162" y="1955"/>
                  <a:pt x="155" y="1948"/>
                  <a:pt x="148" y="1940"/>
                </a:cubicBezTo>
                <a:cubicBezTo>
                  <a:pt x="126" y="1913"/>
                  <a:pt x="107" y="1884"/>
                  <a:pt x="91" y="1853"/>
                </a:cubicBezTo>
                <a:close/>
                <a:moveTo>
                  <a:pt x="263" y="1403"/>
                </a:moveTo>
                <a:cubicBezTo>
                  <a:pt x="263" y="1403"/>
                  <a:pt x="266" y="1409"/>
                  <a:pt x="264" y="1400"/>
                </a:cubicBezTo>
                <a:cubicBezTo>
                  <a:pt x="264" y="1400"/>
                  <a:pt x="263" y="1403"/>
                  <a:pt x="263" y="1403"/>
                </a:cubicBezTo>
                <a:close/>
                <a:moveTo>
                  <a:pt x="266" y="1396"/>
                </a:moveTo>
                <a:cubicBezTo>
                  <a:pt x="264" y="1398"/>
                  <a:pt x="267" y="1395"/>
                  <a:pt x="266" y="1396"/>
                </a:cubicBezTo>
                <a:close/>
                <a:moveTo>
                  <a:pt x="113" y="1357"/>
                </a:moveTo>
                <a:cubicBezTo>
                  <a:pt x="116" y="1342"/>
                  <a:pt x="116" y="1342"/>
                  <a:pt x="116" y="1342"/>
                </a:cubicBezTo>
                <a:cubicBezTo>
                  <a:pt x="143" y="1281"/>
                  <a:pt x="201" y="1239"/>
                  <a:pt x="227" y="1178"/>
                </a:cubicBezTo>
                <a:cubicBezTo>
                  <a:pt x="231" y="1170"/>
                  <a:pt x="234" y="1162"/>
                  <a:pt x="236" y="1154"/>
                </a:cubicBezTo>
                <a:cubicBezTo>
                  <a:pt x="251" y="1108"/>
                  <a:pt x="258" y="1059"/>
                  <a:pt x="258" y="1011"/>
                </a:cubicBezTo>
                <a:cubicBezTo>
                  <a:pt x="258" y="988"/>
                  <a:pt x="256" y="966"/>
                  <a:pt x="252" y="943"/>
                </a:cubicBezTo>
                <a:cubicBezTo>
                  <a:pt x="247" y="923"/>
                  <a:pt x="242" y="903"/>
                  <a:pt x="231" y="885"/>
                </a:cubicBezTo>
                <a:cubicBezTo>
                  <a:pt x="225" y="876"/>
                  <a:pt x="216" y="868"/>
                  <a:pt x="207" y="862"/>
                </a:cubicBezTo>
                <a:cubicBezTo>
                  <a:pt x="204" y="861"/>
                  <a:pt x="191" y="855"/>
                  <a:pt x="177" y="855"/>
                </a:cubicBezTo>
                <a:cubicBezTo>
                  <a:pt x="168" y="856"/>
                  <a:pt x="157" y="860"/>
                  <a:pt x="149" y="867"/>
                </a:cubicBezTo>
                <a:cubicBezTo>
                  <a:pt x="146" y="872"/>
                  <a:pt x="146" y="872"/>
                  <a:pt x="146" y="872"/>
                </a:cubicBezTo>
                <a:cubicBezTo>
                  <a:pt x="141" y="877"/>
                  <a:pt x="143" y="872"/>
                  <a:pt x="141" y="886"/>
                </a:cubicBezTo>
                <a:cubicBezTo>
                  <a:pt x="154" y="885"/>
                  <a:pt x="154" y="885"/>
                  <a:pt x="154" y="885"/>
                </a:cubicBezTo>
                <a:cubicBezTo>
                  <a:pt x="169" y="889"/>
                  <a:pt x="169" y="889"/>
                  <a:pt x="169" y="889"/>
                </a:cubicBezTo>
                <a:cubicBezTo>
                  <a:pt x="174" y="893"/>
                  <a:pt x="182" y="900"/>
                  <a:pt x="182" y="900"/>
                </a:cubicBezTo>
                <a:cubicBezTo>
                  <a:pt x="189" y="914"/>
                  <a:pt x="189" y="914"/>
                  <a:pt x="189" y="914"/>
                </a:cubicBezTo>
                <a:cubicBezTo>
                  <a:pt x="191" y="930"/>
                  <a:pt x="191" y="930"/>
                  <a:pt x="191" y="930"/>
                </a:cubicBezTo>
                <a:cubicBezTo>
                  <a:pt x="187" y="945"/>
                  <a:pt x="186" y="945"/>
                  <a:pt x="177" y="958"/>
                </a:cubicBezTo>
                <a:cubicBezTo>
                  <a:pt x="177" y="958"/>
                  <a:pt x="158" y="971"/>
                  <a:pt x="140" y="973"/>
                </a:cubicBezTo>
                <a:cubicBezTo>
                  <a:pt x="126" y="974"/>
                  <a:pt x="112" y="971"/>
                  <a:pt x="100" y="965"/>
                </a:cubicBezTo>
                <a:cubicBezTo>
                  <a:pt x="97" y="964"/>
                  <a:pt x="94" y="963"/>
                  <a:pt x="91" y="961"/>
                </a:cubicBezTo>
                <a:cubicBezTo>
                  <a:pt x="91" y="1394"/>
                  <a:pt x="91" y="1394"/>
                  <a:pt x="91" y="1394"/>
                </a:cubicBezTo>
                <a:cubicBezTo>
                  <a:pt x="93" y="1392"/>
                  <a:pt x="94" y="1390"/>
                  <a:pt x="95" y="1388"/>
                </a:cubicBezTo>
                <a:cubicBezTo>
                  <a:pt x="101" y="1377"/>
                  <a:pt x="107" y="1367"/>
                  <a:pt x="113" y="1357"/>
                </a:cubicBezTo>
                <a:close/>
                <a:moveTo>
                  <a:pt x="128" y="892"/>
                </a:moveTo>
                <a:cubicBezTo>
                  <a:pt x="125" y="893"/>
                  <a:pt x="131" y="889"/>
                  <a:pt x="124" y="894"/>
                </a:cubicBezTo>
                <a:cubicBezTo>
                  <a:pt x="124" y="894"/>
                  <a:pt x="133" y="889"/>
                  <a:pt x="129" y="891"/>
                </a:cubicBezTo>
                <a:cubicBezTo>
                  <a:pt x="129" y="891"/>
                  <a:pt x="127" y="892"/>
                  <a:pt x="128" y="892"/>
                </a:cubicBezTo>
                <a:close/>
                <a:moveTo>
                  <a:pt x="136" y="887"/>
                </a:moveTo>
                <a:cubicBezTo>
                  <a:pt x="138" y="890"/>
                  <a:pt x="136" y="886"/>
                  <a:pt x="136" y="887"/>
                </a:cubicBezTo>
                <a:close/>
                <a:moveTo>
                  <a:pt x="136" y="886"/>
                </a:moveTo>
                <a:cubicBezTo>
                  <a:pt x="136" y="887"/>
                  <a:pt x="135" y="886"/>
                  <a:pt x="136" y="886"/>
                </a:cubicBezTo>
                <a:close/>
                <a:moveTo>
                  <a:pt x="91" y="640"/>
                </a:moveTo>
                <a:cubicBezTo>
                  <a:pt x="91" y="804"/>
                  <a:pt x="91" y="804"/>
                  <a:pt x="91" y="804"/>
                </a:cubicBezTo>
                <a:cubicBezTo>
                  <a:pt x="102" y="797"/>
                  <a:pt x="132" y="778"/>
                  <a:pt x="151" y="772"/>
                </a:cubicBezTo>
                <a:cubicBezTo>
                  <a:pt x="125" y="731"/>
                  <a:pt x="106" y="686"/>
                  <a:pt x="91" y="640"/>
                </a:cubicBezTo>
                <a:close/>
                <a:moveTo>
                  <a:pt x="172" y="121"/>
                </a:moveTo>
                <a:cubicBezTo>
                  <a:pt x="171" y="121"/>
                  <a:pt x="168" y="120"/>
                  <a:pt x="172" y="121"/>
                </a:cubicBezTo>
                <a:cubicBezTo>
                  <a:pt x="172" y="122"/>
                  <a:pt x="172" y="122"/>
                  <a:pt x="172" y="122"/>
                </a:cubicBezTo>
                <a:cubicBezTo>
                  <a:pt x="172" y="122"/>
                  <a:pt x="172" y="122"/>
                  <a:pt x="172" y="122"/>
                </a:cubicBezTo>
                <a:cubicBezTo>
                  <a:pt x="171" y="122"/>
                  <a:pt x="172" y="122"/>
                  <a:pt x="173" y="122"/>
                </a:cubicBezTo>
                <a:cubicBezTo>
                  <a:pt x="173" y="122"/>
                  <a:pt x="173" y="122"/>
                  <a:pt x="173" y="122"/>
                </a:cubicBezTo>
                <a:cubicBezTo>
                  <a:pt x="173" y="122"/>
                  <a:pt x="173" y="122"/>
                  <a:pt x="173" y="122"/>
                </a:cubicBezTo>
                <a:cubicBezTo>
                  <a:pt x="174" y="122"/>
                  <a:pt x="174" y="122"/>
                  <a:pt x="174" y="122"/>
                </a:cubicBezTo>
                <a:cubicBezTo>
                  <a:pt x="172" y="123"/>
                  <a:pt x="166" y="126"/>
                  <a:pt x="166" y="126"/>
                </a:cubicBezTo>
                <a:cubicBezTo>
                  <a:pt x="163" y="124"/>
                  <a:pt x="163" y="124"/>
                  <a:pt x="163" y="124"/>
                </a:cubicBezTo>
                <a:cubicBezTo>
                  <a:pt x="159" y="123"/>
                  <a:pt x="163" y="122"/>
                  <a:pt x="155" y="125"/>
                </a:cubicBezTo>
                <a:cubicBezTo>
                  <a:pt x="132" y="134"/>
                  <a:pt x="117" y="162"/>
                  <a:pt x="91" y="170"/>
                </a:cubicBezTo>
                <a:cubicBezTo>
                  <a:pt x="91" y="342"/>
                  <a:pt x="91" y="342"/>
                  <a:pt x="91" y="342"/>
                </a:cubicBezTo>
                <a:cubicBezTo>
                  <a:pt x="97" y="335"/>
                  <a:pt x="102" y="328"/>
                  <a:pt x="109" y="322"/>
                </a:cubicBezTo>
                <a:cubicBezTo>
                  <a:pt x="143" y="289"/>
                  <a:pt x="195" y="284"/>
                  <a:pt x="242" y="299"/>
                </a:cubicBezTo>
                <a:cubicBezTo>
                  <a:pt x="240" y="259"/>
                  <a:pt x="238" y="219"/>
                  <a:pt x="228" y="181"/>
                </a:cubicBezTo>
                <a:cubicBezTo>
                  <a:pt x="221" y="156"/>
                  <a:pt x="205" y="133"/>
                  <a:pt x="178" y="124"/>
                </a:cubicBezTo>
                <a:cubicBezTo>
                  <a:pt x="163" y="118"/>
                  <a:pt x="175" y="122"/>
                  <a:pt x="172" y="122"/>
                </a:cubicBezTo>
                <a:cubicBezTo>
                  <a:pt x="174" y="122"/>
                  <a:pt x="174" y="122"/>
                  <a:pt x="174" y="122"/>
                </a:cubicBezTo>
                <a:cubicBezTo>
                  <a:pt x="174" y="122"/>
                  <a:pt x="174" y="121"/>
                  <a:pt x="173" y="122"/>
                </a:cubicBezTo>
                <a:cubicBezTo>
                  <a:pt x="173" y="122"/>
                  <a:pt x="173" y="122"/>
                  <a:pt x="173" y="122"/>
                </a:cubicBezTo>
                <a:cubicBezTo>
                  <a:pt x="173" y="122"/>
                  <a:pt x="173" y="122"/>
                  <a:pt x="173" y="122"/>
                </a:cubicBezTo>
                <a:cubicBezTo>
                  <a:pt x="172" y="122"/>
                  <a:pt x="172" y="122"/>
                  <a:pt x="172" y="122"/>
                </a:cubicBezTo>
                <a:cubicBezTo>
                  <a:pt x="171" y="122"/>
                  <a:pt x="175" y="121"/>
                  <a:pt x="172" y="122"/>
                </a:cubicBezTo>
                <a:cubicBezTo>
                  <a:pt x="172" y="122"/>
                  <a:pt x="172" y="122"/>
                  <a:pt x="172" y="122"/>
                </a:cubicBezTo>
                <a:cubicBezTo>
                  <a:pt x="173" y="122"/>
                  <a:pt x="173" y="122"/>
                  <a:pt x="173" y="122"/>
                </a:cubicBezTo>
                <a:cubicBezTo>
                  <a:pt x="172" y="121"/>
                  <a:pt x="172" y="121"/>
                  <a:pt x="172" y="121"/>
                </a:cubicBezTo>
                <a:cubicBezTo>
                  <a:pt x="172" y="121"/>
                  <a:pt x="172" y="121"/>
                  <a:pt x="172" y="121"/>
                </a:cubicBezTo>
                <a:close/>
                <a:moveTo>
                  <a:pt x="873" y="269"/>
                </a:moveTo>
                <a:cubicBezTo>
                  <a:pt x="876" y="273"/>
                  <a:pt x="873" y="269"/>
                  <a:pt x="873" y="269"/>
                </a:cubicBezTo>
                <a:close/>
                <a:moveTo>
                  <a:pt x="869" y="267"/>
                </a:moveTo>
                <a:cubicBezTo>
                  <a:pt x="868" y="267"/>
                  <a:pt x="868" y="267"/>
                  <a:pt x="868" y="267"/>
                </a:cubicBezTo>
                <a:cubicBezTo>
                  <a:pt x="868" y="268"/>
                  <a:pt x="868" y="268"/>
                  <a:pt x="868" y="268"/>
                </a:cubicBezTo>
                <a:cubicBezTo>
                  <a:pt x="868" y="268"/>
                  <a:pt x="862" y="271"/>
                  <a:pt x="871" y="268"/>
                </a:cubicBezTo>
                <a:cubicBezTo>
                  <a:pt x="871" y="268"/>
                  <a:pt x="868" y="267"/>
                  <a:pt x="869" y="267"/>
                </a:cubicBezTo>
                <a:close/>
                <a:moveTo>
                  <a:pt x="1302" y="94"/>
                </a:moveTo>
                <a:cubicBezTo>
                  <a:pt x="878" y="94"/>
                  <a:pt x="878" y="94"/>
                  <a:pt x="878" y="94"/>
                </a:cubicBezTo>
                <a:cubicBezTo>
                  <a:pt x="879" y="95"/>
                  <a:pt x="881" y="96"/>
                  <a:pt x="883" y="97"/>
                </a:cubicBezTo>
                <a:cubicBezTo>
                  <a:pt x="893" y="102"/>
                  <a:pt x="903" y="108"/>
                  <a:pt x="913" y="115"/>
                </a:cubicBezTo>
                <a:cubicBezTo>
                  <a:pt x="918" y="116"/>
                  <a:pt x="923" y="116"/>
                  <a:pt x="928" y="118"/>
                </a:cubicBezTo>
                <a:cubicBezTo>
                  <a:pt x="988" y="146"/>
                  <a:pt x="1030" y="205"/>
                  <a:pt x="1089" y="231"/>
                </a:cubicBezTo>
                <a:cubicBezTo>
                  <a:pt x="1097" y="234"/>
                  <a:pt x="1105" y="237"/>
                  <a:pt x="1112" y="240"/>
                </a:cubicBezTo>
                <a:cubicBezTo>
                  <a:pt x="1158" y="255"/>
                  <a:pt x="1206" y="262"/>
                  <a:pt x="1253" y="262"/>
                </a:cubicBezTo>
                <a:cubicBezTo>
                  <a:pt x="1276" y="262"/>
                  <a:pt x="1298" y="260"/>
                  <a:pt x="1320" y="256"/>
                </a:cubicBezTo>
                <a:cubicBezTo>
                  <a:pt x="1340" y="251"/>
                  <a:pt x="1360" y="246"/>
                  <a:pt x="1377" y="234"/>
                </a:cubicBezTo>
                <a:cubicBezTo>
                  <a:pt x="1387" y="228"/>
                  <a:pt x="1394" y="220"/>
                  <a:pt x="1400" y="210"/>
                </a:cubicBezTo>
                <a:cubicBezTo>
                  <a:pt x="1401" y="207"/>
                  <a:pt x="1407" y="194"/>
                  <a:pt x="1406" y="180"/>
                </a:cubicBezTo>
                <a:cubicBezTo>
                  <a:pt x="1406" y="170"/>
                  <a:pt x="1402" y="160"/>
                  <a:pt x="1395" y="152"/>
                </a:cubicBezTo>
                <a:cubicBezTo>
                  <a:pt x="1390" y="148"/>
                  <a:pt x="1390" y="148"/>
                  <a:pt x="1390" y="148"/>
                </a:cubicBezTo>
                <a:cubicBezTo>
                  <a:pt x="1386" y="144"/>
                  <a:pt x="1391" y="145"/>
                  <a:pt x="1376" y="143"/>
                </a:cubicBezTo>
                <a:cubicBezTo>
                  <a:pt x="1377" y="157"/>
                  <a:pt x="1377" y="157"/>
                  <a:pt x="1377" y="157"/>
                </a:cubicBezTo>
                <a:cubicBezTo>
                  <a:pt x="1373" y="172"/>
                  <a:pt x="1373" y="172"/>
                  <a:pt x="1373" y="172"/>
                </a:cubicBezTo>
                <a:cubicBezTo>
                  <a:pt x="1369" y="177"/>
                  <a:pt x="1363" y="185"/>
                  <a:pt x="1363" y="185"/>
                </a:cubicBezTo>
                <a:cubicBezTo>
                  <a:pt x="1349" y="192"/>
                  <a:pt x="1349" y="192"/>
                  <a:pt x="1349" y="192"/>
                </a:cubicBezTo>
                <a:cubicBezTo>
                  <a:pt x="1333" y="194"/>
                  <a:pt x="1333" y="194"/>
                  <a:pt x="1333" y="194"/>
                </a:cubicBezTo>
                <a:cubicBezTo>
                  <a:pt x="1318" y="190"/>
                  <a:pt x="1318" y="189"/>
                  <a:pt x="1306" y="179"/>
                </a:cubicBezTo>
                <a:cubicBezTo>
                  <a:pt x="1306" y="179"/>
                  <a:pt x="1293" y="160"/>
                  <a:pt x="1291" y="142"/>
                </a:cubicBezTo>
                <a:cubicBezTo>
                  <a:pt x="1290" y="128"/>
                  <a:pt x="1293" y="114"/>
                  <a:pt x="1298" y="101"/>
                </a:cubicBezTo>
                <a:cubicBezTo>
                  <a:pt x="1299" y="99"/>
                  <a:pt x="1301" y="96"/>
                  <a:pt x="1302" y="94"/>
                </a:cubicBezTo>
                <a:close/>
                <a:moveTo>
                  <a:pt x="1833" y="257"/>
                </a:moveTo>
                <a:cubicBezTo>
                  <a:pt x="1833" y="257"/>
                  <a:pt x="1832" y="257"/>
                  <a:pt x="1833" y="257"/>
                </a:cubicBezTo>
                <a:close/>
                <a:moveTo>
                  <a:pt x="423" y="94"/>
                </a:moveTo>
                <a:cubicBezTo>
                  <a:pt x="282" y="94"/>
                  <a:pt x="282" y="94"/>
                  <a:pt x="282" y="94"/>
                </a:cubicBezTo>
                <a:cubicBezTo>
                  <a:pt x="287" y="100"/>
                  <a:pt x="292" y="107"/>
                  <a:pt x="296" y="114"/>
                </a:cubicBezTo>
                <a:cubicBezTo>
                  <a:pt x="306" y="133"/>
                  <a:pt x="313" y="152"/>
                  <a:pt x="318" y="173"/>
                </a:cubicBezTo>
                <a:cubicBezTo>
                  <a:pt x="324" y="165"/>
                  <a:pt x="331" y="157"/>
                  <a:pt x="339" y="150"/>
                </a:cubicBezTo>
                <a:cubicBezTo>
                  <a:pt x="365" y="128"/>
                  <a:pt x="393" y="109"/>
                  <a:pt x="423" y="94"/>
                </a:cubicBezTo>
                <a:close/>
                <a:moveTo>
                  <a:pt x="1616" y="94"/>
                </a:moveTo>
                <a:cubicBezTo>
                  <a:pt x="1457" y="94"/>
                  <a:pt x="1457" y="94"/>
                  <a:pt x="1457" y="94"/>
                </a:cubicBezTo>
                <a:cubicBezTo>
                  <a:pt x="1464" y="105"/>
                  <a:pt x="1482" y="135"/>
                  <a:pt x="1488" y="153"/>
                </a:cubicBezTo>
                <a:cubicBezTo>
                  <a:pt x="1528" y="128"/>
                  <a:pt x="1571" y="108"/>
                  <a:pt x="1616" y="94"/>
                </a:cubicBezTo>
                <a:close/>
                <a:moveTo>
                  <a:pt x="1376" y="139"/>
                </a:moveTo>
                <a:cubicBezTo>
                  <a:pt x="1373" y="141"/>
                  <a:pt x="1377" y="138"/>
                  <a:pt x="1376" y="139"/>
                </a:cubicBezTo>
                <a:close/>
                <a:moveTo>
                  <a:pt x="1376" y="138"/>
                </a:moveTo>
                <a:cubicBezTo>
                  <a:pt x="1376" y="138"/>
                  <a:pt x="1377" y="138"/>
                  <a:pt x="1376" y="138"/>
                </a:cubicBezTo>
                <a:close/>
                <a:moveTo>
                  <a:pt x="1373" y="135"/>
                </a:moveTo>
                <a:cubicBezTo>
                  <a:pt x="1370" y="129"/>
                  <a:pt x="1370" y="129"/>
                  <a:pt x="1370" y="129"/>
                </a:cubicBezTo>
                <a:cubicBezTo>
                  <a:pt x="1370" y="128"/>
                  <a:pt x="1369" y="127"/>
                  <a:pt x="1368" y="126"/>
                </a:cubicBezTo>
                <a:cubicBezTo>
                  <a:pt x="1370" y="129"/>
                  <a:pt x="1372" y="132"/>
                  <a:pt x="1373" y="135"/>
                </a:cubicBezTo>
                <a:close/>
                <a:moveTo>
                  <a:pt x="100" y="94"/>
                </a:moveTo>
                <a:cubicBezTo>
                  <a:pt x="91" y="94"/>
                  <a:pt x="91" y="94"/>
                  <a:pt x="91" y="94"/>
                </a:cubicBezTo>
                <a:cubicBezTo>
                  <a:pt x="91" y="117"/>
                  <a:pt x="91" y="117"/>
                  <a:pt x="91" y="117"/>
                </a:cubicBezTo>
                <a:cubicBezTo>
                  <a:pt x="95" y="109"/>
                  <a:pt x="97" y="101"/>
                  <a:pt x="100" y="94"/>
                </a:cubicBezTo>
                <a:close/>
              </a:path>
            </a:pathLst>
          </a:custGeom>
          <a:solidFill>
            <a:schemeClr val="accent1"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梦源黑体 CN W16" panose="020B0200000000000000" pitchFamily="34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E7A5189F-B9B7-BBB5-95C2-49B2884FA598}"/>
              </a:ext>
            </a:extLst>
          </p:cNvPr>
          <p:cNvSpPr/>
          <p:nvPr userDrawn="1"/>
        </p:nvSpPr>
        <p:spPr>
          <a:xfrm flipV="1">
            <a:off x="0" y="6734287"/>
            <a:ext cx="12192000" cy="1237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梦源黑体 CN W16" panose="020B0200000000000000" pitchFamily="34" charset="-122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B3997139-15E0-827F-A329-FA5A8408B3E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4370" b="14888"/>
          <a:stretch>
            <a:fillRect/>
          </a:stretch>
        </p:blipFill>
        <p:spPr>
          <a:xfrm>
            <a:off x="-21009" y="4766927"/>
            <a:ext cx="1416404" cy="2059982"/>
          </a:xfrm>
          <a:custGeom>
            <a:avLst/>
            <a:gdLst>
              <a:gd name="connsiteX0" fmla="*/ 0 w 1416404"/>
              <a:gd name="connsiteY0" fmla="*/ 0 h 2059982"/>
              <a:gd name="connsiteX1" fmla="*/ 1416404 w 1416404"/>
              <a:gd name="connsiteY1" fmla="*/ 0 h 2059982"/>
              <a:gd name="connsiteX2" fmla="*/ 1416404 w 1416404"/>
              <a:gd name="connsiteY2" fmla="*/ 2059982 h 2059982"/>
              <a:gd name="connsiteX3" fmla="*/ 0 w 1416404"/>
              <a:gd name="connsiteY3" fmla="*/ 2059982 h 2059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16404" h="2059982">
                <a:moveTo>
                  <a:pt x="0" y="0"/>
                </a:moveTo>
                <a:lnTo>
                  <a:pt x="1416404" y="0"/>
                </a:lnTo>
                <a:lnTo>
                  <a:pt x="1416404" y="2059982"/>
                </a:lnTo>
                <a:lnTo>
                  <a:pt x="0" y="2059982"/>
                </a:lnTo>
                <a:close/>
              </a:path>
            </a:pathLst>
          </a:custGeom>
        </p:spPr>
      </p:pic>
      <p:grpSp>
        <p:nvGrpSpPr>
          <p:cNvPr id="18" name="组合 17">
            <a:extLst>
              <a:ext uri="{FF2B5EF4-FFF2-40B4-BE49-F238E27FC236}">
                <a16:creationId xmlns:a16="http://schemas.microsoft.com/office/drawing/2014/main" id="{4E57D1CC-8489-93AC-CDC2-CBDF38229B29}"/>
              </a:ext>
            </a:extLst>
          </p:cNvPr>
          <p:cNvGrpSpPr/>
          <p:nvPr userDrawn="1"/>
        </p:nvGrpSpPr>
        <p:grpSpPr>
          <a:xfrm>
            <a:off x="-82308" y="2628395"/>
            <a:ext cx="12704792" cy="4259752"/>
            <a:chOff x="-82308" y="4414574"/>
            <a:chExt cx="12704792" cy="4259752"/>
          </a:xfrm>
        </p:grpSpPr>
        <p:pic>
          <p:nvPicPr>
            <p:cNvPr id="19" name="图形 18">
              <a:extLst>
                <a:ext uri="{FF2B5EF4-FFF2-40B4-BE49-F238E27FC236}">
                  <a16:creationId xmlns:a16="http://schemas.microsoft.com/office/drawing/2014/main" id="{3A41220C-C1CB-C8CB-BA79-87027012539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 b="23996"/>
            <a:stretch/>
          </p:blipFill>
          <p:spPr>
            <a:xfrm>
              <a:off x="-82308" y="4414574"/>
              <a:ext cx="6178303" cy="4259752"/>
            </a:xfrm>
            <a:prstGeom prst="rect">
              <a:avLst/>
            </a:prstGeom>
          </p:spPr>
        </p:pic>
        <p:pic>
          <p:nvPicPr>
            <p:cNvPr id="20" name="图形 19">
              <a:extLst>
                <a:ext uri="{FF2B5EF4-FFF2-40B4-BE49-F238E27FC236}">
                  <a16:creationId xmlns:a16="http://schemas.microsoft.com/office/drawing/2014/main" id="{F0477179-3242-BF05-1FDF-7FE2207876F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 b="23996"/>
            <a:stretch/>
          </p:blipFill>
          <p:spPr>
            <a:xfrm flipH="1">
              <a:off x="5744871" y="4414574"/>
              <a:ext cx="6877613" cy="425975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900324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04258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DINPro-Bold" panose="02000503030000020004" pitchFamily="50" charset="0"/>
              </a:endParaRPr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梦源黑体 CN W16" panose="020B0200000000000000" pitchFamily="34" charset="-122"/>
                <a:ea typeface="梦源黑体 CN W16" panose="020B02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DINPro-Bold" panose="02000503030000020004" pitchFamily="50" charset="0"/>
                </a:endParaRPr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梦源黑体 CN W26" panose="020B0200000000000000" pitchFamily="34" charset="-122"/>
                  <a:ea typeface="梦源黑体 CN W26" panose="020B02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梦源黑体 CN W16" panose="020B0200000000000000" pitchFamily="34" charset="-122"/>
                  <a:ea typeface="梦源黑体 CN W16" panose="020B02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梦源黑体 CN W16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梦源黑体 CN W16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梦源黑体 CN W16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梦源黑体 CN W16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梦源黑体 CN W16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梦源黑体 CN W16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梦源黑体 CN W16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梦源黑体 CN W16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梦源黑体 CN W16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梦源黑体 CN W16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梦源黑体 CN W16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梦源黑体 CN W16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梦源黑体 CN W16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梦源黑体 CN W16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梦源黑体 CN W16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梦源黑体 CN W16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梦源黑体 CN W16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梦源黑体 CN W16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梦源黑体 CN W16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梦源黑体 CN W16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梦源黑体 CN W16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梦源黑体 CN W16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梦源黑体 CN W16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梦源黑体 CN W16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梦源黑体 CN W16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梦源黑体 CN W16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梦源黑体 CN W16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梦源黑体 CN W16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梦源黑体 CN W16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梦源黑体 CN W16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梦源黑体 CN W16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梦源黑体 CN W16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梦源黑体 CN W16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梦源黑体 CN W16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梦源黑体 CN W16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梦源黑体 CN W16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梦源黑体 CN W16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梦源黑体 CN W16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梦源黑体 CN W16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梦源黑体 CN W16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梦源黑体 CN W16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梦源黑体 CN W16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梦源黑体 CN W16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梦源黑体 CN W16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梦源黑体 CN W16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梦源黑体 CN W16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梦源黑体 CN W16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梦源黑体 CN W16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梦源黑体 CN W16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梦源黑体 CN W16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梦源黑体 CN W16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梦源黑体 CN W16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梦源黑体 CN W16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梦源黑体 CN W16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梦源黑体 CN W16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梦源黑体 CN W16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梦源黑体 CN W16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梦源黑体 CN W16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梦源黑体 CN W16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梦源黑体 CN W16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梦源黑体 CN W16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梦源黑体 CN W16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梦源黑体 CN W16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梦源黑体 CN W16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梦源黑体 CN W16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梦源黑体 CN W16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梦源黑体 CN W16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梦源黑体 CN W16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梦源黑体 CN W16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梦源黑体 CN W16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梦源黑体 CN W16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梦源黑体 CN W16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梦源黑体 CN W16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梦源黑体 CN W16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梦源黑体 CN W16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梦源黑体 CN W16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梦源黑体 CN W16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梦源黑体 CN W16" panose="020B0200000000000000" pitchFamily="34" charset="-122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DINPro-Bold" panose="02000503030000020004" pitchFamily="50" charset="0"/>
              </a:endParaRPr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梦源黑体 CN W16" panose="020B0200000000000000" pitchFamily="34" charset="-122"/>
                <a:ea typeface="梦源黑体 CN W16" panose="020B02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DINPro-Bold" panose="02000503030000020004" pitchFamily="50" charset="0"/>
              </a:endParaRPr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梦源黑体 CN W16" panose="020B0200000000000000" pitchFamily="34" charset="-122"/>
                <a:ea typeface="梦源黑体 CN W16" panose="020B02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梦源黑体 CN W26" panose="020B0200000000000000" pitchFamily="34" charset="-122"/>
                <a:ea typeface="梦源黑体 CN W26" panose="020B0200000000000000" pitchFamily="34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DINPro-Bold" panose="02000503030000020004" pitchFamily="50" charset="0"/>
              </a:endParaRPr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DINPro-Bold" panose="02000503030000020004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40831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2023/11/26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8D8A6F7-F113-C4A7-EAF6-746A58CB28F4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E698B37-47D5-AB54-6252-A1172477B6CF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8" name="组合 7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939DDEC1-CE33-5AB5-4B86-99660858AD58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CDDD4EFA-EB35-9BE4-B5FB-344DC6C6DCDE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F540B0E2-014B-CBF1-5DE1-816C60C70BB0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D5BDDE09-A370-2876-9E26-2BF58069A286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C1027CB0-CA62-17B7-D0EE-9DF1E8E361E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05AA99B1-6D7F-79A6-DC15-33084F544781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CE1ACB6F-2A1E-7D7C-8790-B6C50DFA1289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3E29DC66-1FE6-4E27-39CD-47C378AB2AA7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239E4EE9-E29B-39D5-786C-326BF86A8540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B002D619-D016-48CC-DF80-3290ED464420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0A721F03-CC63-BA5A-C020-C9EF51634AC7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6A1A5090-7395-E0CD-D34C-6F7F3CED4477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606EDD94-9038-3D87-343C-FB4A5B0E07C0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13CF8D77-38B1-8DED-F051-664540FB3A7C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2A1E6E3D-E73F-C778-97E2-A812E1C6C529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E89EFF8C-A167-9970-81DA-C123EDDE595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20521537-9005-B447-B264-2B4E203FB2A4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ACA47388-9981-EE51-E951-A3EB7C7E96F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BB12C70-63E5-58D8-FBF0-E3EE13751B46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22A7C498-1945-4F39-32EC-3A5D4539D6E3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C30E6672-D9CE-1B2D-5D49-235A5B76A8C3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4DD825E-2415-0EF8-6BF6-AEA9C0805221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12F228A6-D0A9-7D00-9304-B36C7D9C9F8E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244A2369-1070-5F44-C5C8-FEBE973E53D5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AFB459BF-C621-0B8F-706C-C7694D5C71B0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D6DF0F95-2BE9-45BA-386C-66160906D4E3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74934C67-039C-FEC1-0198-0870FFD22447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8812B083-1465-A0CE-27C3-88D3500A1434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08DA06E7-DB13-D91E-0247-24FC82069F98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0" name="矩形 39">
              <a:hlinkClick r:id="rId2"/>
              <a:extLst>
                <a:ext uri="{FF2B5EF4-FFF2-40B4-BE49-F238E27FC236}">
                  <a16:creationId xmlns:a16="http://schemas.microsoft.com/office/drawing/2014/main" id="{1DBE33E5-F113-9DDF-B4C4-01417AA6CCA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1E805515-D43D-E612-0D81-9FBB7287AF3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93F3A60C-65E6-8099-3FE8-71B1500798B9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46BE660F-2121-B7F2-8925-6D5F4EF0ED0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30034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6976027-2B09-E005-886F-0957DFD5AE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FAE53C6-E1F4-C2B1-F5AD-7E41E2CD3F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B61E4C9-0FAD-917A-BD19-060168DFFBA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梦源黑体 CN W16" panose="020B0200000000000000" pitchFamily="34" charset="-122"/>
              </a:defRPr>
            </a:lvl1pPr>
          </a:lstStyle>
          <a:p>
            <a:fld id="{086CE07D-539B-4AAB-B327-6D42E9E27344}" type="datetimeFigureOut">
              <a:rPr lang="zh-CN" altLang="en-US" smtClean="0"/>
              <a:pPr/>
              <a:t>2023/11/26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A5CBEF2-695E-8925-BA2A-755CF852454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梦源黑体 CN W16" panose="020B02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DA4EFB4-BD6D-3D0E-5FC6-7D921F5B3D6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梦源黑体 CN W16" panose="020B0200000000000000" pitchFamily="34" charset="-122"/>
              </a:defRPr>
            </a:lvl1pPr>
          </a:lstStyle>
          <a:p>
            <a:fld id="{D269A537-9FB8-4BCF-82CB-7FFE90566AD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7" name="页面-上">
            <a:extLst>
              <a:ext uri="{FF2B5EF4-FFF2-40B4-BE49-F238E27FC236}">
                <a16:creationId xmlns:a16="http://schemas.microsoft.com/office/drawing/2014/main" id="{A629BC9A-48B4-A1CB-D913-ED1924877F08}"/>
              </a:ext>
            </a:extLst>
          </p:cNvPr>
          <p:cNvSpPr/>
          <p:nvPr userDrawn="1"/>
        </p:nvSpPr>
        <p:spPr>
          <a:xfrm>
            <a:off x="5778500" y="-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梦源黑体 CN W16" panose="020B0200000000000000" pitchFamily="34" charset="-122"/>
            </a:endParaRPr>
          </a:p>
        </p:txBody>
      </p:sp>
      <p:sp>
        <p:nvSpPr>
          <p:cNvPr id="8" name="页面-下">
            <a:extLst>
              <a:ext uri="{FF2B5EF4-FFF2-40B4-BE49-F238E27FC236}">
                <a16:creationId xmlns:a16="http://schemas.microsoft.com/office/drawing/2014/main" id="{3FA31CB6-4757-6A84-2AB0-9BB3DDE43FDB}"/>
              </a:ext>
            </a:extLst>
          </p:cNvPr>
          <p:cNvSpPr/>
          <p:nvPr userDrawn="1"/>
        </p:nvSpPr>
        <p:spPr>
          <a:xfrm>
            <a:off x="5778500" y="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梦源黑体 CN W16" panose="020B02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325594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6" r:id="rId3"/>
    <p:sldLayoutId id="2147483655" r:id="rId4"/>
    <p:sldLayoutId id="2147483657" r:id="rId5"/>
    <p:sldLayoutId id="2147483658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DINPro-Bold" panose="02000503030000020004" pitchFamily="50" charset="0"/>
          <a:ea typeface="梦源黑体 CN W26" panose="020B0200000000000000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梦源黑体 CN W16" panose="020B0200000000000000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梦源黑体 CN W16" panose="020B0200000000000000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梦源黑体 CN W16" panose="020B0200000000000000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梦源黑体 CN W16" panose="020B0200000000000000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梦源黑体 CN W16" panose="020B0200000000000000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slideLayout" Target="../slideLayouts/slideLayout3.xml"/><Relationship Id="rId4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16.xml"/><Relationship Id="rId7" Type="http://schemas.openxmlformats.org/officeDocument/2006/relationships/image" Target="../media/image14.png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8.xml"/><Relationship Id="rId4" Type="http://schemas.openxmlformats.org/officeDocument/2006/relationships/tags" Target="../tags/tag1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Relationship Id="rId4" Type="http://schemas.microsoft.com/office/2007/relationships/hdphoto" Target="../media/hdphoto2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9.svg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image" Target="../media/image18.png"/><Relationship Id="rId5" Type="http://schemas.openxmlformats.org/officeDocument/2006/relationships/image" Target="../media/image17.svg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30.xml"/><Relationship Id="rId13" Type="http://schemas.openxmlformats.org/officeDocument/2006/relationships/image" Target="../media/image23.jpeg"/><Relationship Id="rId3" Type="http://schemas.openxmlformats.org/officeDocument/2006/relationships/tags" Target="../tags/tag25.xml"/><Relationship Id="rId7" Type="http://schemas.openxmlformats.org/officeDocument/2006/relationships/tags" Target="../tags/tag29.xml"/><Relationship Id="rId12" Type="http://schemas.openxmlformats.org/officeDocument/2006/relationships/image" Target="../media/image22.jpeg"/><Relationship Id="rId2" Type="http://schemas.openxmlformats.org/officeDocument/2006/relationships/tags" Target="../tags/tag24.xml"/><Relationship Id="rId16" Type="http://schemas.openxmlformats.org/officeDocument/2006/relationships/image" Target="../media/image26.jpeg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11" Type="http://schemas.openxmlformats.org/officeDocument/2006/relationships/image" Target="../media/image21.jpeg"/><Relationship Id="rId5" Type="http://schemas.openxmlformats.org/officeDocument/2006/relationships/tags" Target="../tags/tag27.xml"/><Relationship Id="rId15" Type="http://schemas.openxmlformats.org/officeDocument/2006/relationships/image" Target="../media/image25.png"/><Relationship Id="rId10" Type="http://schemas.openxmlformats.org/officeDocument/2006/relationships/image" Target="../media/image20.jpeg"/><Relationship Id="rId4" Type="http://schemas.openxmlformats.org/officeDocument/2006/relationships/tags" Target="../tags/tag26.xml"/><Relationship Id="rId9" Type="http://schemas.openxmlformats.org/officeDocument/2006/relationships/slideLayout" Target="../slideLayouts/slideLayout2.xml"/><Relationship Id="rId1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33.xml"/><Relationship Id="rId7" Type="http://schemas.openxmlformats.org/officeDocument/2006/relationships/image" Target="../media/image6.svg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6" Type="http://schemas.openxmlformats.org/officeDocument/2006/relationships/image" Target="../media/image5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3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29.svg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chart" Target="../charts/chart1.xml"/><Relationship Id="rId5" Type="http://schemas.openxmlformats.org/officeDocument/2006/relationships/image" Target="../media/image13.png"/><Relationship Id="rId4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B6AA9D"/>
            </a:gs>
            <a:gs pos="50400">
              <a:srgbClr val="CBC1B7"/>
            </a:gs>
            <a:gs pos="100000">
              <a:srgbClr val="D1C8B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文本框 42">
            <a:extLst>
              <a:ext uri="{FF2B5EF4-FFF2-40B4-BE49-F238E27FC236}">
                <a16:creationId xmlns:a16="http://schemas.microsoft.com/office/drawing/2014/main" id="{35A3085C-8F9C-100D-0D0D-8107584FF2A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894269" y="1570325"/>
            <a:ext cx="6403463" cy="12897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381000" dist="203200" dir="5400000" sx="90000" sy="90000" algn="ctr" rotWithShape="0">
              <a:schemeClr val="accent1">
                <a:alpha val="4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121804" tIns="60901" rIns="121804" bIns="60901">
            <a:sp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sz="7507">
                <a:ln w="9715">
                  <a:solidFill>
                    <a:srgbClr val="4F7470"/>
                  </a:solidFill>
                </a:ln>
                <a:gradFill flip="none" rotWithShape="1">
                  <a:gsLst>
                    <a:gs pos="100000">
                      <a:srgbClr val="D3E5E1"/>
                    </a:gs>
                    <a:gs pos="21000">
                      <a:srgbClr val="CFE2DD"/>
                    </a:gs>
                    <a:gs pos="0">
                      <a:srgbClr val="81B5A7"/>
                    </a:gs>
                    <a:gs pos="88000">
                      <a:srgbClr val="E6EEEC"/>
                    </a:gs>
                  </a:gsLst>
                  <a:lin ang="5400000" scaled="1"/>
                  <a:tileRect/>
                </a:gradFill>
                <a:effectLst>
                  <a:outerShdw blurRad="129540" dist="63500" dir="5400000" sx="102000" sy="102000" algn="t" rotWithShape="0">
                    <a:srgbClr val="2F4F48">
                      <a:alpha val="20000"/>
                    </a:srgbClr>
                  </a:outerShdw>
                </a:effectLst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</a:defRPr>
            </a:lvl1pPr>
            <a:lvl2pPr marL="742950" indent="-285750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2500"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2100"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zh-CN" altLang="en-US" sz="7582" b="1" dirty="0">
                <a:ln w="9812">
                  <a:solidFill>
                    <a:schemeClr val="accent1"/>
                  </a:solidFill>
                </a:ln>
                <a:gradFill flip="none" rotWithShape="1">
                  <a:gsLst>
                    <a:gs pos="100000">
                      <a:schemeClr val="accent2"/>
                    </a:gs>
                    <a:gs pos="21000">
                      <a:schemeClr val="accent1">
                        <a:lumMod val="60000"/>
                        <a:lumOff val="40000"/>
                      </a:schemeClr>
                    </a:gs>
                    <a:gs pos="0">
                      <a:schemeClr val="accent1">
                        <a:lumMod val="80000"/>
                        <a:lumOff val="20000"/>
                      </a:schemeClr>
                    </a:gs>
                    <a:gs pos="88000">
                      <a:schemeClr val="accent2"/>
                    </a:gs>
                  </a:gsLst>
                  <a:lin ang="5400000" scaled="1"/>
                  <a:tileRect/>
                </a:gradFill>
                <a:effectLst>
                  <a:outerShdw blurRad="130835" dist="64135" dir="5400000" sx="102000" sy="102000" algn="t" rotWithShape="0">
                    <a:srgbClr val="2F4F48">
                      <a:alpha val="20000"/>
                    </a:srgbClr>
                  </a:outerShdw>
                </a:effectLst>
                <a:latin typeface="梦源黑体 CN W26" panose="020B0200000000000000" pitchFamily="34" charset="-122"/>
                <a:ea typeface="梦源黑体 CN W26" panose="020B0200000000000000" pitchFamily="34" charset="-122"/>
                <a:sym typeface="阿里巴巴普惠体 2.0 115 Black" panose="00020600040101010101" pitchFamily="18" charset="-122"/>
              </a:rPr>
              <a:t>请输入主标题</a:t>
            </a:r>
          </a:p>
        </p:txBody>
      </p: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id="{8EB18226-9800-CA19-A0D0-3870102B5457}"/>
              </a:ext>
            </a:extLst>
          </p:cNvPr>
          <p:cNvCxnSpPr>
            <a:cxnSpLocks/>
          </p:cNvCxnSpPr>
          <p:nvPr/>
        </p:nvCxnSpPr>
        <p:spPr>
          <a:xfrm>
            <a:off x="2894269" y="1249732"/>
            <a:ext cx="1100938" cy="0"/>
          </a:xfrm>
          <a:prstGeom prst="line">
            <a:avLst/>
          </a:prstGeom>
          <a:ln w="6542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文本框 50">
            <a:extLst>
              <a:ext uri="{FF2B5EF4-FFF2-40B4-BE49-F238E27FC236}">
                <a16:creationId xmlns:a16="http://schemas.microsoft.com/office/drawing/2014/main" id="{8FE163D0-C596-5BD0-7B75-4D4DECC3EB6A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752504" y="3213574"/>
            <a:ext cx="3122094" cy="437286"/>
          </a:xfrm>
          <a:prstGeom prst="rect">
            <a:avLst/>
          </a:prstGeom>
          <a:noFill/>
          <a:effectLst/>
        </p:spPr>
        <p:txBody>
          <a:bodyPr wrap="square" lIns="86666" tIns="43332" rIns="86666" bIns="43332" rtlCol="0" anchor="t">
            <a:spAutoFit/>
          </a:bodyPr>
          <a:lstStyle/>
          <a:p>
            <a:r>
              <a:rPr lang="en-US" altLang="zh-CN" sz="2273" dirty="0">
                <a:solidFill>
                  <a:schemeClr val="accent1"/>
                </a:solidFill>
                <a:latin typeface="+mj-ea"/>
                <a:ea typeface="+mj-ea"/>
                <a:cs typeface="方正粗黑宋简体" panose="02000000000000000000" charset="-122"/>
                <a:sym typeface="MiSans" panose="00000800000000000000" pitchFamily="2" charset="-122"/>
              </a:rPr>
              <a:t>2023.12.31     </a:t>
            </a:r>
            <a:r>
              <a:rPr lang="zh-CN" altLang="en-US" sz="2273" dirty="0">
                <a:solidFill>
                  <a:schemeClr val="accent1"/>
                </a:solidFill>
                <a:latin typeface="+mj-ea"/>
                <a:ea typeface="+mj-ea"/>
                <a:cs typeface="方正粗黑宋简体" panose="02000000000000000000" charset="-122"/>
                <a:sym typeface="MiSans" panose="00000800000000000000" pitchFamily="2" charset="-122"/>
              </a:rPr>
              <a:t>牵牛星</a:t>
            </a:r>
          </a:p>
        </p:txBody>
      </p:sp>
      <p:sp>
        <p:nvSpPr>
          <p:cNvPr id="58" name="矩形: 圆角 57">
            <a:extLst>
              <a:ext uri="{FF2B5EF4-FFF2-40B4-BE49-F238E27FC236}">
                <a16:creationId xmlns:a16="http://schemas.microsoft.com/office/drawing/2014/main" id="{762BFE23-B773-5469-B1B8-9571B8D17D56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4190171" y="992207"/>
            <a:ext cx="3919944" cy="489536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12827">
            <a:solidFill>
              <a:schemeClr val="accent1"/>
            </a:solidFill>
          </a:ln>
          <a:effectLst>
            <a:outerShdw blurRad="115443" dist="38481" dir="5400000" algn="t" rotWithShape="0">
              <a:srgbClr val="2F4F48">
                <a:alpha val="1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2354" tIns="46177" rIns="92354" bIns="46177" rtlCol="0" anchor="ctr"/>
          <a:lstStyle/>
          <a:p>
            <a:pPr algn="ctr"/>
            <a:endParaRPr lang="zh-CN" altLang="en-US" sz="1818" dirty="0">
              <a:ea typeface="梦源黑体 CN W16" panose="020B0200000000000000" pitchFamily="34" charset="-122"/>
            </a:endParaRPr>
          </a:p>
        </p:txBody>
      </p:sp>
      <p:sp>
        <p:nvSpPr>
          <p:cNvPr id="59" name="文本框 24">
            <a:extLst>
              <a:ext uri="{FF2B5EF4-FFF2-40B4-BE49-F238E27FC236}">
                <a16:creationId xmlns:a16="http://schemas.microsoft.com/office/drawing/2014/main" id="{85939CA1-F1A6-D574-642F-391E14CA37DE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348867" y="1008682"/>
            <a:ext cx="3746590" cy="473040"/>
          </a:xfrm>
          <a:prstGeom prst="rect">
            <a:avLst/>
          </a:prstGeom>
          <a:noFill/>
          <a:effectLst/>
        </p:spPr>
        <p:txBody>
          <a:bodyPr wrap="square" lIns="121804" tIns="60901" rIns="121804" bIns="60901">
            <a:spAutoFit/>
          </a:bodyPr>
          <a:lstStyle/>
          <a:p>
            <a:pPr algn="dist" eaLnBrk="1" fontAlgn="auto" hangingPunct="1">
              <a:spcBef>
                <a:spcPts val="0"/>
              </a:spcBef>
              <a:defRPr/>
            </a:pPr>
            <a:r>
              <a:rPr lang="zh-CN" altLang="en-US" sz="2275" dirty="0">
                <a:solidFill>
                  <a:schemeClr val="bg1"/>
                </a:solidFill>
                <a:effectLst>
                  <a:outerShdw blurRad="153924" dist="51308" dir="5400000" algn="ctr" rotWithShape="0">
                    <a:schemeClr val="accent1"/>
                  </a:outerShdw>
                </a:effectLst>
                <a:latin typeface="+mn-ea"/>
                <a:cs typeface="Arial" panose="020B0604020202020204" pitchFamily="34" charset="0"/>
                <a:sym typeface="阿里巴巴普惠体 2.0 105 Heavy" panose="00020600040101010101" pitchFamily="18" charset="-122"/>
              </a:rPr>
              <a:t>古典英伦风</a:t>
            </a:r>
            <a:r>
              <a:rPr lang="en-US" altLang="zh-CN" sz="2275" dirty="0">
                <a:solidFill>
                  <a:schemeClr val="bg1"/>
                </a:solidFill>
                <a:effectLst>
                  <a:outerShdw blurRad="153924" dist="51308" dir="5400000" algn="ctr" rotWithShape="0">
                    <a:schemeClr val="accent1"/>
                  </a:outerShdw>
                </a:effectLst>
                <a:latin typeface="+mn-ea"/>
                <a:cs typeface="Arial" panose="020B0604020202020204" pitchFamily="34" charset="0"/>
                <a:sym typeface="阿里巴巴普惠体 2.0 105 Heavy" panose="00020600040101010101" pitchFamily="18" charset="-122"/>
              </a:rPr>
              <a:t>PPT</a:t>
            </a:r>
            <a:r>
              <a:rPr lang="zh-CN" altLang="en-US" sz="2275" dirty="0">
                <a:solidFill>
                  <a:schemeClr val="bg1"/>
                </a:solidFill>
                <a:effectLst>
                  <a:outerShdw blurRad="153924" dist="51308" dir="5400000" algn="ctr" rotWithShape="0">
                    <a:schemeClr val="accent1"/>
                  </a:outerShdw>
                </a:effectLst>
                <a:latin typeface="+mn-ea"/>
                <a:cs typeface="Arial" panose="020B0604020202020204" pitchFamily="34" charset="0"/>
                <a:sym typeface="阿里巴巴普惠体 2.0 105 Heavy" panose="00020600040101010101" pitchFamily="18" charset="-122"/>
              </a:rPr>
              <a:t>设计模板</a:t>
            </a:r>
          </a:p>
        </p:txBody>
      </p:sp>
      <p:cxnSp>
        <p:nvCxnSpPr>
          <p:cNvPr id="56" name="直接连接符 55">
            <a:extLst>
              <a:ext uri="{FF2B5EF4-FFF2-40B4-BE49-F238E27FC236}">
                <a16:creationId xmlns:a16="http://schemas.microsoft.com/office/drawing/2014/main" id="{F9620805-8995-2C1A-8FE9-3449B64105D0}"/>
              </a:ext>
            </a:extLst>
          </p:cNvPr>
          <p:cNvCxnSpPr>
            <a:cxnSpLocks/>
          </p:cNvCxnSpPr>
          <p:nvPr/>
        </p:nvCxnSpPr>
        <p:spPr>
          <a:xfrm>
            <a:off x="8196794" y="1249732"/>
            <a:ext cx="1100938" cy="0"/>
          </a:xfrm>
          <a:prstGeom prst="line">
            <a:avLst/>
          </a:prstGeom>
          <a:ln w="6542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任意多边形: 形状 56">
            <a:extLst>
              <a:ext uri="{FF2B5EF4-FFF2-40B4-BE49-F238E27FC236}">
                <a16:creationId xmlns:a16="http://schemas.microsoft.com/office/drawing/2014/main" id="{2665D9EE-05FC-0ED2-145D-FD6CE2A78C49}"/>
              </a:ext>
            </a:extLst>
          </p:cNvPr>
          <p:cNvSpPr/>
          <p:nvPr/>
        </p:nvSpPr>
        <p:spPr>
          <a:xfrm>
            <a:off x="2894651" y="2873212"/>
            <a:ext cx="6387846" cy="184709"/>
          </a:xfrm>
          <a:custGeom>
            <a:avLst/>
            <a:gdLst>
              <a:gd name="connsiteX0" fmla="*/ 0 w 6324600"/>
              <a:gd name="connsiteY0" fmla="*/ 0 h 182880"/>
              <a:gd name="connsiteX1" fmla="*/ 3040380 w 6324600"/>
              <a:gd name="connsiteY1" fmla="*/ 0 h 182880"/>
              <a:gd name="connsiteX2" fmla="*/ 3223260 w 6324600"/>
              <a:gd name="connsiteY2" fmla="*/ 182880 h 182880"/>
              <a:gd name="connsiteX3" fmla="*/ 3360420 w 6324600"/>
              <a:gd name="connsiteY3" fmla="*/ 45720 h 182880"/>
              <a:gd name="connsiteX4" fmla="*/ 3406140 w 6324600"/>
              <a:gd name="connsiteY4" fmla="*/ 0 h 182880"/>
              <a:gd name="connsiteX5" fmla="*/ 6324600 w 6324600"/>
              <a:gd name="connsiteY5" fmla="*/ 0 h 182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324600" h="182880">
                <a:moveTo>
                  <a:pt x="0" y="0"/>
                </a:moveTo>
                <a:lnTo>
                  <a:pt x="3040380" y="0"/>
                </a:lnTo>
                <a:lnTo>
                  <a:pt x="3223260" y="182880"/>
                </a:lnTo>
                <a:lnTo>
                  <a:pt x="3360420" y="45720"/>
                </a:lnTo>
                <a:lnTo>
                  <a:pt x="3406140" y="0"/>
                </a:lnTo>
                <a:lnTo>
                  <a:pt x="6324600" y="0"/>
                </a:lnTo>
              </a:path>
            </a:pathLst>
          </a:custGeom>
          <a:ln w="6542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2354" tIns="46177" rIns="92354" bIns="46177" rtlCol="0" anchor="ctr"/>
          <a:lstStyle/>
          <a:p>
            <a:pPr algn="ctr"/>
            <a:endParaRPr lang="zh-CN" altLang="en-US" sz="1818" dirty="0">
              <a:ea typeface="梦源黑体 CN W16" panose="020B0200000000000000" pitchFamily="34" charset="-122"/>
            </a:endParaRPr>
          </a:p>
        </p:txBody>
      </p:sp>
      <p:cxnSp>
        <p:nvCxnSpPr>
          <p:cNvPr id="4122" name="直接连接符 4121">
            <a:extLst>
              <a:ext uri="{FF2B5EF4-FFF2-40B4-BE49-F238E27FC236}">
                <a16:creationId xmlns:a16="http://schemas.microsoft.com/office/drawing/2014/main" id="{5F0E0267-A02B-A8F5-E316-4D326CD55BDE}"/>
              </a:ext>
            </a:extLst>
          </p:cNvPr>
          <p:cNvCxnSpPr>
            <a:cxnSpLocks/>
          </p:cNvCxnSpPr>
          <p:nvPr/>
        </p:nvCxnSpPr>
        <p:spPr>
          <a:xfrm>
            <a:off x="11899707" y="2046563"/>
            <a:ext cx="0" cy="1306462"/>
          </a:xfrm>
          <a:prstGeom prst="line">
            <a:avLst/>
          </a:prstGeom>
          <a:ln w="15875">
            <a:solidFill>
              <a:srgbClr val="A9CB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2" name="直接连接符 1041">
            <a:extLst>
              <a:ext uri="{FF2B5EF4-FFF2-40B4-BE49-F238E27FC236}">
                <a16:creationId xmlns:a16="http://schemas.microsoft.com/office/drawing/2014/main" id="{3CB32CCC-71C1-12A3-7485-F0DA7D5FCD49}"/>
              </a:ext>
            </a:extLst>
          </p:cNvPr>
          <p:cNvCxnSpPr>
            <a:cxnSpLocks/>
          </p:cNvCxnSpPr>
          <p:nvPr/>
        </p:nvCxnSpPr>
        <p:spPr>
          <a:xfrm>
            <a:off x="299964" y="565298"/>
            <a:ext cx="0" cy="1689126"/>
          </a:xfrm>
          <a:prstGeom prst="line">
            <a:avLst/>
          </a:prstGeom>
          <a:ln w="158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43" name="组合 1042">
            <a:extLst>
              <a:ext uri="{FF2B5EF4-FFF2-40B4-BE49-F238E27FC236}">
                <a16:creationId xmlns:a16="http://schemas.microsoft.com/office/drawing/2014/main" id="{0C505DD9-6A6C-73D3-C071-F7B79C18955F}"/>
              </a:ext>
            </a:extLst>
          </p:cNvPr>
          <p:cNvGrpSpPr/>
          <p:nvPr/>
        </p:nvGrpSpPr>
        <p:grpSpPr>
          <a:xfrm>
            <a:off x="297864" y="2591617"/>
            <a:ext cx="287293" cy="853763"/>
            <a:chOff x="533928" y="2591617"/>
            <a:chExt cx="287293" cy="853763"/>
          </a:xfrm>
          <a:solidFill>
            <a:schemeClr val="accent1"/>
          </a:solidFill>
        </p:grpSpPr>
        <p:sp>
          <p:nvSpPr>
            <p:cNvPr id="1044" name="椭圆 1043">
              <a:extLst>
                <a:ext uri="{FF2B5EF4-FFF2-40B4-BE49-F238E27FC236}">
                  <a16:creationId xmlns:a16="http://schemas.microsoft.com/office/drawing/2014/main" id="{22527F20-9CDE-77FB-B33C-020336D25E0F}"/>
                </a:ext>
              </a:extLst>
            </p:cNvPr>
            <p:cNvSpPr/>
            <p:nvPr/>
          </p:nvSpPr>
          <p:spPr>
            <a:xfrm>
              <a:off x="533928" y="2591617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1045" name="椭圆 1044">
              <a:extLst>
                <a:ext uri="{FF2B5EF4-FFF2-40B4-BE49-F238E27FC236}">
                  <a16:creationId xmlns:a16="http://schemas.microsoft.com/office/drawing/2014/main" id="{07114615-1811-7431-7D6E-1C68F8A971E0}"/>
                </a:ext>
              </a:extLst>
            </p:cNvPr>
            <p:cNvSpPr/>
            <p:nvPr/>
          </p:nvSpPr>
          <p:spPr>
            <a:xfrm>
              <a:off x="647197" y="2591617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1046" name="椭圆 1045">
              <a:extLst>
                <a:ext uri="{FF2B5EF4-FFF2-40B4-BE49-F238E27FC236}">
                  <a16:creationId xmlns:a16="http://schemas.microsoft.com/office/drawing/2014/main" id="{9A6FE32E-8C24-0992-5017-8F3A2BD90988}"/>
                </a:ext>
              </a:extLst>
            </p:cNvPr>
            <p:cNvSpPr/>
            <p:nvPr/>
          </p:nvSpPr>
          <p:spPr>
            <a:xfrm>
              <a:off x="760466" y="2591617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1047" name="椭圆 1046">
              <a:extLst>
                <a:ext uri="{FF2B5EF4-FFF2-40B4-BE49-F238E27FC236}">
                  <a16:creationId xmlns:a16="http://schemas.microsoft.com/office/drawing/2014/main" id="{F29021ED-F211-73A2-13D7-DCB5E145CD04}"/>
                </a:ext>
              </a:extLst>
            </p:cNvPr>
            <p:cNvSpPr/>
            <p:nvPr/>
          </p:nvSpPr>
          <p:spPr>
            <a:xfrm>
              <a:off x="533928" y="2690743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1048" name="椭圆 1047">
              <a:extLst>
                <a:ext uri="{FF2B5EF4-FFF2-40B4-BE49-F238E27FC236}">
                  <a16:creationId xmlns:a16="http://schemas.microsoft.com/office/drawing/2014/main" id="{990272C0-0F7A-AA3C-16FF-474947A9C6F1}"/>
                </a:ext>
              </a:extLst>
            </p:cNvPr>
            <p:cNvSpPr/>
            <p:nvPr/>
          </p:nvSpPr>
          <p:spPr>
            <a:xfrm>
              <a:off x="647197" y="2690743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1049" name="椭圆 1048">
              <a:extLst>
                <a:ext uri="{FF2B5EF4-FFF2-40B4-BE49-F238E27FC236}">
                  <a16:creationId xmlns:a16="http://schemas.microsoft.com/office/drawing/2014/main" id="{4C6FBAFA-D7E5-BD96-7A24-0CF1EE820D84}"/>
                </a:ext>
              </a:extLst>
            </p:cNvPr>
            <p:cNvSpPr/>
            <p:nvPr/>
          </p:nvSpPr>
          <p:spPr>
            <a:xfrm>
              <a:off x="760466" y="2690743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1050" name="椭圆 1049">
              <a:extLst>
                <a:ext uri="{FF2B5EF4-FFF2-40B4-BE49-F238E27FC236}">
                  <a16:creationId xmlns:a16="http://schemas.microsoft.com/office/drawing/2014/main" id="{05D78659-91ED-B40B-7B95-BCDDD8618DB0}"/>
                </a:ext>
              </a:extLst>
            </p:cNvPr>
            <p:cNvSpPr/>
            <p:nvPr/>
          </p:nvSpPr>
          <p:spPr>
            <a:xfrm>
              <a:off x="533928" y="2789869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1051" name="椭圆 1050">
              <a:extLst>
                <a:ext uri="{FF2B5EF4-FFF2-40B4-BE49-F238E27FC236}">
                  <a16:creationId xmlns:a16="http://schemas.microsoft.com/office/drawing/2014/main" id="{D6CBD92C-4E50-5482-4605-B710E783D7D0}"/>
                </a:ext>
              </a:extLst>
            </p:cNvPr>
            <p:cNvSpPr/>
            <p:nvPr/>
          </p:nvSpPr>
          <p:spPr>
            <a:xfrm>
              <a:off x="647197" y="2789869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1052" name="椭圆 1051">
              <a:extLst>
                <a:ext uri="{FF2B5EF4-FFF2-40B4-BE49-F238E27FC236}">
                  <a16:creationId xmlns:a16="http://schemas.microsoft.com/office/drawing/2014/main" id="{B0F808EB-7071-6E4C-5CDA-C1C87CFDD1DD}"/>
                </a:ext>
              </a:extLst>
            </p:cNvPr>
            <p:cNvSpPr/>
            <p:nvPr/>
          </p:nvSpPr>
          <p:spPr>
            <a:xfrm>
              <a:off x="760466" y="2789869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1053" name="椭圆 1052">
              <a:extLst>
                <a:ext uri="{FF2B5EF4-FFF2-40B4-BE49-F238E27FC236}">
                  <a16:creationId xmlns:a16="http://schemas.microsoft.com/office/drawing/2014/main" id="{210D34EE-C2A6-5E10-8C17-4B80E263A227}"/>
                </a:ext>
              </a:extLst>
            </p:cNvPr>
            <p:cNvSpPr/>
            <p:nvPr/>
          </p:nvSpPr>
          <p:spPr>
            <a:xfrm>
              <a:off x="533928" y="2888995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1054" name="椭圆 1053">
              <a:extLst>
                <a:ext uri="{FF2B5EF4-FFF2-40B4-BE49-F238E27FC236}">
                  <a16:creationId xmlns:a16="http://schemas.microsoft.com/office/drawing/2014/main" id="{682AF023-D63A-4D1B-908F-CA17041641DE}"/>
                </a:ext>
              </a:extLst>
            </p:cNvPr>
            <p:cNvSpPr/>
            <p:nvPr/>
          </p:nvSpPr>
          <p:spPr>
            <a:xfrm>
              <a:off x="647197" y="2888995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1055" name="椭圆 1054">
              <a:extLst>
                <a:ext uri="{FF2B5EF4-FFF2-40B4-BE49-F238E27FC236}">
                  <a16:creationId xmlns:a16="http://schemas.microsoft.com/office/drawing/2014/main" id="{EBE1C931-8EE5-C6C9-59C9-3ABF0741880B}"/>
                </a:ext>
              </a:extLst>
            </p:cNvPr>
            <p:cNvSpPr/>
            <p:nvPr/>
          </p:nvSpPr>
          <p:spPr>
            <a:xfrm>
              <a:off x="760466" y="2888995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4128" name="椭圆 4127">
              <a:extLst>
                <a:ext uri="{FF2B5EF4-FFF2-40B4-BE49-F238E27FC236}">
                  <a16:creationId xmlns:a16="http://schemas.microsoft.com/office/drawing/2014/main" id="{0025A724-475F-E979-3E3F-841C8AA201D6}"/>
                </a:ext>
              </a:extLst>
            </p:cNvPr>
            <p:cNvSpPr/>
            <p:nvPr/>
          </p:nvSpPr>
          <p:spPr>
            <a:xfrm>
              <a:off x="533928" y="2988121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4129" name="椭圆 4128">
              <a:extLst>
                <a:ext uri="{FF2B5EF4-FFF2-40B4-BE49-F238E27FC236}">
                  <a16:creationId xmlns:a16="http://schemas.microsoft.com/office/drawing/2014/main" id="{A49ABB3A-DFCD-E821-A17F-AF7B8122D73A}"/>
                </a:ext>
              </a:extLst>
            </p:cNvPr>
            <p:cNvSpPr/>
            <p:nvPr/>
          </p:nvSpPr>
          <p:spPr>
            <a:xfrm>
              <a:off x="647197" y="2988121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4130" name="椭圆 4129">
              <a:extLst>
                <a:ext uri="{FF2B5EF4-FFF2-40B4-BE49-F238E27FC236}">
                  <a16:creationId xmlns:a16="http://schemas.microsoft.com/office/drawing/2014/main" id="{B41C041C-C3F2-EB52-26B8-C1F83A1142EF}"/>
                </a:ext>
              </a:extLst>
            </p:cNvPr>
            <p:cNvSpPr/>
            <p:nvPr/>
          </p:nvSpPr>
          <p:spPr>
            <a:xfrm>
              <a:off x="760466" y="2988121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4131" name="椭圆 4130">
              <a:extLst>
                <a:ext uri="{FF2B5EF4-FFF2-40B4-BE49-F238E27FC236}">
                  <a16:creationId xmlns:a16="http://schemas.microsoft.com/office/drawing/2014/main" id="{893C07EF-B295-8ACE-C889-C2E419E905F5}"/>
                </a:ext>
              </a:extLst>
            </p:cNvPr>
            <p:cNvSpPr/>
            <p:nvPr/>
          </p:nvSpPr>
          <p:spPr>
            <a:xfrm>
              <a:off x="533928" y="3087247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4132" name="椭圆 4131">
              <a:extLst>
                <a:ext uri="{FF2B5EF4-FFF2-40B4-BE49-F238E27FC236}">
                  <a16:creationId xmlns:a16="http://schemas.microsoft.com/office/drawing/2014/main" id="{16F276C3-7696-67E1-EFAA-69E3A8E0FCE1}"/>
                </a:ext>
              </a:extLst>
            </p:cNvPr>
            <p:cNvSpPr/>
            <p:nvPr/>
          </p:nvSpPr>
          <p:spPr>
            <a:xfrm>
              <a:off x="647197" y="3087247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4133" name="椭圆 4132">
              <a:extLst>
                <a:ext uri="{FF2B5EF4-FFF2-40B4-BE49-F238E27FC236}">
                  <a16:creationId xmlns:a16="http://schemas.microsoft.com/office/drawing/2014/main" id="{1FFE0F07-A574-7985-E52F-0B1AE979B412}"/>
                </a:ext>
              </a:extLst>
            </p:cNvPr>
            <p:cNvSpPr/>
            <p:nvPr/>
          </p:nvSpPr>
          <p:spPr>
            <a:xfrm>
              <a:off x="760466" y="3087247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4134" name="椭圆 4133">
              <a:extLst>
                <a:ext uri="{FF2B5EF4-FFF2-40B4-BE49-F238E27FC236}">
                  <a16:creationId xmlns:a16="http://schemas.microsoft.com/office/drawing/2014/main" id="{5A18421B-DDAB-6639-7BFF-C8DECE163902}"/>
                </a:ext>
              </a:extLst>
            </p:cNvPr>
            <p:cNvSpPr/>
            <p:nvPr/>
          </p:nvSpPr>
          <p:spPr>
            <a:xfrm>
              <a:off x="533928" y="3186373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4135" name="椭圆 4134">
              <a:extLst>
                <a:ext uri="{FF2B5EF4-FFF2-40B4-BE49-F238E27FC236}">
                  <a16:creationId xmlns:a16="http://schemas.microsoft.com/office/drawing/2014/main" id="{F95F71C8-3B9A-7EB0-09D4-92695924501D}"/>
                </a:ext>
              </a:extLst>
            </p:cNvPr>
            <p:cNvSpPr/>
            <p:nvPr/>
          </p:nvSpPr>
          <p:spPr>
            <a:xfrm>
              <a:off x="647197" y="3186373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4136" name="椭圆 4135">
              <a:extLst>
                <a:ext uri="{FF2B5EF4-FFF2-40B4-BE49-F238E27FC236}">
                  <a16:creationId xmlns:a16="http://schemas.microsoft.com/office/drawing/2014/main" id="{E80A283E-BC69-87AD-260F-E398CE950C87}"/>
                </a:ext>
              </a:extLst>
            </p:cNvPr>
            <p:cNvSpPr/>
            <p:nvPr/>
          </p:nvSpPr>
          <p:spPr>
            <a:xfrm>
              <a:off x="760466" y="3186373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4137" name="椭圆 4136">
              <a:extLst>
                <a:ext uri="{FF2B5EF4-FFF2-40B4-BE49-F238E27FC236}">
                  <a16:creationId xmlns:a16="http://schemas.microsoft.com/office/drawing/2014/main" id="{2B84D227-0E9A-58A1-37CA-0A3051572A85}"/>
                </a:ext>
              </a:extLst>
            </p:cNvPr>
            <p:cNvSpPr/>
            <p:nvPr/>
          </p:nvSpPr>
          <p:spPr>
            <a:xfrm>
              <a:off x="533928" y="3285499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4138" name="椭圆 4137">
              <a:extLst>
                <a:ext uri="{FF2B5EF4-FFF2-40B4-BE49-F238E27FC236}">
                  <a16:creationId xmlns:a16="http://schemas.microsoft.com/office/drawing/2014/main" id="{12497B28-12F5-4A95-D187-4D013D90BC9F}"/>
                </a:ext>
              </a:extLst>
            </p:cNvPr>
            <p:cNvSpPr/>
            <p:nvPr/>
          </p:nvSpPr>
          <p:spPr>
            <a:xfrm>
              <a:off x="647197" y="3285499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4139" name="椭圆 4138">
              <a:extLst>
                <a:ext uri="{FF2B5EF4-FFF2-40B4-BE49-F238E27FC236}">
                  <a16:creationId xmlns:a16="http://schemas.microsoft.com/office/drawing/2014/main" id="{AD179E9E-DA81-4244-3B2E-E9607FC2C33E}"/>
                </a:ext>
              </a:extLst>
            </p:cNvPr>
            <p:cNvSpPr/>
            <p:nvPr/>
          </p:nvSpPr>
          <p:spPr>
            <a:xfrm>
              <a:off x="760466" y="3285499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4140" name="椭圆 4139">
              <a:extLst>
                <a:ext uri="{FF2B5EF4-FFF2-40B4-BE49-F238E27FC236}">
                  <a16:creationId xmlns:a16="http://schemas.microsoft.com/office/drawing/2014/main" id="{2BABC7B4-205D-4B0D-A44B-02BFA42BBEC9}"/>
                </a:ext>
              </a:extLst>
            </p:cNvPr>
            <p:cNvSpPr/>
            <p:nvPr/>
          </p:nvSpPr>
          <p:spPr>
            <a:xfrm>
              <a:off x="533928" y="3384625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4141" name="椭圆 4140">
              <a:extLst>
                <a:ext uri="{FF2B5EF4-FFF2-40B4-BE49-F238E27FC236}">
                  <a16:creationId xmlns:a16="http://schemas.microsoft.com/office/drawing/2014/main" id="{2E584983-FCE4-CE58-6B72-6DA30873B380}"/>
                </a:ext>
              </a:extLst>
            </p:cNvPr>
            <p:cNvSpPr/>
            <p:nvPr/>
          </p:nvSpPr>
          <p:spPr>
            <a:xfrm>
              <a:off x="647197" y="3384625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4142" name="椭圆 4141">
              <a:extLst>
                <a:ext uri="{FF2B5EF4-FFF2-40B4-BE49-F238E27FC236}">
                  <a16:creationId xmlns:a16="http://schemas.microsoft.com/office/drawing/2014/main" id="{EFEDFA34-4014-35A6-BF37-6F2B1AFCC65B}"/>
                </a:ext>
              </a:extLst>
            </p:cNvPr>
            <p:cNvSpPr/>
            <p:nvPr/>
          </p:nvSpPr>
          <p:spPr>
            <a:xfrm>
              <a:off x="760466" y="3384625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</p:grpSp>
      <p:grpSp>
        <p:nvGrpSpPr>
          <p:cNvPr id="4143" name="组合 4142">
            <a:extLst>
              <a:ext uri="{FF2B5EF4-FFF2-40B4-BE49-F238E27FC236}">
                <a16:creationId xmlns:a16="http://schemas.microsoft.com/office/drawing/2014/main" id="{93833B82-B9DD-2329-860D-600F665675F7}"/>
              </a:ext>
            </a:extLst>
          </p:cNvPr>
          <p:cNvGrpSpPr/>
          <p:nvPr/>
        </p:nvGrpSpPr>
        <p:grpSpPr>
          <a:xfrm>
            <a:off x="11404926" y="427053"/>
            <a:ext cx="513831" cy="853763"/>
            <a:chOff x="11334487" y="504543"/>
            <a:chExt cx="513831" cy="853763"/>
          </a:xfrm>
          <a:solidFill>
            <a:schemeClr val="accent1"/>
          </a:solidFill>
        </p:grpSpPr>
        <p:sp>
          <p:nvSpPr>
            <p:cNvPr id="4144" name="椭圆 4143">
              <a:extLst>
                <a:ext uri="{FF2B5EF4-FFF2-40B4-BE49-F238E27FC236}">
                  <a16:creationId xmlns:a16="http://schemas.microsoft.com/office/drawing/2014/main" id="{964D88BE-9D61-CBCB-895F-199025E6B511}"/>
                </a:ext>
              </a:extLst>
            </p:cNvPr>
            <p:cNvSpPr/>
            <p:nvPr/>
          </p:nvSpPr>
          <p:spPr>
            <a:xfrm>
              <a:off x="11334487" y="504543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45" name="椭圆 4144">
              <a:extLst>
                <a:ext uri="{FF2B5EF4-FFF2-40B4-BE49-F238E27FC236}">
                  <a16:creationId xmlns:a16="http://schemas.microsoft.com/office/drawing/2014/main" id="{E91145D7-4C30-C4C0-B6CC-912C1CE33EE9}"/>
                </a:ext>
              </a:extLst>
            </p:cNvPr>
            <p:cNvSpPr/>
            <p:nvPr/>
          </p:nvSpPr>
          <p:spPr>
            <a:xfrm>
              <a:off x="11447756" y="504543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46" name="椭圆 4145">
              <a:extLst>
                <a:ext uri="{FF2B5EF4-FFF2-40B4-BE49-F238E27FC236}">
                  <a16:creationId xmlns:a16="http://schemas.microsoft.com/office/drawing/2014/main" id="{730490D2-D028-A3A3-0B1E-EB0CF96FF7A0}"/>
                </a:ext>
              </a:extLst>
            </p:cNvPr>
            <p:cNvSpPr/>
            <p:nvPr/>
          </p:nvSpPr>
          <p:spPr>
            <a:xfrm>
              <a:off x="11561025" y="504543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47" name="椭圆 4146">
              <a:extLst>
                <a:ext uri="{FF2B5EF4-FFF2-40B4-BE49-F238E27FC236}">
                  <a16:creationId xmlns:a16="http://schemas.microsoft.com/office/drawing/2014/main" id="{6904C4F2-C00C-B108-35D1-78C1C710F7ED}"/>
                </a:ext>
              </a:extLst>
            </p:cNvPr>
            <p:cNvSpPr/>
            <p:nvPr/>
          </p:nvSpPr>
          <p:spPr>
            <a:xfrm>
              <a:off x="11674294" y="504543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48" name="椭圆 4147">
              <a:extLst>
                <a:ext uri="{FF2B5EF4-FFF2-40B4-BE49-F238E27FC236}">
                  <a16:creationId xmlns:a16="http://schemas.microsoft.com/office/drawing/2014/main" id="{8799A185-10A6-8C35-A92B-1306F88B086E}"/>
                </a:ext>
              </a:extLst>
            </p:cNvPr>
            <p:cNvSpPr/>
            <p:nvPr/>
          </p:nvSpPr>
          <p:spPr>
            <a:xfrm>
              <a:off x="11787563" y="504543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49" name="椭圆 4148">
              <a:extLst>
                <a:ext uri="{FF2B5EF4-FFF2-40B4-BE49-F238E27FC236}">
                  <a16:creationId xmlns:a16="http://schemas.microsoft.com/office/drawing/2014/main" id="{E6D7419B-955C-4794-5A9A-68C5D719A3F8}"/>
                </a:ext>
              </a:extLst>
            </p:cNvPr>
            <p:cNvSpPr/>
            <p:nvPr/>
          </p:nvSpPr>
          <p:spPr>
            <a:xfrm>
              <a:off x="11334487" y="603669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50" name="椭圆 4149">
              <a:extLst>
                <a:ext uri="{FF2B5EF4-FFF2-40B4-BE49-F238E27FC236}">
                  <a16:creationId xmlns:a16="http://schemas.microsoft.com/office/drawing/2014/main" id="{A373C8C1-BD31-5039-4660-F17554D6369F}"/>
                </a:ext>
              </a:extLst>
            </p:cNvPr>
            <p:cNvSpPr/>
            <p:nvPr/>
          </p:nvSpPr>
          <p:spPr>
            <a:xfrm>
              <a:off x="11447756" y="603669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51" name="椭圆 4150">
              <a:extLst>
                <a:ext uri="{FF2B5EF4-FFF2-40B4-BE49-F238E27FC236}">
                  <a16:creationId xmlns:a16="http://schemas.microsoft.com/office/drawing/2014/main" id="{65CD12CE-49D5-244D-4820-6CD11884F6B8}"/>
                </a:ext>
              </a:extLst>
            </p:cNvPr>
            <p:cNvSpPr/>
            <p:nvPr/>
          </p:nvSpPr>
          <p:spPr>
            <a:xfrm>
              <a:off x="11561025" y="603669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52" name="椭圆 4151">
              <a:extLst>
                <a:ext uri="{FF2B5EF4-FFF2-40B4-BE49-F238E27FC236}">
                  <a16:creationId xmlns:a16="http://schemas.microsoft.com/office/drawing/2014/main" id="{DCD2647E-AE32-A4D4-6A81-3B4FA07A425E}"/>
                </a:ext>
              </a:extLst>
            </p:cNvPr>
            <p:cNvSpPr/>
            <p:nvPr/>
          </p:nvSpPr>
          <p:spPr>
            <a:xfrm>
              <a:off x="11674294" y="603669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53" name="椭圆 4152">
              <a:extLst>
                <a:ext uri="{FF2B5EF4-FFF2-40B4-BE49-F238E27FC236}">
                  <a16:creationId xmlns:a16="http://schemas.microsoft.com/office/drawing/2014/main" id="{0B35395D-9304-4F6E-D63B-980191831256}"/>
                </a:ext>
              </a:extLst>
            </p:cNvPr>
            <p:cNvSpPr/>
            <p:nvPr/>
          </p:nvSpPr>
          <p:spPr>
            <a:xfrm>
              <a:off x="11787563" y="603669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54" name="椭圆 4153">
              <a:extLst>
                <a:ext uri="{FF2B5EF4-FFF2-40B4-BE49-F238E27FC236}">
                  <a16:creationId xmlns:a16="http://schemas.microsoft.com/office/drawing/2014/main" id="{C3FAE4A4-F6CF-BFE2-793B-4F0B6C3FD57C}"/>
                </a:ext>
              </a:extLst>
            </p:cNvPr>
            <p:cNvSpPr/>
            <p:nvPr/>
          </p:nvSpPr>
          <p:spPr>
            <a:xfrm>
              <a:off x="11334487" y="702795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55" name="椭圆 4154">
              <a:extLst>
                <a:ext uri="{FF2B5EF4-FFF2-40B4-BE49-F238E27FC236}">
                  <a16:creationId xmlns:a16="http://schemas.microsoft.com/office/drawing/2014/main" id="{EBE2D243-E132-92DF-9597-A847EFA81C3E}"/>
                </a:ext>
              </a:extLst>
            </p:cNvPr>
            <p:cNvSpPr/>
            <p:nvPr/>
          </p:nvSpPr>
          <p:spPr>
            <a:xfrm>
              <a:off x="11447756" y="702795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56" name="椭圆 4155">
              <a:extLst>
                <a:ext uri="{FF2B5EF4-FFF2-40B4-BE49-F238E27FC236}">
                  <a16:creationId xmlns:a16="http://schemas.microsoft.com/office/drawing/2014/main" id="{23F2E8D8-BC93-13AB-44ED-BD2D19CDF340}"/>
                </a:ext>
              </a:extLst>
            </p:cNvPr>
            <p:cNvSpPr/>
            <p:nvPr/>
          </p:nvSpPr>
          <p:spPr>
            <a:xfrm>
              <a:off x="11561025" y="702795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57" name="椭圆 4156">
              <a:extLst>
                <a:ext uri="{FF2B5EF4-FFF2-40B4-BE49-F238E27FC236}">
                  <a16:creationId xmlns:a16="http://schemas.microsoft.com/office/drawing/2014/main" id="{2DCF477F-4D40-DB07-6A3A-3BB1C9A9953E}"/>
                </a:ext>
              </a:extLst>
            </p:cNvPr>
            <p:cNvSpPr/>
            <p:nvPr/>
          </p:nvSpPr>
          <p:spPr>
            <a:xfrm>
              <a:off x="11674294" y="702795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58" name="椭圆 4157">
              <a:extLst>
                <a:ext uri="{FF2B5EF4-FFF2-40B4-BE49-F238E27FC236}">
                  <a16:creationId xmlns:a16="http://schemas.microsoft.com/office/drawing/2014/main" id="{1F04CC54-B163-9D1A-6D96-1E8A0EDF539C}"/>
                </a:ext>
              </a:extLst>
            </p:cNvPr>
            <p:cNvSpPr/>
            <p:nvPr/>
          </p:nvSpPr>
          <p:spPr>
            <a:xfrm>
              <a:off x="11787563" y="702795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59" name="椭圆 4158">
              <a:extLst>
                <a:ext uri="{FF2B5EF4-FFF2-40B4-BE49-F238E27FC236}">
                  <a16:creationId xmlns:a16="http://schemas.microsoft.com/office/drawing/2014/main" id="{4FF76C13-CFD1-93F1-264F-B2BB0B6AA03E}"/>
                </a:ext>
              </a:extLst>
            </p:cNvPr>
            <p:cNvSpPr/>
            <p:nvPr/>
          </p:nvSpPr>
          <p:spPr>
            <a:xfrm>
              <a:off x="11334487" y="801921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60" name="椭圆 4159">
              <a:extLst>
                <a:ext uri="{FF2B5EF4-FFF2-40B4-BE49-F238E27FC236}">
                  <a16:creationId xmlns:a16="http://schemas.microsoft.com/office/drawing/2014/main" id="{597B01D7-1DEF-9753-E826-AFA23C404D61}"/>
                </a:ext>
              </a:extLst>
            </p:cNvPr>
            <p:cNvSpPr/>
            <p:nvPr/>
          </p:nvSpPr>
          <p:spPr>
            <a:xfrm>
              <a:off x="11447756" y="801921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61" name="椭圆 4160">
              <a:extLst>
                <a:ext uri="{FF2B5EF4-FFF2-40B4-BE49-F238E27FC236}">
                  <a16:creationId xmlns:a16="http://schemas.microsoft.com/office/drawing/2014/main" id="{475940DF-E376-4284-75E6-801DD370DD05}"/>
                </a:ext>
              </a:extLst>
            </p:cNvPr>
            <p:cNvSpPr/>
            <p:nvPr/>
          </p:nvSpPr>
          <p:spPr>
            <a:xfrm>
              <a:off x="11561025" y="801921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62" name="椭圆 4161">
              <a:extLst>
                <a:ext uri="{FF2B5EF4-FFF2-40B4-BE49-F238E27FC236}">
                  <a16:creationId xmlns:a16="http://schemas.microsoft.com/office/drawing/2014/main" id="{19C6205F-133C-4E74-C7A6-A027B7650B69}"/>
                </a:ext>
              </a:extLst>
            </p:cNvPr>
            <p:cNvSpPr/>
            <p:nvPr/>
          </p:nvSpPr>
          <p:spPr>
            <a:xfrm>
              <a:off x="11674294" y="801921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63" name="椭圆 4162">
              <a:extLst>
                <a:ext uri="{FF2B5EF4-FFF2-40B4-BE49-F238E27FC236}">
                  <a16:creationId xmlns:a16="http://schemas.microsoft.com/office/drawing/2014/main" id="{9B3FC51D-7E7D-9A2B-D4DF-67EB4CC3AD77}"/>
                </a:ext>
              </a:extLst>
            </p:cNvPr>
            <p:cNvSpPr/>
            <p:nvPr/>
          </p:nvSpPr>
          <p:spPr>
            <a:xfrm>
              <a:off x="11787563" y="801921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64" name="椭圆 4163">
              <a:extLst>
                <a:ext uri="{FF2B5EF4-FFF2-40B4-BE49-F238E27FC236}">
                  <a16:creationId xmlns:a16="http://schemas.microsoft.com/office/drawing/2014/main" id="{BA7F21BF-7FFF-DC4F-0D86-21D9DA28400D}"/>
                </a:ext>
              </a:extLst>
            </p:cNvPr>
            <p:cNvSpPr/>
            <p:nvPr/>
          </p:nvSpPr>
          <p:spPr>
            <a:xfrm>
              <a:off x="11334487" y="901047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65" name="椭圆 4164">
              <a:extLst>
                <a:ext uri="{FF2B5EF4-FFF2-40B4-BE49-F238E27FC236}">
                  <a16:creationId xmlns:a16="http://schemas.microsoft.com/office/drawing/2014/main" id="{167D3998-2DED-FC61-93E3-C041CF41F9A1}"/>
                </a:ext>
              </a:extLst>
            </p:cNvPr>
            <p:cNvSpPr/>
            <p:nvPr/>
          </p:nvSpPr>
          <p:spPr>
            <a:xfrm>
              <a:off x="11447756" y="901047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66" name="椭圆 4165">
              <a:extLst>
                <a:ext uri="{FF2B5EF4-FFF2-40B4-BE49-F238E27FC236}">
                  <a16:creationId xmlns:a16="http://schemas.microsoft.com/office/drawing/2014/main" id="{FE25E843-4692-E23C-0D67-776492E8290A}"/>
                </a:ext>
              </a:extLst>
            </p:cNvPr>
            <p:cNvSpPr/>
            <p:nvPr/>
          </p:nvSpPr>
          <p:spPr>
            <a:xfrm>
              <a:off x="11561025" y="901047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67" name="椭圆 4166">
              <a:extLst>
                <a:ext uri="{FF2B5EF4-FFF2-40B4-BE49-F238E27FC236}">
                  <a16:creationId xmlns:a16="http://schemas.microsoft.com/office/drawing/2014/main" id="{038BC65E-AF91-647F-2FB4-DA3115E68BC2}"/>
                </a:ext>
              </a:extLst>
            </p:cNvPr>
            <p:cNvSpPr/>
            <p:nvPr/>
          </p:nvSpPr>
          <p:spPr>
            <a:xfrm>
              <a:off x="11674294" y="901047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68" name="椭圆 4167">
              <a:extLst>
                <a:ext uri="{FF2B5EF4-FFF2-40B4-BE49-F238E27FC236}">
                  <a16:creationId xmlns:a16="http://schemas.microsoft.com/office/drawing/2014/main" id="{22541E3F-F368-9907-D579-12A14391BEC6}"/>
                </a:ext>
              </a:extLst>
            </p:cNvPr>
            <p:cNvSpPr/>
            <p:nvPr/>
          </p:nvSpPr>
          <p:spPr>
            <a:xfrm>
              <a:off x="11787563" y="901047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69" name="椭圆 4168">
              <a:extLst>
                <a:ext uri="{FF2B5EF4-FFF2-40B4-BE49-F238E27FC236}">
                  <a16:creationId xmlns:a16="http://schemas.microsoft.com/office/drawing/2014/main" id="{931313AD-FACA-8A89-13CF-52ED4B568392}"/>
                </a:ext>
              </a:extLst>
            </p:cNvPr>
            <p:cNvSpPr/>
            <p:nvPr/>
          </p:nvSpPr>
          <p:spPr>
            <a:xfrm>
              <a:off x="11334487" y="1000173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70" name="椭圆 4169">
              <a:extLst>
                <a:ext uri="{FF2B5EF4-FFF2-40B4-BE49-F238E27FC236}">
                  <a16:creationId xmlns:a16="http://schemas.microsoft.com/office/drawing/2014/main" id="{FA0E4926-E4D1-C322-A451-68F1787CCA83}"/>
                </a:ext>
              </a:extLst>
            </p:cNvPr>
            <p:cNvSpPr/>
            <p:nvPr/>
          </p:nvSpPr>
          <p:spPr>
            <a:xfrm>
              <a:off x="11447756" y="1000173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71" name="椭圆 4170">
              <a:extLst>
                <a:ext uri="{FF2B5EF4-FFF2-40B4-BE49-F238E27FC236}">
                  <a16:creationId xmlns:a16="http://schemas.microsoft.com/office/drawing/2014/main" id="{C22BECBF-2879-0883-8301-3BCA8A371380}"/>
                </a:ext>
              </a:extLst>
            </p:cNvPr>
            <p:cNvSpPr/>
            <p:nvPr/>
          </p:nvSpPr>
          <p:spPr>
            <a:xfrm>
              <a:off x="11561025" y="1000173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72" name="椭圆 4171">
              <a:extLst>
                <a:ext uri="{FF2B5EF4-FFF2-40B4-BE49-F238E27FC236}">
                  <a16:creationId xmlns:a16="http://schemas.microsoft.com/office/drawing/2014/main" id="{9A66D4F4-F55F-0F80-182F-02642C953F3F}"/>
                </a:ext>
              </a:extLst>
            </p:cNvPr>
            <p:cNvSpPr/>
            <p:nvPr/>
          </p:nvSpPr>
          <p:spPr>
            <a:xfrm>
              <a:off x="11674294" y="1000173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73" name="椭圆 4172">
              <a:extLst>
                <a:ext uri="{FF2B5EF4-FFF2-40B4-BE49-F238E27FC236}">
                  <a16:creationId xmlns:a16="http://schemas.microsoft.com/office/drawing/2014/main" id="{CE93AB2B-345A-E716-6FF8-6687572D1A3B}"/>
                </a:ext>
              </a:extLst>
            </p:cNvPr>
            <p:cNvSpPr/>
            <p:nvPr/>
          </p:nvSpPr>
          <p:spPr>
            <a:xfrm>
              <a:off x="11787563" y="1000173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74" name="椭圆 4173">
              <a:extLst>
                <a:ext uri="{FF2B5EF4-FFF2-40B4-BE49-F238E27FC236}">
                  <a16:creationId xmlns:a16="http://schemas.microsoft.com/office/drawing/2014/main" id="{6D82FB5A-DE5F-7F99-A20D-A0EC8FE02F67}"/>
                </a:ext>
              </a:extLst>
            </p:cNvPr>
            <p:cNvSpPr/>
            <p:nvPr/>
          </p:nvSpPr>
          <p:spPr>
            <a:xfrm>
              <a:off x="11334487" y="1099299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75" name="椭圆 4174">
              <a:extLst>
                <a:ext uri="{FF2B5EF4-FFF2-40B4-BE49-F238E27FC236}">
                  <a16:creationId xmlns:a16="http://schemas.microsoft.com/office/drawing/2014/main" id="{0A9CB782-6441-C96A-B981-5D4ADB6A1233}"/>
                </a:ext>
              </a:extLst>
            </p:cNvPr>
            <p:cNvSpPr/>
            <p:nvPr/>
          </p:nvSpPr>
          <p:spPr>
            <a:xfrm>
              <a:off x="11447756" y="1099299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76" name="椭圆 4175">
              <a:extLst>
                <a:ext uri="{FF2B5EF4-FFF2-40B4-BE49-F238E27FC236}">
                  <a16:creationId xmlns:a16="http://schemas.microsoft.com/office/drawing/2014/main" id="{2BA60277-1412-FB6E-39F8-32A0C6F5FFD1}"/>
                </a:ext>
              </a:extLst>
            </p:cNvPr>
            <p:cNvSpPr/>
            <p:nvPr/>
          </p:nvSpPr>
          <p:spPr>
            <a:xfrm>
              <a:off x="11561025" y="1099299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77" name="椭圆 4176">
              <a:extLst>
                <a:ext uri="{FF2B5EF4-FFF2-40B4-BE49-F238E27FC236}">
                  <a16:creationId xmlns:a16="http://schemas.microsoft.com/office/drawing/2014/main" id="{EE7B66B3-92BB-B000-6EF6-5AED0E3ECE94}"/>
                </a:ext>
              </a:extLst>
            </p:cNvPr>
            <p:cNvSpPr/>
            <p:nvPr/>
          </p:nvSpPr>
          <p:spPr>
            <a:xfrm>
              <a:off x="11674294" y="1099299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78" name="椭圆 4177">
              <a:extLst>
                <a:ext uri="{FF2B5EF4-FFF2-40B4-BE49-F238E27FC236}">
                  <a16:creationId xmlns:a16="http://schemas.microsoft.com/office/drawing/2014/main" id="{CE3E8B0B-3B56-CB16-8F00-94D42777C187}"/>
                </a:ext>
              </a:extLst>
            </p:cNvPr>
            <p:cNvSpPr/>
            <p:nvPr/>
          </p:nvSpPr>
          <p:spPr>
            <a:xfrm>
              <a:off x="11787563" y="1099299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79" name="椭圆 4178">
              <a:extLst>
                <a:ext uri="{FF2B5EF4-FFF2-40B4-BE49-F238E27FC236}">
                  <a16:creationId xmlns:a16="http://schemas.microsoft.com/office/drawing/2014/main" id="{59BBA75D-B7EE-9496-518A-B75BE1F01ADD}"/>
                </a:ext>
              </a:extLst>
            </p:cNvPr>
            <p:cNvSpPr/>
            <p:nvPr/>
          </p:nvSpPr>
          <p:spPr>
            <a:xfrm>
              <a:off x="11334487" y="1198425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80" name="椭圆 4179">
              <a:extLst>
                <a:ext uri="{FF2B5EF4-FFF2-40B4-BE49-F238E27FC236}">
                  <a16:creationId xmlns:a16="http://schemas.microsoft.com/office/drawing/2014/main" id="{783D5BEC-E7FD-48F0-6C42-1FB6F925008F}"/>
                </a:ext>
              </a:extLst>
            </p:cNvPr>
            <p:cNvSpPr/>
            <p:nvPr/>
          </p:nvSpPr>
          <p:spPr>
            <a:xfrm>
              <a:off x="11447756" y="1198425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81" name="椭圆 4180">
              <a:extLst>
                <a:ext uri="{FF2B5EF4-FFF2-40B4-BE49-F238E27FC236}">
                  <a16:creationId xmlns:a16="http://schemas.microsoft.com/office/drawing/2014/main" id="{D0298A3A-713C-D4B3-3B32-AC4A5770FC3E}"/>
                </a:ext>
              </a:extLst>
            </p:cNvPr>
            <p:cNvSpPr/>
            <p:nvPr/>
          </p:nvSpPr>
          <p:spPr>
            <a:xfrm>
              <a:off x="11561025" y="1198425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82" name="椭圆 4181">
              <a:extLst>
                <a:ext uri="{FF2B5EF4-FFF2-40B4-BE49-F238E27FC236}">
                  <a16:creationId xmlns:a16="http://schemas.microsoft.com/office/drawing/2014/main" id="{35225549-FC24-A4A2-262A-6F90BA968959}"/>
                </a:ext>
              </a:extLst>
            </p:cNvPr>
            <p:cNvSpPr/>
            <p:nvPr/>
          </p:nvSpPr>
          <p:spPr>
            <a:xfrm>
              <a:off x="11674294" y="1198425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83" name="椭圆 4182">
              <a:extLst>
                <a:ext uri="{FF2B5EF4-FFF2-40B4-BE49-F238E27FC236}">
                  <a16:creationId xmlns:a16="http://schemas.microsoft.com/office/drawing/2014/main" id="{D710D098-B55D-4437-6221-1CE8A25E7BAC}"/>
                </a:ext>
              </a:extLst>
            </p:cNvPr>
            <p:cNvSpPr/>
            <p:nvPr/>
          </p:nvSpPr>
          <p:spPr>
            <a:xfrm>
              <a:off x="11787563" y="1198425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84" name="椭圆 4183">
              <a:extLst>
                <a:ext uri="{FF2B5EF4-FFF2-40B4-BE49-F238E27FC236}">
                  <a16:creationId xmlns:a16="http://schemas.microsoft.com/office/drawing/2014/main" id="{57029D76-1C4B-8FC4-0CF4-24BE8C7D8943}"/>
                </a:ext>
              </a:extLst>
            </p:cNvPr>
            <p:cNvSpPr/>
            <p:nvPr/>
          </p:nvSpPr>
          <p:spPr>
            <a:xfrm>
              <a:off x="11334487" y="1297551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85" name="椭圆 4184">
              <a:extLst>
                <a:ext uri="{FF2B5EF4-FFF2-40B4-BE49-F238E27FC236}">
                  <a16:creationId xmlns:a16="http://schemas.microsoft.com/office/drawing/2014/main" id="{334A702B-8F26-81DA-FCC9-3062EE512CFB}"/>
                </a:ext>
              </a:extLst>
            </p:cNvPr>
            <p:cNvSpPr/>
            <p:nvPr/>
          </p:nvSpPr>
          <p:spPr>
            <a:xfrm>
              <a:off x="11447756" y="1297551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86" name="椭圆 4185">
              <a:extLst>
                <a:ext uri="{FF2B5EF4-FFF2-40B4-BE49-F238E27FC236}">
                  <a16:creationId xmlns:a16="http://schemas.microsoft.com/office/drawing/2014/main" id="{5E92BCFC-CCC0-220C-511D-D29B0B8DFD1E}"/>
                </a:ext>
              </a:extLst>
            </p:cNvPr>
            <p:cNvSpPr/>
            <p:nvPr/>
          </p:nvSpPr>
          <p:spPr>
            <a:xfrm>
              <a:off x="11561025" y="1297551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87" name="椭圆 4186">
              <a:extLst>
                <a:ext uri="{FF2B5EF4-FFF2-40B4-BE49-F238E27FC236}">
                  <a16:creationId xmlns:a16="http://schemas.microsoft.com/office/drawing/2014/main" id="{1FBE238A-00CB-8381-AAFF-85E282579AC3}"/>
                </a:ext>
              </a:extLst>
            </p:cNvPr>
            <p:cNvSpPr/>
            <p:nvPr/>
          </p:nvSpPr>
          <p:spPr>
            <a:xfrm>
              <a:off x="11674294" y="1297551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88" name="椭圆 4187">
              <a:extLst>
                <a:ext uri="{FF2B5EF4-FFF2-40B4-BE49-F238E27FC236}">
                  <a16:creationId xmlns:a16="http://schemas.microsoft.com/office/drawing/2014/main" id="{473C8E0C-5422-3FF5-89FD-02C6684C795B}"/>
                </a:ext>
              </a:extLst>
            </p:cNvPr>
            <p:cNvSpPr/>
            <p:nvPr/>
          </p:nvSpPr>
          <p:spPr>
            <a:xfrm>
              <a:off x="11787563" y="1297551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968249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B6AA9D"/>
            </a:gs>
            <a:gs pos="50400">
              <a:srgbClr val="CBC1B7"/>
            </a:gs>
            <a:gs pos="100000">
              <a:srgbClr val="D1C8B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6" name="组合 135">
            <a:extLst>
              <a:ext uri="{FF2B5EF4-FFF2-40B4-BE49-F238E27FC236}">
                <a16:creationId xmlns:a16="http://schemas.microsoft.com/office/drawing/2014/main" id="{5B49E786-70B3-9BDE-68E3-3077E42BA748}"/>
              </a:ext>
            </a:extLst>
          </p:cNvPr>
          <p:cNvGrpSpPr/>
          <p:nvPr/>
        </p:nvGrpSpPr>
        <p:grpSpPr>
          <a:xfrm>
            <a:off x="1248071" y="965690"/>
            <a:ext cx="10511769" cy="5643555"/>
            <a:chOff x="1738893" y="654191"/>
            <a:chExt cx="10145834" cy="5900721"/>
          </a:xfrm>
        </p:grpSpPr>
        <p:sp>
          <p:nvSpPr>
            <p:cNvPr id="62" name="矩形 61">
              <a:extLst>
                <a:ext uri="{FF2B5EF4-FFF2-40B4-BE49-F238E27FC236}">
                  <a16:creationId xmlns:a16="http://schemas.microsoft.com/office/drawing/2014/main" id="{29B3888F-7B9B-2B19-2176-40DE44C0C1C4}"/>
                </a:ext>
              </a:extLst>
            </p:cNvPr>
            <p:cNvSpPr/>
            <p:nvPr/>
          </p:nvSpPr>
          <p:spPr>
            <a:xfrm>
              <a:off x="1738893" y="654191"/>
              <a:ext cx="10145834" cy="5900721"/>
            </a:xfrm>
            <a:prstGeom prst="rect">
              <a:avLst/>
            </a:prstGeom>
            <a:solidFill>
              <a:srgbClr val="E2DCD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grpSp>
          <p:nvGrpSpPr>
            <p:cNvPr id="134" name="组合 133">
              <a:extLst>
                <a:ext uri="{FF2B5EF4-FFF2-40B4-BE49-F238E27FC236}">
                  <a16:creationId xmlns:a16="http://schemas.microsoft.com/office/drawing/2014/main" id="{1AE8EDBA-2F66-4DF0-C2DF-C68A5B40BC0D}"/>
                </a:ext>
              </a:extLst>
            </p:cNvPr>
            <p:cNvGrpSpPr/>
            <p:nvPr/>
          </p:nvGrpSpPr>
          <p:grpSpPr>
            <a:xfrm>
              <a:off x="1823438" y="715891"/>
              <a:ext cx="9971295" cy="5747993"/>
              <a:chOff x="12557212" y="2903695"/>
              <a:chExt cx="6149083" cy="785973"/>
            </a:xfrm>
          </p:grpSpPr>
          <p:sp>
            <p:nvSpPr>
              <p:cNvPr id="63" name="矩形 62">
                <a:extLst>
                  <a:ext uri="{FF2B5EF4-FFF2-40B4-BE49-F238E27FC236}">
                    <a16:creationId xmlns:a16="http://schemas.microsoft.com/office/drawing/2014/main" id="{E5CCE6FB-9403-944F-8EC7-3D0E837D5D56}"/>
                  </a:ext>
                </a:extLst>
              </p:cNvPr>
              <p:cNvSpPr/>
              <p:nvPr/>
            </p:nvSpPr>
            <p:spPr>
              <a:xfrm>
                <a:off x="12557212" y="2903695"/>
                <a:ext cx="6149083" cy="785973"/>
              </a:xfrm>
              <a:prstGeom prst="rect">
                <a:avLst/>
              </a:prstGeom>
              <a:noFill/>
              <a:ln w="952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64" name="矩形: 对角圆角 63">
                <a:extLst>
                  <a:ext uri="{FF2B5EF4-FFF2-40B4-BE49-F238E27FC236}">
                    <a16:creationId xmlns:a16="http://schemas.microsoft.com/office/drawing/2014/main" id="{F88DA394-E380-BD37-5ED7-041435483054}"/>
                  </a:ext>
                </a:extLst>
              </p:cNvPr>
              <p:cNvSpPr/>
              <p:nvPr/>
            </p:nvSpPr>
            <p:spPr>
              <a:xfrm>
                <a:off x="12557212" y="2903695"/>
                <a:ext cx="6149083" cy="785973"/>
              </a:xfrm>
              <a:prstGeom prst="round2DiagRect">
                <a:avLst>
                  <a:gd name="adj1" fmla="val 5349"/>
                  <a:gd name="adj2" fmla="val 0"/>
                </a:avLst>
              </a:prstGeom>
              <a:noFill/>
              <a:ln w="635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</p:grp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0377A16C-918A-93FE-E2EC-227515AA9D93}"/>
              </a:ext>
            </a:extLst>
          </p:cNvPr>
          <p:cNvGrpSpPr/>
          <p:nvPr/>
        </p:nvGrpSpPr>
        <p:grpSpPr>
          <a:xfrm>
            <a:off x="255392" y="377709"/>
            <a:ext cx="2396015" cy="441315"/>
            <a:chOff x="1747105" y="1714731"/>
            <a:chExt cx="2396015" cy="441315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E9DBF9B3-55BA-A021-F645-8ADCE82E9ED8}"/>
                </a:ext>
              </a:extLst>
            </p:cNvPr>
            <p:cNvSpPr txBox="1"/>
            <p:nvPr/>
          </p:nvSpPr>
          <p:spPr>
            <a:xfrm>
              <a:off x="3016402" y="1879047"/>
              <a:ext cx="928267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dirty="0">
                  <a:solidFill>
                    <a:schemeClr val="accent1">
                      <a:alpha val="12000"/>
                    </a:schemeClr>
                  </a:solidFill>
                  <a:latin typeface="DINPro-Bold" panose="02000503030000020004" pitchFamily="50" charset="0"/>
                  <a:ea typeface="梦源黑体 CN W16" panose="020B0200000000000000" pitchFamily="34" charset="-122"/>
                </a:rPr>
                <a:t>Role Info</a:t>
              </a: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06E07D60-A53F-3A0B-010F-E31D8601A999}"/>
                </a:ext>
              </a:extLst>
            </p:cNvPr>
            <p:cNvGrpSpPr/>
            <p:nvPr/>
          </p:nvGrpSpPr>
          <p:grpSpPr>
            <a:xfrm>
              <a:off x="1747105" y="1714731"/>
              <a:ext cx="1025843" cy="369333"/>
              <a:chOff x="1090613" y="3440113"/>
              <a:chExt cx="2160588" cy="777874"/>
            </a:xfrm>
            <a:solidFill>
              <a:schemeClr val="accent1"/>
            </a:solidFill>
          </p:grpSpPr>
          <p:sp>
            <p:nvSpPr>
              <p:cNvPr id="6" name="Freeform 48">
                <a:extLst>
                  <a:ext uri="{FF2B5EF4-FFF2-40B4-BE49-F238E27FC236}">
                    <a16:creationId xmlns:a16="http://schemas.microsoft.com/office/drawing/2014/main" id="{EF5ABA5C-1159-4066-2A4D-F36BA59475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49413" y="3613150"/>
                <a:ext cx="1566863" cy="587375"/>
              </a:xfrm>
              <a:custGeom>
                <a:avLst/>
                <a:gdLst>
                  <a:gd name="T0" fmla="*/ 92 w 272"/>
                  <a:gd name="T1" fmla="*/ 83 h 102"/>
                  <a:gd name="T2" fmla="*/ 24 w 272"/>
                  <a:gd name="T3" fmla="*/ 89 h 102"/>
                  <a:gd name="T4" fmla="*/ 3 w 272"/>
                  <a:gd name="T5" fmla="*/ 62 h 102"/>
                  <a:gd name="T6" fmla="*/ 6 w 272"/>
                  <a:gd name="T7" fmla="*/ 27 h 102"/>
                  <a:gd name="T8" fmla="*/ 52 w 272"/>
                  <a:gd name="T9" fmla="*/ 9 h 102"/>
                  <a:gd name="T10" fmla="*/ 72 w 272"/>
                  <a:gd name="T11" fmla="*/ 28 h 102"/>
                  <a:gd name="T12" fmla="*/ 74 w 272"/>
                  <a:gd name="T13" fmla="*/ 44 h 102"/>
                  <a:gd name="T14" fmla="*/ 71 w 272"/>
                  <a:gd name="T15" fmla="*/ 51 h 102"/>
                  <a:gd name="T16" fmla="*/ 66 w 272"/>
                  <a:gd name="T17" fmla="*/ 54 h 102"/>
                  <a:gd name="T18" fmla="*/ 66 w 272"/>
                  <a:gd name="T19" fmla="*/ 49 h 102"/>
                  <a:gd name="T20" fmla="*/ 64 w 272"/>
                  <a:gd name="T21" fmla="*/ 40 h 102"/>
                  <a:gd name="T22" fmla="*/ 54 w 272"/>
                  <a:gd name="T23" fmla="*/ 26 h 102"/>
                  <a:gd name="T24" fmla="*/ 33 w 272"/>
                  <a:gd name="T25" fmla="*/ 27 h 102"/>
                  <a:gd name="T26" fmla="*/ 22 w 272"/>
                  <a:gd name="T27" fmla="*/ 49 h 102"/>
                  <a:gd name="T28" fmla="*/ 42 w 272"/>
                  <a:gd name="T29" fmla="*/ 75 h 102"/>
                  <a:gd name="T30" fmla="*/ 77 w 272"/>
                  <a:gd name="T31" fmla="*/ 71 h 102"/>
                  <a:gd name="T32" fmla="*/ 104 w 272"/>
                  <a:gd name="T33" fmla="*/ 46 h 102"/>
                  <a:gd name="T34" fmla="*/ 132 w 272"/>
                  <a:gd name="T35" fmla="*/ 22 h 102"/>
                  <a:gd name="T36" fmla="*/ 166 w 272"/>
                  <a:gd name="T37" fmla="*/ 6 h 102"/>
                  <a:gd name="T38" fmla="*/ 234 w 272"/>
                  <a:gd name="T39" fmla="*/ 12 h 102"/>
                  <a:gd name="T40" fmla="*/ 269 w 272"/>
                  <a:gd name="T41" fmla="*/ 68 h 102"/>
                  <a:gd name="T42" fmla="*/ 268 w 272"/>
                  <a:gd name="T43" fmla="*/ 81 h 102"/>
                  <a:gd name="T44" fmla="*/ 241 w 272"/>
                  <a:gd name="T45" fmla="*/ 21 h 102"/>
                  <a:gd name="T46" fmla="*/ 173 w 272"/>
                  <a:gd name="T47" fmla="*/ 14 h 102"/>
                  <a:gd name="T48" fmla="*/ 129 w 272"/>
                  <a:gd name="T49" fmla="*/ 43 h 102"/>
                  <a:gd name="T50" fmla="*/ 111 w 272"/>
                  <a:gd name="T51" fmla="*/ 64 h 102"/>
                  <a:gd name="T52" fmla="*/ 92 w 272"/>
                  <a:gd name="T53" fmla="*/ 83 h 102"/>
                  <a:gd name="T54" fmla="*/ 92 w 272"/>
                  <a:gd name="T55" fmla="*/ 83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72" h="102">
                    <a:moveTo>
                      <a:pt x="92" y="83"/>
                    </a:moveTo>
                    <a:cubicBezTo>
                      <a:pt x="74" y="99"/>
                      <a:pt x="45" y="102"/>
                      <a:pt x="24" y="89"/>
                    </a:cubicBezTo>
                    <a:cubicBezTo>
                      <a:pt x="14" y="83"/>
                      <a:pt x="6" y="73"/>
                      <a:pt x="3" y="62"/>
                    </a:cubicBezTo>
                    <a:cubicBezTo>
                      <a:pt x="0" y="50"/>
                      <a:pt x="1" y="38"/>
                      <a:pt x="6" y="27"/>
                    </a:cubicBezTo>
                    <a:cubicBezTo>
                      <a:pt x="15" y="11"/>
                      <a:pt x="34" y="4"/>
                      <a:pt x="52" y="9"/>
                    </a:cubicBezTo>
                    <a:cubicBezTo>
                      <a:pt x="61" y="11"/>
                      <a:pt x="69" y="19"/>
                      <a:pt x="72" y="28"/>
                    </a:cubicBezTo>
                    <a:cubicBezTo>
                      <a:pt x="74" y="33"/>
                      <a:pt x="75" y="39"/>
                      <a:pt x="74" y="44"/>
                    </a:cubicBezTo>
                    <a:cubicBezTo>
                      <a:pt x="73" y="46"/>
                      <a:pt x="72" y="49"/>
                      <a:pt x="71" y="51"/>
                    </a:cubicBezTo>
                    <a:cubicBezTo>
                      <a:pt x="71" y="52"/>
                      <a:pt x="68" y="55"/>
                      <a:pt x="66" y="54"/>
                    </a:cubicBezTo>
                    <a:cubicBezTo>
                      <a:pt x="65" y="54"/>
                      <a:pt x="66" y="50"/>
                      <a:pt x="66" y="49"/>
                    </a:cubicBezTo>
                    <a:cubicBezTo>
                      <a:pt x="66" y="46"/>
                      <a:pt x="65" y="43"/>
                      <a:pt x="64" y="40"/>
                    </a:cubicBezTo>
                    <a:cubicBezTo>
                      <a:pt x="63" y="34"/>
                      <a:pt x="59" y="29"/>
                      <a:pt x="54" y="26"/>
                    </a:cubicBezTo>
                    <a:cubicBezTo>
                      <a:pt x="48" y="22"/>
                      <a:pt x="39" y="23"/>
                      <a:pt x="33" y="27"/>
                    </a:cubicBezTo>
                    <a:cubicBezTo>
                      <a:pt x="25" y="32"/>
                      <a:pt x="21" y="40"/>
                      <a:pt x="22" y="49"/>
                    </a:cubicBezTo>
                    <a:cubicBezTo>
                      <a:pt x="22" y="61"/>
                      <a:pt x="31" y="71"/>
                      <a:pt x="42" y="75"/>
                    </a:cubicBezTo>
                    <a:cubicBezTo>
                      <a:pt x="53" y="79"/>
                      <a:pt x="67" y="77"/>
                      <a:pt x="77" y="71"/>
                    </a:cubicBezTo>
                    <a:cubicBezTo>
                      <a:pt x="88" y="65"/>
                      <a:pt x="96" y="55"/>
                      <a:pt x="104" y="46"/>
                    </a:cubicBezTo>
                    <a:cubicBezTo>
                      <a:pt x="113" y="37"/>
                      <a:pt x="122" y="29"/>
                      <a:pt x="132" y="22"/>
                    </a:cubicBezTo>
                    <a:cubicBezTo>
                      <a:pt x="143" y="15"/>
                      <a:pt x="154" y="10"/>
                      <a:pt x="166" y="6"/>
                    </a:cubicBezTo>
                    <a:cubicBezTo>
                      <a:pt x="188" y="0"/>
                      <a:pt x="213" y="1"/>
                      <a:pt x="234" y="12"/>
                    </a:cubicBezTo>
                    <a:cubicBezTo>
                      <a:pt x="254" y="23"/>
                      <a:pt x="269" y="45"/>
                      <a:pt x="269" y="68"/>
                    </a:cubicBezTo>
                    <a:cubicBezTo>
                      <a:pt x="269" y="73"/>
                      <a:pt x="269" y="77"/>
                      <a:pt x="268" y="81"/>
                    </a:cubicBezTo>
                    <a:cubicBezTo>
                      <a:pt x="272" y="58"/>
                      <a:pt x="260" y="34"/>
                      <a:pt x="241" y="21"/>
                    </a:cubicBezTo>
                    <a:cubicBezTo>
                      <a:pt x="221" y="8"/>
                      <a:pt x="195" y="7"/>
                      <a:pt x="173" y="14"/>
                    </a:cubicBezTo>
                    <a:cubicBezTo>
                      <a:pt x="156" y="19"/>
                      <a:pt x="141" y="30"/>
                      <a:pt x="129" y="43"/>
                    </a:cubicBezTo>
                    <a:cubicBezTo>
                      <a:pt x="122" y="49"/>
                      <a:pt x="117" y="56"/>
                      <a:pt x="111" y="64"/>
                    </a:cubicBezTo>
                    <a:cubicBezTo>
                      <a:pt x="105" y="71"/>
                      <a:pt x="99" y="77"/>
                      <a:pt x="92" y="83"/>
                    </a:cubicBezTo>
                    <a:cubicBezTo>
                      <a:pt x="92" y="84"/>
                      <a:pt x="93" y="82"/>
                      <a:pt x="92" y="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7" name="Freeform 49">
                <a:extLst>
                  <a:ext uri="{FF2B5EF4-FFF2-40B4-BE49-F238E27FC236}">
                    <a16:creationId xmlns:a16="http://schemas.microsoft.com/office/drawing/2014/main" id="{20512C7E-DA07-B320-B6F1-46960A21C8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3476" y="3711575"/>
                <a:ext cx="777875" cy="506412"/>
              </a:xfrm>
              <a:custGeom>
                <a:avLst/>
                <a:gdLst>
                  <a:gd name="T0" fmla="*/ 44 w 135"/>
                  <a:gd name="T1" fmla="*/ 20 h 88"/>
                  <a:gd name="T2" fmla="*/ 17 w 135"/>
                  <a:gd name="T3" fmla="*/ 55 h 88"/>
                  <a:gd name="T4" fmla="*/ 25 w 135"/>
                  <a:gd name="T5" fmla="*/ 75 h 88"/>
                  <a:gd name="T6" fmla="*/ 35 w 135"/>
                  <a:gd name="T7" fmla="*/ 80 h 88"/>
                  <a:gd name="T8" fmla="*/ 42 w 135"/>
                  <a:gd name="T9" fmla="*/ 84 h 88"/>
                  <a:gd name="T10" fmla="*/ 37 w 135"/>
                  <a:gd name="T11" fmla="*/ 87 h 88"/>
                  <a:gd name="T12" fmla="*/ 28 w 135"/>
                  <a:gd name="T13" fmla="*/ 87 h 88"/>
                  <a:gd name="T14" fmla="*/ 12 w 135"/>
                  <a:gd name="T15" fmla="*/ 79 h 88"/>
                  <a:gd name="T16" fmla="*/ 2 w 135"/>
                  <a:gd name="T17" fmla="*/ 47 h 88"/>
                  <a:gd name="T18" fmla="*/ 19 w 135"/>
                  <a:gd name="T19" fmla="*/ 18 h 88"/>
                  <a:gd name="T20" fmla="*/ 50 w 135"/>
                  <a:gd name="T21" fmla="*/ 4 h 88"/>
                  <a:gd name="T22" fmla="*/ 111 w 135"/>
                  <a:gd name="T23" fmla="*/ 16 h 88"/>
                  <a:gd name="T24" fmla="*/ 130 w 135"/>
                  <a:gd name="T25" fmla="*/ 40 h 88"/>
                  <a:gd name="T26" fmla="*/ 135 w 135"/>
                  <a:gd name="T27" fmla="*/ 56 h 88"/>
                  <a:gd name="T28" fmla="*/ 134 w 135"/>
                  <a:gd name="T29" fmla="*/ 71 h 88"/>
                  <a:gd name="T30" fmla="*/ 129 w 135"/>
                  <a:gd name="T31" fmla="*/ 42 h 88"/>
                  <a:gd name="T32" fmla="*/ 108 w 135"/>
                  <a:gd name="T33" fmla="*/ 21 h 88"/>
                  <a:gd name="T34" fmla="*/ 76 w 135"/>
                  <a:gd name="T35" fmla="*/ 13 h 88"/>
                  <a:gd name="T36" fmla="*/ 60 w 135"/>
                  <a:gd name="T37" fmla="*/ 15 h 88"/>
                  <a:gd name="T38" fmla="*/ 44 w 135"/>
                  <a:gd name="T39" fmla="*/ 20 h 88"/>
                  <a:gd name="T40" fmla="*/ 44 w 135"/>
                  <a:gd name="T41" fmla="*/ 2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35" h="88">
                    <a:moveTo>
                      <a:pt x="44" y="20"/>
                    </a:moveTo>
                    <a:cubicBezTo>
                      <a:pt x="30" y="26"/>
                      <a:pt x="17" y="38"/>
                      <a:pt x="17" y="55"/>
                    </a:cubicBezTo>
                    <a:cubicBezTo>
                      <a:pt x="17" y="62"/>
                      <a:pt x="20" y="70"/>
                      <a:pt x="25" y="75"/>
                    </a:cubicBezTo>
                    <a:cubicBezTo>
                      <a:pt x="28" y="77"/>
                      <a:pt x="31" y="79"/>
                      <a:pt x="35" y="80"/>
                    </a:cubicBezTo>
                    <a:cubicBezTo>
                      <a:pt x="36" y="81"/>
                      <a:pt x="41" y="82"/>
                      <a:pt x="42" y="84"/>
                    </a:cubicBezTo>
                    <a:cubicBezTo>
                      <a:pt x="42" y="86"/>
                      <a:pt x="38" y="87"/>
                      <a:pt x="37" y="87"/>
                    </a:cubicBezTo>
                    <a:cubicBezTo>
                      <a:pt x="34" y="88"/>
                      <a:pt x="31" y="88"/>
                      <a:pt x="28" y="87"/>
                    </a:cubicBezTo>
                    <a:cubicBezTo>
                      <a:pt x="22" y="86"/>
                      <a:pt x="16" y="83"/>
                      <a:pt x="12" y="79"/>
                    </a:cubicBezTo>
                    <a:cubicBezTo>
                      <a:pt x="4" y="71"/>
                      <a:pt x="0" y="59"/>
                      <a:pt x="2" y="47"/>
                    </a:cubicBezTo>
                    <a:cubicBezTo>
                      <a:pt x="3" y="36"/>
                      <a:pt x="10" y="25"/>
                      <a:pt x="19" y="18"/>
                    </a:cubicBezTo>
                    <a:cubicBezTo>
                      <a:pt x="28" y="10"/>
                      <a:pt x="39" y="6"/>
                      <a:pt x="50" y="4"/>
                    </a:cubicBezTo>
                    <a:cubicBezTo>
                      <a:pt x="71" y="0"/>
                      <a:pt x="94" y="4"/>
                      <a:pt x="111" y="16"/>
                    </a:cubicBezTo>
                    <a:cubicBezTo>
                      <a:pt x="119" y="22"/>
                      <a:pt x="126" y="30"/>
                      <a:pt x="130" y="40"/>
                    </a:cubicBezTo>
                    <a:cubicBezTo>
                      <a:pt x="132" y="45"/>
                      <a:pt x="134" y="50"/>
                      <a:pt x="135" y="56"/>
                    </a:cubicBezTo>
                    <a:cubicBezTo>
                      <a:pt x="135" y="61"/>
                      <a:pt x="135" y="66"/>
                      <a:pt x="134" y="71"/>
                    </a:cubicBezTo>
                    <a:cubicBezTo>
                      <a:pt x="135" y="61"/>
                      <a:pt x="134" y="51"/>
                      <a:pt x="129" y="42"/>
                    </a:cubicBezTo>
                    <a:cubicBezTo>
                      <a:pt x="124" y="33"/>
                      <a:pt x="117" y="26"/>
                      <a:pt x="108" y="21"/>
                    </a:cubicBezTo>
                    <a:cubicBezTo>
                      <a:pt x="98" y="16"/>
                      <a:pt x="87" y="13"/>
                      <a:pt x="76" y="13"/>
                    </a:cubicBezTo>
                    <a:cubicBezTo>
                      <a:pt x="71" y="13"/>
                      <a:pt x="66" y="14"/>
                      <a:pt x="60" y="15"/>
                    </a:cubicBezTo>
                    <a:cubicBezTo>
                      <a:pt x="55" y="16"/>
                      <a:pt x="49" y="17"/>
                      <a:pt x="44" y="20"/>
                    </a:cubicBezTo>
                    <a:cubicBezTo>
                      <a:pt x="39" y="22"/>
                      <a:pt x="45" y="19"/>
                      <a:pt x="44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8" name="Freeform 50">
                <a:extLst>
                  <a:ext uri="{FF2B5EF4-FFF2-40B4-BE49-F238E27FC236}">
                    <a16:creationId xmlns:a16="http://schemas.microsoft.com/office/drawing/2014/main" id="{7B1998D0-AED2-18B3-9E7C-78045EFDC2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6788" y="3527425"/>
                <a:ext cx="1014413" cy="576262"/>
              </a:xfrm>
              <a:custGeom>
                <a:avLst/>
                <a:gdLst>
                  <a:gd name="T0" fmla="*/ 99 w 176"/>
                  <a:gd name="T1" fmla="*/ 12 h 100"/>
                  <a:gd name="T2" fmla="*/ 69 w 176"/>
                  <a:gd name="T3" fmla="*/ 14 h 100"/>
                  <a:gd name="T4" fmla="*/ 41 w 176"/>
                  <a:gd name="T5" fmla="*/ 21 h 100"/>
                  <a:gd name="T6" fmla="*/ 17 w 176"/>
                  <a:gd name="T7" fmla="*/ 33 h 100"/>
                  <a:gd name="T8" fmla="*/ 9 w 176"/>
                  <a:gd name="T9" fmla="*/ 40 h 100"/>
                  <a:gd name="T10" fmla="*/ 2 w 176"/>
                  <a:gd name="T11" fmla="*/ 44 h 100"/>
                  <a:gd name="T12" fmla="*/ 6 w 176"/>
                  <a:gd name="T13" fmla="*/ 35 h 100"/>
                  <a:gd name="T14" fmla="*/ 18 w 176"/>
                  <a:gd name="T15" fmla="*/ 23 h 100"/>
                  <a:gd name="T16" fmla="*/ 50 w 176"/>
                  <a:gd name="T17" fmla="*/ 7 h 100"/>
                  <a:gd name="T18" fmla="*/ 123 w 176"/>
                  <a:gd name="T19" fmla="*/ 9 h 100"/>
                  <a:gd name="T20" fmla="*/ 164 w 176"/>
                  <a:gd name="T21" fmla="*/ 45 h 100"/>
                  <a:gd name="T22" fmla="*/ 173 w 176"/>
                  <a:gd name="T23" fmla="*/ 100 h 100"/>
                  <a:gd name="T24" fmla="*/ 156 w 176"/>
                  <a:gd name="T25" fmla="*/ 40 h 100"/>
                  <a:gd name="T26" fmla="*/ 99 w 176"/>
                  <a:gd name="T27" fmla="*/ 12 h 100"/>
                  <a:gd name="T28" fmla="*/ 99 w 176"/>
                  <a:gd name="T29" fmla="*/ 1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6" h="100">
                    <a:moveTo>
                      <a:pt x="99" y="12"/>
                    </a:moveTo>
                    <a:cubicBezTo>
                      <a:pt x="89" y="12"/>
                      <a:pt x="79" y="13"/>
                      <a:pt x="69" y="14"/>
                    </a:cubicBezTo>
                    <a:cubicBezTo>
                      <a:pt x="59" y="16"/>
                      <a:pt x="50" y="18"/>
                      <a:pt x="41" y="21"/>
                    </a:cubicBezTo>
                    <a:cubicBezTo>
                      <a:pt x="33" y="24"/>
                      <a:pt x="24" y="28"/>
                      <a:pt x="17" y="33"/>
                    </a:cubicBezTo>
                    <a:cubicBezTo>
                      <a:pt x="14" y="35"/>
                      <a:pt x="11" y="37"/>
                      <a:pt x="9" y="40"/>
                    </a:cubicBezTo>
                    <a:cubicBezTo>
                      <a:pt x="8" y="40"/>
                      <a:pt x="3" y="45"/>
                      <a:pt x="2" y="44"/>
                    </a:cubicBezTo>
                    <a:cubicBezTo>
                      <a:pt x="0" y="43"/>
                      <a:pt x="6" y="36"/>
                      <a:pt x="6" y="35"/>
                    </a:cubicBezTo>
                    <a:cubicBezTo>
                      <a:pt x="9" y="30"/>
                      <a:pt x="14" y="26"/>
                      <a:pt x="18" y="23"/>
                    </a:cubicBezTo>
                    <a:cubicBezTo>
                      <a:pt x="27" y="15"/>
                      <a:pt x="39" y="11"/>
                      <a:pt x="50" y="7"/>
                    </a:cubicBezTo>
                    <a:cubicBezTo>
                      <a:pt x="73" y="1"/>
                      <a:pt x="100" y="0"/>
                      <a:pt x="123" y="9"/>
                    </a:cubicBezTo>
                    <a:cubicBezTo>
                      <a:pt x="140" y="16"/>
                      <a:pt x="155" y="29"/>
                      <a:pt x="164" y="45"/>
                    </a:cubicBezTo>
                    <a:cubicBezTo>
                      <a:pt x="173" y="62"/>
                      <a:pt x="176" y="81"/>
                      <a:pt x="173" y="100"/>
                    </a:cubicBezTo>
                    <a:cubicBezTo>
                      <a:pt x="176" y="79"/>
                      <a:pt x="170" y="57"/>
                      <a:pt x="156" y="40"/>
                    </a:cubicBezTo>
                    <a:cubicBezTo>
                      <a:pt x="142" y="23"/>
                      <a:pt x="121" y="13"/>
                      <a:pt x="99" y="12"/>
                    </a:cubicBezTo>
                    <a:cubicBezTo>
                      <a:pt x="96" y="12"/>
                      <a:pt x="102" y="12"/>
                      <a:pt x="99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9" name="Freeform 51">
                <a:extLst>
                  <a:ext uri="{FF2B5EF4-FFF2-40B4-BE49-F238E27FC236}">
                    <a16:creationId xmlns:a16="http://schemas.microsoft.com/office/drawing/2014/main" id="{E1339BC0-42F6-D6E8-2E5B-1BD8AA2A83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6226" y="3440113"/>
                <a:ext cx="495300" cy="617537"/>
              </a:xfrm>
              <a:custGeom>
                <a:avLst/>
                <a:gdLst>
                  <a:gd name="T0" fmla="*/ 13 w 86"/>
                  <a:gd name="T1" fmla="*/ 20 h 107"/>
                  <a:gd name="T2" fmla="*/ 51 w 86"/>
                  <a:gd name="T3" fmla="*/ 0 h 107"/>
                  <a:gd name="T4" fmla="*/ 71 w 86"/>
                  <a:gd name="T5" fmla="*/ 5 h 107"/>
                  <a:gd name="T6" fmla="*/ 80 w 86"/>
                  <a:gd name="T7" fmla="*/ 10 h 107"/>
                  <a:gd name="T8" fmla="*/ 84 w 86"/>
                  <a:gd name="T9" fmla="*/ 17 h 107"/>
                  <a:gd name="T10" fmla="*/ 78 w 86"/>
                  <a:gd name="T11" fmla="*/ 15 h 107"/>
                  <a:gd name="T12" fmla="*/ 71 w 86"/>
                  <a:gd name="T13" fmla="*/ 13 h 107"/>
                  <a:gd name="T14" fmla="*/ 54 w 86"/>
                  <a:gd name="T15" fmla="*/ 10 h 107"/>
                  <a:gd name="T16" fmla="*/ 21 w 86"/>
                  <a:gd name="T17" fmla="*/ 24 h 107"/>
                  <a:gd name="T18" fmla="*/ 14 w 86"/>
                  <a:gd name="T19" fmla="*/ 88 h 107"/>
                  <a:gd name="T20" fmla="*/ 27 w 86"/>
                  <a:gd name="T21" fmla="*/ 107 h 107"/>
                  <a:gd name="T22" fmla="*/ 3 w 86"/>
                  <a:gd name="T23" fmla="*/ 67 h 107"/>
                  <a:gd name="T24" fmla="*/ 13 w 86"/>
                  <a:gd name="T25" fmla="*/ 20 h 107"/>
                  <a:gd name="T26" fmla="*/ 13 w 86"/>
                  <a:gd name="T27" fmla="*/ 2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6" h="107">
                    <a:moveTo>
                      <a:pt x="13" y="20"/>
                    </a:moveTo>
                    <a:cubicBezTo>
                      <a:pt x="22" y="8"/>
                      <a:pt x="36" y="0"/>
                      <a:pt x="51" y="0"/>
                    </a:cubicBezTo>
                    <a:cubicBezTo>
                      <a:pt x="58" y="0"/>
                      <a:pt x="65" y="2"/>
                      <a:pt x="71" y="5"/>
                    </a:cubicBezTo>
                    <a:cubicBezTo>
                      <a:pt x="75" y="6"/>
                      <a:pt x="77" y="8"/>
                      <a:pt x="80" y="10"/>
                    </a:cubicBezTo>
                    <a:cubicBezTo>
                      <a:pt x="81" y="11"/>
                      <a:pt x="86" y="16"/>
                      <a:pt x="84" y="17"/>
                    </a:cubicBezTo>
                    <a:cubicBezTo>
                      <a:pt x="83" y="18"/>
                      <a:pt x="79" y="16"/>
                      <a:pt x="78" y="15"/>
                    </a:cubicBezTo>
                    <a:cubicBezTo>
                      <a:pt x="76" y="14"/>
                      <a:pt x="73" y="14"/>
                      <a:pt x="71" y="13"/>
                    </a:cubicBezTo>
                    <a:cubicBezTo>
                      <a:pt x="65" y="11"/>
                      <a:pt x="60" y="10"/>
                      <a:pt x="54" y="10"/>
                    </a:cubicBezTo>
                    <a:cubicBezTo>
                      <a:pt x="41" y="10"/>
                      <a:pt x="30" y="15"/>
                      <a:pt x="21" y="24"/>
                    </a:cubicBezTo>
                    <a:cubicBezTo>
                      <a:pt x="5" y="42"/>
                      <a:pt x="3" y="67"/>
                      <a:pt x="14" y="88"/>
                    </a:cubicBezTo>
                    <a:cubicBezTo>
                      <a:pt x="17" y="95"/>
                      <a:pt x="22" y="102"/>
                      <a:pt x="27" y="107"/>
                    </a:cubicBezTo>
                    <a:cubicBezTo>
                      <a:pt x="16" y="97"/>
                      <a:pt x="7" y="83"/>
                      <a:pt x="3" y="67"/>
                    </a:cubicBezTo>
                    <a:cubicBezTo>
                      <a:pt x="0" y="51"/>
                      <a:pt x="3" y="33"/>
                      <a:pt x="13" y="20"/>
                    </a:cubicBezTo>
                    <a:cubicBezTo>
                      <a:pt x="16" y="16"/>
                      <a:pt x="10" y="24"/>
                      <a:pt x="13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10" name="Freeform 52">
                <a:extLst>
                  <a:ext uri="{FF2B5EF4-FFF2-40B4-BE49-F238E27FC236}">
                    <a16:creationId xmlns:a16="http://schemas.microsoft.com/office/drawing/2014/main" id="{55D70D72-220E-EFCA-0380-EBB68D72E1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0613" y="3786188"/>
                <a:ext cx="639763" cy="385762"/>
              </a:xfrm>
              <a:custGeom>
                <a:avLst/>
                <a:gdLst>
                  <a:gd name="T0" fmla="*/ 31 w 111"/>
                  <a:gd name="T1" fmla="*/ 17 h 67"/>
                  <a:gd name="T2" fmla="*/ 21 w 111"/>
                  <a:gd name="T3" fmla="*/ 47 h 67"/>
                  <a:gd name="T4" fmla="*/ 34 w 111"/>
                  <a:gd name="T5" fmla="*/ 55 h 67"/>
                  <a:gd name="T6" fmla="*/ 40 w 111"/>
                  <a:gd name="T7" fmla="*/ 55 h 67"/>
                  <a:gd name="T8" fmla="*/ 44 w 111"/>
                  <a:gd name="T9" fmla="*/ 54 h 67"/>
                  <a:gd name="T10" fmla="*/ 48 w 111"/>
                  <a:gd name="T11" fmla="*/ 54 h 67"/>
                  <a:gd name="T12" fmla="*/ 47 w 111"/>
                  <a:gd name="T13" fmla="*/ 59 h 67"/>
                  <a:gd name="T14" fmla="*/ 41 w 111"/>
                  <a:gd name="T15" fmla="*/ 64 h 67"/>
                  <a:gd name="T16" fmla="*/ 25 w 111"/>
                  <a:gd name="T17" fmla="*/ 66 h 67"/>
                  <a:gd name="T18" fmla="*/ 3 w 111"/>
                  <a:gd name="T19" fmla="*/ 43 h 67"/>
                  <a:gd name="T20" fmla="*/ 13 w 111"/>
                  <a:gd name="T21" fmla="*/ 11 h 67"/>
                  <a:gd name="T22" fmla="*/ 47 w 111"/>
                  <a:gd name="T23" fmla="*/ 2 h 67"/>
                  <a:gd name="T24" fmla="*/ 83 w 111"/>
                  <a:gd name="T25" fmla="*/ 28 h 67"/>
                  <a:gd name="T26" fmla="*/ 111 w 111"/>
                  <a:gd name="T27" fmla="*/ 65 h 67"/>
                  <a:gd name="T28" fmla="*/ 77 w 111"/>
                  <a:gd name="T29" fmla="*/ 29 h 67"/>
                  <a:gd name="T30" fmla="*/ 31 w 111"/>
                  <a:gd name="T31" fmla="*/ 17 h 67"/>
                  <a:gd name="T32" fmla="*/ 31 w 111"/>
                  <a:gd name="T33" fmla="*/ 1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1" h="67">
                    <a:moveTo>
                      <a:pt x="31" y="17"/>
                    </a:moveTo>
                    <a:cubicBezTo>
                      <a:pt x="21" y="22"/>
                      <a:pt x="14" y="36"/>
                      <a:pt x="21" y="47"/>
                    </a:cubicBezTo>
                    <a:cubicBezTo>
                      <a:pt x="24" y="51"/>
                      <a:pt x="28" y="54"/>
                      <a:pt x="34" y="55"/>
                    </a:cubicBezTo>
                    <a:cubicBezTo>
                      <a:pt x="36" y="55"/>
                      <a:pt x="38" y="55"/>
                      <a:pt x="40" y="55"/>
                    </a:cubicBezTo>
                    <a:cubicBezTo>
                      <a:pt x="42" y="55"/>
                      <a:pt x="43" y="54"/>
                      <a:pt x="44" y="54"/>
                    </a:cubicBezTo>
                    <a:cubicBezTo>
                      <a:pt x="46" y="53"/>
                      <a:pt x="47" y="53"/>
                      <a:pt x="48" y="54"/>
                    </a:cubicBezTo>
                    <a:cubicBezTo>
                      <a:pt x="50" y="55"/>
                      <a:pt x="48" y="58"/>
                      <a:pt x="47" y="59"/>
                    </a:cubicBezTo>
                    <a:cubicBezTo>
                      <a:pt x="45" y="61"/>
                      <a:pt x="43" y="63"/>
                      <a:pt x="41" y="64"/>
                    </a:cubicBezTo>
                    <a:cubicBezTo>
                      <a:pt x="36" y="66"/>
                      <a:pt x="30" y="67"/>
                      <a:pt x="25" y="66"/>
                    </a:cubicBezTo>
                    <a:cubicBezTo>
                      <a:pt x="14" y="64"/>
                      <a:pt x="6" y="54"/>
                      <a:pt x="3" y="43"/>
                    </a:cubicBezTo>
                    <a:cubicBezTo>
                      <a:pt x="0" y="32"/>
                      <a:pt x="5" y="19"/>
                      <a:pt x="13" y="11"/>
                    </a:cubicBezTo>
                    <a:cubicBezTo>
                      <a:pt x="22" y="3"/>
                      <a:pt x="35" y="0"/>
                      <a:pt x="47" y="2"/>
                    </a:cubicBezTo>
                    <a:cubicBezTo>
                      <a:pt x="62" y="4"/>
                      <a:pt x="75" y="15"/>
                      <a:pt x="83" y="28"/>
                    </a:cubicBezTo>
                    <a:cubicBezTo>
                      <a:pt x="91" y="41"/>
                      <a:pt x="97" y="57"/>
                      <a:pt x="111" y="65"/>
                    </a:cubicBezTo>
                    <a:cubicBezTo>
                      <a:pt x="96" y="58"/>
                      <a:pt x="88" y="41"/>
                      <a:pt x="77" y="29"/>
                    </a:cubicBezTo>
                    <a:cubicBezTo>
                      <a:pt x="66" y="16"/>
                      <a:pt x="47" y="8"/>
                      <a:pt x="31" y="17"/>
                    </a:cubicBezTo>
                    <a:cubicBezTo>
                      <a:pt x="29" y="18"/>
                      <a:pt x="35" y="15"/>
                      <a:pt x="31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11" name="Freeform 53">
                <a:extLst>
                  <a:ext uri="{FF2B5EF4-FFF2-40B4-BE49-F238E27FC236}">
                    <a16:creationId xmlns:a16="http://schemas.microsoft.com/office/drawing/2014/main" id="{4242CBA2-3B88-60C8-2A29-749C5E1CCF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06501" y="3602038"/>
                <a:ext cx="293688" cy="225425"/>
              </a:xfrm>
              <a:custGeom>
                <a:avLst/>
                <a:gdLst>
                  <a:gd name="T0" fmla="*/ 25 w 51"/>
                  <a:gd name="T1" fmla="*/ 20 h 39"/>
                  <a:gd name="T2" fmla="*/ 6 w 51"/>
                  <a:gd name="T3" fmla="*/ 12 h 39"/>
                  <a:gd name="T4" fmla="*/ 5 w 51"/>
                  <a:gd name="T5" fmla="*/ 3 h 39"/>
                  <a:gd name="T6" fmla="*/ 18 w 51"/>
                  <a:gd name="T7" fmla="*/ 1 h 39"/>
                  <a:gd name="T8" fmla="*/ 51 w 51"/>
                  <a:gd name="T9" fmla="*/ 39 h 39"/>
                  <a:gd name="T10" fmla="*/ 39 w 51"/>
                  <a:gd name="T11" fmla="*/ 27 h 39"/>
                  <a:gd name="T12" fmla="*/ 25 w 51"/>
                  <a:gd name="T13" fmla="*/ 2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" h="39">
                    <a:moveTo>
                      <a:pt x="25" y="20"/>
                    </a:moveTo>
                    <a:cubicBezTo>
                      <a:pt x="18" y="18"/>
                      <a:pt x="12" y="16"/>
                      <a:pt x="6" y="12"/>
                    </a:cubicBezTo>
                    <a:cubicBezTo>
                      <a:pt x="3" y="10"/>
                      <a:pt x="0" y="5"/>
                      <a:pt x="5" y="3"/>
                    </a:cubicBezTo>
                    <a:cubicBezTo>
                      <a:pt x="8" y="0"/>
                      <a:pt x="14" y="0"/>
                      <a:pt x="18" y="1"/>
                    </a:cubicBezTo>
                    <a:cubicBezTo>
                      <a:pt x="36" y="5"/>
                      <a:pt x="45" y="24"/>
                      <a:pt x="51" y="39"/>
                    </a:cubicBezTo>
                    <a:cubicBezTo>
                      <a:pt x="48" y="35"/>
                      <a:pt x="44" y="30"/>
                      <a:pt x="39" y="27"/>
                    </a:cubicBezTo>
                    <a:cubicBezTo>
                      <a:pt x="35" y="24"/>
                      <a:pt x="30" y="22"/>
                      <a:pt x="25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12" name="Freeform 54">
                <a:extLst>
                  <a:ext uri="{FF2B5EF4-FFF2-40B4-BE49-F238E27FC236}">
                    <a16:creationId xmlns:a16="http://schemas.microsoft.com/office/drawing/2014/main" id="{2B747397-14B8-6580-C887-DB9DB11EB6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30338" y="3503613"/>
                <a:ext cx="109538" cy="214312"/>
              </a:xfrm>
              <a:custGeom>
                <a:avLst/>
                <a:gdLst>
                  <a:gd name="T0" fmla="*/ 5 w 19"/>
                  <a:gd name="T1" fmla="*/ 18 h 37"/>
                  <a:gd name="T2" fmla="*/ 4 w 19"/>
                  <a:gd name="T3" fmla="*/ 4 h 37"/>
                  <a:gd name="T4" fmla="*/ 15 w 19"/>
                  <a:gd name="T5" fmla="*/ 3 h 37"/>
                  <a:gd name="T6" fmla="*/ 18 w 19"/>
                  <a:gd name="T7" fmla="*/ 19 h 37"/>
                  <a:gd name="T8" fmla="*/ 15 w 19"/>
                  <a:gd name="T9" fmla="*/ 37 h 37"/>
                  <a:gd name="T10" fmla="*/ 5 w 19"/>
                  <a:gd name="T11" fmla="*/ 18 h 37"/>
                  <a:gd name="T12" fmla="*/ 5 w 19"/>
                  <a:gd name="T13" fmla="*/ 1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37">
                    <a:moveTo>
                      <a:pt x="5" y="18"/>
                    </a:moveTo>
                    <a:cubicBezTo>
                      <a:pt x="2" y="14"/>
                      <a:pt x="1" y="8"/>
                      <a:pt x="4" y="4"/>
                    </a:cubicBezTo>
                    <a:cubicBezTo>
                      <a:pt x="7" y="0"/>
                      <a:pt x="12" y="0"/>
                      <a:pt x="15" y="3"/>
                    </a:cubicBezTo>
                    <a:cubicBezTo>
                      <a:pt x="19" y="8"/>
                      <a:pt x="19" y="14"/>
                      <a:pt x="18" y="19"/>
                    </a:cubicBezTo>
                    <a:cubicBezTo>
                      <a:pt x="17" y="25"/>
                      <a:pt x="15" y="31"/>
                      <a:pt x="15" y="37"/>
                    </a:cubicBezTo>
                    <a:cubicBezTo>
                      <a:pt x="12" y="29"/>
                      <a:pt x="9" y="26"/>
                      <a:pt x="5" y="18"/>
                    </a:cubicBezTo>
                    <a:cubicBezTo>
                      <a:pt x="0" y="11"/>
                      <a:pt x="9" y="26"/>
                      <a:pt x="5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 dirty="0">
                  <a:ea typeface="梦源黑体 CN W16" panose="020B0200000000000000" pitchFamily="34" charset="-122"/>
                </a:endParaRPr>
              </a:p>
            </p:txBody>
          </p:sp>
        </p:grp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6C7C456D-DD6E-EC5F-6028-B6B8E4220855}"/>
                </a:ext>
              </a:extLst>
            </p:cNvPr>
            <p:cNvSpPr txBox="1"/>
            <p:nvPr/>
          </p:nvSpPr>
          <p:spPr>
            <a:xfrm>
              <a:off x="2912014" y="1722018"/>
              <a:ext cx="1231106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2400" dirty="0">
                  <a:gradFill>
                    <a:gsLst>
                      <a:gs pos="0">
                        <a:srgbClr val="63473B"/>
                      </a:gs>
                      <a:gs pos="73050">
                        <a:srgbClr val="8F6857"/>
                      </a:gs>
                    </a:gsLst>
                    <a:lin ang="5400000" scaled="1"/>
                  </a:gradFill>
                  <a:latin typeface="+mj-ea"/>
                  <a:ea typeface="+mj-ea"/>
                </a:rPr>
                <a:t>角色信息</a:t>
              </a:r>
            </a:p>
          </p:txBody>
        </p:sp>
      </p:grpSp>
      <p:cxnSp>
        <p:nvCxnSpPr>
          <p:cNvPr id="77" name="直接连接符 76">
            <a:extLst>
              <a:ext uri="{FF2B5EF4-FFF2-40B4-BE49-F238E27FC236}">
                <a16:creationId xmlns:a16="http://schemas.microsoft.com/office/drawing/2014/main" id="{EEEEDA76-5862-D892-B7A8-BE5C8A07B275}"/>
              </a:ext>
            </a:extLst>
          </p:cNvPr>
          <p:cNvCxnSpPr>
            <a:cxnSpLocks/>
          </p:cNvCxnSpPr>
          <p:nvPr/>
        </p:nvCxnSpPr>
        <p:spPr>
          <a:xfrm>
            <a:off x="14125967" y="1717905"/>
            <a:ext cx="0" cy="4412506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5" name="矩形: 圆角 164">
            <a:extLst>
              <a:ext uri="{FF2B5EF4-FFF2-40B4-BE49-F238E27FC236}">
                <a16:creationId xmlns:a16="http://schemas.microsoft.com/office/drawing/2014/main" id="{6AB13F04-53A2-CB6D-D1FC-51785D7C2CAF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2027982" y="4744384"/>
            <a:ext cx="9298287" cy="1749406"/>
          </a:xfrm>
          <a:prstGeom prst="roundRect">
            <a:avLst>
              <a:gd name="adj" fmla="val 966"/>
            </a:avLst>
          </a:prstGeom>
          <a:solidFill>
            <a:schemeClr val="accent2"/>
          </a:solidFill>
          <a:ln w="12827">
            <a:solidFill>
              <a:schemeClr val="accent1"/>
            </a:solidFill>
          </a:ln>
          <a:effectLst>
            <a:outerShdw blurRad="115443" dist="38481" dir="5400000" algn="t" rotWithShape="0">
              <a:srgbClr val="2F4F48">
                <a:alpha val="1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2354" tIns="46177" rIns="92354" bIns="46177" rtlCol="0" anchor="ctr"/>
          <a:lstStyle/>
          <a:p>
            <a:pPr algn="ctr"/>
            <a:endParaRPr lang="zh-CN" altLang="en-US" sz="1818" dirty="0">
              <a:ea typeface="梦源黑体 CN W16" panose="020B0200000000000000" pitchFamily="34" charset="-122"/>
            </a:endParaRPr>
          </a:p>
        </p:txBody>
      </p:sp>
      <p:grpSp>
        <p:nvGrpSpPr>
          <p:cNvPr id="397" name="组合 396">
            <a:extLst>
              <a:ext uri="{FF2B5EF4-FFF2-40B4-BE49-F238E27FC236}">
                <a16:creationId xmlns:a16="http://schemas.microsoft.com/office/drawing/2014/main" id="{C95C3D35-11E4-934B-D018-FAE186465578}"/>
              </a:ext>
            </a:extLst>
          </p:cNvPr>
          <p:cNvGrpSpPr/>
          <p:nvPr/>
        </p:nvGrpSpPr>
        <p:grpSpPr>
          <a:xfrm>
            <a:off x="10642704" y="4888558"/>
            <a:ext cx="484169" cy="476318"/>
            <a:chOff x="5879792" y="1435400"/>
            <a:chExt cx="484169" cy="476318"/>
          </a:xfrm>
        </p:grpSpPr>
        <p:sp>
          <p:nvSpPr>
            <p:cNvPr id="168" name="Freeform 36">
              <a:extLst>
                <a:ext uri="{FF2B5EF4-FFF2-40B4-BE49-F238E27FC236}">
                  <a16:creationId xmlns:a16="http://schemas.microsoft.com/office/drawing/2014/main" id="{4915F6B2-ACBC-695F-4366-0B4FF48C5CB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48371" y="1460699"/>
              <a:ext cx="90291" cy="90291"/>
            </a:xfrm>
            <a:custGeom>
              <a:avLst/>
              <a:gdLst>
                <a:gd name="T0" fmla="*/ 248 w 341"/>
                <a:gd name="T1" fmla="*/ 293 h 341"/>
                <a:gd name="T2" fmla="*/ 267 w 341"/>
                <a:gd name="T3" fmla="*/ 287 h 341"/>
                <a:gd name="T4" fmla="*/ 271 w 341"/>
                <a:gd name="T5" fmla="*/ 277 h 341"/>
                <a:gd name="T6" fmla="*/ 341 w 341"/>
                <a:gd name="T7" fmla="*/ 2 h 341"/>
                <a:gd name="T8" fmla="*/ 339 w 341"/>
                <a:gd name="T9" fmla="*/ 0 h 341"/>
                <a:gd name="T10" fmla="*/ 64 w 341"/>
                <a:gd name="T11" fmla="*/ 70 h 341"/>
                <a:gd name="T12" fmla="*/ 54 w 341"/>
                <a:gd name="T13" fmla="*/ 74 h 341"/>
                <a:gd name="T14" fmla="*/ 49 w 341"/>
                <a:gd name="T15" fmla="*/ 93 h 341"/>
                <a:gd name="T16" fmla="*/ 24 w 341"/>
                <a:gd name="T17" fmla="*/ 252 h 341"/>
                <a:gd name="T18" fmla="*/ 0 w 341"/>
                <a:gd name="T19" fmla="*/ 341 h 341"/>
                <a:gd name="T20" fmla="*/ 89 w 341"/>
                <a:gd name="T21" fmla="*/ 317 h 341"/>
                <a:gd name="T22" fmla="*/ 248 w 341"/>
                <a:gd name="T23" fmla="*/ 293 h 341"/>
                <a:gd name="T24" fmla="*/ 98 w 341"/>
                <a:gd name="T25" fmla="*/ 210 h 341"/>
                <a:gd name="T26" fmla="*/ 110 w 341"/>
                <a:gd name="T27" fmla="*/ 133 h 341"/>
                <a:gd name="T28" fmla="*/ 113 w 341"/>
                <a:gd name="T29" fmla="*/ 123 h 341"/>
                <a:gd name="T30" fmla="*/ 118 w 341"/>
                <a:gd name="T31" fmla="*/ 121 h 341"/>
                <a:gd name="T32" fmla="*/ 253 w 341"/>
                <a:gd name="T33" fmla="*/ 87 h 341"/>
                <a:gd name="T34" fmla="*/ 220 w 341"/>
                <a:gd name="T35" fmla="*/ 223 h 341"/>
                <a:gd name="T36" fmla="*/ 218 w 341"/>
                <a:gd name="T37" fmla="*/ 228 h 341"/>
                <a:gd name="T38" fmla="*/ 208 w 341"/>
                <a:gd name="T39" fmla="*/ 231 h 341"/>
                <a:gd name="T40" fmla="*/ 131 w 341"/>
                <a:gd name="T41" fmla="*/ 243 h 341"/>
                <a:gd name="T42" fmla="*/ 87 w 341"/>
                <a:gd name="T43" fmla="*/ 254 h 341"/>
                <a:gd name="T44" fmla="*/ 98 w 341"/>
                <a:gd name="T45" fmla="*/ 210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41" h="341">
                  <a:moveTo>
                    <a:pt x="248" y="293"/>
                  </a:moveTo>
                  <a:cubicBezTo>
                    <a:pt x="255" y="293"/>
                    <a:pt x="262" y="293"/>
                    <a:pt x="267" y="287"/>
                  </a:cubicBezTo>
                  <a:cubicBezTo>
                    <a:pt x="269" y="284"/>
                    <a:pt x="271" y="280"/>
                    <a:pt x="271" y="277"/>
                  </a:cubicBezTo>
                  <a:cubicBezTo>
                    <a:pt x="293" y="185"/>
                    <a:pt x="319" y="94"/>
                    <a:pt x="341" y="2"/>
                  </a:cubicBezTo>
                  <a:cubicBezTo>
                    <a:pt x="339" y="0"/>
                    <a:pt x="339" y="0"/>
                    <a:pt x="339" y="0"/>
                  </a:cubicBezTo>
                  <a:cubicBezTo>
                    <a:pt x="247" y="22"/>
                    <a:pt x="156" y="48"/>
                    <a:pt x="64" y="70"/>
                  </a:cubicBezTo>
                  <a:cubicBezTo>
                    <a:pt x="61" y="70"/>
                    <a:pt x="57" y="72"/>
                    <a:pt x="54" y="74"/>
                  </a:cubicBezTo>
                  <a:cubicBezTo>
                    <a:pt x="49" y="79"/>
                    <a:pt x="49" y="86"/>
                    <a:pt x="49" y="93"/>
                  </a:cubicBezTo>
                  <a:cubicBezTo>
                    <a:pt x="47" y="147"/>
                    <a:pt x="39" y="201"/>
                    <a:pt x="24" y="252"/>
                  </a:cubicBezTo>
                  <a:cubicBezTo>
                    <a:pt x="15" y="281"/>
                    <a:pt x="4" y="311"/>
                    <a:pt x="0" y="341"/>
                  </a:cubicBezTo>
                  <a:cubicBezTo>
                    <a:pt x="30" y="337"/>
                    <a:pt x="60" y="326"/>
                    <a:pt x="89" y="317"/>
                  </a:cubicBezTo>
                  <a:cubicBezTo>
                    <a:pt x="141" y="302"/>
                    <a:pt x="194" y="294"/>
                    <a:pt x="248" y="293"/>
                  </a:cubicBezTo>
                  <a:close/>
                  <a:moveTo>
                    <a:pt x="98" y="210"/>
                  </a:moveTo>
                  <a:cubicBezTo>
                    <a:pt x="106" y="185"/>
                    <a:pt x="110" y="160"/>
                    <a:pt x="110" y="133"/>
                  </a:cubicBezTo>
                  <a:cubicBezTo>
                    <a:pt x="111" y="130"/>
                    <a:pt x="111" y="126"/>
                    <a:pt x="113" y="123"/>
                  </a:cubicBezTo>
                  <a:cubicBezTo>
                    <a:pt x="115" y="122"/>
                    <a:pt x="116" y="121"/>
                    <a:pt x="118" y="121"/>
                  </a:cubicBezTo>
                  <a:cubicBezTo>
                    <a:pt x="163" y="110"/>
                    <a:pt x="208" y="98"/>
                    <a:pt x="253" y="87"/>
                  </a:cubicBezTo>
                  <a:cubicBezTo>
                    <a:pt x="244" y="133"/>
                    <a:pt x="231" y="178"/>
                    <a:pt x="220" y="223"/>
                  </a:cubicBezTo>
                  <a:cubicBezTo>
                    <a:pt x="220" y="225"/>
                    <a:pt x="219" y="226"/>
                    <a:pt x="218" y="228"/>
                  </a:cubicBezTo>
                  <a:cubicBezTo>
                    <a:pt x="215" y="230"/>
                    <a:pt x="211" y="231"/>
                    <a:pt x="208" y="231"/>
                  </a:cubicBezTo>
                  <a:cubicBezTo>
                    <a:pt x="182" y="231"/>
                    <a:pt x="156" y="235"/>
                    <a:pt x="131" y="243"/>
                  </a:cubicBezTo>
                  <a:cubicBezTo>
                    <a:pt x="116" y="247"/>
                    <a:pt x="102" y="253"/>
                    <a:pt x="87" y="254"/>
                  </a:cubicBezTo>
                  <a:cubicBezTo>
                    <a:pt x="88" y="240"/>
                    <a:pt x="94" y="225"/>
                    <a:pt x="98" y="21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169" name="Freeform 37">
              <a:extLst>
                <a:ext uri="{FF2B5EF4-FFF2-40B4-BE49-F238E27FC236}">
                  <a16:creationId xmlns:a16="http://schemas.microsoft.com/office/drawing/2014/main" id="{EA320D5F-7302-82D8-7DA2-1B7CAEB9E1F8}"/>
                </a:ext>
              </a:extLst>
            </p:cNvPr>
            <p:cNvSpPr>
              <a:spLocks/>
            </p:cNvSpPr>
            <p:nvPr/>
          </p:nvSpPr>
          <p:spPr bwMode="auto">
            <a:xfrm>
              <a:off x="6054704" y="1435400"/>
              <a:ext cx="186252" cy="201519"/>
            </a:xfrm>
            <a:custGeom>
              <a:avLst/>
              <a:gdLst>
                <a:gd name="T0" fmla="*/ 515 w 702"/>
                <a:gd name="T1" fmla="*/ 642 h 760"/>
                <a:gd name="T2" fmla="*/ 614 w 702"/>
                <a:gd name="T3" fmla="*/ 544 h 760"/>
                <a:gd name="T4" fmla="*/ 678 w 702"/>
                <a:gd name="T5" fmla="*/ 416 h 760"/>
                <a:gd name="T6" fmla="*/ 636 w 702"/>
                <a:gd name="T7" fmla="*/ 137 h 760"/>
                <a:gd name="T8" fmla="*/ 588 w 702"/>
                <a:gd name="T9" fmla="*/ 81 h 760"/>
                <a:gd name="T10" fmla="*/ 531 w 702"/>
                <a:gd name="T11" fmla="*/ 38 h 760"/>
                <a:gd name="T12" fmla="*/ 390 w 702"/>
                <a:gd name="T13" fmla="*/ 2 h 760"/>
                <a:gd name="T14" fmla="*/ 254 w 702"/>
                <a:gd name="T15" fmla="*/ 53 h 760"/>
                <a:gd name="T16" fmla="*/ 228 w 702"/>
                <a:gd name="T17" fmla="*/ 79 h 760"/>
                <a:gd name="T18" fmla="*/ 207 w 702"/>
                <a:gd name="T19" fmla="*/ 108 h 760"/>
                <a:gd name="T20" fmla="*/ 182 w 702"/>
                <a:gd name="T21" fmla="*/ 178 h 760"/>
                <a:gd name="T22" fmla="*/ 197 w 702"/>
                <a:gd name="T23" fmla="*/ 252 h 760"/>
                <a:gd name="T24" fmla="*/ 247 w 702"/>
                <a:gd name="T25" fmla="*/ 307 h 760"/>
                <a:gd name="T26" fmla="*/ 320 w 702"/>
                <a:gd name="T27" fmla="*/ 323 h 760"/>
                <a:gd name="T28" fmla="*/ 387 w 702"/>
                <a:gd name="T29" fmla="*/ 291 h 760"/>
                <a:gd name="T30" fmla="*/ 418 w 702"/>
                <a:gd name="T31" fmla="*/ 224 h 760"/>
                <a:gd name="T32" fmla="*/ 393 w 702"/>
                <a:gd name="T33" fmla="*/ 156 h 760"/>
                <a:gd name="T34" fmla="*/ 360 w 702"/>
                <a:gd name="T35" fmla="*/ 134 h 760"/>
                <a:gd name="T36" fmla="*/ 321 w 702"/>
                <a:gd name="T37" fmla="*/ 142 h 760"/>
                <a:gd name="T38" fmla="*/ 277 w 702"/>
                <a:gd name="T39" fmla="*/ 201 h 760"/>
                <a:gd name="T40" fmla="*/ 276 w 702"/>
                <a:gd name="T41" fmla="*/ 207 h 760"/>
                <a:gd name="T42" fmla="*/ 290 w 702"/>
                <a:gd name="T43" fmla="*/ 221 h 760"/>
                <a:gd name="T44" fmla="*/ 305 w 702"/>
                <a:gd name="T45" fmla="*/ 207 h 760"/>
                <a:gd name="T46" fmla="*/ 332 w 702"/>
                <a:gd name="T47" fmla="*/ 158 h 760"/>
                <a:gd name="T48" fmla="*/ 376 w 702"/>
                <a:gd name="T49" fmla="*/ 170 h 760"/>
                <a:gd name="T50" fmla="*/ 394 w 702"/>
                <a:gd name="T51" fmla="*/ 223 h 760"/>
                <a:gd name="T52" fmla="*/ 369 w 702"/>
                <a:gd name="T53" fmla="*/ 271 h 760"/>
                <a:gd name="T54" fmla="*/ 264 w 702"/>
                <a:gd name="T55" fmla="*/ 280 h 760"/>
                <a:gd name="T56" fmla="*/ 220 w 702"/>
                <a:gd name="T57" fmla="*/ 183 h 760"/>
                <a:gd name="T58" fmla="*/ 242 w 702"/>
                <a:gd name="T59" fmla="*/ 131 h 760"/>
                <a:gd name="T60" fmla="*/ 261 w 702"/>
                <a:gd name="T61" fmla="*/ 107 h 760"/>
                <a:gd name="T62" fmla="*/ 282 w 702"/>
                <a:gd name="T63" fmla="*/ 88 h 760"/>
                <a:gd name="T64" fmla="*/ 391 w 702"/>
                <a:gd name="T65" fmla="*/ 54 h 760"/>
                <a:gd name="T66" fmla="*/ 584 w 702"/>
                <a:gd name="T67" fmla="*/ 170 h 760"/>
                <a:gd name="T68" fmla="*/ 623 w 702"/>
                <a:gd name="T69" fmla="*/ 281 h 760"/>
                <a:gd name="T70" fmla="*/ 616 w 702"/>
                <a:gd name="T71" fmla="*/ 400 h 760"/>
                <a:gd name="T72" fmla="*/ 607 w 702"/>
                <a:gd name="T73" fmla="*/ 428 h 760"/>
                <a:gd name="T74" fmla="*/ 601 w 702"/>
                <a:gd name="T75" fmla="*/ 377 h 760"/>
                <a:gd name="T76" fmla="*/ 576 w 702"/>
                <a:gd name="T77" fmla="*/ 332 h 760"/>
                <a:gd name="T78" fmla="*/ 529 w 702"/>
                <a:gd name="T79" fmla="*/ 322 h 760"/>
                <a:gd name="T80" fmla="*/ 496 w 702"/>
                <a:gd name="T81" fmla="*/ 378 h 760"/>
                <a:gd name="T82" fmla="*/ 487 w 702"/>
                <a:gd name="T83" fmla="*/ 450 h 760"/>
                <a:gd name="T84" fmla="*/ 478 w 702"/>
                <a:gd name="T85" fmla="*/ 521 h 760"/>
                <a:gd name="T86" fmla="*/ 431 w 702"/>
                <a:gd name="T87" fmla="*/ 590 h 760"/>
                <a:gd name="T88" fmla="*/ 355 w 702"/>
                <a:gd name="T89" fmla="*/ 638 h 760"/>
                <a:gd name="T90" fmla="*/ 425 w 702"/>
                <a:gd name="T91" fmla="*/ 536 h 760"/>
                <a:gd name="T92" fmla="*/ 428 w 702"/>
                <a:gd name="T93" fmla="*/ 481 h 760"/>
                <a:gd name="T94" fmla="*/ 342 w 702"/>
                <a:gd name="T95" fmla="*/ 445 h 760"/>
                <a:gd name="T96" fmla="*/ 280 w 702"/>
                <a:gd name="T97" fmla="*/ 533 h 760"/>
                <a:gd name="T98" fmla="*/ 148 w 702"/>
                <a:gd name="T99" fmla="*/ 623 h 760"/>
                <a:gd name="T100" fmla="*/ 213 w 702"/>
                <a:gd name="T101" fmla="*/ 560 h 760"/>
                <a:gd name="T102" fmla="*/ 241 w 702"/>
                <a:gd name="T103" fmla="*/ 487 h 760"/>
                <a:gd name="T104" fmla="*/ 241 w 702"/>
                <a:gd name="T105" fmla="*/ 388 h 760"/>
                <a:gd name="T106" fmla="*/ 200 w 702"/>
                <a:gd name="T107" fmla="*/ 331 h 760"/>
                <a:gd name="T108" fmla="*/ 164 w 702"/>
                <a:gd name="T109" fmla="*/ 306 h 760"/>
                <a:gd name="T110" fmla="*/ 119 w 702"/>
                <a:gd name="T111" fmla="*/ 311 h 760"/>
                <a:gd name="T112" fmla="*/ 82 w 702"/>
                <a:gd name="T113" fmla="*/ 338 h 760"/>
                <a:gd name="T114" fmla="*/ 70 w 702"/>
                <a:gd name="T115" fmla="*/ 397 h 760"/>
                <a:gd name="T116" fmla="*/ 86 w 702"/>
                <a:gd name="T117" fmla="*/ 457 h 760"/>
                <a:gd name="T118" fmla="*/ 93 w 702"/>
                <a:gd name="T119" fmla="*/ 547 h 760"/>
                <a:gd name="T120" fmla="*/ 0 w 702"/>
                <a:gd name="T121" fmla="*/ 666 h 760"/>
                <a:gd name="T122" fmla="*/ 6 w 702"/>
                <a:gd name="T123" fmla="*/ 670 h 760"/>
                <a:gd name="T124" fmla="*/ 515 w 702"/>
                <a:gd name="T125" fmla="*/ 642 h 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02" h="760">
                  <a:moveTo>
                    <a:pt x="515" y="642"/>
                  </a:moveTo>
                  <a:cubicBezTo>
                    <a:pt x="553" y="613"/>
                    <a:pt x="585" y="582"/>
                    <a:pt x="614" y="544"/>
                  </a:cubicBezTo>
                  <a:cubicBezTo>
                    <a:pt x="643" y="506"/>
                    <a:pt x="666" y="463"/>
                    <a:pt x="678" y="416"/>
                  </a:cubicBezTo>
                  <a:cubicBezTo>
                    <a:pt x="702" y="322"/>
                    <a:pt x="688" y="220"/>
                    <a:pt x="636" y="137"/>
                  </a:cubicBezTo>
                  <a:cubicBezTo>
                    <a:pt x="622" y="117"/>
                    <a:pt x="606" y="98"/>
                    <a:pt x="588" y="81"/>
                  </a:cubicBezTo>
                  <a:cubicBezTo>
                    <a:pt x="571" y="65"/>
                    <a:pt x="551" y="50"/>
                    <a:pt x="531" y="38"/>
                  </a:cubicBezTo>
                  <a:cubicBezTo>
                    <a:pt x="489" y="14"/>
                    <a:pt x="439" y="0"/>
                    <a:pt x="390" y="2"/>
                  </a:cubicBezTo>
                  <a:cubicBezTo>
                    <a:pt x="341" y="5"/>
                    <a:pt x="292" y="21"/>
                    <a:pt x="254" y="53"/>
                  </a:cubicBezTo>
                  <a:cubicBezTo>
                    <a:pt x="244" y="60"/>
                    <a:pt x="236" y="69"/>
                    <a:pt x="228" y="79"/>
                  </a:cubicBezTo>
                  <a:cubicBezTo>
                    <a:pt x="220" y="88"/>
                    <a:pt x="213" y="98"/>
                    <a:pt x="207" y="108"/>
                  </a:cubicBezTo>
                  <a:cubicBezTo>
                    <a:pt x="194" y="129"/>
                    <a:pt x="184" y="152"/>
                    <a:pt x="182" y="178"/>
                  </a:cubicBezTo>
                  <a:cubicBezTo>
                    <a:pt x="179" y="204"/>
                    <a:pt x="185" y="230"/>
                    <a:pt x="197" y="252"/>
                  </a:cubicBezTo>
                  <a:cubicBezTo>
                    <a:pt x="209" y="274"/>
                    <a:pt x="226" y="293"/>
                    <a:pt x="247" y="307"/>
                  </a:cubicBezTo>
                  <a:cubicBezTo>
                    <a:pt x="268" y="321"/>
                    <a:pt x="295" y="326"/>
                    <a:pt x="320" y="323"/>
                  </a:cubicBezTo>
                  <a:cubicBezTo>
                    <a:pt x="345" y="319"/>
                    <a:pt x="368" y="308"/>
                    <a:pt x="387" y="291"/>
                  </a:cubicBezTo>
                  <a:cubicBezTo>
                    <a:pt x="405" y="275"/>
                    <a:pt x="419" y="250"/>
                    <a:pt x="418" y="224"/>
                  </a:cubicBezTo>
                  <a:cubicBezTo>
                    <a:pt x="418" y="198"/>
                    <a:pt x="409" y="175"/>
                    <a:pt x="393" y="156"/>
                  </a:cubicBezTo>
                  <a:cubicBezTo>
                    <a:pt x="385" y="146"/>
                    <a:pt x="374" y="137"/>
                    <a:pt x="360" y="134"/>
                  </a:cubicBezTo>
                  <a:cubicBezTo>
                    <a:pt x="347" y="131"/>
                    <a:pt x="332" y="135"/>
                    <a:pt x="321" y="142"/>
                  </a:cubicBezTo>
                  <a:cubicBezTo>
                    <a:pt x="299" y="156"/>
                    <a:pt x="287" y="178"/>
                    <a:pt x="277" y="201"/>
                  </a:cubicBezTo>
                  <a:cubicBezTo>
                    <a:pt x="277" y="202"/>
                    <a:pt x="276" y="205"/>
                    <a:pt x="276" y="207"/>
                  </a:cubicBezTo>
                  <a:cubicBezTo>
                    <a:pt x="276" y="215"/>
                    <a:pt x="282" y="221"/>
                    <a:pt x="290" y="221"/>
                  </a:cubicBezTo>
                  <a:cubicBezTo>
                    <a:pt x="298" y="222"/>
                    <a:pt x="305" y="215"/>
                    <a:pt x="305" y="207"/>
                  </a:cubicBezTo>
                  <a:cubicBezTo>
                    <a:pt x="305" y="188"/>
                    <a:pt x="316" y="168"/>
                    <a:pt x="332" y="158"/>
                  </a:cubicBezTo>
                  <a:cubicBezTo>
                    <a:pt x="347" y="148"/>
                    <a:pt x="364" y="155"/>
                    <a:pt x="376" y="170"/>
                  </a:cubicBezTo>
                  <a:cubicBezTo>
                    <a:pt x="388" y="185"/>
                    <a:pt x="395" y="205"/>
                    <a:pt x="394" y="223"/>
                  </a:cubicBezTo>
                  <a:cubicBezTo>
                    <a:pt x="393" y="242"/>
                    <a:pt x="383" y="259"/>
                    <a:pt x="369" y="271"/>
                  </a:cubicBezTo>
                  <a:cubicBezTo>
                    <a:pt x="339" y="296"/>
                    <a:pt x="295" y="302"/>
                    <a:pt x="264" y="280"/>
                  </a:cubicBezTo>
                  <a:cubicBezTo>
                    <a:pt x="233" y="259"/>
                    <a:pt x="214" y="218"/>
                    <a:pt x="220" y="183"/>
                  </a:cubicBezTo>
                  <a:cubicBezTo>
                    <a:pt x="223" y="165"/>
                    <a:pt x="231" y="147"/>
                    <a:pt x="242" y="131"/>
                  </a:cubicBezTo>
                  <a:cubicBezTo>
                    <a:pt x="247" y="123"/>
                    <a:pt x="254" y="115"/>
                    <a:pt x="261" y="107"/>
                  </a:cubicBezTo>
                  <a:cubicBezTo>
                    <a:pt x="267" y="100"/>
                    <a:pt x="274" y="94"/>
                    <a:pt x="282" y="88"/>
                  </a:cubicBezTo>
                  <a:cubicBezTo>
                    <a:pt x="313" y="65"/>
                    <a:pt x="352" y="54"/>
                    <a:pt x="391" y="54"/>
                  </a:cubicBezTo>
                  <a:cubicBezTo>
                    <a:pt x="468" y="52"/>
                    <a:pt x="543" y="105"/>
                    <a:pt x="584" y="170"/>
                  </a:cubicBezTo>
                  <a:cubicBezTo>
                    <a:pt x="605" y="203"/>
                    <a:pt x="618" y="241"/>
                    <a:pt x="623" y="281"/>
                  </a:cubicBezTo>
                  <a:cubicBezTo>
                    <a:pt x="628" y="321"/>
                    <a:pt x="627" y="361"/>
                    <a:pt x="616" y="400"/>
                  </a:cubicBezTo>
                  <a:cubicBezTo>
                    <a:pt x="614" y="409"/>
                    <a:pt x="611" y="419"/>
                    <a:pt x="607" y="428"/>
                  </a:cubicBezTo>
                  <a:cubicBezTo>
                    <a:pt x="608" y="411"/>
                    <a:pt x="606" y="394"/>
                    <a:pt x="601" y="377"/>
                  </a:cubicBezTo>
                  <a:cubicBezTo>
                    <a:pt x="597" y="360"/>
                    <a:pt x="589" y="344"/>
                    <a:pt x="576" y="332"/>
                  </a:cubicBezTo>
                  <a:cubicBezTo>
                    <a:pt x="564" y="321"/>
                    <a:pt x="544" y="315"/>
                    <a:pt x="529" y="322"/>
                  </a:cubicBezTo>
                  <a:cubicBezTo>
                    <a:pt x="508" y="331"/>
                    <a:pt x="500" y="356"/>
                    <a:pt x="496" y="378"/>
                  </a:cubicBezTo>
                  <a:cubicBezTo>
                    <a:pt x="492" y="402"/>
                    <a:pt x="489" y="426"/>
                    <a:pt x="487" y="450"/>
                  </a:cubicBezTo>
                  <a:cubicBezTo>
                    <a:pt x="486" y="474"/>
                    <a:pt x="486" y="498"/>
                    <a:pt x="478" y="521"/>
                  </a:cubicBezTo>
                  <a:cubicBezTo>
                    <a:pt x="469" y="548"/>
                    <a:pt x="451" y="570"/>
                    <a:pt x="431" y="590"/>
                  </a:cubicBezTo>
                  <a:cubicBezTo>
                    <a:pt x="410" y="612"/>
                    <a:pt x="385" y="632"/>
                    <a:pt x="355" y="638"/>
                  </a:cubicBezTo>
                  <a:cubicBezTo>
                    <a:pt x="388" y="613"/>
                    <a:pt x="413" y="577"/>
                    <a:pt x="425" y="536"/>
                  </a:cubicBezTo>
                  <a:cubicBezTo>
                    <a:pt x="431" y="518"/>
                    <a:pt x="433" y="499"/>
                    <a:pt x="428" y="481"/>
                  </a:cubicBezTo>
                  <a:cubicBezTo>
                    <a:pt x="417" y="448"/>
                    <a:pt x="374" y="429"/>
                    <a:pt x="342" y="445"/>
                  </a:cubicBezTo>
                  <a:cubicBezTo>
                    <a:pt x="309" y="461"/>
                    <a:pt x="298" y="501"/>
                    <a:pt x="280" y="533"/>
                  </a:cubicBezTo>
                  <a:cubicBezTo>
                    <a:pt x="253" y="581"/>
                    <a:pt x="202" y="615"/>
                    <a:pt x="148" y="623"/>
                  </a:cubicBezTo>
                  <a:cubicBezTo>
                    <a:pt x="172" y="604"/>
                    <a:pt x="197" y="585"/>
                    <a:pt x="213" y="560"/>
                  </a:cubicBezTo>
                  <a:cubicBezTo>
                    <a:pt x="228" y="538"/>
                    <a:pt x="235" y="513"/>
                    <a:pt x="241" y="487"/>
                  </a:cubicBezTo>
                  <a:cubicBezTo>
                    <a:pt x="249" y="455"/>
                    <a:pt x="253" y="420"/>
                    <a:pt x="241" y="388"/>
                  </a:cubicBezTo>
                  <a:cubicBezTo>
                    <a:pt x="233" y="366"/>
                    <a:pt x="217" y="348"/>
                    <a:pt x="200" y="331"/>
                  </a:cubicBezTo>
                  <a:cubicBezTo>
                    <a:pt x="190" y="321"/>
                    <a:pt x="178" y="310"/>
                    <a:pt x="164" y="306"/>
                  </a:cubicBezTo>
                  <a:cubicBezTo>
                    <a:pt x="149" y="302"/>
                    <a:pt x="133" y="306"/>
                    <a:pt x="119" y="311"/>
                  </a:cubicBezTo>
                  <a:cubicBezTo>
                    <a:pt x="104" y="317"/>
                    <a:pt x="91" y="326"/>
                    <a:pt x="82" y="338"/>
                  </a:cubicBezTo>
                  <a:cubicBezTo>
                    <a:pt x="70" y="355"/>
                    <a:pt x="68" y="377"/>
                    <a:pt x="70" y="397"/>
                  </a:cubicBezTo>
                  <a:cubicBezTo>
                    <a:pt x="73" y="418"/>
                    <a:pt x="80" y="437"/>
                    <a:pt x="86" y="457"/>
                  </a:cubicBezTo>
                  <a:cubicBezTo>
                    <a:pt x="95" y="486"/>
                    <a:pt x="100" y="517"/>
                    <a:pt x="93" y="547"/>
                  </a:cubicBezTo>
                  <a:cubicBezTo>
                    <a:pt x="82" y="597"/>
                    <a:pt x="40" y="634"/>
                    <a:pt x="0" y="666"/>
                  </a:cubicBezTo>
                  <a:cubicBezTo>
                    <a:pt x="1" y="668"/>
                    <a:pt x="3" y="669"/>
                    <a:pt x="6" y="670"/>
                  </a:cubicBezTo>
                  <a:cubicBezTo>
                    <a:pt x="155" y="760"/>
                    <a:pt x="366" y="754"/>
                    <a:pt x="515" y="64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170" name="Freeform 38">
              <a:extLst>
                <a:ext uri="{FF2B5EF4-FFF2-40B4-BE49-F238E27FC236}">
                  <a16:creationId xmlns:a16="http://schemas.microsoft.com/office/drawing/2014/main" id="{4FD82827-536A-BB84-6F9D-BF4BBCDB0721}"/>
                </a:ext>
              </a:extLst>
            </p:cNvPr>
            <p:cNvSpPr>
              <a:spLocks/>
            </p:cNvSpPr>
            <p:nvPr/>
          </p:nvSpPr>
          <p:spPr bwMode="auto">
            <a:xfrm>
              <a:off x="6162442" y="1558406"/>
              <a:ext cx="201519" cy="186253"/>
            </a:xfrm>
            <a:custGeom>
              <a:avLst/>
              <a:gdLst>
                <a:gd name="T0" fmla="*/ 722 w 761"/>
                <a:gd name="T1" fmla="*/ 172 h 703"/>
                <a:gd name="T2" fmla="*/ 679 w 761"/>
                <a:gd name="T3" fmla="*/ 114 h 703"/>
                <a:gd name="T4" fmla="*/ 623 w 761"/>
                <a:gd name="T5" fmla="*/ 66 h 703"/>
                <a:gd name="T6" fmla="*/ 344 w 761"/>
                <a:gd name="T7" fmla="*/ 25 h 703"/>
                <a:gd name="T8" fmla="*/ 216 w 761"/>
                <a:gd name="T9" fmla="*/ 88 h 703"/>
                <a:gd name="T10" fmla="*/ 118 w 761"/>
                <a:gd name="T11" fmla="*/ 187 h 703"/>
                <a:gd name="T12" fmla="*/ 90 w 761"/>
                <a:gd name="T13" fmla="*/ 696 h 703"/>
                <a:gd name="T14" fmla="*/ 92 w 761"/>
                <a:gd name="T15" fmla="*/ 703 h 703"/>
                <a:gd name="T16" fmla="*/ 213 w 761"/>
                <a:gd name="T17" fmla="*/ 609 h 703"/>
                <a:gd name="T18" fmla="*/ 303 w 761"/>
                <a:gd name="T19" fmla="*/ 616 h 703"/>
                <a:gd name="T20" fmla="*/ 363 w 761"/>
                <a:gd name="T21" fmla="*/ 632 h 703"/>
                <a:gd name="T22" fmla="*/ 422 w 761"/>
                <a:gd name="T23" fmla="*/ 621 h 703"/>
                <a:gd name="T24" fmla="*/ 449 w 761"/>
                <a:gd name="T25" fmla="*/ 584 h 703"/>
                <a:gd name="T26" fmla="*/ 454 w 761"/>
                <a:gd name="T27" fmla="*/ 538 h 703"/>
                <a:gd name="T28" fmla="*/ 429 w 761"/>
                <a:gd name="T29" fmla="*/ 502 h 703"/>
                <a:gd name="T30" fmla="*/ 372 w 761"/>
                <a:gd name="T31" fmla="*/ 461 h 703"/>
                <a:gd name="T32" fmla="*/ 273 w 761"/>
                <a:gd name="T33" fmla="*/ 461 h 703"/>
                <a:gd name="T34" fmla="*/ 200 w 761"/>
                <a:gd name="T35" fmla="*/ 489 h 703"/>
                <a:gd name="T36" fmla="*/ 137 w 761"/>
                <a:gd name="T37" fmla="*/ 555 h 703"/>
                <a:gd name="T38" fmla="*/ 227 w 761"/>
                <a:gd name="T39" fmla="*/ 422 h 703"/>
                <a:gd name="T40" fmla="*/ 315 w 761"/>
                <a:gd name="T41" fmla="*/ 360 h 703"/>
                <a:gd name="T42" fmla="*/ 279 w 761"/>
                <a:gd name="T43" fmla="*/ 274 h 703"/>
                <a:gd name="T44" fmla="*/ 224 w 761"/>
                <a:gd name="T45" fmla="*/ 277 h 703"/>
                <a:gd name="T46" fmla="*/ 122 w 761"/>
                <a:gd name="T47" fmla="*/ 347 h 703"/>
                <a:gd name="T48" fmla="*/ 170 w 761"/>
                <a:gd name="T49" fmla="*/ 271 h 703"/>
                <a:gd name="T50" fmla="*/ 239 w 761"/>
                <a:gd name="T51" fmla="*/ 224 h 703"/>
                <a:gd name="T52" fmla="*/ 310 w 761"/>
                <a:gd name="T53" fmla="*/ 215 h 703"/>
                <a:gd name="T54" fmla="*/ 382 w 761"/>
                <a:gd name="T55" fmla="*/ 206 h 703"/>
                <a:gd name="T56" fmla="*/ 438 w 761"/>
                <a:gd name="T57" fmla="*/ 174 h 703"/>
                <a:gd name="T58" fmla="*/ 428 w 761"/>
                <a:gd name="T59" fmla="*/ 126 h 703"/>
                <a:gd name="T60" fmla="*/ 384 w 761"/>
                <a:gd name="T61" fmla="*/ 101 h 703"/>
                <a:gd name="T62" fmla="*/ 332 w 761"/>
                <a:gd name="T63" fmla="*/ 95 h 703"/>
                <a:gd name="T64" fmla="*/ 361 w 761"/>
                <a:gd name="T65" fmla="*/ 86 h 703"/>
                <a:gd name="T66" fmla="*/ 479 w 761"/>
                <a:gd name="T67" fmla="*/ 80 h 703"/>
                <a:gd name="T68" fmla="*/ 590 w 761"/>
                <a:gd name="T69" fmla="*/ 118 h 703"/>
                <a:gd name="T70" fmla="*/ 706 w 761"/>
                <a:gd name="T71" fmla="*/ 311 h 703"/>
                <a:gd name="T72" fmla="*/ 672 w 761"/>
                <a:gd name="T73" fmla="*/ 420 h 703"/>
                <a:gd name="T74" fmla="*/ 653 w 761"/>
                <a:gd name="T75" fmla="*/ 441 h 703"/>
                <a:gd name="T76" fmla="*/ 629 w 761"/>
                <a:gd name="T77" fmla="*/ 460 h 703"/>
                <a:gd name="T78" fmla="*/ 578 w 761"/>
                <a:gd name="T79" fmla="*/ 482 h 703"/>
                <a:gd name="T80" fmla="*/ 480 w 761"/>
                <a:gd name="T81" fmla="*/ 438 h 703"/>
                <a:gd name="T82" fmla="*/ 489 w 761"/>
                <a:gd name="T83" fmla="*/ 333 h 703"/>
                <a:gd name="T84" fmla="*/ 537 w 761"/>
                <a:gd name="T85" fmla="*/ 308 h 703"/>
                <a:gd name="T86" fmla="*/ 590 w 761"/>
                <a:gd name="T87" fmla="*/ 326 h 703"/>
                <a:gd name="T88" fmla="*/ 602 w 761"/>
                <a:gd name="T89" fmla="*/ 371 h 703"/>
                <a:gd name="T90" fmla="*/ 553 w 761"/>
                <a:gd name="T91" fmla="*/ 397 h 703"/>
                <a:gd name="T92" fmla="*/ 539 w 761"/>
                <a:gd name="T93" fmla="*/ 412 h 703"/>
                <a:gd name="T94" fmla="*/ 553 w 761"/>
                <a:gd name="T95" fmla="*/ 426 h 703"/>
                <a:gd name="T96" fmla="*/ 559 w 761"/>
                <a:gd name="T97" fmla="*/ 425 h 703"/>
                <a:gd name="T98" fmla="*/ 618 w 761"/>
                <a:gd name="T99" fmla="*/ 381 h 703"/>
                <a:gd name="T100" fmla="*/ 626 w 761"/>
                <a:gd name="T101" fmla="*/ 342 h 703"/>
                <a:gd name="T102" fmla="*/ 605 w 761"/>
                <a:gd name="T103" fmla="*/ 309 h 703"/>
                <a:gd name="T104" fmla="*/ 536 w 761"/>
                <a:gd name="T105" fmla="*/ 284 h 703"/>
                <a:gd name="T106" fmla="*/ 469 w 761"/>
                <a:gd name="T107" fmla="*/ 315 h 703"/>
                <a:gd name="T108" fmla="*/ 438 w 761"/>
                <a:gd name="T109" fmla="*/ 382 h 703"/>
                <a:gd name="T110" fmla="*/ 453 w 761"/>
                <a:gd name="T111" fmla="*/ 455 h 703"/>
                <a:gd name="T112" fmla="*/ 508 w 761"/>
                <a:gd name="T113" fmla="*/ 505 h 703"/>
                <a:gd name="T114" fmla="*/ 582 w 761"/>
                <a:gd name="T115" fmla="*/ 521 h 703"/>
                <a:gd name="T116" fmla="*/ 652 w 761"/>
                <a:gd name="T117" fmla="*/ 496 h 703"/>
                <a:gd name="T118" fmla="*/ 681 w 761"/>
                <a:gd name="T119" fmla="*/ 475 h 703"/>
                <a:gd name="T120" fmla="*/ 708 w 761"/>
                <a:gd name="T121" fmla="*/ 448 h 703"/>
                <a:gd name="T122" fmla="*/ 758 w 761"/>
                <a:gd name="T123" fmla="*/ 312 h 703"/>
                <a:gd name="T124" fmla="*/ 722 w 761"/>
                <a:gd name="T125" fmla="*/ 172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61" h="703">
                  <a:moveTo>
                    <a:pt x="722" y="172"/>
                  </a:moveTo>
                  <a:cubicBezTo>
                    <a:pt x="710" y="151"/>
                    <a:pt x="695" y="131"/>
                    <a:pt x="679" y="114"/>
                  </a:cubicBezTo>
                  <a:cubicBezTo>
                    <a:pt x="662" y="96"/>
                    <a:pt x="644" y="80"/>
                    <a:pt x="623" y="66"/>
                  </a:cubicBezTo>
                  <a:cubicBezTo>
                    <a:pt x="540" y="14"/>
                    <a:pt x="439" y="0"/>
                    <a:pt x="344" y="25"/>
                  </a:cubicBezTo>
                  <a:cubicBezTo>
                    <a:pt x="297" y="37"/>
                    <a:pt x="254" y="60"/>
                    <a:pt x="216" y="88"/>
                  </a:cubicBezTo>
                  <a:cubicBezTo>
                    <a:pt x="178" y="117"/>
                    <a:pt x="147" y="149"/>
                    <a:pt x="118" y="187"/>
                  </a:cubicBezTo>
                  <a:cubicBezTo>
                    <a:pt x="6" y="336"/>
                    <a:pt x="0" y="547"/>
                    <a:pt x="90" y="696"/>
                  </a:cubicBezTo>
                  <a:cubicBezTo>
                    <a:pt x="91" y="699"/>
                    <a:pt x="92" y="701"/>
                    <a:pt x="92" y="703"/>
                  </a:cubicBezTo>
                  <a:cubicBezTo>
                    <a:pt x="126" y="662"/>
                    <a:pt x="163" y="620"/>
                    <a:pt x="213" y="609"/>
                  </a:cubicBezTo>
                  <a:cubicBezTo>
                    <a:pt x="243" y="603"/>
                    <a:pt x="274" y="607"/>
                    <a:pt x="303" y="616"/>
                  </a:cubicBezTo>
                  <a:cubicBezTo>
                    <a:pt x="323" y="622"/>
                    <a:pt x="342" y="629"/>
                    <a:pt x="363" y="632"/>
                  </a:cubicBezTo>
                  <a:cubicBezTo>
                    <a:pt x="383" y="635"/>
                    <a:pt x="405" y="632"/>
                    <a:pt x="422" y="621"/>
                  </a:cubicBezTo>
                  <a:cubicBezTo>
                    <a:pt x="434" y="612"/>
                    <a:pt x="443" y="598"/>
                    <a:pt x="449" y="584"/>
                  </a:cubicBezTo>
                  <a:cubicBezTo>
                    <a:pt x="455" y="569"/>
                    <a:pt x="458" y="553"/>
                    <a:pt x="454" y="538"/>
                  </a:cubicBezTo>
                  <a:cubicBezTo>
                    <a:pt x="450" y="524"/>
                    <a:pt x="439" y="512"/>
                    <a:pt x="429" y="502"/>
                  </a:cubicBezTo>
                  <a:cubicBezTo>
                    <a:pt x="412" y="485"/>
                    <a:pt x="394" y="470"/>
                    <a:pt x="372" y="461"/>
                  </a:cubicBezTo>
                  <a:cubicBezTo>
                    <a:pt x="341" y="449"/>
                    <a:pt x="306" y="454"/>
                    <a:pt x="273" y="461"/>
                  </a:cubicBezTo>
                  <a:cubicBezTo>
                    <a:pt x="248" y="467"/>
                    <a:pt x="222" y="474"/>
                    <a:pt x="200" y="489"/>
                  </a:cubicBezTo>
                  <a:cubicBezTo>
                    <a:pt x="175" y="506"/>
                    <a:pt x="156" y="530"/>
                    <a:pt x="137" y="555"/>
                  </a:cubicBezTo>
                  <a:cubicBezTo>
                    <a:pt x="145" y="500"/>
                    <a:pt x="179" y="449"/>
                    <a:pt x="227" y="422"/>
                  </a:cubicBezTo>
                  <a:cubicBezTo>
                    <a:pt x="259" y="404"/>
                    <a:pt x="299" y="393"/>
                    <a:pt x="315" y="360"/>
                  </a:cubicBezTo>
                  <a:cubicBezTo>
                    <a:pt x="331" y="329"/>
                    <a:pt x="313" y="285"/>
                    <a:pt x="279" y="274"/>
                  </a:cubicBezTo>
                  <a:cubicBezTo>
                    <a:pt x="261" y="269"/>
                    <a:pt x="242" y="271"/>
                    <a:pt x="224" y="277"/>
                  </a:cubicBezTo>
                  <a:cubicBezTo>
                    <a:pt x="184" y="289"/>
                    <a:pt x="147" y="314"/>
                    <a:pt x="122" y="347"/>
                  </a:cubicBezTo>
                  <a:cubicBezTo>
                    <a:pt x="128" y="317"/>
                    <a:pt x="148" y="293"/>
                    <a:pt x="170" y="271"/>
                  </a:cubicBezTo>
                  <a:cubicBezTo>
                    <a:pt x="190" y="251"/>
                    <a:pt x="212" y="233"/>
                    <a:pt x="239" y="224"/>
                  </a:cubicBezTo>
                  <a:cubicBezTo>
                    <a:pt x="262" y="216"/>
                    <a:pt x="286" y="216"/>
                    <a:pt x="310" y="215"/>
                  </a:cubicBezTo>
                  <a:cubicBezTo>
                    <a:pt x="334" y="213"/>
                    <a:pt x="358" y="210"/>
                    <a:pt x="382" y="206"/>
                  </a:cubicBezTo>
                  <a:cubicBezTo>
                    <a:pt x="404" y="202"/>
                    <a:pt x="429" y="194"/>
                    <a:pt x="438" y="174"/>
                  </a:cubicBezTo>
                  <a:cubicBezTo>
                    <a:pt x="445" y="158"/>
                    <a:pt x="439" y="139"/>
                    <a:pt x="428" y="126"/>
                  </a:cubicBezTo>
                  <a:cubicBezTo>
                    <a:pt x="417" y="113"/>
                    <a:pt x="400" y="106"/>
                    <a:pt x="384" y="101"/>
                  </a:cubicBezTo>
                  <a:cubicBezTo>
                    <a:pt x="366" y="96"/>
                    <a:pt x="349" y="94"/>
                    <a:pt x="332" y="95"/>
                  </a:cubicBezTo>
                  <a:cubicBezTo>
                    <a:pt x="342" y="91"/>
                    <a:pt x="351" y="88"/>
                    <a:pt x="361" y="86"/>
                  </a:cubicBezTo>
                  <a:cubicBezTo>
                    <a:pt x="399" y="76"/>
                    <a:pt x="439" y="74"/>
                    <a:pt x="479" y="80"/>
                  </a:cubicBezTo>
                  <a:cubicBezTo>
                    <a:pt x="519" y="85"/>
                    <a:pt x="557" y="98"/>
                    <a:pt x="590" y="118"/>
                  </a:cubicBezTo>
                  <a:cubicBezTo>
                    <a:pt x="655" y="159"/>
                    <a:pt x="708" y="234"/>
                    <a:pt x="706" y="311"/>
                  </a:cubicBezTo>
                  <a:cubicBezTo>
                    <a:pt x="706" y="350"/>
                    <a:pt x="695" y="389"/>
                    <a:pt x="672" y="420"/>
                  </a:cubicBezTo>
                  <a:cubicBezTo>
                    <a:pt x="666" y="428"/>
                    <a:pt x="660" y="435"/>
                    <a:pt x="653" y="441"/>
                  </a:cubicBezTo>
                  <a:cubicBezTo>
                    <a:pt x="645" y="448"/>
                    <a:pt x="637" y="455"/>
                    <a:pt x="629" y="460"/>
                  </a:cubicBezTo>
                  <a:cubicBezTo>
                    <a:pt x="613" y="472"/>
                    <a:pt x="596" y="480"/>
                    <a:pt x="578" y="482"/>
                  </a:cubicBezTo>
                  <a:cubicBezTo>
                    <a:pt x="542" y="488"/>
                    <a:pt x="502" y="469"/>
                    <a:pt x="480" y="438"/>
                  </a:cubicBezTo>
                  <a:cubicBezTo>
                    <a:pt x="458" y="408"/>
                    <a:pt x="464" y="363"/>
                    <a:pt x="489" y="333"/>
                  </a:cubicBezTo>
                  <a:cubicBezTo>
                    <a:pt x="501" y="319"/>
                    <a:pt x="518" y="309"/>
                    <a:pt x="537" y="308"/>
                  </a:cubicBezTo>
                  <a:cubicBezTo>
                    <a:pt x="555" y="307"/>
                    <a:pt x="576" y="314"/>
                    <a:pt x="590" y="326"/>
                  </a:cubicBezTo>
                  <a:cubicBezTo>
                    <a:pt x="606" y="338"/>
                    <a:pt x="612" y="355"/>
                    <a:pt x="602" y="371"/>
                  </a:cubicBezTo>
                  <a:cubicBezTo>
                    <a:pt x="592" y="386"/>
                    <a:pt x="572" y="397"/>
                    <a:pt x="553" y="397"/>
                  </a:cubicBezTo>
                  <a:cubicBezTo>
                    <a:pt x="545" y="397"/>
                    <a:pt x="539" y="404"/>
                    <a:pt x="539" y="412"/>
                  </a:cubicBezTo>
                  <a:cubicBezTo>
                    <a:pt x="539" y="420"/>
                    <a:pt x="546" y="426"/>
                    <a:pt x="553" y="426"/>
                  </a:cubicBezTo>
                  <a:cubicBezTo>
                    <a:pt x="555" y="426"/>
                    <a:pt x="557" y="426"/>
                    <a:pt x="559" y="425"/>
                  </a:cubicBezTo>
                  <a:cubicBezTo>
                    <a:pt x="582" y="415"/>
                    <a:pt x="604" y="403"/>
                    <a:pt x="618" y="381"/>
                  </a:cubicBezTo>
                  <a:cubicBezTo>
                    <a:pt x="626" y="370"/>
                    <a:pt x="629" y="355"/>
                    <a:pt x="626" y="342"/>
                  </a:cubicBezTo>
                  <a:cubicBezTo>
                    <a:pt x="623" y="328"/>
                    <a:pt x="614" y="317"/>
                    <a:pt x="605" y="309"/>
                  </a:cubicBezTo>
                  <a:cubicBezTo>
                    <a:pt x="585" y="293"/>
                    <a:pt x="562" y="284"/>
                    <a:pt x="536" y="284"/>
                  </a:cubicBezTo>
                  <a:cubicBezTo>
                    <a:pt x="510" y="284"/>
                    <a:pt x="485" y="297"/>
                    <a:pt x="469" y="315"/>
                  </a:cubicBezTo>
                  <a:cubicBezTo>
                    <a:pt x="452" y="334"/>
                    <a:pt x="441" y="357"/>
                    <a:pt x="438" y="382"/>
                  </a:cubicBezTo>
                  <a:cubicBezTo>
                    <a:pt x="434" y="407"/>
                    <a:pt x="440" y="434"/>
                    <a:pt x="453" y="455"/>
                  </a:cubicBezTo>
                  <a:cubicBezTo>
                    <a:pt x="467" y="477"/>
                    <a:pt x="486" y="494"/>
                    <a:pt x="508" y="505"/>
                  </a:cubicBezTo>
                  <a:cubicBezTo>
                    <a:pt x="530" y="517"/>
                    <a:pt x="556" y="523"/>
                    <a:pt x="582" y="521"/>
                  </a:cubicBezTo>
                  <a:cubicBezTo>
                    <a:pt x="608" y="518"/>
                    <a:pt x="632" y="508"/>
                    <a:pt x="652" y="496"/>
                  </a:cubicBezTo>
                  <a:cubicBezTo>
                    <a:pt x="663" y="489"/>
                    <a:pt x="672" y="482"/>
                    <a:pt x="681" y="475"/>
                  </a:cubicBezTo>
                  <a:cubicBezTo>
                    <a:pt x="691" y="467"/>
                    <a:pt x="700" y="458"/>
                    <a:pt x="708" y="448"/>
                  </a:cubicBezTo>
                  <a:cubicBezTo>
                    <a:pt x="739" y="410"/>
                    <a:pt x="756" y="361"/>
                    <a:pt x="758" y="312"/>
                  </a:cubicBezTo>
                  <a:cubicBezTo>
                    <a:pt x="761" y="263"/>
                    <a:pt x="746" y="213"/>
                    <a:pt x="722" y="17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171" name="Freeform 39">
              <a:extLst>
                <a:ext uri="{FF2B5EF4-FFF2-40B4-BE49-F238E27FC236}">
                  <a16:creationId xmlns:a16="http://schemas.microsoft.com/office/drawing/2014/main" id="{5FB09A39-D871-379A-343B-4960E9BA14B9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1182" y="1696241"/>
              <a:ext cx="34459" cy="90727"/>
            </a:xfrm>
            <a:custGeom>
              <a:avLst/>
              <a:gdLst>
                <a:gd name="T0" fmla="*/ 90 w 131"/>
                <a:gd name="T1" fmla="*/ 97 h 342"/>
                <a:gd name="T2" fmla="*/ 93 w 131"/>
                <a:gd name="T3" fmla="*/ 13 h 342"/>
                <a:gd name="T4" fmla="*/ 63 w 131"/>
                <a:gd name="T5" fmla="*/ 93 h 342"/>
                <a:gd name="T6" fmla="*/ 79 w 131"/>
                <a:gd name="T7" fmla="*/ 210 h 342"/>
                <a:gd name="T8" fmla="*/ 70 w 131"/>
                <a:gd name="T9" fmla="*/ 212 h 342"/>
                <a:gd name="T10" fmla="*/ 69 w 131"/>
                <a:gd name="T11" fmla="*/ 0 h 342"/>
                <a:gd name="T12" fmla="*/ 22 w 131"/>
                <a:gd name="T13" fmla="*/ 61 h 342"/>
                <a:gd name="T14" fmla="*/ 12 w 131"/>
                <a:gd name="T15" fmla="*/ 178 h 342"/>
                <a:gd name="T16" fmla="*/ 90 w 131"/>
                <a:gd name="T17" fmla="*/ 342 h 342"/>
                <a:gd name="T18" fmla="*/ 123 w 131"/>
                <a:gd name="T19" fmla="*/ 222 h 342"/>
                <a:gd name="T20" fmla="*/ 90 w 131"/>
                <a:gd name="T21" fmla="*/ 97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1" h="342">
                  <a:moveTo>
                    <a:pt x="90" y="97"/>
                  </a:moveTo>
                  <a:cubicBezTo>
                    <a:pt x="88" y="84"/>
                    <a:pt x="94" y="37"/>
                    <a:pt x="93" y="13"/>
                  </a:cubicBezTo>
                  <a:cubicBezTo>
                    <a:pt x="77" y="37"/>
                    <a:pt x="65" y="60"/>
                    <a:pt x="63" y="93"/>
                  </a:cubicBezTo>
                  <a:cubicBezTo>
                    <a:pt x="61" y="132"/>
                    <a:pt x="71" y="171"/>
                    <a:pt x="79" y="210"/>
                  </a:cubicBezTo>
                  <a:cubicBezTo>
                    <a:pt x="81" y="216"/>
                    <a:pt x="72" y="218"/>
                    <a:pt x="70" y="212"/>
                  </a:cubicBezTo>
                  <a:cubicBezTo>
                    <a:pt x="50" y="149"/>
                    <a:pt x="13" y="50"/>
                    <a:pt x="69" y="0"/>
                  </a:cubicBezTo>
                  <a:cubicBezTo>
                    <a:pt x="48" y="11"/>
                    <a:pt x="27" y="51"/>
                    <a:pt x="22" y="61"/>
                  </a:cubicBezTo>
                  <a:cubicBezTo>
                    <a:pt x="5" y="98"/>
                    <a:pt x="0" y="140"/>
                    <a:pt x="12" y="178"/>
                  </a:cubicBezTo>
                  <a:cubicBezTo>
                    <a:pt x="30" y="236"/>
                    <a:pt x="83" y="281"/>
                    <a:pt x="90" y="342"/>
                  </a:cubicBezTo>
                  <a:cubicBezTo>
                    <a:pt x="124" y="315"/>
                    <a:pt x="131" y="265"/>
                    <a:pt x="123" y="222"/>
                  </a:cubicBezTo>
                  <a:cubicBezTo>
                    <a:pt x="115" y="180"/>
                    <a:pt x="97" y="140"/>
                    <a:pt x="90" y="9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172" name="Freeform 40">
              <a:extLst>
                <a:ext uri="{FF2B5EF4-FFF2-40B4-BE49-F238E27FC236}">
                  <a16:creationId xmlns:a16="http://schemas.microsoft.com/office/drawing/2014/main" id="{0788EEB7-352E-4926-9807-A393AC4C98CC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6788" y="1756871"/>
              <a:ext cx="44927" cy="86801"/>
            </a:xfrm>
            <a:custGeom>
              <a:avLst/>
              <a:gdLst>
                <a:gd name="T0" fmla="*/ 85 w 170"/>
                <a:gd name="T1" fmla="*/ 90 h 328"/>
                <a:gd name="T2" fmla="*/ 69 w 170"/>
                <a:gd name="T3" fmla="*/ 8 h 328"/>
                <a:gd name="T4" fmla="*/ 59 w 170"/>
                <a:gd name="T5" fmla="*/ 92 h 328"/>
                <a:gd name="T6" fmla="*/ 102 w 170"/>
                <a:gd name="T7" fmla="*/ 202 h 328"/>
                <a:gd name="T8" fmla="*/ 93 w 170"/>
                <a:gd name="T9" fmla="*/ 207 h 328"/>
                <a:gd name="T10" fmla="*/ 43 w 170"/>
                <a:gd name="T11" fmla="*/ 0 h 328"/>
                <a:gd name="T12" fmla="*/ 11 w 170"/>
                <a:gd name="T13" fmla="*/ 71 h 328"/>
                <a:gd name="T14" fmla="*/ 29 w 170"/>
                <a:gd name="T15" fmla="*/ 187 h 328"/>
                <a:gd name="T16" fmla="*/ 143 w 170"/>
                <a:gd name="T17" fmla="*/ 328 h 328"/>
                <a:gd name="T18" fmla="*/ 147 w 170"/>
                <a:gd name="T19" fmla="*/ 204 h 328"/>
                <a:gd name="T20" fmla="*/ 85 w 170"/>
                <a:gd name="T21" fmla="*/ 90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0" h="328">
                  <a:moveTo>
                    <a:pt x="85" y="90"/>
                  </a:moveTo>
                  <a:cubicBezTo>
                    <a:pt x="81" y="78"/>
                    <a:pt x="76" y="30"/>
                    <a:pt x="69" y="8"/>
                  </a:cubicBezTo>
                  <a:cubicBezTo>
                    <a:pt x="59" y="35"/>
                    <a:pt x="53" y="60"/>
                    <a:pt x="59" y="92"/>
                  </a:cubicBezTo>
                  <a:cubicBezTo>
                    <a:pt x="66" y="131"/>
                    <a:pt x="84" y="167"/>
                    <a:pt x="102" y="202"/>
                  </a:cubicBezTo>
                  <a:cubicBezTo>
                    <a:pt x="104" y="208"/>
                    <a:pt x="96" y="212"/>
                    <a:pt x="93" y="207"/>
                  </a:cubicBezTo>
                  <a:cubicBezTo>
                    <a:pt x="59" y="149"/>
                    <a:pt x="0" y="62"/>
                    <a:pt x="43" y="0"/>
                  </a:cubicBezTo>
                  <a:cubicBezTo>
                    <a:pt x="25" y="16"/>
                    <a:pt x="13" y="59"/>
                    <a:pt x="11" y="71"/>
                  </a:cubicBezTo>
                  <a:cubicBezTo>
                    <a:pt x="3" y="110"/>
                    <a:pt x="8" y="153"/>
                    <a:pt x="29" y="187"/>
                  </a:cubicBezTo>
                  <a:cubicBezTo>
                    <a:pt x="60" y="239"/>
                    <a:pt x="122" y="271"/>
                    <a:pt x="143" y="328"/>
                  </a:cubicBezTo>
                  <a:cubicBezTo>
                    <a:pt x="170" y="294"/>
                    <a:pt x="164" y="244"/>
                    <a:pt x="147" y="204"/>
                  </a:cubicBezTo>
                  <a:cubicBezTo>
                    <a:pt x="130" y="165"/>
                    <a:pt x="102" y="130"/>
                    <a:pt x="85" y="9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173" name="Freeform 41">
              <a:extLst>
                <a:ext uri="{FF2B5EF4-FFF2-40B4-BE49-F238E27FC236}">
                  <a16:creationId xmlns:a16="http://schemas.microsoft.com/office/drawing/2014/main" id="{25D28F30-B43F-C4BB-4DA7-480DE981D378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6788" y="1824917"/>
              <a:ext cx="44927" cy="86801"/>
            </a:xfrm>
            <a:custGeom>
              <a:avLst/>
              <a:gdLst>
                <a:gd name="T0" fmla="*/ 85 w 170"/>
                <a:gd name="T1" fmla="*/ 90 h 328"/>
                <a:gd name="T2" fmla="*/ 69 w 170"/>
                <a:gd name="T3" fmla="*/ 8 h 328"/>
                <a:gd name="T4" fmla="*/ 59 w 170"/>
                <a:gd name="T5" fmla="*/ 91 h 328"/>
                <a:gd name="T6" fmla="*/ 102 w 170"/>
                <a:gd name="T7" fmla="*/ 202 h 328"/>
                <a:gd name="T8" fmla="*/ 93 w 170"/>
                <a:gd name="T9" fmla="*/ 206 h 328"/>
                <a:gd name="T10" fmla="*/ 43 w 170"/>
                <a:gd name="T11" fmla="*/ 0 h 328"/>
                <a:gd name="T12" fmla="*/ 11 w 170"/>
                <a:gd name="T13" fmla="*/ 71 h 328"/>
                <a:gd name="T14" fmla="*/ 29 w 170"/>
                <a:gd name="T15" fmla="*/ 187 h 328"/>
                <a:gd name="T16" fmla="*/ 143 w 170"/>
                <a:gd name="T17" fmla="*/ 328 h 328"/>
                <a:gd name="T18" fmla="*/ 147 w 170"/>
                <a:gd name="T19" fmla="*/ 204 h 328"/>
                <a:gd name="T20" fmla="*/ 85 w 170"/>
                <a:gd name="T21" fmla="*/ 90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0" h="328">
                  <a:moveTo>
                    <a:pt x="85" y="90"/>
                  </a:moveTo>
                  <a:cubicBezTo>
                    <a:pt x="81" y="78"/>
                    <a:pt x="76" y="30"/>
                    <a:pt x="69" y="8"/>
                  </a:cubicBezTo>
                  <a:cubicBezTo>
                    <a:pt x="59" y="34"/>
                    <a:pt x="53" y="60"/>
                    <a:pt x="59" y="91"/>
                  </a:cubicBezTo>
                  <a:cubicBezTo>
                    <a:pt x="66" y="131"/>
                    <a:pt x="84" y="166"/>
                    <a:pt x="102" y="202"/>
                  </a:cubicBezTo>
                  <a:cubicBezTo>
                    <a:pt x="104" y="207"/>
                    <a:pt x="96" y="212"/>
                    <a:pt x="93" y="206"/>
                  </a:cubicBezTo>
                  <a:cubicBezTo>
                    <a:pt x="59" y="149"/>
                    <a:pt x="0" y="61"/>
                    <a:pt x="43" y="0"/>
                  </a:cubicBezTo>
                  <a:cubicBezTo>
                    <a:pt x="25" y="16"/>
                    <a:pt x="13" y="59"/>
                    <a:pt x="11" y="71"/>
                  </a:cubicBezTo>
                  <a:cubicBezTo>
                    <a:pt x="3" y="110"/>
                    <a:pt x="8" y="152"/>
                    <a:pt x="29" y="187"/>
                  </a:cubicBezTo>
                  <a:cubicBezTo>
                    <a:pt x="60" y="239"/>
                    <a:pt x="122" y="271"/>
                    <a:pt x="143" y="328"/>
                  </a:cubicBezTo>
                  <a:cubicBezTo>
                    <a:pt x="170" y="293"/>
                    <a:pt x="164" y="244"/>
                    <a:pt x="147" y="204"/>
                  </a:cubicBezTo>
                  <a:cubicBezTo>
                    <a:pt x="130" y="164"/>
                    <a:pt x="102" y="130"/>
                    <a:pt x="85" y="9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174" name="Freeform 42">
              <a:extLst>
                <a:ext uri="{FF2B5EF4-FFF2-40B4-BE49-F238E27FC236}">
                  <a16:creationId xmlns:a16="http://schemas.microsoft.com/office/drawing/2014/main" id="{EDBE352A-36B3-B5F7-8BD5-44DA4B4AF083}"/>
                </a:ext>
              </a:extLst>
            </p:cNvPr>
            <p:cNvSpPr>
              <a:spLocks/>
            </p:cNvSpPr>
            <p:nvPr/>
          </p:nvSpPr>
          <p:spPr bwMode="auto">
            <a:xfrm>
              <a:off x="6007159" y="1451539"/>
              <a:ext cx="90291" cy="37076"/>
            </a:xfrm>
            <a:custGeom>
              <a:avLst/>
              <a:gdLst>
                <a:gd name="T0" fmla="*/ 275 w 340"/>
                <a:gd name="T1" fmla="*/ 122 h 139"/>
                <a:gd name="T2" fmla="*/ 340 w 340"/>
                <a:gd name="T3" fmla="*/ 79 h 139"/>
                <a:gd name="T4" fmla="*/ 128 w 340"/>
                <a:gd name="T5" fmla="*/ 64 h 139"/>
                <a:gd name="T6" fmla="*/ 131 w 340"/>
                <a:gd name="T7" fmla="*/ 55 h 139"/>
                <a:gd name="T8" fmla="*/ 247 w 340"/>
                <a:gd name="T9" fmla="*/ 79 h 139"/>
                <a:gd name="T10" fmla="*/ 328 w 340"/>
                <a:gd name="T11" fmla="*/ 54 h 139"/>
                <a:gd name="T12" fmla="*/ 244 w 340"/>
                <a:gd name="T13" fmla="*/ 52 h 139"/>
                <a:gd name="T14" fmla="*/ 121 w 340"/>
                <a:gd name="T15" fmla="*/ 10 h 139"/>
                <a:gd name="T16" fmla="*/ 0 w 340"/>
                <a:gd name="T17" fmla="*/ 35 h 139"/>
                <a:gd name="T18" fmla="*/ 158 w 340"/>
                <a:gd name="T19" fmla="*/ 124 h 139"/>
                <a:gd name="T20" fmla="*/ 275 w 340"/>
                <a:gd name="T21" fmla="*/ 122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0" h="139">
                  <a:moveTo>
                    <a:pt x="275" y="122"/>
                  </a:moveTo>
                  <a:cubicBezTo>
                    <a:pt x="286" y="118"/>
                    <a:pt x="327" y="99"/>
                    <a:pt x="340" y="79"/>
                  </a:cubicBezTo>
                  <a:cubicBezTo>
                    <a:pt x="286" y="132"/>
                    <a:pt x="190" y="88"/>
                    <a:pt x="128" y="64"/>
                  </a:cubicBezTo>
                  <a:cubicBezTo>
                    <a:pt x="122" y="62"/>
                    <a:pt x="125" y="53"/>
                    <a:pt x="131" y="55"/>
                  </a:cubicBezTo>
                  <a:cubicBezTo>
                    <a:pt x="169" y="66"/>
                    <a:pt x="207" y="79"/>
                    <a:pt x="247" y="79"/>
                  </a:cubicBezTo>
                  <a:cubicBezTo>
                    <a:pt x="279" y="79"/>
                    <a:pt x="303" y="69"/>
                    <a:pt x="328" y="54"/>
                  </a:cubicBezTo>
                  <a:cubicBezTo>
                    <a:pt x="305" y="52"/>
                    <a:pt x="257" y="55"/>
                    <a:pt x="244" y="52"/>
                  </a:cubicBezTo>
                  <a:cubicBezTo>
                    <a:pt x="202" y="42"/>
                    <a:pt x="163" y="21"/>
                    <a:pt x="121" y="10"/>
                  </a:cubicBezTo>
                  <a:cubicBezTo>
                    <a:pt x="79" y="0"/>
                    <a:pt x="29" y="3"/>
                    <a:pt x="0" y="35"/>
                  </a:cubicBezTo>
                  <a:cubicBezTo>
                    <a:pt x="60" y="46"/>
                    <a:pt x="101" y="102"/>
                    <a:pt x="158" y="124"/>
                  </a:cubicBezTo>
                  <a:cubicBezTo>
                    <a:pt x="195" y="139"/>
                    <a:pt x="238" y="137"/>
                    <a:pt x="275" y="12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175" name="Freeform 43">
              <a:extLst>
                <a:ext uri="{FF2B5EF4-FFF2-40B4-BE49-F238E27FC236}">
                  <a16:creationId xmlns:a16="http://schemas.microsoft.com/office/drawing/2014/main" id="{B7BA1B7D-6872-6006-AB22-7E7E3E0B6A8E}"/>
                </a:ext>
              </a:extLst>
            </p:cNvPr>
            <p:cNvSpPr>
              <a:spLocks/>
            </p:cNvSpPr>
            <p:nvPr/>
          </p:nvSpPr>
          <p:spPr bwMode="auto">
            <a:xfrm>
              <a:off x="5946965" y="1446305"/>
              <a:ext cx="85057" cy="49289"/>
            </a:xfrm>
            <a:custGeom>
              <a:avLst/>
              <a:gdLst>
                <a:gd name="T0" fmla="*/ 117 w 320"/>
                <a:gd name="T1" fmla="*/ 82 h 185"/>
                <a:gd name="T2" fmla="*/ 122 w 320"/>
                <a:gd name="T3" fmla="*/ 74 h 185"/>
                <a:gd name="T4" fmla="*/ 230 w 320"/>
                <a:gd name="T5" fmla="*/ 125 h 185"/>
                <a:gd name="T6" fmla="*/ 314 w 320"/>
                <a:gd name="T7" fmla="*/ 120 h 185"/>
                <a:gd name="T8" fmla="*/ 233 w 320"/>
                <a:gd name="T9" fmla="*/ 98 h 185"/>
                <a:gd name="T10" fmla="*/ 124 w 320"/>
                <a:gd name="T11" fmla="*/ 29 h 185"/>
                <a:gd name="T12" fmla="*/ 0 w 320"/>
                <a:gd name="T13" fmla="*/ 24 h 185"/>
                <a:gd name="T14" fmla="*/ 133 w 320"/>
                <a:gd name="T15" fmla="*/ 148 h 185"/>
                <a:gd name="T16" fmla="*/ 247 w 320"/>
                <a:gd name="T17" fmla="*/ 174 h 185"/>
                <a:gd name="T18" fmla="*/ 320 w 320"/>
                <a:gd name="T19" fmla="*/ 147 h 185"/>
                <a:gd name="T20" fmla="*/ 117 w 320"/>
                <a:gd name="T21" fmla="*/ 82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0" h="185">
                  <a:moveTo>
                    <a:pt x="117" y="82"/>
                  </a:moveTo>
                  <a:cubicBezTo>
                    <a:pt x="112" y="79"/>
                    <a:pt x="117" y="71"/>
                    <a:pt x="122" y="74"/>
                  </a:cubicBezTo>
                  <a:cubicBezTo>
                    <a:pt x="157" y="94"/>
                    <a:pt x="191" y="115"/>
                    <a:pt x="230" y="125"/>
                  </a:cubicBezTo>
                  <a:cubicBezTo>
                    <a:pt x="261" y="132"/>
                    <a:pt x="287" y="128"/>
                    <a:pt x="314" y="120"/>
                  </a:cubicBezTo>
                  <a:cubicBezTo>
                    <a:pt x="292" y="112"/>
                    <a:pt x="245" y="104"/>
                    <a:pt x="233" y="98"/>
                  </a:cubicBezTo>
                  <a:cubicBezTo>
                    <a:pt x="195" y="79"/>
                    <a:pt x="162" y="49"/>
                    <a:pt x="124" y="29"/>
                  </a:cubicBezTo>
                  <a:cubicBezTo>
                    <a:pt x="85" y="9"/>
                    <a:pt x="36" y="0"/>
                    <a:pt x="0" y="24"/>
                  </a:cubicBezTo>
                  <a:cubicBezTo>
                    <a:pt x="55" y="49"/>
                    <a:pt x="82" y="114"/>
                    <a:pt x="133" y="148"/>
                  </a:cubicBezTo>
                  <a:cubicBezTo>
                    <a:pt x="166" y="171"/>
                    <a:pt x="207" y="179"/>
                    <a:pt x="247" y="174"/>
                  </a:cubicBezTo>
                  <a:cubicBezTo>
                    <a:pt x="259" y="172"/>
                    <a:pt x="303" y="163"/>
                    <a:pt x="320" y="147"/>
                  </a:cubicBezTo>
                  <a:cubicBezTo>
                    <a:pt x="256" y="185"/>
                    <a:pt x="172" y="120"/>
                    <a:pt x="117" y="8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176" name="Freeform 44">
              <a:extLst>
                <a:ext uri="{FF2B5EF4-FFF2-40B4-BE49-F238E27FC236}">
                  <a16:creationId xmlns:a16="http://schemas.microsoft.com/office/drawing/2014/main" id="{9374877F-6B87-20B3-B881-0BF2C7097ABD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9792" y="1446305"/>
              <a:ext cx="85057" cy="49289"/>
            </a:xfrm>
            <a:custGeom>
              <a:avLst/>
              <a:gdLst>
                <a:gd name="T0" fmla="*/ 117 w 320"/>
                <a:gd name="T1" fmla="*/ 82 h 185"/>
                <a:gd name="T2" fmla="*/ 122 w 320"/>
                <a:gd name="T3" fmla="*/ 74 h 185"/>
                <a:gd name="T4" fmla="*/ 230 w 320"/>
                <a:gd name="T5" fmla="*/ 124 h 185"/>
                <a:gd name="T6" fmla="*/ 314 w 320"/>
                <a:gd name="T7" fmla="*/ 120 h 185"/>
                <a:gd name="T8" fmla="*/ 233 w 320"/>
                <a:gd name="T9" fmla="*/ 98 h 185"/>
                <a:gd name="T10" fmla="*/ 123 w 320"/>
                <a:gd name="T11" fmla="*/ 29 h 185"/>
                <a:gd name="T12" fmla="*/ 0 w 320"/>
                <a:gd name="T13" fmla="*/ 24 h 185"/>
                <a:gd name="T14" fmla="*/ 132 w 320"/>
                <a:gd name="T15" fmla="*/ 148 h 185"/>
                <a:gd name="T16" fmla="*/ 247 w 320"/>
                <a:gd name="T17" fmla="*/ 174 h 185"/>
                <a:gd name="T18" fmla="*/ 320 w 320"/>
                <a:gd name="T19" fmla="*/ 147 h 185"/>
                <a:gd name="T20" fmla="*/ 117 w 320"/>
                <a:gd name="T21" fmla="*/ 82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0" h="185">
                  <a:moveTo>
                    <a:pt x="117" y="82"/>
                  </a:moveTo>
                  <a:cubicBezTo>
                    <a:pt x="112" y="79"/>
                    <a:pt x="117" y="71"/>
                    <a:pt x="122" y="74"/>
                  </a:cubicBezTo>
                  <a:cubicBezTo>
                    <a:pt x="156" y="94"/>
                    <a:pt x="191" y="115"/>
                    <a:pt x="230" y="124"/>
                  </a:cubicBezTo>
                  <a:cubicBezTo>
                    <a:pt x="261" y="132"/>
                    <a:pt x="287" y="128"/>
                    <a:pt x="314" y="120"/>
                  </a:cubicBezTo>
                  <a:cubicBezTo>
                    <a:pt x="292" y="112"/>
                    <a:pt x="245" y="104"/>
                    <a:pt x="233" y="98"/>
                  </a:cubicBezTo>
                  <a:cubicBezTo>
                    <a:pt x="194" y="79"/>
                    <a:pt x="162" y="49"/>
                    <a:pt x="123" y="29"/>
                  </a:cubicBezTo>
                  <a:cubicBezTo>
                    <a:pt x="85" y="9"/>
                    <a:pt x="36" y="0"/>
                    <a:pt x="0" y="24"/>
                  </a:cubicBezTo>
                  <a:cubicBezTo>
                    <a:pt x="55" y="49"/>
                    <a:pt x="82" y="114"/>
                    <a:pt x="132" y="148"/>
                  </a:cubicBezTo>
                  <a:cubicBezTo>
                    <a:pt x="165" y="171"/>
                    <a:pt x="207" y="179"/>
                    <a:pt x="247" y="174"/>
                  </a:cubicBezTo>
                  <a:cubicBezTo>
                    <a:pt x="259" y="172"/>
                    <a:pt x="303" y="163"/>
                    <a:pt x="320" y="147"/>
                  </a:cubicBezTo>
                  <a:cubicBezTo>
                    <a:pt x="256" y="185"/>
                    <a:pt x="172" y="120"/>
                    <a:pt x="117" y="8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177" name="Oval 45">
              <a:extLst>
                <a:ext uri="{FF2B5EF4-FFF2-40B4-BE49-F238E27FC236}">
                  <a16:creationId xmlns:a16="http://schemas.microsoft.com/office/drawing/2014/main" id="{CC2D1E83-D822-7746-7AA6-9F2C01F38A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2313" y="1643462"/>
              <a:ext cx="33586" cy="3358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</p:grpSp>
      <p:grpSp>
        <p:nvGrpSpPr>
          <p:cNvPr id="364" name="组合 363">
            <a:extLst>
              <a:ext uri="{FF2B5EF4-FFF2-40B4-BE49-F238E27FC236}">
                <a16:creationId xmlns:a16="http://schemas.microsoft.com/office/drawing/2014/main" id="{921E62AF-D09D-E4B4-D927-27B7403EB7B2}"/>
              </a:ext>
            </a:extLst>
          </p:cNvPr>
          <p:cNvGrpSpPr/>
          <p:nvPr/>
        </p:nvGrpSpPr>
        <p:grpSpPr>
          <a:xfrm>
            <a:off x="2327212" y="5216984"/>
            <a:ext cx="3197608" cy="897209"/>
            <a:chOff x="2327212" y="5216984"/>
            <a:chExt cx="3197608" cy="897209"/>
          </a:xfrm>
        </p:grpSpPr>
        <p:sp>
          <p:nvSpPr>
            <p:cNvPr id="352" name="woman-in-dress_53624">
              <a:extLst>
                <a:ext uri="{FF2B5EF4-FFF2-40B4-BE49-F238E27FC236}">
                  <a16:creationId xmlns:a16="http://schemas.microsoft.com/office/drawing/2014/main" id="{2F51082F-5873-B873-F38B-4F3F7CC92968}"/>
                </a:ext>
              </a:extLst>
            </p:cNvPr>
            <p:cNvSpPr/>
            <p:nvPr/>
          </p:nvSpPr>
          <p:spPr>
            <a:xfrm>
              <a:off x="2327212" y="5240126"/>
              <a:ext cx="591440" cy="833727"/>
            </a:xfrm>
            <a:custGeom>
              <a:avLst/>
              <a:gdLst>
                <a:gd name="T0" fmla="*/ 916 w 918"/>
                <a:gd name="T1" fmla="*/ 1106 h 1296"/>
                <a:gd name="T2" fmla="*/ 733 w 918"/>
                <a:gd name="T3" fmla="*/ 640 h 1296"/>
                <a:gd name="T4" fmla="*/ 733 w 918"/>
                <a:gd name="T5" fmla="*/ 475 h 1296"/>
                <a:gd name="T6" fmla="*/ 788 w 918"/>
                <a:gd name="T7" fmla="*/ 378 h 1296"/>
                <a:gd name="T8" fmla="*/ 734 w 918"/>
                <a:gd name="T9" fmla="*/ 274 h 1296"/>
                <a:gd name="T10" fmla="*/ 459 w 918"/>
                <a:gd name="T11" fmla="*/ 0 h 1296"/>
                <a:gd name="T12" fmla="*/ 184 w 918"/>
                <a:gd name="T13" fmla="*/ 274 h 1296"/>
                <a:gd name="T14" fmla="*/ 183 w 918"/>
                <a:gd name="T15" fmla="*/ 274 h 1296"/>
                <a:gd name="T16" fmla="*/ 183 w 918"/>
                <a:gd name="T17" fmla="*/ 274 h 1296"/>
                <a:gd name="T18" fmla="*/ 130 w 918"/>
                <a:gd name="T19" fmla="*/ 378 h 1296"/>
                <a:gd name="T20" fmla="*/ 185 w 918"/>
                <a:gd name="T21" fmla="*/ 475 h 1296"/>
                <a:gd name="T22" fmla="*/ 185 w 918"/>
                <a:gd name="T23" fmla="*/ 640 h 1296"/>
                <a:gd name="T24" fmla="*/ 2 w 918"/>
                <a:gd name="T25" fmla="*/ 1106 h 1296"/>
                <a:gd name="T26" fmla="*/ 81 w 918"/>
                <a:gd name="T27" fmla="*/ 1206 h 1296"/>
                <a:gd name="T28" fmla="*/ 169 w 918"/>
                <a:gd name="T29" fmla="*/ 1211 h 1296"/>
                <a:gd name="T30" fmla="*/ 418 w 918"/>
                <a:gd name="T31" fmla="*/ 1296 h 1296"/>
                <a:gd name="T32" fmla="*/ 418 w 918"/>
                <a:gd name="T33" fmla="*/ 1296 h 1296"/>
                <a:gd name="T34" fmla="*/ 500 w 918"/>
                <a:gd name="T35" fmla="*/ 1296 h 1296"/>
                <a:gd name="T36" fmla="*/ 500 w 918"/>
                <a:gd name="T37" fmla="*/ 1296 h 1296"/>
                <a:gd name="T38" fmla="*/ 749 w 918"/>
                <a:gd name="T39" fmla="*/ 1211 h 1296"/>
                <a:gd name="T40" fmla="*/ 837 w 918"/>
                <a:gd name="T41" fmla="*/ 1206 h 1296"/>
                <a:gd name="T42" fmla="*/ 916 w 918"/>
                <a:gd name="T43" fmla="*/ 1106 h 1296"/>
                <a:gd name="T44" fmla="*/ 279 w 918"/>
                <a:gd name="T45" fmla="*/ 674 h 1296"/>
                <a:gd name="T46" fmla="*/ 330 w 918"/>
                <a:gd name="T47" fmla="*/ 640 h 1296"/>
                <a:gd name="T48" fmla="*/ 459 w 918"/>
                <a:gd name="T49" fmla="*/ 683 h 1296"/>
                <a:gd name="T50" fmla="*/ 591 w 918"/>
                <a:gd name="T51" fmla="*/ 640 h 1296"/>
                <a:gd name="T52" fmla="*/ 639 w 918"/>
                <a:gd name="T53" fmla="*/ 671 h 1296"/>
                <a:gd name="T54" fmla="*/ 701 w 918"/>
                <a:gd name="T55" fmla="*/ 723 h 1296"/>
                <a:gd name="T56" fmla="*/ 459 w 918"/>
                <a:gd name="T57" fmla="*/ 783 h 1296"/>
                <a:gd name="T58" fmla="*/ 218 w 918"/>
                <a:gd name="T59" fmla="*/ 724 h 1296"/>
                <a:gd name="T60" fmla="*/ 279 w 918"/>
                <a:gd name="T61" fmla="*/ 674 h 1296"/>
                <a:gd name="T62" fmla="*/ 510 w 918"/>
                <a:gd name="T63" fmla="*/ 231 h 1296"/>
                <a:gd name="T64" fmla="*/ 664 w 918"/>
                <a:gd name="T65" fmla="*/ 336 h 1296"/>
                <a:gd name="T66" fmla="*/ 457 w 918"/>
                <a:gd name="T67" fmla="*/ 605 h 1296"/>
                <a:gd name="T68" fmla="*/ 259 w 918"/>
                <a:gd name="T69" fmla="*/ 374 h 1296"/>
                <a:gd name="T70" fmla="*/ 510 w 918"/>
                <a:gd name="T71" fmla="*/ 231 h 1296"/>
                <a:gd name="T72" fmla="*/ 828 w 918"/>
                <a:gd name="T73" fmla="*/ 1124 h 1296"/>
                <a:gd name="T74" fmla="*/ 754 w 918"/>
                <a:gd name="T75" fmla="*/ 1128 h 1296"/>
                <a:gd name="T76" fmla="*/ 754 w 918"/>
                <a:gd name="T77" fmla="*/ 1045 h 1296"/>
                <a:gd name="T78" fmla="*/ 733 w 918"/>
                <a:gd name="T79" fmla="*/ 1025 h 1296"/>
                <a:gd name="T80" fmla="*/ 714 w 918"/>
                <a:gd name="T81" fmla="*/ 1037 h 1296"/>
                <a:gd name="T82" fmla="*/ 583 w 918"/>
                <a:gd name="T83" fmla="*/ 959 h 1296"/>
                <a:gd name="T84" fmla="*/ 458 w 918"/>
                <a:gd name="T85" fmla="*/ 1030 h 1296"/>
                <a:gd name="T86" fmla="*/ 333 w 918"/>
                <a:gd name="T87" fmla="*/ 959 h 1296"/>
                <a:gd name="T88" fmla="*/ 204 w 918"/>
                <a:gd name="T89" fmla="*/ 1036 h 1296"/>
                <a:gd name="T90" fmla="*/ 186 w 918"/>
                <a:gd name="T91" fmla="*/ 1026 h 1296"/>
                <a:gd name="T92" fmla="*/ 165 w 918"/>
                <a:gd name="T93" fmla="*/ 1046 h 1296"/>
                <a:gd name="T94" fmla="*/ 165 w 918"/>
                <a:gd name="T95" fmla="*/ 1129 h 1296"/>
                <a:gd name="T96" fmla="*/ 89 w 918"/>
                <a:gd name="T97" fmla="*/ 1124 h 1296"/>
                <a:gd name="T98" fmla="*/ 85 w 918"/>
                <a:gd name="T99" fmla="*/ 1111 h 1296"/>
                <a:gd name="T100" fmla="*/ 204 w 918"/>
                <a:gd name="T101" fmla="*/ 740 h 1296"/>
                <a:gd name="T102" fmla="*/ 440 w 918"/>
                <a:gd name="T103" fmla="*/ 803 h 1296"/>
                <a:gd name="T104" fmla="*/ 440 w 918"/>
                <a:gd name="T105" fmla="*/ 923 h 1296"/>
                <a:gd name="T106" fmla="*/ 481 w 918"/>
                <a:gd name="T107" fmla="*/ 923 h 1296"/>
                <a:gd name="T108" fmla="*/ 481 w 918"/>
                <a:gd name="T109" fmla="*/ 804 h 1296"/>
                <a:gd name="T110" fmla="*/ 715 w 918"/>
                <a:gd name="T111" fmla="*/ 739 h 1296"/>
                <a:gd name="T112" fmla="*/ 832 w 918"/>
                <a:gd name="T113" fmla="*/ 1109 h 1296"/>
                <a:gd name="T114" fmla="*/ 828 w 918"/>
                <a:gd name="T115" fmla="*/ 1124 h 1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18" h="1296">
                  <a:moveTo>
                    <a:pt x="916" y="1106"/>
                  </a:moveTo>
                  <a:cubicBezTo>
                    <a:pt x="903" y="859"/>
                    <a:pt x="822" y="717"/>
                    <a:pt x="733" y="640"/>
                  </a:cubicBezTo>
                  <a:lnTo>
                    <a:pt x="733" y="475"/>
                  </a:lnTo>
                  <a:cubicBezTo>
                    <a:pt x="763" y="459"/>
                    <a:pt x="780" y="421"/>
                    <a:pt x="788" y="378"/>
                  </a:cubicBezTo>
                  <a:cubicBezTo>
                    <a:pt x="799" y="313"/>
                    <a:pt x="775" y="281"/>
                    <a:pt x="734" y="274"/>
                  </a:cubicBezTo>
                  <a:cubicBezTo>
                    <a:pt x="720" y="120"/>
                    <a:pt x="676" y="0"/>
                    <a:pt x="459" y="0"/>
                  </a:cubicBezTo>
                  <a:cubicBezTo>
                    <a:pt x="248" y="0"/>
                    <a:pt x="198" y="120"/>
                    <a:pt x="184" y="274"/>
                  </a:cubicBezTo>
                  <a:lnTo>
                    <a:pt x="183" y="274"/>
                  </a:lnTo>
                  <a:lnTo>
                    <a:pt x="183" y="274"/>
                  </a:lnTo>
                  <a:cubicBezTo>
                    <a:pt x="142" y="282"/>
                    <a:pt x="120" y="313"/>
                    <a:pt x="130" y="378"/>
                  </a:cubicBezTo>
                  <a:cubicBezTo>
                    <a:pt x="138" y="425"/>
                    <a:pt x="156" y="458"/>
                    <a:pt x="185" y="475"/>
                  </a:cubicBezTo>
                  <a:lnTo>
                    <a:pt x="185" y="640"/>
                  </a:lnTo>
                  <a:cubicBezTo>
                    <a:pt x="97" y="717"/>
                    <a:pt x="15" y="860"/>
                    <a:pt x="2" y="1106"/>
                  </a:cubicBezTo>
                  <a:cubicBezTo>
                    <a:pt x="0" y="1158"/>
                    <a:pt x="35" y="1203"/>
                    <a:pt x="81" y="1206"/>
                  </a:cubicBezTo>
                  <a:cubicBezTo>
                    <a:pt x="82" y="1206"/>
                    <a:pt x="169" y="1211"/>
                    <a:pt x="169" y="1211"/>
                  </a:cubicBezTo>
                  <a:cubicBezTo>
                    <a:pt x="217" y="1266"/>
                    <a:pt x="295" y="1291"/>
                    <a:pt x="418" y="1296"/>
                  </a:cubicBezTo>
                  <a:lnTo>
                    <a:pt x="418" y="1296"/>
                  </a:lnTo>
                  <a:cubicBezTo>
                    <a:pt x="418" y="1296"/>
                    <a:pt x="500" y="1296"/>
                    <a:pt x="500" y="1296"/>
                  </a:cubicBezTo>
                  <a:lnTo>
                    <a:pt x="500" y="1296"/>
                  </a:lnTo>
                  <a:cubicBezTo>
                    <a:pt x="624" y="1291"/>
                    <a:pt x="700" y="1266"/>
                    <a:pt x="749" y="1211"/>
                  </a:cubicBezTo>
                  <a:cubicBezTo>
                    <a:pt x="749" y="1211"/>
                    <a:pt x="836" y="1206"/>
                    <a:pt x="837" y="1206"/>
                  </a:cubicBezTo>
                  <a:cubicBezTo>
                    <a:pt x="883" y="1203"/>
                    <a:pt x="918" y="1158"/>
                    <a:pt x="916" y="1106"/>
                  </a:cubicBezTo>
                  <a:close/>
                  <a:moveTo>
                    <a:pt x="279" y="674"/>
                  </a:moveTo>
                  <a:cubicBezTo>
                    <a:pt x="298" y="662"/>
                    <a:pt x="315" y="651"/>
                    <a:pt x="330" y="640"/>
                  </a:cubicBezTo>
                  <a:cubicBezTo>
                    <a:pt x="369" y="667"/>
                    <a:pt x="412" y="683"/>
                    <a:pt x="459" y="683"/>
                  </a:cubicBezTo>
                  <a:cubicBezTo>
                    <a:pt x="507" y="683"/>
                    <a:pt x="552" y="667"/>
                    <a:pt x="591" y="640"/>
                  </a:cubicBezTo>
                  <a:cubicBezTo>
                    <a:pt x="605" y="650"/>
                    <a:pt x="621" y="660"/>
                    <a:pt x="639" y="671"/>
                  </a:cubicBezTo>
                  <a:cubicBezTo>
                    <a:pt x="661" y="685"/>
                    <a:pt x="682" y="703"/>
                    <a:pt x="701" y="723"/>
                  </a:cubicBezTo>
                  <a:cubicBezTo>
                    <a:pt x="632" y="761"/>
                    <a:pt x="549" y="783"/>
                    <a:pt x="459" y="783"/>
                  </a:cubicBezTo>
                  <a:cubicBezTo>
                    <a:pt x="369" y="783"/>
                    <a:pt x="287" y="761"/>
                    <a:pt x="218" y="724"/>
                  </a:cubicBezTo>
                  <a:cubicBezTo>
                    <a:pt x="236" y="704"/>
                    <a:pt x="257" y="687"/>
                    <a:pt x="279" y="674"/>
                  </a:cubicBezTo>
                  <a:close/>
                  <a:moveTo>
                    <a:pt x="510" y="231"/>
                  </a:moveTo>
                  <a:cubicBezTo>
                    <a:pt x="523" y="258"/>
                    <a:pt x="562" y="312"/>
                    <a:pt x="664" y="336"/>
                  </a:cubicBezTo>
                  <a:cubicBezTo>
                    <a:pt x="654" y="493"/>
                    <a:pt x="569" y="605"/>
                    <a:pt x="457" y="605"/>
                  </a:cubicBezTo>
                  <a:cubicBezTo>
                    <a:pt x="358" y="605"/>
                    <a:pt x="280" y="508"/>
                    <a:pt x="259" y="374"/>
                  </a:cubicBezTo>
                  <a:cubicBezTo>
                    <a:pt x="403" y="364"/>
                    <a:pt x="495" y="250"/>
                    <a:pt x="510" y="231"/>
                  </a:cubicBezTo>
                  <a:close/>
                  <a:moveTo>
                    <a:pt x="828" y="1124"/>
                  </a:moveTo>
                  <a:cubicBezTo>
                    <a:pt x="817" y="1125"/>
                    <a:pt x="774" y="1127"/>
                    <a:pt x="754" y="1128"/>
                  </a:cubicBezTo>
                  <a:lnTo>
                    <a:pt x="754" y="1045"/>
                  </a:lnTo>
                  <a:cubicBezTo>
                    <a:pt x="754" y="1034"/>
                    <a:pt x="744" y="1025"/>
                    <a:pt x="733" y="1025"/>
                  </a:cubicBezTo>
                  <a:cubicBezTo>
                    <a:pt x="725" y="1025"/>
                    <a:pt x="717" y="1030"/>
                    <a:pt x="714" y="1037"/>
                  </a:cubicBezTo>
                  <a:cubicBezTo>
                    <a:pt x="690" y="991"/>
                    <a:pt x="639" y="959"/>
                    <a:pt x="583" y="959"/>
                  </a:cubicBezTo>
                  <a:cubicBezTo>
                    <a:pt x="530" y="959"/>
                    <a:pt x="483" y="987"/>
                    <a:pt x="458" y="1030"/>
                  </a:cubicBezTo>
                  <a:cubicBezTo>
                    <a:pt x="432" y="987"/>
                    <a:pt x="386" y="959"/>
                    <a:pt x="333" y="959"/>
                  </a:cubicBezTo>
                  <a:cubicBezTo>
                    <a:pt x="277" y="959"/>
                    <a:pt x="228" y="991"/>
                    <a:pt x="204" y="1036"/>
                  </a:cubicBezTo>
                  <a:cubicBezTo>
                    <a:pt x="200" y="1030"/>
                    <a:pt x="193" y="1026"/>
                    <a:pt x="186" y="1026"/>
                  </a:cubicBezTo>
                  <a:cubicBezTo>
                    <a:pt x="174" y="1026"/>
                    <a:pt x="165" y="1035"/>
                    <a:pt x="165" y="1046"/>
                  </a:cubicBezTo>
                  <a:lnTo>
                    <a:pt x="165" y="1129"/>
                  </a:lnTo>
                  <a:cubicBezTo>
                    <a:pt x="147" y="1128"/>
                    <a:pt x="101" y="1125"/>
                    <a:pt x="89" y="1124"/>
                  </a:cubicBezTo>
                  <a:cubicBezTo>
                    <a:pt x="87" y="1122"/>
                    <a:pt x="85" y="1118"/>
                    <a:pt x="85" y="1111"/>
                  </a:cubicBezTo>
                  <a:cubicBezTo>
                    <a:pt x="94" y="950"/>
                    <a:pt x="135" y="823"/>
                    <a:pt x="204" y="740"/>
                  </a:cubicBezTo>
                  <a:cubicBezTo>
                    <a:pt x="271" y="777"/>
                    <a:pt x="352" y="800"/>
                    <a:pt x="440" y="803"/>
                  </a:cubicBezTo>
                  <a:lnTo>
                    <a:pt x="440" y="923"/>
                  </a:lnTo>
                  <a:lnTo>
                    <a:pt x="481" y="923"/>
                  </a:lnTo>
                  <a:lnTo>
                    <a:pt x="481" y="804"/>
                  </a:lnTo>
                  <a:cubicBezTo>
                    <a:pt x="568" y="800"/>
                    <a:pt x="648" y="777"/>
                    <a:pt x="715" y="739"/>
                  </a:cubicBezTo>
                  <a:cubicBezTo>
                    <a:pt x="783" y="822"/>
                    <a:pt x="824" y="950"/>
                    <a:pt x="832" y="1109"/>
                  </a:cubicBezTo>
                  <a:cubicBezTo>
                    <a:pt x="832" y="1117"/>
                    <a:pt x="830" y="1122"/>
                    <a:pt x="828" y="112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353" name="文本框 352">
              <a:extLst>
                <a:ext uri="{FF2B5EF4-FFF2-40B4-BE49-F238E27FC236}">
                  <a16:creationId xmlns:a16="http://schemas.microsoft.com/office/drawing/2014/main" id="{6699C768-F327-7F10-9833-6CDB08E15147}"/>
                </a:ext>
              </a:extLst>
            </p:cNvPr>
            <p:cNvSpPr txBox="1"/>
            <p:nvPr/>
          </p:nvSpPr>
          <p:spPr>
            <a:xfrm>
              <a:off x="3056971" y="5216984"/>
              <a:ext cx="113364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accent1"/>
                  </a:solidFill>
                  <a:latin typeface="+mj-ea"/>
                  <a:ea typeface="+mj-ea"/>
                </a:rPr>
                <a:t>输入标题</a:t>
              </a:r>
            </a:p>
          </p:txBody>
        </p:sp>
        <p:grpSp>
          <p:nvGrpSpPr>
            <p:cNvPr id="359" name="组合 358">
              <a:extLst>
                <a:ext uri="{FF2B5EF4-FFF2-40B4-BE49-F238E27FC236}">
                  <a16:creationId xmlns:a16="http://schemas.microsoft.com/office/drawing/2014/main" id="{0ECAC45E-8D64-F538-42AE-9DBA067D6BA0}"/>
                </a:ext>
              </a:extLst>
            </p:cNvPr>
            <p:cNvGrpSpPr/>
            <p:nvPr/>
          </p:nvGrpSpPr>
          <p:grpSpPr>
            <a:xfrm>
              <a:off x="4210544" y="5322750"/>
              <a:ext cx="512910" cy="179353"/>
              <a:chOff x="3823839" y="6730146"/>
              <a:chExt cx="512910" cy="179353"/>
            </a:xfrm>
          </p:grpSpPr>
          <p:sp>
            <p:nvSpPr>
              <p:cNvPr id="357" name="矩形: 对角圆角 356">
                <a:extLst>
                  <a:ext uri="{FF2B5EF4-FFF2-40B4-BE49-F238E27FC236}">
                    <a16:creationId xmlns:a16="http://schemas.microsoft.com/office/drawing/2014/main" id="{5C7F61CD-E8E0-400B-EF29-02BA32AC7C6E}"/>
                  </a:ext>
                </a:extLst>
              </p:cNvPr>
              <p:cNvSpPr/>
              <p:nvPr/>
            </p:nvSpPr>
            <p:spPr>
              <a:xfrm flipH="1">
                <a:off x="3823839" y="6730146"/>
                <a:ext cx="512910" cy="179353"/>
              </a:xfrm>
              <a:prstGeom prst="round2DiagRect">
                <a:avLst>
                  <a:gd name="adj1" fmla="val 37500"/>
                  <a:gd name="adj2" fmla="val 0"/>
                </a:avLst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solidFill>
                  <a:srgbClr val="CDC0B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00" dirty="0">
                  <a:ln>
                    <a:solidFill>
                      <a:schemeClr val="accent2"/>
                    </a:solidFill>
                  </a:ln>
                  <a:noFill/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358" name="文本框 357">
                <a:extLst>
                  <a:ext uri="{FF2B5EF4-FFF2-40B4-BE49-F238E27FC236}">
                    <a16:creationId xmlns:a16="http://schemas.microsoft.com/office/drawing/2014/main" id="{2ACEF64D-D966-725A-C469-E483970C0C62}"/>
                  </a:ext>
                </a:extLst>
              </p:cNvPr>
              <p:cNvSpPr txBox="1"/>
              <p:nvPr/>
            </p:nvSpPr>
            <p:spPr>
              <a:xfrm>
                <a:off x="3945642" y="6739031"/>
                <a:ext cx="269304" cy="16158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zh-CN" altLang="en-US" sz="1050" dirty="0">
                    <a:solidFill>
                      <a:schemeClr val="accent1"/>
                    </a:solidFill>
                    <a:latin typeface="+mn-ea"/>
                  </a:rPr>
                  <a:t>突进</a:t>
                </a:r>
              </a:p>
            </p:txBody>
          </p:sp>
        </p:grpSp>
        <p:sp>
          <p:nvSpPr>
            <p:cNvPr id="360" name="文本框 359">
              <a:extLst>
                <a:ext uri="{FF2B5EF4-FFF2-40B4-BE49-F238E27FC236}">
                  <a16:creationId xmlns:a16="http://schemas.microsoft.com/office/drawing/2014/main" id="{19D11ECE-8CFA-FA9E-7E75-28F42887FBD2}"/>
                </a:ext>
              </a:extLst>
            </p:cNvPr>
            <p:cNvSpPr txBox="1"/>
            <p:nvPr/>
          </p:nvSpPr>
          <p:spPr>
            <a:xfrm>
              <a:off x="3070459" y="5523454"/>
              <a:ext cx="2454361" cy="5907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400" dirty="0">
                  <a:solidFill>
                    <a:schemeClr val="accent1"/>
                  </a:solidFill>
                  <a:latin typeface="+mn-ea"/>
                  <a:cs typeface="Arial" panose="020B0604020202020204" pitchFamily="34" charset="0"/>
                </a:rPr>
                <a:t>在这里输入你的正文阐述与关键词标题相关的具体内容</a:t>
              </a:r>
            </a:p>
          </p:txBody>
        </p:sp>
        <p:grpSp>
          <p:nvGrpSpPr>
            <p:cNvPr id="361" name="组合 360">
              <a:extLst>
                <a:ext uri="{FF2B5EF4-FFF2-40B4-BE49-F238E27FC236}">
                  <a16:creationId xmlns:a16="http://schemas.microsoft.com/office/drawing/2014/main" id="{8EFDA6EB-7DAB-C372-E823-2825A06B96FB}"/>
                </a:ext>
              </a:extLst>
            </p:cNvPr>
            <p:cNvGrpSpPr/>
            <p:nvPr/>
          </p:nvGrpSpPr>
          <p:grpSpPr>
            <a:xfrm>
              <a:off x="4793228" y="5322750"/>
              <a:ext cx="512910" cy="179353"/>
              <a:chOff x="3823839" y="6730146"/>
              <a:chExt cx="512910" cy="179353"/>
            </a:xfrm>
          </p:grpSpPr>
          <p:sp>
            <p:nvSpPr>
              <p:cNvPr id="362" name="矩形: 对角圆角 361">
                <a:extLst>
                  <a:ext uri="{FF2B5EF4-FFF2-40B4-BE49-F238E27FC236}">
                    <a16:creationId xmlns:a16="http://schemas.microsoft.com/office/drawing/2014/main" id="{7C92B5CE-D7B9-E2FD-38FC-D15036A5642D}"/>
                  </a:ext>
                </a:extLst>
              </p:cNvPr>
              <p:cNvSpPr/>
              <p:nvPr/>
            </p:nvSpPr>
            <p:spPr>
              <a:xfrm flipH="1">
                <a:off x="3823839" y="6730146"/>
                <a:ext cx="512910" cy="179353"/>
              </a:xfrm>
              <a:prstGeom prst="round2DiagRect">
                <a:avLst>
                  <a:gd name="adj1" fmla="val 37500"/>
                  <a:gd name="adj2" fmla="val 0"/>
                </a:avLst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solidFill>
                  <a:srgbClr val="CDC0B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00" dirty="0">
                  <a:ln>
                    <a:solidFill>
                      <a:schemeClr val="accent2"/>
                    </a:solidFill>
                  </a:ln>
                  <a:noFill/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363" name="文本框 362">
                <a:extLst>
                  <a:ext uri="{FF2B5EF4-FFF2-40B4-BE49-F238E27FC236}">
                    <a16:creationId xmlns:a16="http://schemas.microsoft.com/office/drawing/2014/main" id="{F00586B7-7CA2-215D-8228-95292CB7BE15}"/>
                  </a:ext>
                </a:extLst>
              </p:cNvPr>
              <p:cNvSpPr txBox="1"/>
              <p:nvPr/>
            </p:nvSpPr>
            <p:spPr>
              <a:xfrm>
                <a:off x="3945642" y="6739031"/>
                <a:ext cx="269304" cy="16158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zh-CN" altLang="en-US" sz="1050" dirty="0">
                    <a:solidFill>
                      <a:schemeClr val="accent1"/>
                    </a:solidFill>
                    <a:latin typeface="+mn-ea"/>
                  </a:rPr>
                  <a:t>突进</a:t>
                </a:r>
              </a:p>
            </p:txBody>
          </p:sp>
        </p:grp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89331035-7705-2EFA-EBB7-3B662082F93B}"/>
              </a:ext>
            </a:extLst>
          </p:cNvPr>
          <p:cNvGrpSpPr/>
          <p:nvPr/>
        </p:nvGrpSpPr>
        <p:grpSpPr>
          <a:xfrm>
            <a:off x="6305350" y="5216984"/>
            <a:ext cx="3197608" cy="897209"/>
            <a:chOff x="2327212" y="5216984"/>
            <a:chExt cx="3197608" cy="897209"/>
          </a:xfrm>
        </p:grpSpPr>
        <p:sp>
          <p:nvSpPr>
            <p:cNvPr id="51" name="woman-in-dress_53624">
              <a:extLst>
                <a:ext uri="{FF2B5EF4-FFF2-40B4-BE49-F238E27FC236}">
                  <a16:creationId xmlns:a16="http://schemas.microsoft.com/office/drawing/2014/main" id="{97319492-F112-EE08-7BD7-20551194DA61}"/>
                </a:ext>
              </a:extLst>
            </p:cNvPr>
            <p:cNvSpPr/>
            <p:nvPr/>
          </p:nvSpPr>
          <p:spPr>
            <a:xfrm>
              <a:off x="2327212" y="5240126"/>
              <a:ext cx="591440" cy="833727"/>
            </a:xfrm>
            <a:custGeom>
              <a:avLst/>
              <a:gdLst>
                <a:gd name="T0" fmla="*/ 916 w 918"/>
                <a:gd name="T1" fmla="*/ 1106 h 1296"/>
                <a:gd name="T2" fmla="*/ 733 w 918"/>
                <a:gd name="T3" fmla="*/ 640 h 1296"/>
                <a:gd name="T4" fmla="*/ 733 w 918"/>
                <a:gd name="T5" fmla="*/ 475 h 1296"/>
                <a:gd name="T6" fmla="*/ 788 w 918"/>
                <a:gd name="T7" fmla="*/ 378 h 1296"/>
                <a:gd name="T8" fmla="*/ 734 w 918"/>
                <a:gd name="T9" fmla="*/ 274 h 1296"/>
                <a:gd name="T10" fmla="*/ 459 w 918"/>
                <a:gd name="T11" fmla="*/ 0 h 1296"/>
                <a:gd name="T12" fmla="*/ 184 w 918"/>
                <a:gd name="T13" fmla="*/ 274 h 1296"/>
                <a:gd name="T14" fmla="*/ 183 w 918"/>
                <a:gd name="T15" fmla="*/ 274 h 1296"/>
                <a:gd name="T16" fmla="*/ 183 w 918"/>
                <a:gd name="T17" fmla="*/ 274 h 1296"/>
                <a:gd name="T18" fmla="*/ 130 w 918"/>
                <a:gd name="T19" fmla="*/ 378 h 1296"/>
                <a:gd name="T20" fmla="*/ 185 w 918"/>
                <a:gd name="T21" fmla="*/ 475 h 1296"/>
                <a:gd name="T22" fmla="*/ 185 w 918"/>
                <a:gd name="T23" fmla="*/ 640 h 1296"/>
                <a:gd name="T24" fmla="*/ 2 w 918"/>
                <a:gd name="T25" fmla="*/ 1106 h 1296"/>
                <a:gd name="T26" fmla="*/ 81 w 918"/>
                <a:gd name="T27" fmla="*/ 1206 h 1296"/>
                <a:gd name="T28" fmla="*/ 169 w 918"/>
                <a:gd name="T29" fmla="*/ 1211 h 1296"/>
                <a:gd name="T30" fmla="*/ 418 w 918"/>
                <a:gd name="T31" fmla="*/ 1296 h 1296"/>
                <a:gd name="T32" fmla="*/ 418 w 918"/>
                <a:gd name="T33" fmla="*/ 1296 h 1296"/>
                <a:gd name="T34" fmla="*/ 500 w 918"/>
                <a:gd name="T35" fmla="*/ 1296 h 1296"/>
                <a:gd name="T36" fmla="*/ 500 w 918"/>
                <a:gd name="T37" fmla="*/ 1296 h 1296"/>
                <a:gd name="T38" fmla="*/ 749 w 918"/>
                <a:gd name="T39" fmla="*/ 1211 h 1296"/>
                <a:gd name="T40" fmla="*/ 837 w 918"/>
                <a:gd name="T41" fmla="*/ 1206 h 1296"/>
                <a:gd name="T42" fmla="*/ 916 w 918"/>
                <a:gd name="T43" fmla="*/ 1106 h 1296"/>
                <a:gd name="T44" fmla="*/ 279 w 918"/>
                <a:gd name="T45" fmla="*/ 674 h 1296"/>
                <a:gd name="T46" fmla="*/ 330 w 918"/>
                <a:gd name="T47" fmla="*/ 640 h 1296"/>
                <a:gd name="T48" fmla="*/ 459 w 918"/>
                <a:gd name="T49" fmla="*/ 683 h 1296"/>
                <a:gd name="T50" fmla="*/ 591 w 918"/>
                <a:gd name="T51" fmla="*/ 640 h 1296"/>
                <a:gd name="T52" fmla="*/ 639 w 918"/>
                <a:gd name="T53" fmla="*/ 671 h 1296"/>
                <a:gd name="T54" fmla="*/ 701 w 918"/>
                <a:gd name="T55" fmla="*/ 723 h 1296"/>
                <a:gd name="T56" fmla="*/ 459 w 918"/>
                <a:gd name="T57" fmla="*/ 783 h 1296"/>
                <a:gd name="T58" fmla="*/ 218 w 918"/>
                <a:gd name="T59" fmla="*/ 724 h 1296"/>
                <a:gd name="T60" fmla="*/ 279 w 918"/>
                <a:gd name="T61" fmla="*/ 674 h 1296"/>
                <a:gd name="T62" fmla="*/ 510 w 918"/>
                <a:gd name="T63" fmla="*/ 231 h 1296"/>
                <a:gd name="T64" fmla="*/ 664 w 918"/>
                <a:gd name="T65" fmla="*/ 336 h 1296"/>
                <a:gd name="T66" fmla="*/ 457 w 918"/>
                <a:gd name="T67" fmla="*/ 605 h 1296"/>
                <a:gd name="T68" fmla="*/ 259 w 918"/>
                <a:gd name="T69" fmla="*/ 374 h 1296"/>
                <a:gd name="T70" fmla="*/ 510 w 918"/>
                <a:gd name="T71" fmla="*/ 231 h 1296"/>
                <a:gd name="T72" fmla="*/ 828 w 918"/>
                <a:gd name="T73" fmla="*/ 1124 h 1296"/>
                <a:gd name="T74" fmla="*/ 754 w 918"/>
                <a:gd name="T75" fmla="*/ 1128 h 1296"/>
                <a:gd name="T76" fmla="*/ 754 w 918"/>
                <a:gd name="T77" fmla="*/ 1045 h 1296"/>
                <a:gd name="T78" fmla="*/ 733 w 918"/>
                <a:gd name="T79" fmla="*/ 1025 h 1296"/>
                <a:gd name="T80" fmla="*/ 714 w 918"/>
                <a:gd name="T81" fmla="*/ 1037 h 1296"/>
                <a:gd name="T82" fmla="*/ 583 w 918"/>
                <a:gd name="T83" fmla="*/ 959 h 1296"/>
                <a:gd name="T84" fmla="*/ 458 w 918"/>
                <a:gd name="T85" fmla="*/ 1030 h 1296"/>
                <a:gd name="T86" fmla="*/ 333 w 918"/>
                <a:gd name="T87" fmla="*/ 959 h 1296"/>
                <a:gd name="T88" fmla="*/ 204 w 918"/>
                <a:gd name="T89" fmla="*/ 1036 h 1296"/>
                <a:gd name="T90" fmla="*/ 186 w 918"/>
                <a:gd name="T91" fmla="*/ 1026 h 1296"/>
                <a:gd name="T92" fmla="*/ 165 w 918"/>
                <a:gd name="T93" fmla="*/ 1046 h 1296"/>
                <a:gd name="T94" fmla="*/ 165 w 918"/>
                <a:gd name="T95" fmla="*/ 1129 h 1296"/>
                <a:gd name="T96" fmla="*/ 89 w 918"/>
                <a:gd name="T97" fmla="*/ 1124 h 1296"/>
                <a:gd name="T98" fmla="*/ 85 w 918"/>
                <a:gd name="T99" fmla="*/ 1111 h 1296"/>
                <a:gd name="T100" fmla="*/ 204 w 918"/>
                <a:gd name="T101" fmla="*/ 740 h 1296"/>
                <a:gd name="T102" fmla="*/ 440 w 918"/>
                <a:gd name="T103" fmla="*/ 803 h 1296"/>
                <a:gd name="T104" fmla="*/ 440 w 918"/>
                <a:gd name="T105" fmla="*/ 923 h 1296"/>
                <a:gd name="T106" fmla="*/ 481 w 918"/>
                <a:gd name="T107" fmla="*/ 923 h 1296"/>
                <a:gd name="T108" fmla="*/ 481 w 918"/>
                <a:gd name="T109" fmla="*/ 804 h 1296"/>
                <a:gd name="T110" fmla="*/ 715 w 918"/>
                <a:gd name="T111" fmla="*/ 739 h 1296"/>
                <a:gd name="T112" fmla="*/ 832 w 918"/>
                <a:gd name="T113" fmla="*/ 1109 h 1296"/>
                <a:gd name="T114" fmla="*/ 828 w 918"/>
                <a:gd name="T115" fmla="*/ 1124 h 1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18" h="1296">
                  <a:moveTo>
                    <a:pt x="916" y="1106"/>
                  </a:moveTo>
                  <a:cubicBezTo>
                    <a:pt x="903" y="859"/>
                    <a:pt x="822" y="717"/>
                    <a:pt x="733" y="640"/>
                  </a:cubicBezTo>
                  <a:lnTo>
                    <a:pt x="733" y="475"/>
                  </a:lnTo>
                  <a:cubicBezTo>
                    <a:pt x="763" y="459"/>
                    <a:pt x="780" y="421"/>
                    <a:pt x="788" y="378"/>
                  </a:cubicBezTo>
                  <a:cubicBezTo>
                    <a:pt x="799" y="313"/>
                    <a:pt x="775" y="281"/>
                    <a:pt x="734" y="274"/>
                  </a:cubicBezTo>
                  <a:cubicBezTo>
                    <a:pt x="720" y="120"/>
                    <a:pt x="676" y="0"/>
                    <a:pt x="459" y="0"/>
                  </a:cubicBezTo>
                  <a:cubicBezTo>
                    <a:pt x="248" y="0"/>
                    <a:pt x="198" y="120"/>
                    <a:pt x="184" y="274"/>
                  </a:cubicBezTo>
                  <a:lnTo>
                    <a:pt x="183" y="274"/>
                  </a:lnTo>
                  <a:lnTo>
                    <a:pt x="183" y="274"/>
                  </a:lnTo>
                  <a:cubicBezTo>
                    <a:pt x="142" y="282"/>
                    <a:pt x="120" y="313"/>
                    <a:pt x="130" y="378"/>
                  </a:cubicBezTo>
                  <a:cubicBezTo>
                    <a:pt x="138" y="425"/>
                    <a:pt x="156" y="458"/>
                    <a:pt x="185" y="475"/>
                  </a:cubicBezTo>
                  <a:lnTo>
                    <a:pt x="185" y="640"/>
                  </a:lnTo>
                  <a:cubicBezTo>
                    <a:pt x="97" y="717"/>
                    <a:pt x="15" y="860"/>
                    <a:pt x="2" y="1106"/>
                  </a:cubicBezTo>
                  <a:cubicBezTo>
                    <a:pt x="0" y="1158"/>
                    <a:pt x="35" y="1203"/>
                    <a:pt x="81" y="1206"/>
                  </a:cubicBezTo>
                  <a:cubicBezTo>
                    <a:pt x="82" y="1206"/>
                    <a:pt x="169" y="1211"/>
                    <a:pt x="169" y="1211"/>
                  </a:cubicBezTo>
                  <a:cubicBezTo>
                    <a:pt x="217" y="1266"/>
                    <a:pt x="295" y="1291"/>
                    <a:pt x="418" y="1296"/>
                  </a:cubicBezTo>
                  <a:lnTo>
                    <a:pt x="418" y="1296"/>
                  </a:lnTo>
                  <a:cubicBezTo>
                    <a:pt x="418" y="1296"/>
                    <a:pt x="500" y="1296"/>
                    <a:pt x="500" y="1296"/>
                  </a:cubicBezTo>
                  <a:lnTo>
                    <a:pt x="500" y="1296"/>
                  </a:lnTo>
                  <a:cubicBezTo>
                    <a:pt x="624" y="1291"/>
                    <a:pt x="700" y="1266"/>
                    <a:pt x="749" y="1211"/>
                  </a:cubicBezTo>
                  <a:cubicBezTo>
                    <a:pt x="749" y="1211"/>
                    <a:pt x="836" y="1206"/>
                    <a:pt x="837" y="1206"/>
                  </a:cubicBezTo>
                  <a:cubicBezTo>
                    <a:pt x="883" y="1203"/>
                    <a:pt x="918" y="1158"/>
                    <a:pt x="916" y="1106"/>
                  </a:cubicBezTo>
                  <a:close/>
                  <a:moveTo>
                    <a:pt x="279" y="674"/>
                  </a:moveTo>
                  <a:cubicBezTo>
                    <a:pt x="298" y="662"/>
                    <a:pt x="315" y="651"/>
                    <a:pt x="330" y="640"/>
                  </a:cubicBezTo>
                  <a:cubicBezTo>
                    <a:pt x="369" y="667"/>
                    <a:pt x="412" y="683"/>
                    <a:pt x="459" y="683"/>
                  </a:cubicBezTo>
                  <a:cubicBezTo>
                    <a:pt x="507" y="683"/>
                    <a:pt x="552" y="667"/>
                    <a:pt x="591" y="640"/>
                  </a:cubicBezTo>
                  <a:cubicBezTo>
                    <a:pt x="605" y="650"/>
                    <a:pt x="621" y="660"/>
                    <a:pt x="639" y="671"/>
                  </a:cubicBezTo>
                  <a:cubicBezTo>
                    <a:pt x="661" y="685"/>
                    <a:pt x="682" y="703"/>
                    <a:pt x="701" y="723"/>
                  </a:cubicBezTo>
                  <a:cubicBezTo>
                    <a:pt x="632" y="761"/>
                    <a:pt x="549" y="783"/>
                    <a:pt x="459" y="783"/>
                  </a:cubicBezTo>
                  <a:cubicBezTo>
                    <a:pt x="369" y="783"/>
                    <a:pt x="287" y="761"/>
                    <a:pt x="218" y="724"/>
                  </a:cubicBezTo>
                  <a:cubicBezTo>
                    <a:pt x="236" y="704"/>
                    <a:pt x="257" y="687"/>
                    <a:pt x="279" y="674"/>
                  </a:cubicBezTo>
                  <a:close/>
                  <a:moveTo>
                    <a:pt x="510" y="231"/>
                  </a:moveTo>
                  <a:cubicBezTo>
                    <a:pt x="523" y="258"/>
                    <a:pt x="562" y="312"/>
                    <a:pt x="664" y="336"/>
                  </a:cubicBezTo>
                  <a:cubicBezTo>
                    <a:pt x="654" y="493"/>
                    <a:pt x="569" y="605"/>
                    <a:pt x="457" y="605"/>
                  </a:cubicBezTo>
                  <a:cubicBezTo>
                    <a:pt x="358" y="605"/>
                    <a:pt x="280" y="508"/>
                    <a:pt x="259" y="374"/>
                  </a:cubicBezTo>
                  <a:cubicBezTo>
                    <a:pt x="403" y="364"/>
                    <a:pt x="495" y="250"/>
                    <a:pt x="510" y="231"/>
                  </a:cubicBezTo>
                  <a:close/>
                  <a:moveTo>
                    <a:pt x="828" y="1124"/>
                  </a:moveTo>
                  <a:cubicBezTo>
                    <a:pt x="817" y="1125"/>
                    <a:pt x="774" y="1127"/>
                    <a:pt x="754" y="1128"/>
                  </a:cubicBezTo>
                  <a:lnTo>
                    <a:pt x="754" y="1045"/>
                  </a:lnTo>
                  <a:cubicBezTo>
                    <a:pt x="754" y="1034"/>
                    <a:pt x="744" y="1025"/>
                    <a:pt x="733" y="1025"/>
                  </a:cubicBezTo>
                  <a:cubicBezTo>
                    <a:pt x="725" y="1025"/>
                    <a:pt x="717" y="1030"/>
                    <a:pt x="714" y="1037"/>
                  </a:cubicBezTo>
                  <a:cubicBezTo>
                    <a:pt x="690" y="991"/>
                    <a:pt x="639" y="959"/>
                    <a:pt x="583" y="959"/>
                  </a:cubicBezTo>
                  <a:cubicBezTo>
                    <a:pt x="530" y="959"/>
                    <a:pt x="483" y="987"/>
                    <a:pt x="458" y="1030"/>
                  </a:cubicBezTo>
                  <a:cubicBezTo>
                    <a:pt x="432" y="987"/>
                    <a:pt x="386" y="959"/>
                    <a:pt x="333" y="959"/>
                  </a:cubicBezTo>
                  <a:cubicBezTo>
                    <a:pt x="277" y="959"/>
                    <a:pt x="228" y="991"/>
                    <a:pt x="204" y="1036"/>
                  </a:cubicBezTo>
                  <a:cubicBezTo>
                    <a:pt x="200" y="1030"/>
                    <a:pt x="193" y="1026"/>
                    <a:pt x="186" y="1026"/>
                  </a:cubicBezTo>
                  <a:cubicBezTo>
                    <a:pt x="174" y="1026"/>
                    <a:pt x="165" y="1035"/>
                    <a:pt x="165" y="1046"/>
                  </a:cubicBezTo>
                  <a:lnTo>
                    <a:pt x="165" y="1129"/>
                  </a:lnTo>
                  <a:cubicBezTo>
                    <a:pt x="147" y="1128"/>
                    <a:pt x="101" y="1125"/>
                    <a:pt x="89" y="1124"/>
                  </a:cubicBezTo>
                  <a:cubicBezTo>
                    <a:pt x="87" y="1122"/>
                    <a:pt x="85" y="1118"/>
                    <a:pt x="85" y="1111"/>
                  </a:cubicBezTo>
                  <a:cubicBezTo>
                    <a:pt x="94" y="950"/>
                    <a:pt x="135" y="823"/>
                    <a:pt x="204" y="740"/>
                  </a:cubicBezTo>
                  <a:cubicBezTo>
                    <a:pt x="271" y="777"/>
                    <a:pt x="352" y="800"/>
                    <a:pt x="440" y="803"/>
                  </a:cubicBezTo>
                  <a:lnTo>
                    <a:pt x="440" y="923"/>
                  </a:lnTo>
                  <a:lnTo>
                    <a:pt x="481" y="923"/>
                  </a:lnTo>
                  <a:lnTo>
                    <a:pt x="481" y="804"/>
                  </a:lnTo>
                  <a:cubicBezTo>
                    <a:pt x="568" y="800"/>
                    <a:pt x="648" y="777"/>
                    <a:pt x="715" y="739"/>
                  </a:cubicBezTo>
                  <a:cubicBezTo>
                    <a:pt x="783" y="822"/>
                    <a:pt x="824" y="950"/>
                    <a:pt x="832" y="1109"/>
                  </a:cubicBezTo>
                  <a:cubicBezTo>
                    <a:pt x="832" y="1117"/>
                    <a:pt x="830" y="1122"/>
                    <a:pt x="828" y="112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7A9505C4-2664-38A8-DBAE-AEAFDB81935F}"/>
                </a:ext>
              </a:extLst>
            </p:cNvPr>
            <p:cNvSpPr txBox="1"/>
            <p:nvPr/>
          </p:nvSpPr>
          <p:spPr>
            <a:xfrm>
              <a:off x="3056971" y="5216984"/>
              <a:ext cx="113364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accent1"/>
                  </a:solidFill>
                  <a:latin typeface="+mj-ea"/>
                  <a:ea typeface="+mj-ea"/>
                </a:rPr>
                <a:t>输入标题</a:t>
              </a:r>
            </a:p>
          </p:txBody>
        </p:sp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74869E3E-843C-1FEA-DCC4-8AA8260B0341}"/>
                </a:ext>
              </a:extLst>
            </p:cNvPr>
            <p:cNvGrpSpPr/>
            <p:nvPr/>
          </p:nvGrpSpPr>
          <p:grpSpPr>
            <a:xfrm>
              <a:off x="4210544" y="5322750"/>
              <a:ext cx="512910" cy="179353"/>
              <a:chOff x="3823839" y="6730146"/>
              <a:chExt cx="512910" cy="179353"/>
            </a:xfrm>
          </p:grpSpPr>
          <p:sp>
            <p:nvSpPr>
              <p:cNvPr id="58" name="矩形: 对角圆角 57">
                <a:extLst>
                  <a:ext uri="{FF2B5EF4-FFF2-40B4-BE49-F238E27FC236}">
                    <a16:creationId xmlns:a16="http://schemas.microsoft.com/office/drawing/2014/main" id="{C52CFFC7-5EBC-90A9-9DD1-87D191E33EF0}"/>
                  </a:ext>
                </a:extLst>
              </p:cNvPr>
              <p:cNvSpPr/>
              <p:nvPr/>
            </p:nvSpPr>
            <p:spPr>
              <a:xfrm flipH="1">
                <a:off x="3823839" y="6730146"/>
                <a:ext cx="512910" cy="179353"/>
              </a:xfrm>
              <a:prstGeom prst="round2DiagRect">
                <a:avLst>
                  <a:gd name="adj1" fmla="val 37500"/>
                  <a:gd name="adj2" fmla="val 0"/>
                </a:avLst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solidFill>
                  <a:srgbClr val="CDC0B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00" dirty="0">
                  <a:ln>
                    <a:solidFill>
                      <a:schemeClr val="accent2"/>
                    </a:solidFill>
                  </a:ln>
                  <a:noFill/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59" name="文本框 58">
                <a:extLst>
                  <a:ext uri="{FF2B5EF4-FFF2-40B4-BE49-F238E27FC236}">
                    <a16:creationId xmlns:a16="http://schemas.microsoft.com/office/drawing/2014/main" id="{E5BC7E22-D47C-982D-5412-640606941B0A}"/>
                  </a:ext>
                </a:extLst>
              </p:cNvPr>
              <p:cNvSpPr txBox="1"/>
              <p:nvPr/>
            </p:nvSpPr>
            <p:spPr>
              <a:xfrm>
                <a:off x="3945642" y="6739031"/>
                <a:ext cx="269304" cy="16158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zh-CN" altLang="en-US" sz="1050" dirty="0">
                    <a:solidFill>
                      <a:schemeClr val="accent1"/>
                    </a:solidFill>
                    <a:latin typeface="+mn-ea"/>
                  </a:rPr>
                  <a:t>突进</a:t>
                </a:r>
              </a:p>
            </p:txBody>
          </p:sp>
        </p:grp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037CC303-8D8A-84F7-67B5-5D1CCB942675}"/>
                </a:ext>
              </a:extLst>
            </p:cNvPr>
            <p:cNvSpPr txBox="1"/>
            <p:nvPr/>
          </p:nvSpPr>
          <p:spPr>
            <a:xfrm>
              <a:off x="3070459" y="5523454"/>
              <a:ext cx="2454361" cy="5907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400" dirty="0">
                  <a:solidFill>
                    <a:schemeClr val="accent1"/>
                  </a:solidFill>
                  <a:latin typeface="+mn-ea"/>
                  <a:cs typeface="Arial" panose="020B0604020202020204" pitchFamily="34" charset="0"/>
                </a:rPr>
                <a:t>在这里输入你的正文阐述与关键词标题相关的具体内容</a:t>
              </a:r>
            </a:p>
          </p:txBody>
        </p:sp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32230024-CAA0-4216-BC47-3C8C3919E0A9}"/>
                </a:ext>
              </a:extLst>
            </p:cNvPr>
            <p:cNvGrpSpPr/>
            <p:nvPr/>
          </p:nvGrpSpPr>
          <p:grpSpPr>
            <a:xfrm>
              <a:off x="4793228" y="5322750"/>
              <a:ext cx="512910" cy="179353"/>
              <a:chOff x="3823839" y="6730146"/>
              <a:chExt cx="512910" cy="179353"/>
            </a:xfrm>
          </p:grpSpPr>
          <p:sp>
            <p:nvSpPr>
              <p:cNvPr id="56" name="矩形: 对角圆角 55">
                <a:extLst>
                  <a:ext uri="{FF2B5EF4-FFF2-40B4-BE49-F238E27FC236}">
                    <a16:creationId xmlns:a16="http://schemas.microsoft.com/office/drawing/2014/main" id="{AA6785C9-9D11-F91B-212B-E96230A8E2B2}"/>
                  </a:ext>
                </a:extLst>
              </p:cNvPr>
              <p:cNvSpPr/>
              <p:nvPr/>
            </p:nvSpPr>
            <p:spPr>
              <a:xfrm flipH="1">
                <a:off x="3823839" y="6730146"/>
                <a:ext cx="512910" cy="179353"/>
              </a:xfrm>
              <a:prstGeom prst="round2DiagRect">
                <a:avLst>
                  <a:gd name="adj1" fmla="val 37500"/>
                  <a:gd name="adj2" fmla="val 0"/>
                </a:avLst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solidFill>
                  <a:srgbClr val="CDC0B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00" dirty="0">
                  <a:ln>
                    <a:solidFill>
                      <a:schemeClr val="accent2"/>
                    </a:solidFill>
                  </a:ln>
                  <a:noFill/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57" name="文本框 56">
                <a:extLst>
                  <a:ext uri="{FF2B5EF4-FFF2-40B4-BE49-F238E27FC236}">
                    <a16:creationId xmlns:a16="http://schemas.microsoft.com/office/drawing/2014/main" id="{C1036428-417A-4807-8E4B-AC3BA113E1FE}"/>
                  </a:ext>
                </a:extLst>
              </p:cNvPr>
              <p:cNvSpPr txBox="1"/>
              <p:nvPr/>
            </p:nvSpPr>
            <p:spPr>
              <a:xfrm>
                <a:off x="3945642" y="6739031"/>
                <a:ext cx="269304" cy="16158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zh-CN" altLang="en-US" sz="1050" dirty="0">
                    <a:solidFill>
                      <a:schemeClr val="accent1"/>
                    </a:solidFill>
                    <a:latin typeface="+mn-ea"/>
                  </a:rPr>
                  <a:t>突进</a:t>
                </a:r>
              </a:p>
            </p:txBody>
          </p:sp>
        </p:grpSp>
      </p:grpSp>
      <p:pic>
        <p:nvPicPr>
          <p:cNvPr id="61" name="图片 60" descr="建筑外的招牌&#10;&#10;低可信度描述已自动生成">
            <a:extLst>
              <a:ext uri="{FF2B5EF4-FFF2-40B4-BE49-F238E27FC236}">
                <a16:creationId xmlns:a16="http://schemas.microsoft.com/office/drawing/2014/main" id="{F05B8F93-F29C-941C-DAB6-0D84AE199428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4646" y="4510705"/>
            <a:ext cx="1325112" cy="1987669"/>
          </a:xfrm>
          <a:prstGeom prst="rect">
            <a:avLst/>
          </a:prstGeom>
        </p:spPr>
      </p:pic>
      <p:cxnSp>
        <p:nvCxnSpPr>
          <p:cNvPr id="322" name="直接连接符 321">
            <a:extLst>
              <a:ext uri="{FF2B5EF4-FFF2-40B4-BE49-F238E27FC236}">
                <a16:creationId xmlns:a16="http://schemas.microsoft.com/office/drawing/2014/main" id="{8AE3885F-2D83-A27E-9D60-3EFAF595FD1A}"/>
              </a:ext>
            </a:extLst>
          </p:cNvPr>
          <p:cNvCxnSpPr>
            <a:cxnSpLocks/>
          </p:cNvCxnSpPr>
          <p:nvPr/>
        </p:nvCxnSpPr>
        <p:spPr>
          <a:xfrm>
            <a:off x="5825419" y="5220975"/>
            <a:ext cx="0" cy="893218"/>
          </a:xfrm>
          <a:prstGeom prst="line">
            <a:avLst/>
          </a:prstGeom>
          <a:ln w="158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F7AE436-1D39-AAC5-5ACF-7672FFCE2880}"/>
              </a:ext>
            </a:extLst>
          </p:cNvPr>
          <p:cNvGrpSpPr/>
          <p:nvPr/>
        </p:nvGrpSpPr>
        <p:grpSpPr>
          <a:xfrm>
            <a:off x="2027982" y="1190010"/>
            <a:ext cx="2976033" cy="3403772"/>
            <a:chOff x="8350236" y="1190010"/>
            <a:chExt cx="2976033" cy="2443663"/>
          </a:xfrm>
        </p:grpSpPr>
        <p:sp>
          <p:nvSpPr>
            <p:cNvPr id="185" name="矩形: 圆角 184">
              <a:extLst>
                <a:ext uri="{FF2B5EF4-FFF2-40B4-BE49-F238E27FC236}">
                  <a16:creationId xmlns:a16="http://schemas.microsoft.com/office/drawing/2014/main" id="{57D53975-9EE4-5031-FC16-F66143FF5235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8350236" y="1190010"/>
              <a:ext cx="2976033" cy="2443663"/>
            </a:xfrm>
            <a:prstGeom prst="roundRect">
              <a:avLst>
                <a:gd name="adj" fmla="val 966"/>
              </a:avLst>
            </a:prstGeom>
            <a:solidFill>
              <a:schemeClr val="accent2"/>
            </a:solidFill>
            <a:ln w="12827">
              <a:solidFill>
                <a:schemeClr val="accent1"/>
              </a:solidFill>
            </a:ln>
            <a:effectLst>
              <a:outerShdw blurRad="115443" dist="38481" dir="5400000" algn="t" rotWithShape="0">
                <a:srgbClr val="2F4F48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2354" tIns="46177" rIns="92354" bIns="46177" rtlCol="0" anchor="ctr"/>
            <a:lstStyle/>
            <a:p>
              <a:pPr algn="ctr"/>
              <a:endParaRPr lang="zh-CN" altLang="en-US" sz="1818" dirty="0">
                <a:ea typeface="梦源黑体 CN W16" panose="020B0200000000000000" pitchFamily="34" charset="-122"/>
              </a:endParaRPr>
            </a:p>
          </p:txBody>
        </p:sp>
        <p:grpSp>
          <p:nvGrpSpPr>
            <p:cNvPr id="186" name="组合 185">
              <a:extLst>
                <a:ext uri="{FF2B5EF4-FFF2-40B4-BE49-F238E27FC236}">
                  <a16:creationId xmlns:a16="http://schemas.microsoft.com/office/drawing/2014/main" id="{F094831B-8F88-A1B7-B3B0-B592C7467432}"/>
                </a:ext>
              </a:extLst>
            </p:cNvPr>
            <p:cNvGrpSpPr/>
            <p:nvPr/>
          </p:nvGrpSpPr>
          <p:grpSpPr>
            <a:xfrm>
              <a:off x="10642704" y="1313721"/>
              <a:ext cx="484169" cy="476318"/>
              <a:chOff x="5879792" y="1435400"/>
              <a:chExt cx="484169" cy="476318"/>
            </a:xfrm>
          </p:grpSpPr>
          <p:sp>
            <p:nvSpPr>
              <p:cNvPr id="187" name="Freeform 36">
                <a:extLst>
                  <a:ext uri="{FF2B5EF4-FFF2-40B4-BE49-F238E27FC236}">
                    <a16:creationId xmlns:a16="http://schemas.microsoft.com/office/drawing/2014/main" id="{8A774CA0-2C47-E599-F6B2-0EE0223D7F1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248371" y="1460699"/>
                <a:ext cx="90291" cy="90291"/>
              </a:xfrm>
              <a:custGeom>
                <a:avLst/>
                <a:gdLst>
                  <a:gd name="T0" fmla="*/ 248 w 341"/>
                  <a:gd name="T1" fmla="*/ 293 h 341"/>
                  <a:gd name="T2" fmla="*/ 267 w 341"/>
                  <a:gd name="T3" fmla="*/ 287 h 341"/>
                  <a:gd name="T4" fmla="*/ 271 w 341"/>
                  <a:gd name="T5" fmla="*/ 277 h 341"/>
                  <a:gd name="T6" fmla="*/ 341 w 341"/>
                  <a:gd name="T7" fmla="*/ 2 h 341"/>
                  <a:gd name="T8" fmla="*/ 339 w 341"/>
                  <a:gd name="T9" fmla="*/ 0 h 341"/>
                  <a:gd name="T10" fmla="*/ 64 w 341"/>
                  <a:gd name="T11" fmla="*/ 70 h 341"/>
                  <a:gd name="T12" fmla="*/ 54 w 341"/>
                  <a:gd name="T13" fmla="*/ 74 h 341"/>
                  <a:gd name="T14" fmla="*/ 49 w 341"/>
                  <a:gd name="T15" fmla="*/ 93 h 341"/>
                  <a:gd name="T16" fmla="*/ 24 w 341"/>
                  <a:gd name="T17" fmla="*/ 252 h 341"/>
                  <a:gd name="T18" fmla="*/ 0 w 341"/>
                  <a:gd name="T19" fmla="*/ 341 h 341"/>
                  <a:gd name="T20" fmla="*/ 89 w 341"/>
                  <a:gd name="T21" fmla="*/ 317 h 341"/>
                  <a:gd name="T22" fmla="*/ 248 w 341"/>
                  <a:gd name="T23" fmla="*/ 293 h 341"/>
                  <a:gd name="T24" fmla="*/ 98 w 341"/>
                  <a:gd name="T25" fmla="*/ 210 h 341"/>
                  <a:gd name="T26" fmla="*/ 110 w 341"/>
                  <a:gd name="T27" fmla="*/ 133 h 341"/>
                  <a:gd name="T28" fmla="*/ 113 w 341"/>
                  <a:gd name="T29" fmla="*/ 123 h 341"/>
                  <a:gd name="T30" fmla="*/ 118 w 341"/>
                  <a:gd name="T31" fmla="*/ 121 h 341"/>
                  <a:gd name="T32" fmla="*/ 253 w 341"/>
                  <a:gd name="T33" fmla="*/ 87 h 341"/>
                  <a:gd name="T34" fmla="*/ 220 w 341"/>
                  <a:gd name="T35" fmla="*/ 223 h 341"/>
                  <a:gd name="T36" fmla="*/ 218 w 341"/>
                  <a:gd name="T37" fmla="*/ 228 h 341"/>
                  <a:gd name="T38" fmla="*/ 208 w 341"/>
                  <a:gd name="T39" fmla="*/ 231 h 341"/>
                  <a:gd name="T40" fmla="*/ 131 w 341"/>
                  <a:gd name="T41" fmla="*/ 243 h 341"/>
                  <a:gd name="T42" fmla="*/ 87 w 341"/>
                  <a:gd name="T43" fmla="*/ 254 h 341"/>
                  <a:gd name="T44" fmla="*/ 98 w 341"/>
                  <a:gd name="T45" fmla="*/ 21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41" h="341">
                    <a:moveTo>
                      <a:pt x="248" y="293"/>
                    </a:moveTo>
                    <a:cubicBezTo>
                      <a:pt x="255" y="293"/>
                      <a:pt x="262" y="293"/>
                      <a:pt x="267" y="287"/>
                    </a:cubicBezTo>
                    <a:cubicBezTo>
                      <a:pt x="269" y="284"/>
                      <a:pt x="271" y="280"/>
                      <a:pt x="271" y="277"/>
                    </a:cubicBezTo>
                    <a:cubicBezTo>
                      <a:pt x="293" y="185"/>
                      <a:pt x="319" y="94"/>
                      <a:pt x="341" y="2"/>
                    </a:cubicBezTo>
                    <a:cubicBezTo>
                      <a:pt x="339" y="0"/>
                      <a:pt x="339" y="0"/>
                      <a:pt x="339" y="0"/>
                    </a:cubicBezTo>
                    <a:cubicBezTo>
                      <a:pt x="247" y="22"/>
                      <a:pt x="156" y="48"/>
                      <a:pt x="64" y="70"/>
                    </a:cubicBezTo>
                    <a:cubicBezTo>
                      <a:pt x="61" y="70"/>
                      <a:pt x="57" y="72"/>
                      <a:pt x="54" y="74"/>
                    </a:cubicBezTo>
                    <a:cubicBezTo>
                      <a:pt x="49" y="79"/>
                      <a:pt x="49" y="86"/>
                      <a:pt x="49" y="93"/>
                    </a:cubicBezTo>
                    <a:cubicBezTo>
                      <a:pt x="47" y="147"/>
                      <a:pt x="39" y="201"/>
                      <a:pt x="24" y="252"/>
                    </a:cubicBezTo>
                    <a:cubicBezTo>
                      <a:pt x="15" y="281"/>
                      <a:pt x="4" y="311"/>
                      <a:pt x="0" y="341"/>
                    </a:cubicBezTo>
                    <a:cubicBezTo>
                      <a:pt x="30" y="337"/>
                      <a:pt x="60" y="326"/>
                      <a:pt x="89" y="317"/>
                    </a:cubicBezTo>
                    <a:cubicBezTo>
                      <a:pt x="141" y="302"/>
                      <a:pt x="194" y="294"/>
                      <a:pt x="248" y="293"/>
                    </a:cubicBezTo>
                    <a:close/>
                    <a:moveTo>
                      <a:pt x="98" y="210"/>
                    </a:moveTo>
                    <a:cubicBezTo>
                      <a:pt x="106" y="185"/>
                      <a:pt x="110" y="160"/>
                      <a:pt x="110" y="133"/>
                    </a:cubicBezTo>
                    <a:cubicBezTo>
                      <a:pt x="111" y="130"/>
                      <a:pt x="111" y="126"/>
                      <a:pt x="113" y="123"/>
                    </a:cubicBezTo>
                    <a:cubicBezTo>
                      <a:pt x="115" y="122"/>
                      <a:pt x="116" y="121"/>
                      <a:pt x="118" y="121"/>
                    </a:cubicBezTo>
                    <a:cubicBezTo>
                      <a:pt x="163" y="110"/>
                      <a:pt x="208" y="98"/>
                      <a:pt x="253" y="87"/>
                    </a:cubicBezTo>
                    <a:cubicBezTo>
                      <a:pt x="244" y="133"/>
                      <a:pt x="231" y="178"/>
                      <a:pt x="220" y="223"/>
                    </a:cubicBezTo>
                    <a:cubicBezTo>
                      <a:pt x="220" y="225"/>
                      <a:pt x="219" y="226"/>
                      <a:pt x="218" y="228"/>
                    </a:cubicBezTo>
                    <a:cubicBezTo>
                      <a:pt x="215" y="230"/>
                      <a:pt x="211" y="231"/>
                      <a:pt x="208" y="231"/>
                    </a:cubicBezTo>
                    <a:cubicBezTo>
                      <a:pt x="182" y="231"/>
                      <a:pt x="156" y="235"/>
                      <a:pt x="131" y="243"/>
                    </a:cubicBezTo>
                    <a:cubicBezTo>
                      <a:pt x="116" y="247"/>
                      <a:pt x="102" y="253"/>
                      <a:pt x="87" y="254"/>
                    </a:cubicBezTo>
                    <a:cubicBezTo>
                      <a:pt x="88" y="240"/>
                      <a:pt x="94" y="225"/>
                      <a:pt x="98" y="21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188" name="Freeform 37">
                <a:extLst>
                  <a:ext uri="{FF2B5EF4-FFF2-40B4-BE49-F238E27FC236}">
                    <a16:creationId xmlns:a16="http://schemas.microsoft.com/office/drawing/2014/main" id="{9A981666-AC93-A2F6-B37C-674B563A11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54704" y="1435400"/>
                <a:ext cx="186252" cy="201519"/>
              </a:xfrm>
              <a:custGeom>
                <a:avLst/>
                <a:gdLst>
                  <a:gd name="T0" fmla="*/ 515 w 702"/>
                  <a:gd name="T1" fmla="*/ 642 h 760"/>
                  <a:gd name="T2" fmla="*/ 614 w 702"/>
                  <a:gd name="T3" fmla="*/ 544 h 760"/>
                  <a:gd name="T4" fmla="*/ 678 w 702"/>
                  <a:gd name="T5" fmla="*/ 416 h 760"/>
                  <a:gd name="T6" fmla="*/ 636 w 702"/>
                  <a:gd name="T7" fmla="*/ 137 h 760"/>
                  <a:gd name="T8" fmla="*/ 588 w 702"/>
                  <a:gd name="T9" fmla="*/ 81 h 760"/>
                  <a:gd name="T10" fmla="*/ 531 w 702"/>
                  <a:gd name="T11" fmla="*/ 38 h 760"/>
                  <a:gd name="T12" fmla="*/ 390 w 702"/>
                  <a:gd name="T13" fmla="*/ 2 h 760"/>
                  <a:gd name="T14" fmla="*/ 254 w 702"/>
                  <a:gd name="T15" fmla="*/ 53 h 760"/>
                  <a:gd name="T16" fmla="*/ 228 w 702"/>
                  <a:gd name="T17" fmla="*/ 79 h 760"/>
                  <a:gd name="T18" fmla="*/ 207 w 702"/>
                  <a:gd name="T19" fmla="*/ 108 h 760"/>
                  <a:gd name="T20" fmla="*/ 182 w 702"/>
                  <a:gd name="T21" fmla="*/ 178 h 760"/>
                  <a:gd name="T22" fmla="*/ 197 w 702"/>
                  <a:gd name="T23" fmla="*/ 252 h 760"/>
                  <a:gd name="T24" fmla="*/ 247 w 702"/>
                  <a:gd name="T25" fmla="*/ 307 h 760"/>
                  <a:gd name="T26" fmla="*/ 320 w 702"/>
                  <a:gd name="T27" fmla="*/ 323 h 760"/>
                  <a:gd name="T28" fmla="*/ 387 w 702"/>
                  <a:gd name="T29" fmla="*/ 291 h 760"/>
                  <a:gd name="T30" fmla="*/ 418 w 702"/>
                  <a:gd name="T31" fmla="*/ 224 h 760"/>
                  <a:gd name="T32" fmla="*/ 393 w 702"/>
                  <a:gd name="T33" fmla="*/ 156 h 760"/>
                  <a:gd name="T34" fmla="*/ 360 w 702"/>
                  <a:gd name="T35" fmla="*/ 134 h 760"/>
                  <a:gd name="T36" fmla="*/ 321 w 702"/>
                  <a:gd name="T37" fmla="*/ 142 h 760"/>
                  <a:gd name="T38" fmla="*/ 277 w 702"/>
                  <a:gd name="T39" fmla="*/ 201 h 760"/>
                  <a:gd name="T40" fmla="*/ 276 w 702"/>
                  <a:gd name="T41" fmla="*/ 207 h 760"/>
                  <a:gd name="T42" fmla="*/ 290 w 702"/>
                  <a:gd name="T43" fmla="*/ 221 h 760"/>
                  <a:gd name="T44" fmla="*/ 305 w 702"/>
                  <a:gd name="T45" fmla="*/ 207 h 760"/>
                  <a:gd name="T46" fmla="*/ 332 w 702"/>
                  <a:gd name="T47" fmla="*/ 158 h 760"/>
                  <a:gd name="T48" fmla="*/ 376 w 702"/>
                  <a:gd name="T49" fmla="*/ 170 h 760"/>
                  <a:gd name="T50" fmla="*/ 394 w 702"/>
                  <a:gd name="T51" fmla="*/ 223 h 760"/>
                  <a:gd name="T52" fmla="*/ 369 w 702"/>
                  <a:gd name="T53" fmla="*/ 271 h 760"/>
                  <a:gd name="T54" fmla="*/ 264 w 702"/>
                  <a:gd name="T55" fmla="*/ 280 h 760"/>
                  <a:gd name="T56" fmla="*/ 220 w 702"/>
                  <a:gd name="T57" fmla="*/ 183 h 760"/>
                  <a:gd name="T58" fmla="*/ 242 w 702"/>
                  <a:gd name="T59" fmla="*/ 131 h 760"/>
                  <a:gd name="T60" fmla="*/ 261 w 702"/>
                  <a:gd name="T61" fmla="*/ 107 h 760"/>
                  <a:gd name="T62" fmla="*/ 282 w 702"/>
                  <a:gd name="T63" fmla="*/ 88 h 760"/>
                  <a:gd name="T64" fmla="*/ 391 w 702"/>
                  <a:gd name="T65" fmla="*/ 54 h 760"/>
                  <a:gd name="T66" fmla="*/ 584 w 702"/>
                  <a:gd name="T67" fmla="*/ 170 h 760"/>
                  <a:gd name="T68" fmla="*/ 623 w 702"/>
                  <a:gd name="T69" fmla="*/ 281 h 760"/>
                  <a:gd name="T70" fmla="*/ 616 w 702"/>
                  <a:gd name="T71" fmla="*/ 400 h 760"/>
                  <a:gd name="T72" fmla="*/ 607 w 702"/>
                  <a:gd name="T73" fmla="*/ 428 h 760"/>
                  <a:gd name="T74" fmla="*/ 601 w 702"/>
                  <a:gd name="T75" fmla="*/ 377 h 760"/>
                  <a:gd name="T76" fmla="*/ 576 w 702"/>
                  <a:gd name="T77" fmla="*/ 332 h 760"/>
                  <a:gd name="T78" fmla="*/ 529 w 702"/>
                  <a:gd name="T79" fmla="*/ 322 h 760"/>
                  <a:gd name="T80" fmla="*/ 496 w 702"/>
                  <a:gd name="T81" fmla="*/ 378 h 760"/>
                  <a:gd name="T82" fmla="*/ 487 w 702"/>
                  <a:gd name="T83" fmla="*/ 450 h 760"/>
                  <a:gd name="T84" fmla="*/ 478 w 702"/>
                  <a:gd name="T85" fmla="*/ 521 h 760"/>
                  <a:gd name="T86" fmla="*/ 431 w 702"/>
                  <a:gd name="T87" fmla="*/ 590 h 760"/>
                  <a:gd name="T88" fmla="*/ 355 w 702"/>
                  <a:gd name="T89" fmla="*/ 638 h 760"/>
                  <a:gd name="T90" fmla="*/ 425 w 702"/>
                  <a:gd name="T91" fmla="*/ 536 h 760"/>
                  <a:gd name="T92" fmla="*/ 428 w 702"/>
                  <a:gd name="T93" fmla="*/ 481 h 760"/>
                  <a:gd name="T94" fmla="*/ 342 w 702"/>
                  <a:gd name="T95" fmla="*/ 445 h 760"/>
                  <a:gd name="T96" fmla="*/ 280 w 702"/>
                  <a:gd name="T97" fmla="*/ 533 h 760"/>
                  <a:gd name="T98" fmla="*/ 148 w 702"/>
                  <a:gd name="T99" fmla="*/ 623 h 760"/>
                  <a:gd name="T100" fmla="*/ 213 w 702"/>
                  <a:gd name="T101" fmla="*/ 560 h 760"/>
                  <a:gd name="T102" fmla="*/ 241 w 702"/>
                  <a:gd name="T103" fmla="*/ 487 h 760"/>
                  <a:gd name="T104" fmla="*/ 241 w 702"/>
                  <a:gd name="T105" fmla="*/ 388 h 760"/>
                  <a:gd name="T106" fmla="*/ 200 w 702"/>
                  <a:gd name="T107" fmla="*/ 331 h 760"/>
                  <a:gd name="T108" fmla="*/ 164 w 702"/>
                  <a:gd name="T109" fmla="*/ 306 h 760"/>
                  <a:gd name="T110" fmla="*/ 119 w 702"/>
                  <a:gd name="T111" fmla="*/ 311 h 760"/>
                  <a:gd name="T112" fmla="*/ 82 w 702"/>
                  <a:gd name="T113" fmla="*/ 338 h 760"/>
                  <a:gd name="T114" fmla="*/ 70 w 702"/>
                  <a:gd name="T115" fmla="*/ 397 h 760"/>
                  <a:gd name="T116" fmla="*/ 86 w 702"/>
                  <a:gd name="T117" fmla="*/ 457 h 760"/>
                  <a:gd name="T118" fmla="*/ 93 w 702"/>
                  <a:gd name="T119" fmla="*/ 547 h 760"/>
                  <a:gd name="T120" fmla="*/ 0 w 702"/>
                  <a:gd name="T121" fmla="*/ 666 h 760"/>
                  <a:gd name="T122" fmla="*/ 6 w 702"/>
                  <a:gd name="T123" fmla="*/ 670 h 760"/>
                  <a:gd name="T124" fmla="*/ 515 w 702"/>
                  <a:gd name="T125" fmla="*/ 642 h 7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02" h="760">
                    <a:moveTo>
                      <a:pt x="515" y="642"/>
                    </a:moveTo>
                    <a:cubicBezTo>
                      <a:pt x="553" y="613"/>
                      <a:pt x="585" y="582"/>
                      <a:pt x="614" y="544"/>
                    </a:cubicBezTo>
                    <a:cubicBezTo>
                      <a:pt x="643" y="506"/>
                      <a:pt x="666" y="463"/>
                      <a:pt x="678" y="416"/>
                    </a:cubicBezTo>
                    <a:cubicBezTo>
                      <a:pt x="702" y="322"/>
                      <a:pt x="688" y="220"/>
                      <a:pt x="636" y="137"/>
                    </a:cubicBezTo>
                    <a:cubicBezTo>
                      <a:pt x="622" y="117"/>
                      <a:pt x="606" y="98"/>
                      <a:pt x="588" y="81"/>
                    </a:cubicBezTo>
                    <a:cubicBezTo>
                      <a:pt x="571" y="65"/>
                      <a:pt x="551" y="50"/>
                      <a:pt x="531" y="38"/>
                    </a:cubicBezTo>
                    <a:cubicBezTo>
                      <a:pt x="489" y="14"/>
                      <a:pt x="439" y="0"/>
                      <a:pt x="390" y="2"/>
                    </a:cubicBezTo>
                    <a:cubicBezTo>
                      <a:pt x="341" y="5"/>
                      <a:pt x="292" y="21"/>
                      <a:pt x="254" y="53"/>
                    </a:cubicBezTo>
                    <a:cubicBezTo>
                      <a:pt x="244" y="60"/>
                      <a:pt x="236" y="69"/>
                      <a:pt x="228" y="79"/>
                    </a:cubicBezTo>
                    <a:cubicBezTo>
                      <a:pt x="220" y="88"/>
                      <a:pt x="213" y="98"/>
                      <a:pt x="207" y="108"/>
                    </a:cubicBezTo>
                    <a:cubicBezTo>
                      <a:pt x="194" y="129"/>
                      <a:pt x="184" y="152"/>
                      <a:pt x="182" y="178"/>
                    </a:cubicBezTo>
                    <a:cubicBezTo>
                      <a:pt x="179" y="204"/>
                      <a:pt x="185" y="230"/>
                      <a:pt x="197" y="252"/>
                    </a:cubicBezTo>
                    <a:cubicBezTo>
                      <a:pt x="209" y="274"/>
                      <a:pt x="226" y="293"/>
                      <a:pt x="247" y="307"/>
                    </a:cubicBezTo>
                    <a:cubicBezTo>
                      <a:pt x="268" y="321"/>
                      <a:pt x="295" y="326"/>
                      <a:pt x="320" y="323"/>
                    </a:cubicBezTo>
                    <a:cubicBezTo>
                      <a:pt x="345" y="319"/>
                      <a:pt x="368" y="308"/>
                      <a:pt x="387" y="291"/>
                    </a:cubicBezTo>
                    <a:cubicBezTo>
                      <a:pt x="405" y="275"/>
                      <a:pt x="419" y="250"/>
                      <a:pt x="418" y="224"/>
                    </a:cubicBezTo>
                    <a:cubicBezTo>
                      <a:pt x="418" y="198"/>
                      <a:pt x="409" y="175"/>
                      <a:pt x="393" y="156"/>
                    </a:cubicBezTo>
                    <a:cubicBezTo>
                      <a:pt x="385" y="146"/>
                      <a:pt x="374" y="137"/>
                      <a:pt x="360" y="134"/>
                    </a:cubicBezTo>
                    <a:cubicBezTo>
                      <a:pt x="347" y="131"/>
                      <a:pt x="332" y="135"/>
                      <a:pt x="321" y="142"/>
                    </a:cubicBezTo>
                    <a:cubicBezTo>
                      <a:pt x="299" y="156"/>
                      <a:pt x="287" y="178"/>
                      <a:pt x="277" y="201"/>
                    </a:cubicBezTo>
                    <a:cubicBezTo>
                      <a:pt x="277" y="202"/>
                      <a:pt x="276" y="205"/>
                      <a:pt x="276" y="207"/>
                    </a:cubicBezTo>
                    <a:cubicBezTo>
                      <a:pt x="276" y="215"/>
                      <a:pt x="282" y="221"/>
                      <a:pt x="290" y="221"/>
                    </a:cubicBezTo>
                    <a:cubicBezTo>
                      <a:pt x="298" y="222"/>
                      <a:pt x="305" y="215"/>
                      <a:pt x="305" y="207"/>
                    </a:cubicBezTo>
                    <a:cubicBezTo>
                      <a:pt x="305" y="188"/>
                      <a:pt x="316" y="168"/>
                      <a:pt x="332" y="158"/>
                    </a:cubicBezTo>
                    <a:cubicBezTo>
                      <a:pt x="347" y="148"/>
                      <a:pt x="364" y="155"/>
                      <a:pt x="376" y="170"/>
                    </a:cubicBezTo>
                    <a:cubicBezTo>
                      <a:pt x="388" y="185"/>
                      <a:pt x="395" y="205"/>
                      <a:pt x="394" y="223"/>
                    </a:cubicBezTo>
                    <a:cubicBezTo>
                      <a:pt x="393" y="242"/>
                      <a:pt x="383" y="259"/>
                      <a:pt x="369" y="271"/>
                    </a:cubicBezTo>
                    <a:cubicBezTo>
                      <a:pt x="339" y="296"/>
                      <a:pt x="295" y="302"/>
                      <a:pt x="264" y="280"/>
                    </a:cubicBezTo>
                    <a:cubicBezTo>
                      <a:pt x="233" y="259"/>
                      <a:pt x="214" y="218"/>
                      <a:pt x="220" y="183"/>
                    </a:cubicBezTo>
                    <a:cubicBezTo>
                      <a:pt x="223" y="165"/>
                      <a:pt x="231" y="147"/>
                      <a:pt x="242" y="131"/>
                    </a:cubicBezTo>
                    <a:cubicBezTo>
                      <a:pt x="247" y="123"/>
                      <a:pt x="254" y="115"/>
                      <a:pt x="261" y="107"/>
                    </a:cubicBezTo>
                    <a:cubicBezTo>
                      <a:pt x="267" y="100"/>
                      <a:pt x="274" y="94"/>
                      <a:pt x="282" y="88"/>
                    </a:cubicBezTo>
                    <a:cubicBezTo>
                      <a:pt x="313" y="65"/>
                      <a:pt x="352" y="54"/>
                      <a:pt x="391" y="54"/>
                    </a:cubicBezTo>
                    <a:cubicBezTo>
                      <a:pt x="468" y="52"/>
                      <a:pt x="543" y="105"/>
                      <a:pt x="584" y="170"/>
                    </a:cubicBezTo>
                    <a:cubicBezTo>
                      <a:pt x="605" y="203"/>
                      <a:pt x="618" y="241"/>
                      <a:pt x="623" y="281"/>
                    </a:cubicBezTo>
                    <a:cubicBezTo>
                      <a:pt x="628" y="321"/>
                      <a:pt x="627" y="361"/>
                      <a:pt x="616" y="400"/>
                    </a:cubicBezTo>
                    <a:cubicBezTo>
                      <a:pt x="614" y="409"/>
                      <a:pt x="611" y="419"/>
                      <a:pt x="607" y="428"/>
                    </a:cubicBezTo>
                    <a:cubicBezTo>
                      <a:pt x="608" y="411"/>
                      <a:pt x="606" y="394"/>
                      <a:pt x="601" y="377"/>
                    </a:cubicBezTo>
                    <a:cubicBezTo>
                      <a:pt x="597" y="360"/>
                      <a:pt x="589" y="344"/>
                      <a:pt x="576" y="332"/>
                    </a:cubicBezTo>
                    <a:cubicBezTo>
                      <a:pt x="564" y="321"/>
                      <a:pt x="544" y="315"/>
                      <a:pt x="529" y="322"/>
                    </a:cubicBezTo>
                    <a:cubicBezTo>
                      <a:pt x="508" y="331"/>
                      <a:pt x="500" y="356"/>
                      <a:pt x="496" y="378"/>
                    </a:cubicBezTo>
                    <a:cubicBezTo>
                      <a:pt x="492" y="402"/>
                      <a:pt x="489" y="426"/>
                      <a:pt x="487" y="450"/>
                    </a:cubicBezTo>
                    <a:cubicBezTo>
                      <a:pt x="486" y="474"/>
                      <a:pt x="486" y="498"/>
                      <a:pt x="478" y="521"/>
                    </a:cubicBezTo>
                    <a:cubicBezTo>
                      <a:pt x="469" y="548"/>
                      <a:pt x="451" y="570"/>
                      <a:pt x="431" y="590"/>
                    </a:cubicBezTo>
                    <a:cubicBezTo>
                      <a:pt x="410" y="612"/>
                      <a:pt x="385" y="632"/>
                      <a:pt x="355" y="638"/>
                    </a:cubicBezTo>
                    <a:cubicBezTo>
                      <a:pt x="388" y="613"/>
                      <a:pt x="413" y="577"/>
                      <a:pt x="425" y="536"/>
                    </a:cubicBezTo>
                    <a:cubicBezTo>
                      <a:pt x="431" y="518"/>
                      <a:pt x="433" y="499"/>
                      <a:pt x="428" y="481"/>
                    </a:cubicBezTo>
                    <a:cubicBezTo>
                      <a:pt x="417" y="448"/>
                      <a:pt x="374" y="429"/>
                      <a:pt x="342" y="445"/>
                    </a:cubicBezTo>
                    <a:cubicBezTo>
                      <a:pt x="309" y="461"/>
                      <a:pt x="298" y="501"/>
                      <a:pt x="280" y="533"/>
                    </a:cubicBezTo>
                    <a:cubicBezTo>
                      <a:pt x="253" y="581"/>
                      <a:pt x="202" y="615"/>
                      <a:pt x="148" y="623"/>
                    </a:cubicBezTo>
                    <a:cubicBezTo>
                      <a:pt x="172" y="604"/>
                      <a:pt x="197" y="585"/>
                      <a:pt x="213" y="560"/>
                    </a:cubicBezTo>
                    <a:cubicBezTo>
                      <a:pt x="228" y="538"/>
                      <a:pt x="235" y="513"/>
                      <a:pt x="241" y="487"/>
                    </a:cubicBezTo>
                    <a:cubicBezTo>
                      <a:pt x="249" y="455"/>
                      <a:pt x="253" y="420"/>
                      <a:pt x="241" y="388"/>
                    </a:cubicBezTo>
                    <a:cubicBezTo>
                      <a:pt x="233" y="366"/>
                      <a:pt x="217" y="348"/>
                      <a:pt x="200" y="331"/>
                    </a:cubicBezTo>
                    <a:cubicBezTo>
                      <a:pt x="190" y="321"/>
                      <a:pt x="178" y="310"/>
                      <a:pt x="164" y="306"/>
                    </a:cubicBezTo>
                    <a:cubicBezTo>
                      <a:pt x="149" y="302"/>
                      <a:pt x="133" y="306"/>
                      <a:pt x="119" y="311"/>
                    </a:cubicBezTo>
                    <a:cubicBezTo>
                      <a:pt x="104" y="317"/>
                      <a:pt x="91" y="326"/>
                      <a:pt x="82" y="338"/>
                    </a:cubicBezTo>
                    <a:cubicBezTo>
                      <a:pt x="70" y="355"/>
                      <a:pt x="68" y="377"/>
                      <a:pt x="70" y="397"/>
                    </a:cubicBezTo>
                    <a:cubicBezTo>
                      <a:pt x="73" y="418"/>
                      <a:pt x="80" y="437"/>
                      <a:pt x="86" y="457"/>
                    </a:cubicBezTo>
                    <a:cubicBezTo>
                      <a:pt x="95" y="486"/>
                      <a:pt x="100" y="517"/>
                      <a:pt x="93" y="547"/>
                    </a:cubicBezTo>
                    <a:cubicBezTo>
                      <a:pt x="82" y="597"/>
                      <a:pt x="40" y="634"/>
                      <a:pt x="0" y="666"/>
                    </a:cubicBezTo>
                    <a:cubicBezTo>
                      <a:pt x="1" y="668"/>
                      <a:pt x="3" y="669"/>
                      <a:pt x="6" y="670"/>
                    </a:cubicBezTo>
                    <a:cubicBezTo>
                      <a:pt x="155" y="760"/>
                      <a:pt x="366" y="754"/>
                      <a:pt x="515" y="64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189" name="Freeform 38">
                <a:extLst>
                  <a:ext uri="{FF2B5EF4-FFF2-40B4-BE49-F238E27FC236}">
                    <a16:creationId xmlns:a16="http://schemas.microsoft.com/office/drawing/2014/main" id="{8A16922F-E43B-9EE9-DDBF-5313FB8033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62442" y="1558406"/>
                <a:ext cx="201519" cy="186253"/>
              </a:xfrm>
              <a:custGeom>
                <a:avLst/>
                <a:gdLst>
                  <a:gd name="T0" fmla="*/ 722 w 761"/>
                  <a:gd name="T1" fmla="*/ 172 h 703"/>
                  <a:gd name="T2" fmla="*/ 679 w 761"/>
                  <a:gd name="T3" fmla="*/ 114 h 703"/>
                  <a:gd name="T4" fmla="*/ 623 w 761"/>
                  <a:gd name="T5" fmla="*/ 66 h 703"/>
                  <a:gd name="T6" fmla="*/ 344 w 761"/>
                  <a:gd name="T7" fmla="*/ 25 h 703"/>
                  <a:gd name="T8" fmla="*/ 216 w 761"/>
                  <a:gd name="T9" fmla="*/ 88 h 703"/>
                  <a:gd name="T10" fmla="*/ 118 w 761"/>
                  <a:gd name="T11" fmla="*/ 187 h 703"/>
                  <a:gd name="T12" fmla="*/ 90 w 761"/>
                  <a:gd name="T13" fmla="*/ 696 h 703"/>
                  <a:gd name="T14" fmla="*/ 92 w 761"/>
                  <a:gd name="T15" fmla="*/ 703 h 703"/>
                  <a:gd name="T16" fmla="*/ 213 w 761"/>
                  <a:gd name="T17" fmla="*/ 609 h 703"/>
                  <a:gd name="T18" fmla="*/ 303 w 761"/>
                  <a:gd name="T19" fmla="*/ 616 h 703"/>
                  <a:gd name="T20" fmla="*/ 363 w 761"/>
                  <a:gd name="T21" fmla="*/ 632 h 703"/>
                  <a:gd name="T22" fmla="*/ 422 w 761"/>
                  <a:gd name="T23" fmla="*/ 621 h 703"/>
                  <a:gd name="T24" fmla="*/ 449 w 761"/>
                  <a:gd name="T25" fmla="*/ 584 h 703"/>
                  <a:gd name="T26" fmla="*/ 454 w 761"/>
                  <a:gd name="T27" fmla="*/ 538 h 703"/>
                  <a:gd name="T28" fmla="*/ 429 w 761"/>
                  <a:gd name="T29" fmla="*/ 502 h 703"/>
                  <a:gd name="T30" fmla="*/ 372 w 761"/>
                  <a:gd name="T31" fmla="*/ 461 h 703"/>
                  <a:gd name="T32" fmla="*/ 273 w 761"/>
                  <a:gd name="T33" fmla="*/ 461 h 703"/>
                  <a:gd name="T34" fmla="*/ 200 w 761"/>
                  <a:gd name="T35" fmla="*/ 489 h 703"/>
                  <a:gd name="T36" fmla="*/ 137 w 761"/>
                  <a:gd name="T37" fmla="*/ 555 h 703"/>
                  <a:gd name="T38" fmla="*/ 227 w 761"/>
                  <a:gd name="T39" fmla="*/ 422 h 703"/>
                  <a:gd name="T40" fmla="*/ 315 w 761"/>
                  <a:gd name="T41" fmla="*/ 360 h 703"/>
                  <a:gd name="T42" fmla="*/ 279 w 761"/>
                  <a:gd name="T43" fmla="*/ 274 h 703"/>
                  <a:gd name="T44" fmla="*/ 224 w 761"/>
                  <a:gd name="T45" fmla="*/ 277 h 703"/>
                  <a:gd name="T46" fmla="*/ 122 w 761"/>
                  <a:gd name="T47" fmla="*/ 347 h 703"/>
                  <a:gd name="T48" fmla="*/ 170 w 761"/>
                  <a:gd name="T49" fmla="*/ 271 h 703"/>
                  <a:gd name="T50" fmla="*/ 239 w 761"/>
                  <a:gd name="T51" fmla="*/ 224 h 703"/>
                  <a:gd name="T52" fmla="*/ 310 w 761"/>
                  <a:gd name="T53" fmla="*/ 215 h 703"/>
                  <a:gd name="T54" fmla="*/ 382 w 761"/>
                  <a:gd name="T55" fmla="*/ 206 h 703"/>
                  <a:gd name="T56" fmla="*/ 438 w 761"/>
                  <a:gd name="T57" fmla="*/ 174 h 703"/>
                  <a:gd name="T58" fmla="*/ 428 w 761"/>
                  <a:gd name="T59" fmla="*/ 126 h 703"/>
                  <a:gd name="T60" fmla="*/ 384 w 761"/>
                  <a:gd name="T61" fmla="*/ 101 h 703"/>
                  <a:gd name="T62" fmla="*/ 332 w 761"/>
                  <a:gd name="T63" fmla="*/ 95 h 703"/>
                  <a:gd name="T64" fmla="*/ 361 w 761"/>
                  <a:gd name="T65" fmla="*/ 86 h 703"/>
                  <a:gd name="T66" fmla="*/ 479 w 761"/>
                  <a:gd name="T67" fmla="*/ 80 h 703"/>
                  <a:gd name="T68" fmla="*/ 590 w 761"/>
                  <a:gd name="T69" fmla="*/ 118 h 703"/>
                  <a:gd name="T70" fmla="*/ 706 w 761"/>
                  <a:gd name="T71" fmla="*/ 311 h 703"/>
                  <a:gd name="T72" fmla="*/ 672 w 761"/>
                  <a:gd name="T73" fmla="*/ 420 h 703"/>
                  <a:gd name="T74" fmla="*/ 653 w 761"/>
                  <a:gd name="T75" fmla="*/ 441 h 703"/>
                  <a:gd name="T76" fmla="*/ 629 w 761"/>
                  <a:gd name="T77" fmla="*/ 460 h 703"/>
                  <a:gd name="T78" fmla="*/ 578 w 761"/>
                  <a:gd name="T79" fmla="*/ 482 h 703"/>
                  <a:gd name="T80" fmla="*/ 480 w 761"/>
                  <a:gd name="T81" fmla="*/ 438 h 703"/>
                  <a:gd name="T82" fmla="*/ 489 w 761"/>
                  <a:gd name="T83" fmla="*/ 333 h 703"/>
                  <a:gd name="T84" fmla="*/ 537 w 761"/>
                  <a:gd name="T85" fmla="*/ 308 h 703"/>
                  <a:gd name="T86" fmla="*/ 590 w 761"/>
                  <a:gd name="T87" fmla="*/ 326 h 703"/>
                  <a:gd name="T88" fmla="*/ 602 w 761"/>
                  <a:gd name="T89" fmla="*/ 371 h 703"/>
                  <a:gd name="T90" fmla="*/ 553 w 761"/>
                  <a:gd name="T91" fmla="*/ 397 h 703"/>
                  <a:gd name="T92" fmla="*/ 539 w 761"/>
                  <a:gd name="T93" fmla="*/ 412 h 703"/>
                  <a:gd name="T94" fmla="*/ 553 w 761"/>
                  <a:gd name="T95" fmla="*/ 426 h 703"/>
                  <a:gd name="T96" fmla="*/ 559 w 761"/>
                  <a:gd name="T97" fmla="*/ 425 h 703"/>
                  <a:gd name="T98" fmla="*/ 618 w 761"/>
                  <a:gd name="T99" fmla="*/ 381 h 703"/>
                  <a:gd name="T100" fmla="*/ 626 w 761"/>
                  <a:gd name="T101" fmla="*/ 342 h 703"/>
                  <a:gd name="T102" fmla="*/ 605 w 761"/>
                  <a:gd name="T103" fmla="*/ 309 h 703"/>
                  <a:gd name="T104" fmla="*/ 536 w 761"/>
                  <a:gd name="T105" fmla="*/ 284 h 703"/>
                  <a:gd name="T106" fmla="*/ 469 w 761"/>
                  <a:gd name="T107" fmla="*/ 315 h 703"/>
                  <a:gd name="T108" fmla="*/ 438 w 761"/>
                  <a:gd name="T109" fmla="*/ 382 h 703"/>
                  <a:gd name="T110" fmla="*/ 453 w 761"/>
                  <a:gd name="T111" fmla="*/ 455 h 703"/>
                  <a:gd name="T112" fmla="*/ 508 w 761"/>
                  <a:gd name="T113" fmla="*/ 505 h 703"/>
                  <a:gd name="T114" fmla="*/ 582 w 761"/>
                  <a:gd name="T115" fmla="*/ 521 h 703"/>
                  <a:gd name="T116" fmla="*/ 652 w 761"/>
                  <a:gd name="T117" fmla="*/ 496 h 703"/>
                  <a:gd name="T118" fmla="*/ 681 w 761"/>
                  <a:gd name="T119" fmla="*/ 475 h 703"/>
                  <a:gd name="T120" fmla="*/ 708 w 761"/>
                  <a:gd name="T121" fmla="*/ 448 h 703"/>
                  <a:gd name="T122" fmla="*/ 758 w 761"/>
                  <a:gd name="T123" fmla="*/ 312 h 703"/>
                  <a:gd name="T124" fmla="*/ 722 w 761"/>
                  <a:gd name="T125" fmla="*/ 172 h 7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61" h="703">
                    <a:moveTo>
                      <a:pt x="722" y="172"/>
                    </a:moveTo>
                    <a:cubicBezTo>
                      <a:pt x="710" y="151"/>
                      <a:pt x="695" y="131"/>
                      <a:pt x="679" y="114"/>
                    </a:cubicBezTo>
                    <a:cubicBezTo>
                      <a:pt x="662" y="96"/>
                      <a:pt x="644" y="80"/>
                      <a:pt x="623" y="66"/>
                    </a:cubicBezTo>
                    <a:cubicBezTo>
                      <a:pt x="540" y="14"/>
                      <a:pt x="439" y="0"/>
                      <a:pt x="344" y="25"/>
                    </a:cubicBezTo>
                    <a:cubicBezTo>
                      <a:pt x="297" y="37"/>
                      <a:pt x="254" y="60"/>
                      <a:pt x="216" y="88"/>
                    </a:cubicBezTo>
                    <a:cubicBezTo>
                      <a:pt x="178" y="117"/>
                      <a:pt x="147" y="149"/>
                      <a:pt x="118" y="187"/>
                    </a:cubicBezTo>
                    <a:cubicBezTo>
                      <a:pt x="6" y="336"/>
                      <a:pt x="0" y="547"/>
                      <a:pt x="90" y="696"/>
                    </a:cubicBezTo>
                    <a:cubicBezTo>
                      <a:pt x="91" y="699"/>
                      <a:pt x="92" y="701"/>
                      <a:pt x="92" y="703"/>
                    </a:cubicBezTo>
                    <a:cubicBezTo>
                      <a:pt x="126" y="662"/>
                      <a:pt x="163" y="620"/>
                      <a:pt x="213" y="609"/>
                    </a:cubicBezTo>
                    <a:cubicBezTo>
                      <a:pt x="243" y="603"/>
                      <a:pt x="274" y="607"/>
                      <a:pt x="303" y="616"/>
                    </a:cubicBezTo>
                    <a:cubicBezTo>
                      <a:pt x="323" y="622"/>
                      <a:pt x="342" y="629"/>
                      <a:pt x="363" y="632"/>
                    </a:cubicBezTo>
                    <a:cubicBezTo>
                      <a:pt x="383" y="635"/>
                      <a:pt x="405" y="632"/>
                      <a:pt x="422" y="621"/>
                    </a:cubicBezTo>
                    <a:cubicBezTo>
                      <a:pt x="434" y="612"/>
                      <a:pt x="443" y="598"/>
                      <a:pt x="449" y="584"/>
                    </a:cubicBezTo>
                    <a:cubicBezTo>
                      <a:pt x="455" y="569"/>
                      <a:pt x="458" y="553"/>
                      <a:pt x="454" y="538"/>
                    </a:cubicBezTo>
                    <a:cubicBezTo>
                      <a:pt x="450" y="524"/>
                      <a:pt x="439" y="512"/>
                      <a:pt x="429" y="502"/>
                    </a:cubicBezTo>
                    <a:cubicBezTo>
                      <a:pt x="412" y="485"/>
                      <a:pt x="394" y="470"/>
                      <a:pt x="372" y="461"/>
                    </a:cubicBezTo>
                    <a:cubicBezTo>
                      <a:pt x="341" y="449"/>
                      <a:pt x="306" y="454"/>
                      <a:pt x="273" y="461"/>
                    </a:cubicBezTo>
                    <a:cubicBezTo>
                      <a:pt x="248" y="467"/>
                      <a:pt x="222" y="474"/>
                      <a:pt x="200" y="489"/>
                    </a:cubicBezTo>
                    <a:cubicBezTo>
                      <a:pt x="175" y="506"/>
                      <a:pt x="156" y="530"/>
                      <a:pt x="137" y="555"/>
                    </a:cubicBezTo>
                    <a:cubicBezTo>
                      <a:pt x="145" y="500"/>
                      <a:pt x="179" y="449"/>
                      <a:pt x="227" y="422"/>
                    </a:cubicBezTo>
                    <a:cubicBezTo>
                      <a:pt x="259" y="404"/>
                      <a:pt x="299" y="393"/>
                      <a:pt x="315" y="360"/>
                    </a:cubicBezTo>
                    <a:cubicBezTo>
                      <a:pt x="331" y="329"/>
                      <a:pt x="313" y="285"/>
                      <a:pt x="279" y="274"/>
                    </a:cubicBezTo>
                    <a:cubicBezTo>
                      <a:pt x="261" y="269"/>
                      <a:pt x="242" y="271"/>
                      <a:pt x="224" y="277"/>
                    </a:cubicBezTo>
                    <a:cubicBezTo>
                      <a:pt x="184" y="289"/>
                      <a:pt x="147" y="314"/>
                      <a:pt x="122" y="347"/>
                    </a:cubicBezTo>
                    <a:cubicBezTo>
                      <a:pt x="128" y="317"/>
                      <a:pt x="148" y="293"/>
                      <a:pt x="170" y="271"/>
                    </a:cubicBezTo>
                    <a:cubicBezTo>
                      <a:pt x="190" y="251"/>
                      <a:pt x="212" y="233"/>
                      <a:pt x="239" y="224"/>
                    </a:cubicBezTo>
                    <a:cubicBezTo>
                      <a:pt x="262" y="216"/>
                      <a:pt x="286" y="216"/>
                      <a:pt x="310" y="215"/>
                    </a:cubicBezTo>
                    <a:cubicBezTo>
                      <a:pt x="334" y="213"/>
                      <a:pt x="358" y="210"/>
                      <a:pt x="382" y="206"/>
                    </a:cubicBezTo>
                    <a:cubicBezTo>
                      <a:pt x="404" y="202"/>
                      <a:pt x="429" y="194"/>
                      <a:pt x="438" y="174"/>
                    </a:cubicBezTo>
                    <a:cubicBezTo>
                      <a:pt x="445" y="158"/>
                      <a:pt x="439" y="139"/>
                      <a:pt x="428" y="126"/>
                    </a:cubicBezTo>
                    <a:cubicBezTo>
                      <a:pt x="417" y="113"/>
                      <a:pt x="400" y="106"/>
                      <a:pt x="384" y="101"/>
                    </a:cubicBezTo>
                    <a:cubicBezTo>
                      <a:pt x="366" y="96"/>
                      <a:pt x="349" y="94"/>
                      <a:pt x="332" y="95"/>
                    </a:cubicBezTo>
                    <a:cubicBezTo>
                      <a:pt x="342" y="91"/>
                      <a:pt x="351" y="88"/>
                      <a:pt x="361" y="86"/>
                    </a:cubicBezTo>
                    <a:cubicBezTo>
                      <a:pt x="399" y="76"/>
                      <a:pt x="439" y="74"/>
                      <a:pt x="479" y="80"/>
                    </a:cubicBezTo>
                    <a:cubicBezTo>
                      <a:pt x="519" y="85"/>
                      <a:pt x="557" y="98"/>
                      <a:pt x="590" y="118"/>
                    </a:cubicBezTo>
                    <a:cubicBezTo>
                      <a:pt x="655" y="159"/>
                      <a:pt x="708" y="234"/>
                      <a:pt x="706" y="311"/>
                    </a:cubicBezTo>
                    <a:cubicBezTo>
                      <a:pt x="706" y="350"/>
                      <a:pt x="695" y="389"/>
                      <a:pt x="672" y="420"/>
                    </a:cubicBezTo>
                    <a:cubicBezTo>
                      <a:pt x="666" y="428"/>
                      <a:pt x="660" y="435"/>
                      <a:pt x="653" y="441"/>
                    </a:cubicBezTo>
                    <a:cubicBezTo>
                      <a:pt x="645" y="448"/>
                      <a:pt x="637" y="455"/>
                      <a:pt x="629" y="460"/>
                    </a:cubicBezTo>
                    <a:cubicBezTo>
                      <a:pt x="613" y="472"/>
                      <a:pt x="596" y="480"/>
                      <a:pt x="578" y="482"/>
                    </a:cubicBezTo>
                    <a:cubicBezTo>
                      <a:pt x="542" y="488"/>
                      <a:pt x="502" y="469"/>
                      <a:pt x="480" y="438"/>
                    </a:cubicBezTo>
                    <a:cubicBezTo>
                      <a:pt x="458" y="408"/>
                      <a:pt x="464" y="363"/>
                      <a:pt x="489" y="333"/>
                    </a:cubicBezTo>
                    <a:cubicBezTo>
                      <a:pt x="501" y="319"/>
                      <a:pt x="518" y="309"/>
                      <a:pt x="537" y="308"/>
                    </a:cubicBezTo>
                    <a:cubicBezTo>
                      <a:pt x="555" y="307"/>
                      <a:pt x="576" y="314"/>
                      <a:pt x="590" y="326"/>
                    </a:cubicBezTo>
                    <a:cubicBezTo>
                      <a:pt x="606" y="338"/>
                      <a:pt x="612" y="355"/>
                      <a:pt x="602" y="371"/>
                    </a:cubicBezTo>
                    <a:cubicBezTo>
                      <a:pt x="592" y="386"/>
                      <a:pt x="572" y="397"/>
                      <a:pt x="553" y="397"/>
                    </a:cubicBezTo>
                    <a:cubicBezTo>
                      <a:pt x="545" y="397"/>
                      <a:pt x="539" y="404"/>
                      <a:pt x="539" y="412"/>
                    </a:cubicBezTo>
                    <a:cubicBezTo>
                      <a:pt x="539" y="420"/>
                      <a:pt x="546" y="426"/>
                      <a:pt x="553" y="426"/>
                    </a:cubicBezTo>
                    <a:cubicBezTo>
                      <a:pt x="555" y="426"/>
                      <a:pt x="557" y="426"/>
                      <a:pt x="559" y="425"/>
                    </a:cubicBezTo>
                    <a:cubicBezTo>
                      <a:pt x="582" y="415"/>
                      <a:pt x="604" y="403"/>
                      <a:pt x="618" y="381"/>
                    </a:cubicBezTo>
                    <a:cubicBezTo>
                      <a:pt x="626" y="370"/>
                      <a:pt x="629" y="355"/>
                      <a:pt x="626" y="342"/>
                    </a:cubicBezTo>
                    <a:cubicBezTo>
                      <a:pt x="623" y="328"/>
                      <a:pt x="614" y="317"/>
                      <a:pt x="605" y="309"/>
                    </a:cubicBezTo>
                    <a:cubicBezTo>
                      <a:pt x="585" y="293"/>
                      <a:pt x="562" y="284"/>
                      <a:pt x="536" y="284"/>
                    </a:cubicBezTo>
                    <a:cubicBezTo>
                      <a:pt x="510" y="284"/>
                      <a:pt x="485" y="297"/>
                      <a:pt x="469" y="315"/>
                    </a:cubicBezTo>
                    <a:cubicBezTo>
                      <a:pt x="452" y="334"/>
                      <a:pt x="441" y="357"/>
                      <a:pt x="438" y="382"/>
                    </a:cubicBezTo>
                    <a:cubicBezTo>
                      <a:pt x="434" y="407"/>
                      <a:pt x="440" y="434"/>
                      <a:pt x="453" y="455"/>
                    </a:cubicBezTo>
                    <a:cubicBezTo>
                      <a:pt x="467" y="477"/>
                      <a:pt x="486" y="494"/>
                      <a:pt x="508" y="505"/>
                    </a:cubicBezTo>
                    <a:cubicBezTo>
                      <a:pt x="530" y="517"/>
                      <a:pt x="556" y="523"/>
                      <a:pt x="582" y="521"/>
                    </a:cubicBezTo>
                    <a:cubicBezTo>
                      <a:pt x="608" y="518"/>
                      <a:pt x="632" y="508"/>
                      <a:pt x="652" y="496"/>
                    </a:cubicBezTo>
                    <a:cubicBezTo>
                      <a:pt x="663" y="489"/>
                      <a:pt x="672" y="482"/>
                      <a:pt x="681" y="475"/>
                    </a:cubicBezTo>
                    <a:cubicBezTo>
                      <a:pt x="691" y="467"/>
                      <a:pt x="700" y="458"/>
                      <a:pt x="708" y="448"/>
                    </a:cubicBezTo>
                    <a:cubicBezTo>
                      <a:pt x="739" y="410"/>
                      <a:pt x="756" y="361"/>
                      <a:pt x="758" y="312"/>
                    </a:cubicBezTo>
                    <a:cubicBezTo>
                      <a:pt x="761" y="263"/>
                      <a:pt x="746" y="213"/>
                      <a:pt x="722" y="17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190" name="Freeform 39">
                <a:extLst>
                  <a:ext uri="{FF2B5EF4-FFF2-40B4-BE49-F238E27FC236}">
                    <a16:creationId xmlns:a16="http://schemas.microsoft.com/office/drawing/2014/main" id="{A3F4ABC8-4C0E-C6CC-0262-6628852CF3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11182" y="1696241"/>
                <a:ext cx="34459" cy="90727"/>
              </a:xfrm>
              <a:custGeom>
                <a:avLst/>
                <a:gdLst>
                  <a:gd name="T0" fmla="*/ 90 w 131"/>
                  <a:gd name="T1" fmla="*/ 97 h 342"/>
                  <a:gd name="T2" fmla="*/ 93 w 131"/>
                  <a:gd name="T3" fmla="*/ 13 h 342"/>
                  <a:gd name="T4" fmla="*/ 63 w 131"/>
                  <a:gd name="T5" fmla="*/ 93 h 342"/>
                  <a:gd name="T6" fmla="*/ 79 w 131"/>
                  <a:gd name="T7" fmla="*/ 210 h 342"/>
                  <a:gd name="T8" fmla="*/ 70 w 131"/>
                  <a:gd name="T9" fmla="*/ 212 h 342"/>
                  <a:gd name="T10" fmla="*/ 69 w 131"/>
                  <a:gd name="T11" fmla="*/ 0 h 342"/>
                  <a:gd name="T12" fmla="*/ 22 w 131"/>
                  <a:gd name="T13" fmla="*/ 61 h 342"/>
                  <a:gd name="T14" fmla="*/ 12 w 131"/>
                  <a:gd name="T15" fmla="*/ 178 h 342"/>
                  <a:gd name="T16" fmla="*/ 90 w 131"/>
                  <a:gd name="T17" fmla="*/ 342 h 342"/>
                  <a:gd name="T18" fmla="*/ 123 w 131"/>
                  <a:gd name="T19" fmla="*/ 222 h 342"/>
                  <a:gd name="T20" fmla="*/ 90 w 131"/>
                  <a:gd name="T21" fmla="*/ 97 h 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1" h="342">
                    <a:moveTo>
                      <a:pt x="90" y="97"/>
                    </a:moveTo>
                    <a:cubicBezTo>
                      <a:pt x="88" y="84"/>
                      <a:pt x="94" y="37"/>
                      <a:pt x="93" y="13"/>
                    </a:cubicBezTo>
                    <a:cubicBezTo>
                      <a:pt x="77" y="37"/>
                      <a:pt x="65" y="60"/>
                      <a:pt x="63" y="93"/>
                    </a:cubicBezTo>
                    <a:cubicBezTo>
                      <a:pt x="61" y="132"/>
                      <a:pt x="71" y="171"/>
                      <a:pt x="79" y="210"/>
                    </a:cubicBezTo>
                    <a:cubicBezTo>
                      <a:pt x="81" y="216"/>
                      <a:pt x="72" y="218"/>
                      <a:pt x="70" y="212"/>
                    </a:cubicBezTo>
                    <a:cubicBezTo>
                      <a:pt x="50" y="149"/>
                      <a:pt x="13" y="50"/>
                      <a:pt x="69" y="0"/>
                    </a:cubicBezTo>
                    <a:cubicBezTo>
                      <a:pt x="48" y="11"/>
                      <a:pt x="27" y="51"/>
                      <a:pt x="22" y="61"/>
                    </a:cubicBezTo>
                    <a:cubicBezTo>
                      <a:pt x="5" y="98"/>
                      <a:pt x="0" y="140"/>
                      <a:pt x="12" y="178"/>
                    </a:cubicBezTo>
                    <a:cubicBezTo>
                      <a:pt x="30" y="236"/>
                      <a:pt x="83" y="281"/>
                      <a:pt x="90" y="342"/>
                    </a:cubicBezTo>
                    <a:cubicBezTo>
                      <a:pt x="124" y="315"/>
                      <a:pt x="131" y="265"/>
                      <a:pt x="123" y="222"/>
                    </a:cubicBezTo>
                    <a:cubicBezTo>
                      <a:pt x="115" y="180"/>
                      <a:pt x="97" y="140"/>
                      <a:pt x="90" y="9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191" name="Freeform 40">
                <a:extLst>
                  <a:ext uri="{FF2B5EF4-FFF2-40B4-BE49-F238E27FC236}">
                    <a16:creationId xmlns:a16="http://schemas.microsoft.com/office/drawing/2014/main" id="{BB1438C7-0BCD-79F7-2D39-F73E164CB6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96788" y="1756871"/>
                <a:ext cx="44927" cy="86801"/>
              </a:xfrm>
              <a:custGeom>
                <a:avLst/>
                <a:gdLst>
                  <a:gd name="T0" fmla="*/ 85 w 170"/>
                  <a:gd name="T1" fmla="*/ 90 h 328"/>
                  <a:gd name="T2" fmla="*/ 69 w 170"/>
                  <a:gd name="T3" fmla="*/ 8 h 328"/>
                  <a:gd name="T4" fmla="*/ 59 w 170"/>
                  <a:gd name="T5" fmla="*/ 92 h 328"/>
                  <a:gd name="T6" fmla="*/ 102 w 170"/>
                  <a:gd name="T7" fmla="*/ 202 h 328"/>
                  <a:gd name="T8" fmla="*/ 93 w 170"/>
                  <a:gd name="T9" fmla="*/ 207 h 328"/>
                  <a:gd name="T10" fmla="*/ 43 w 170"/>
                  <a:gd name="T11" fmla="*/ 0 h 328"/>
                  <a:gd name="T12" fmla="*/ 11 w 170"/>
                  <a:gd name="T13" fmla="*/ 71 h 328"/>
                  <a:gd name="T14" fmla="*/ 29 w 170"/>
                  <a:gd name="T15" fmla="*/ 187 h 328"/>
                  <a:gd name="T16" fmla="*/ 143 w 170"/>
                  <a:gd name="T17" fmla="*/ 328 h 328"/>
                  <a:gd name="T18" fmla="*/ 147 w 170"/>
                  <a:gd name="T19" fmla="*/ 204 h 328"/>
                  <a:gd name="T20" fmla="*/ 85 w 170"/>
                  <a:gd name="T21" fmla="*/ 90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0" h="328">
                    <a:moveTo>
                      <a:pt x="85" y="90"/>
                    </a:moveTo>
                    <a:cubicBezTo>
                      <a:pt x="81" y="78"/>
                      <a:pt x="76" y="30"/>
                      <a:pt x="69" y="8"/>
                    </a:cubicBezTo>
                    <a:cubicBezTo>
                      <a:pt x="59" y="35"/>
                      <a:pt x="53" y="60"/>
                      <a:pt x="59" y="92"/>
                    </a:cubicBezTo>
                    <a:cubicBezTo>
                      <a:pt x="66" y="131"/>
                      <a:pt x="84" y="167"/>
                      <a:pt x="102" y="202"/>
                    </a:cubicBezTo>
                    <a:cubicBezTo>
                      <a:pt x="104" y="208"/>
                      <a:pt x="96" y="212"/>
                      <a:pt x="93" y="207"/>
                    </a:cubicBezTo>
                    <a:cubicBezTo>
                      <a:pt x="59" y="149"/>
                      <a:pt x="0" y="62"/>
                      <a:pt x="43" y="0"/>
                    </a:cubicBezTo>
                    <a:cubicBezTo>
                      <a:pt x="25" y="16"/>
                      <a:pt x="13" y="59"/>
                      <a:pt x="11" y="71"/>
                    </a:cubicBezTo>
                    <a:cubicBezTo>
                      <a:pt x="3" y="110"/>
                      <a:pt x="8" y="153"/>
                      <a:pt x="29" y="187"/>
                    </a:cubicBezTo>
                    <a:cubicBezTo>
                      <a:pt x="60" y="239"/>
                      <a:pt x="122" y="271"/>
                      <a:pt x="143" y="328"/>
                    </a:cubicBezTo>
                    <a:cubicBezTo>
                      <a:pt x="170" y="294"/>
                      <a:pt x="164" y="244"/>
                      <a:pt x="147" y="204"/>
                    </a:cubicBezTo>
                    <a:cubicBezTo>
                      <a:pt x="130" y="165"/>
                      <a:pt x="102" y="130"/>
                      <a:pt x="85" y="9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323" name="Freeform 41">
                <a:extLst>
                  <a:ext uri="{FF2B5EF4-FFF2-40B4-BE49-F238E27FC236}">
                    <a16:creationId xmlns:a16="http://schemas.microsoft.com/office/drawing/2014/main" id="{C429EC57-B275-D0E9-CBA8-B239759D68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96788" y="1824917"/>
                <a:ext cx="44927" cy="86801"/>
              </a:xfrm>
              <a:custGeom>
                <a:avLst/>
                <a:gdLst>
                  <a:gd name="T0" fmla="*/ 85 w 170"/>
                  <a:gd name="T1" fmla="*/ 90 h 328"/>
                  <a:gd name="T2" fmla="*/ 69 w 170"/>
                  <a:gd name="T3" fmla="*/ 8 h 328"/>
                  <a:gd name="T4" fmla="*/ 59 w 170"/>
                  <a:gd name="T5" fmla="*/ 91 h 328"/>
                  <a:gd name="T6" fmla="*/ 102 w 170"/>
                  <a:gd name="T7" fmla="*/ 202 h 328"/>
                  <a:gd name="T8" fmla="*/ 93 w 170"/>
                  <a:gd name="T9" fmla="*/ 206 h 328"/>
                  <a:gd name="T10" fmla="*/ 43 w 170"/>
                  <a:gd name="T11" fmla="*/ 0 h 328"/>
                  <a:gd name="T12" fmla="*/ 11 w 170"/>
                  <a:gd name="T13" fmla="*/ 71 h 328"/>
                  <a:gd name="T14" fmla="*/ 29 w 170"/>
                  <a:gd name="T15" fmla="*/ 187 h 328"/>
                  <a:gd name="T16" fmla="*/ 143 w 170"/>
                  <a:gd name="T17" fmla="*/ 328 h 328"/>
                  <a:gd name="T18" fmla="*/ 147 w 170"/>
                  <a:gd name="T19" fmla="*/ 204 h 328"/>
                  <a:gd name="T20" fmla="*/ 85 w 170"/>
                  <a:gd name="T21" fmla="*/ 90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0" h="328">
                    <a:moveTo>
                      <a:pt x="85" y="90"/>
                    </a:moveTo>
                    <a:cubicBezTo>
                      <a:pt x="81" y="78"/>
                      <a:pt x="76" y="30"/>
                      <a:pt x="69" y="8"/>
                    </a:cubicBezTo>
                    <a:cubicBezTo>
                      <a:pt x="59" y="34"/>
                      <a:pt x="53" y="60"/>
                      <a:pt x="59" y="91"/>
                    </a:cubicBezTo>
                    <a:cubicBezTo>
                      <a:pt x="66" y="131"/>
                      <a:pt x="84" y="166"/>
                      <a:pt x="102" y="202"/>
                    </a:cubicBezTo>
                    <a:cubicBezTo>
                      <a:pt x="104" y="207"/>
                      <a:pt x="96" y="212"/>
                      <a:pt x="93" y="206"/>
                    </a:cubicBezTo>
                    <a:cubicBezTo>
                      <a:pt x="59" y="149"/>
                      <a:pt x="0" y="61"/>
                      <a:pt x="43" y="0"/>
                    </a:cubicBezTo>
                    <a:cubicBezTo>
                      <a:pt x="25" y="16"/>
                      <a:pt x="13" y="59"/>
                      <a:pt x="11" y="71"/>
                    </a:cubicBezTo>
                    <a:cubicBezTo>
                      <a:pt x="3" y="110"/>
                      <a:pt x="8" y="152"/>
                      <a:pt x="29" y="187"/>
                    </a:cubicBezTo>
                    <a:cubicBezTo>
                      <a:pt x="60" y="239"/>
                      <a:pt x="122" y="271"/>
                      <a:pt x="143" y="328"/>
                    </a:cubicBezTo>
                    <a:cubicBezTo>
                      <a:pt x="170" y="293"/>
                      <a:pt x="164" y="244"/>
                      <a:pt x="147" y="204"/>
                    </a:cubicBezTo>
                    <a:cubicBezTo>
                      <a:pt x="130" y="164"/>
                      <a:pt x="102" y="130"/>
                      <a:pt x="85" y="9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340" name="Freeform 42">
                <a:extLst>
                  <a:ext uri="{FF2B5EF4-FFF2-40B4-BE49-F238E27FC236}">
                    <a16:creationId xmlns:a16="http://schemas.microsoft.com/office/drawing/2014/main" id="{14E36B4D-95C9-2482-BB9E-0C7260B480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07159" y="1451539"/>
                <a:ext cx="90291" cy="37076"/>
              </a:xfrm>
              <a:custGeom>
                <a:avLst/>
                <a:gdLst>
                  <a:gd name="T0" fmla="*/ 275 w 340"/>
                  <a:gd name="T1" fmla="*/ 122 h 139"/>
                  <a:gd name="T2" fmla="*/ 340 w 340"/>
                  <a:gd name="T3" fmla="*/ 79 h 139"/>
                  <a:gd name="T4" fmla="*/ 128 w 340"/>
                  <a:gd name="T5" fmla="*/ 64 h 139"/>
                  <a:gd name="T6" fmla="*/ 131 w 340"/>
                  <a:gd name="T7" fmla="*/ 55 h 139"/>
                  <a:gd name="T8" fmla="*/ 247 w 340"/>
                  <a:gd name="T9" fmla="*/ 79 h 139"/>
                  <a:gd name="T10" fmla="*/ 328 w 340"/>
                  <a:gd name="T11" fmla="*/ 54 h 139"/>
                  <a:gd name="T12" fmla="*/ 244 w 340"/>
                  <a:gd name="T13" fmla="*/ 52 h 139"/>
                  <a:gd name="T14" fmla="*/ 121 w 340"/>
                  <a:gd name="T15" fmla="*/ 10 h 139"/>
                  <a:gd name="T16" fmla="*/ 0 w 340"/>
                  <a:gd name="T17" fmla="*/ 35 h 139"/>
                  <a:gd name="T18" fmla="*/ 158 w 340"/>
                  <a:gd name="T19" fmla="*/ 124 h 139"/>
                  <a:gd name="T20" fmla="*/ 275 w 340"/>
                  <a:gd name="T21" fmla="*/ 122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0" h="139">
                    <a:moveTo>
                      <a:pt x="275" y="122"/>
                    </a:moveTo>
                    <a:cubicBezTo>
                      <a:pt x="286" y="118"/>
                      <a:pt x="327" y="99"/>
                      <a:pt x="340" y="79"/>
                    </a:cubicBezTo>
                    <a:cubicBezTo>
                      <a:pt x="286" y="132"/>
                      <a:pt x="190" y="88"/>
                      <a:pt x="128" y="64"/>
                    </a:cubicBezTo>
                    <a:cubicBezTo>
                      <a:pt x="122" y="62"/>
                      <a:pt x="125" y="53"/>
                      <a:pt x="131" y="55"/>
                    </a:cubicBezTo>
                    <a:cubicBezTo>
                      <a:pt x="169" y="66"/>
                      <a:pt x="207" y="79"/>
                      <a:pt x="247" y="79"/>
                    </a:cubicBezTo>
                    <a:cubicBezTo>
                      <a:pt x="279" y="79"/>
                      <a:pt x="303" y="69"/>
                      <a:pt x="328" y="54"/>
                    </a:cubicBezTo>
                    <a:cubicBezTo>
                      <a:pt x="305" y="52"/>
                      <a:pt x="257" y="55"/>
                      <a:pt x="244" y="52"/>
                    </a:cubicBezTo>
                    <a:cubicBezTo>
                      <a:pt x="202" y="42"/>
                      <a:pt x="163" y="21"/>
                      <a:pt x="121" y="10"/>
                    </a:cubicBezTo>
                    <a:cubicBezTo>
                      <a:pt x="79" y="0"/>
                      <a:pt x="29" y="3"/>
                      <a:pt x="0" y="35"/>
                    </a:cubicBezTo>
                    <a:cubicBezTo>
                      <a:pt x="60" y="46"/>
                      <a:pt x="101" y="102"/>
                      <a:pt x="158" y="124"/>
                    </a:cubicBezTo>
                    <a:cubicBezTo>
                      <a:pt x="195" y="139"/>
                      <a:pt x="238" y="137"/>
                      <a:pt x="275" y="12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341" name="Freeform 43">
                <a:extLst>
                  <a:ext uri="{FF2B5EF4-FFF2-40B4-BE49-F238E27FC236}">
                    <a16:creationId xmlns:a16="http://schemas.microsoft.com/office/drawing/2014/main" id="{243CB84A-3577-CBD0-2A04-8F4543EFA2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46965" y="1446305"/>
                <a:ext cx="85057" cy="49289"/>
              </a:xfrm>
              <a:custGeom>
                <a:avLst/>
                <a:gdLst>
                  <a:gd name="T0" fmla="*/ 117 w 320"/>
                  <a:gd name="T1" fmla="*/ 82 h 185"/>
                  <a:gd name="T2" fmla="*/ 122 w 320"/>
                  <a:gd name="T3" fmla="*/ 74 h 185"/>
                  <a:gd name="T4" fmla="*/ 230 w 320"/>
                  <a:gd name="T5" fmla="*/ 125 h 185"/>
                  <a:gd name="T6" fmla="*/ 314 w 320"/>
                  <a:gd name="T7" fmla="*/ 120 h 185"/>
                  <a:gd name="T8" fmla="*/ 233 w 320"/>
                  <a:gd name="T9" fmla="*/ 98 h 185"/>
                  <a:gd name="T10" fmla="*/ 124 w 320"/>
                  <a:gd name="T11" fmla="*/ 29 h 185"/>
                  <a:gd name="T12" fmla="*/ 0 w 320"/>
                  <a:gd name="T13" fmla="*/ 24 h 185"/>
                  <a:gd name="T14" fmla="*/ 133 w 320"/>
                  <a:gd name="T15" fmla="*/ 148 h 185"/>
                  <a:gd name="T16" fmla="*/ 247 w 320"/>
                  <a:gd name="T17" fmla="*/ 174 h 185"/>
                  <a:gd name="T18" fmla="*/ 320 w 320"/>
                  <a:gd name="T19" fmla="*/ 147 h 185"/>
                  <a:gd name="T20" fmla="*/ 117 w 320"/>
                  <a:gd name="T21" fmla="*/ 82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0" h="185">
                    <a:moveTo>
                      <a:pt x="117" y="82"/>
                    </a:moveTo>
                    <a:cubicBezTo>
                      <a:pt x="112" y="79"/>
                      <a:pt x="117" y="71"/>
                      <a:pt x="122" y="74"/>
                    </a:cubicBezTo>
                    <a:cubicBezTo>
                      <a:pt x="157" y="94"/>
                      <a:pt x="191" y="115"/>
                      <a:pt x="230" y="125"/>
                    </a:cubicBezTo>
                    <a:cubicBezTo>
                      <a:pt x="261" y="132"/>
                      <a:pt x="287" y="128"/>
                      <a:pt x="314" y="120"/>
                    </a:cubicBezTo>
                    <a:cubicBezTo>
                      <a:pt x="292" y="112"/>
                      <a:pt x="245" y="104"/>
                      <a:pt x="233" y="98"/>
                    </a:cubicBezTo>
                    <a:cubicBezTo>
                      <a:pt x="195" y="79"/>
                      <a:pt x="162" y="49"/>
                      <a:pt x="124" y="29"/>
                    </a:cubicBezTo>
                    <a:cubicBezTo>
                      <a:pt x="85" y="9"/>
                      <a:pt x="36" y="0"/>
                      <a:pt x="0" y="24"/>
                    </a:cubicBezTo>
                    <a:cubicBezTo>
                      <a:pt x="55" y="49"/>
                      <a:pt x="82" y="114"/>
                      <a:pt x="133" y="148"/>
                    </a:cubicBezTo>
                    <a:cubicBezTo>
                      <a:pt x="166" y="171"/>
                      <a:pt x="207" y="179"/>
                      <a:pt x="247" y="174"/>
                    </a:cubicBezTo>
                    <a:cubicBezTo>
                      <a:pt x="259" y="172"/>
                      <a:pt x="303" y="163"/>
                      <a:pt x="320" y="147"/>
                    </a:cubicBezTo>
                    <a:cubicBezTo>
                      <a:pt x="256" y="185"/>
                      <a:pt x="172" y="120"/>
                      <a:pt x="117" y="8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342" name="Freeform 44">
                <a:extLst>
                  <a:ext uri="{FF2B5EF4-FFF2-40B4-BE49-F238E27FC236}">
                    <a16:creationId xmlns:a16="http://schemas.microsoft.com/office/drawing/2014/main" id="{93E4DBE8-BDA7-AABD-122F-4F9617856C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79792" y="1446305"/>
                <a:ext cx="85057" cy="49289"/>
              </a:xfrm>
              <a:custGeom>
                <a:avLst/>
                <a:gdLst>
                  <a:gd name="T0" fmla="*/ 117 w 320"/>
                  <a:gd name="T1" fmla="*/ 82 h 185"/>
                  <a:gd name="T2" fmla="*/ 122 w 320"/>
                  <a:gd name="T3" fmla="*/ 74 h 185"/>
                  <a:gd name="T4" fmla="*/ 230 w 320"/>
                  <a:gd name="T5" fmla="*/ 124 h 185"/>
                  <a:gd name="T6" fmla="*/ 314 w 320"/>
                  <a:gd name="T7" fmla="*/ 120 h 185"/>
                  <a:gd name="T8" fmla="*/ 233 w 320"/>
                  <a:gd name="T9" fmla="*/ 98 h 185"/>
                  <a:gd name="T10" fmla="*/ 123 w 320"/>
                  <a:gd name="T11" fmla="*/ 29 h 185"/>
                  <a:gd name="T12" fmla="*/ 0 w 320"/>
                  <a:gd name="T13" fmla="*/ 24 h 185"/>
                  <a:gd name="T14" fmla="*/ 132 w 320"/>
                  <a:gd name="T15" fmla="*/ 148 h 185"/>
                  <a:gd name="T16" fmla="*/ 247 w 320"/>
                  <a:gd name="T17" fmla="*/ 174 h 185"/>
                  <a:gd name="T18" fmla="*/ 320 w 320"/>
                  <a:gd name="T19" fmla="*/ 147 h 185"/>
                  <a:gd name="T20" fmla="*/ 117 w 320"/>
                  <a:gd name="T21" fmla="*/ 82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0" h="185">
                    <a:moveTo>
                      <a:pt x="117" y="82"/>
                    </a:moveTo>
                    <a:cubicBezTo>
                      <a:pt x="112" y="79"/>
                      <a:pt x="117" y="71"/>
                      <a:pt x="122" y="74"/>
                    </a:cubicBezTo>
                    <a:cubicBezTo>
                      <a:pt x="156" y="94"/>
                      <a:pt x="191" y="115"/>
                      <a:pt x="230" y="124"/>
                    </a:cubicBezTo>
                    <a:cubicBezTo>
                      <a:pt x="261" y="132"/>
                      <a:pt x="287" y="128"/>
                      <a:pt x="314" y="120"/>
                    </a:cubicBezTo>
                    <a:cubicBezTo>
                      <a:pt x="292" y="112"/>
                      <a:pt x="245" y="104"/>
                      <a:pt x="233" y="98"/>
                    </a:cubicBezTo>
                    <a:cubicBezTo>
                      <a:pt x="194" y="79"/>
                      <a:pt x="162" y="49"/>
                      <a:pt x="123" y="29"/>
                    </a:cubicBezTo>
                    <a:cubicBezTo>
                      <a:pt x="85" y="9"/>
                      <a:pt x="36" y="0"/>
                      <a:pt x="0" y="24"/>
                    </a:cubicBezTo>
                    <a:cubicBezTo>
                      <a:pt x="55" y="49"/>
                      <a:pt x="82" y="114"/>
                      <a:pt x="132" y="148"/>
                    </a:cubicBezTo>
                    <a:cubicBezTo>
                      <a:pt x="165" y="171"/>
                      <a:pt x="207" y="179"/>
                      <a:pt x="247" y="174"/>
                    </a:cubicBezTo>
                    <a:cubicBezTo>
                      <a:pt x="259" y="172"/>
                      <a:pt x="303" y="163"/>
                      <a:pt x="320" y="147"/>
                    </a:cubicBezTo>
                    <a:cubicBezTo>
                      <a:pt x="256" y="185"/>
                      <a:pt x="172" y="120"/>
                      <a:pt x="117" y="8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343" name="Oval 45">
                <a:extLst>
                  <a:ext uri="{FF2B5EF4-FFF2-40B4-BE49-F238E27FC236}">
                    <a16:creationId xmlns:a16="http://schemas.microsoft.com/office/drawing/2014/main" id="{F3166D28-674A-E05F-9478-781B3D2130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22313" y="1643462"/>
                <a:ext cx="33586" cy="3358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</p:grpSp>
      </p:grpSp>
      <p:sp>
        <p:nvSpPr>
          <p:cNvPr id="349" name="任意多边形: 形状 348">
            <a:extLst>
              <a:ext uri="{FF2B5EF4-FFF2-40B4-BE49-F238E27FC236}">
                <a16:creationId xmlns:a16="http://schemas.microsoft.com/office/drawing/2014/main" id="{ACEF9B58-663A-7149-6491-AAA8B1606C32}"/>
              </a:ext>
            </a:extLst>
          </p:cNvPr>
          <p:cNvSpPr/>
          <p:nvPr/>
        </p:nvSpPr>
        <p:spPr>
          <a:xfrm flipH="1">
            <a:off x="2210316" y="1430347"/>
            <a:ext cx="1595049" cy="412122"/>
          </a:xfrm>
          <a:custGeom>
            <a:avLst/>
            <a:gdLst>
              <a:gd name="connsiteX0" fmla="*/ 2237599 w 2334573"/>
              <a:gd name="connsiteY0" fmla="*/ 0 h 603197"/>
              <a:gd name="connsiteX1" fmla="*/ 1893927 w 2334573"/>
              <a:gd name="connsiteY1" fmla="*/ 0 h 603197"/>
              <a:gd name="connsiteX2" fmla="*/ 440646 w 2334573"/>
              <a:gd name="connsiteY2" fmla="*/ 0 h 603197"/>
              <a:gd name="connsiteX3" fmla="*/ 96974 w 2334573"/>
              <a:gd name="connsiteY3" fmla="*/ 0 h 603197"/>
              <a:gd name="connsiteX4" fmla="*/ 96974 w 2334573"/>
              <a:gd name="connsiteY4" fmla="*/ 69779 h 603197"/>
              <a:gd name="connsiteX5" fmla="*/ 83397 w 2334573"/>
              <a:gd name="connsiteY5" fmla="*/ 80182 h 603197"/>
              <a:gd name="connsiteX6" fmla="*/ 0 w 2334573"/>
              <a:gd name="connsiteY6" fmla="*/ 301599 h 603197"/>
              <a:gd name="connsiteX7" fmla="*/ 83397 w 2334573"/>
              <a:gd name="connsiteY7" fmla="*/ 523016 h 603197"/>
              <a:gd name="connsiteX8" fmla="*/ 96974 w 2334573"/>
              <a:gd name="connsiteY8" fmla="*/ 533419 h 603197"/>
              <a:gd name="connsiteX9" fmla="*/ 96974 w 2334573"/>
              <a:gd name="connsiteY9" fmla="*/ 603197 h 603197"/>
              <a:gd name="connsiteX10" fmla="*/ 440646 w 2334573"/>
              <a:gd name="connsiteY10" fmla="*/ 603197 h 603197"/>
              <a:gd name="connsiteX11" fmla="*/ 1893927 w 2334573"/>
              <a:gd name="connsiteY11" fmla="*/ 603197 h 603197"/>
              <a:gd name="connsiteX12" fmla="*/ 2237599 w 2334573"/>
              <a:gd name="connsiteY12" fmla="*/ 603197 h 603197"/>
              <a:gd name="connsiteX13" fmla="*/ 2237599 w 2334573"/>
              <a:gd name="connsiteY13" fmla="*/ 533419 h 603197"/>
              <a:gd name="connsiteX14" fmla="*/ 2251176 w 2334573"/>
              <a:gd name="connsiteY14" fmla="*/ 523016 h 603197"/>
              <a:gd name="connsiteX15" fmla="*/ 2334573 w 2334573"/>
              <a:gd name="connsiteY15" fmla="*/ 301599 h 603197"/>
              <a:gd name="connsiteX16" fmla="*/ 2251176 w 2334573"/>
              <a:gd name="connsiteY16" fmla="*/ 80182 h 603197"/>
              <a:gd name="connsiteX17" fmla="*/ 2237599 w 2334573"/>
              <a:gd name="connsiteY17" fmla="*/ 69779 h 603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334573" h="603197">
                <a:moveTo>
                  <a:pt x="2237599" y="0"/>
                </a:moveTo>
                <a:lnTo>
                  <a:pt x="1893927" y="0"/>
                </a:lnTo>
                <a:lnTo>
                  <a:pt x="440646" y="0"/>
                </a:lnTo>
                <a:lnTo>
                  <a:pt x="96974" y="0"/>
                </a:lnTo>
                <a:lnTo>
                  <a:pt x="96974" y="69779"/>
                </a:lnTo>
                <a:lnTo>
                  <a:pt x="83397" y="80182"/>
                </a:lnTo>
                <a:cubicBezTo>
                  <a:pt x="33081" y="128167"/>
                  <a:pt x="0" y="209430"/>
                  <a:pt x="0" y="301599"/>
                </a:cubicBezTo>
                <a:cubicBezTo>
                  <a:pt x="0" y="393768"/>
                  <a:pt x="33081" y="475031"/>
                  <a:pt x="83397" y="523016"/>
                </a:cubicBezTo>
                <a:lnTo>
                  <a:pt x="96974" y="533419"/>
                </a:lnTo>
                <a:lnTo>
                  <a:pt x="96974" y="603197"/>
                </a:lnTo>
                <a:lnTo>
                  <a:pt x="440646" y="603197"/>
                </a:lnTo>
                <a:lnTo>
                  <a:pt x="1893927" y="603197"/>
                </a:lnTo>
                <a:lnTo>
                  <a:pt x="2237599" y="603197"/>
                </a:lnTo>
                <a:lnTo>
                  <a:pt x="2237599" y="533419"/>
                </a:lnTo>
                <a:lnTo>
                  <a:pt x="2251176" y="523016"/>
                </a:lnTo>
                <a:cubicBezTo>
                  <a:pt x="2301492" y="475031"/>
                  <a:pt x="2334573" y="393768"/>
                  <a:pt x="2334573" y="301599"/>
                </a:cubicBezTo>
                <a:cubicBezTo>
                  <a:pt x="2334573" y="209430"/>
                  <a:pt x="2301492" y="128167"/>
                  <a:pt x="2251176" y="80182"/>
                </a:cubicBezTo>
                <a:lnTo>
                  <a:pt x="2237599" y="69779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b="1" dirty="0">
                <a:latin typeface="+mn-ea"/>
              </a:rPr>
              <a:t>第一步</a:t>
            </a:r>
          </a:p>
        </p:txBody>
      </p:sp>
      <p:grpSp>
        <p:nvGrpSpPr>
          <p:cNvPr id="372" name="组合 371">
            <a:extLst>
              <a:ext uri="{FF2B5EF4-FFF2-40B4-BE49-F238E27FC236}">
                <a16:creationId xmlns:a16="http://schemas.microsoft.com/office/drawing/2014/main" id="{842A8536-C1F1-C887-8FDF-9C5AEDC1384B}"/>
              </a:ext>
            </a:extLst>
          </p:cNvPr>
          <p:cNvGrpSpPr/>
          <p:nvPr/>
        </p:nvGrpSpPr>
        <p:grpSpPr>
          <a:xfrm>
            <a:off x="2200860" y="3348145"/>
            <a:ext cx="2638279" cy="381451"/>
            <a:chOff x="2369543" y="2305229"/>
            <a:chExt cx="2638279" cy="381451"/>
          </a:xfrm>
        </p:grpSpPr>
        <p:grpSp>
          <p:nvGrpSpPr>
            <p:cNvPr id="330" name="组合 329">
              <a:extLst>
                <a:ext uri="{FF2B5EF4-FFF2-40B4-BE49-F238E27FC236}">
                  <a16:creationId xmlns:a16="http://schemas.microsoft.com/office/drawing/2014/main" id="{4883AFBF-B0DD-101A-CD1B-6BF6B81D4466}"/>
                </a:ext>
              </a:extLst>
            </p:cNvPr>
            <p:cNvGrpSpPr/>
            <p:nvPr/>
          </p:nvGrpSpPr>
          <p:grpSpPr>
            <a:xfrm>
              <a:off x="2369543" y="2305229"/>
              <a:ext cx="1280142" cy="381451"/>
              <a:chOff x="10639012" y="2833137"/>
              <a:chExt cx="1650146" cy="480251"/>
            </a:xfrm>
          </p:grpSpPr>
          <p:grpSp>
            <p:nvGrpSpPr>
              <p:cNvPr id="129" name="组合 128">
                <a:extLst>
                  <a:ext uri="{FF2B5EF4-FFF2-40B4-BE49-F238E27FC236}">
                    <a16:creationId xmlns:a16="http://schemas.microsoft.com/office/drawing/2014/main" id="{784A2F40-48FF-E157-8FFF-4870A1F4A75B}"/>
                  </a:ext>
                </a:extLst>
              </p:cNvPr>
              <p:cNvGrpSpPr/>
              <p:nvPr/>
            </p:nvGrpSpPr>
            <p:grpSpPr>
              <a:xfrm>
                <a:off x="10639012" y="2833137"/>
                <a:ext cx="1650146" cy="480251"/>
                <a:chOff x="10639012" y="2833137"/>
                <a:chExt cx="1650146" cy="480251"/>
              </a:xfrm>
            </p:grpSpPr>
            <p:sp>
              <p:nvSpPr>
                <p:cNvPr id="132" name="矩形: 对角圆角 131">
                  <a:extLst>
                    <a:ext uri="{FF2B5EF4-FFF2-40B4-BE49-F238E27FC236}">
                      <a16:creationId xmlns:a16="http://schemas.microsoft.com/office/drawing/2014/main" id="{68955513-BE3F-6D6E-C73E-87D374978807}"/>
                    </a:ext>
                  </a:extLst>
                </p:cNvPr>
                <p:cNvSpPr/>
                <p:nvPr/>
              </p:nvSpPr>
              <p:spPr>
                <a:xfrm>
                  <a:off x="10639012" y="2833137"/>
                  <a:ext cx="1650146" cy="480251"/>
                </a:xfrm>
                <a:prstGeom prst="round2DiagRect">
                  <a:avLst/>
                </a:prstGeom>
                <a:noFill/>
                <a:ln>
                  <a:solidFill>
                    <a:srgbClr val="E7DFD8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梦源黑体 CN W16" panose="020B0200000000000000" pitchFamily="34" charset="-122"/>
                  </a:endParaRPr>
                </a:p>
              </p:txBody>
            </p:sp>
            <p:sp>
              <p:nvSpPr>
                <p:cNvPr id="133" name="矩形: 对角圆角 132">
                  <a:extLst>
                    <a:ext uri="{FF2B5EF4-FFF2-40B4-BE49-F238E27FC236}">
                      <a16:creationId xmlns:a16="http://schemas.microsoft.com/office/drawing/2014/main" id="{2BC42BC1-D9BE-FB3D-2FF2-2F01F39B395F}"/>
                    </a:ext>
                  </a:extLst>
                </p:cNvPr>
                <p:cNvSpPr/>
                <p:nvPr/>
              </p:nvSpPr>
              <p:spPr>
                <a:xfrm>
                  <a:off x="10669748" y="2854269"/>
                  <a:ext cx="1592516" cy="434148"/>
                </a:xfrm>
                <a:prstGeom prst="round2DiagRect">
                  <a:avLst/>
                </a:prstGeom>
                <a:noFill/>
                <a:ln w="12700">
                  <a:solidFill>
                    <a:srgbClr val="DCD2C8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梦源黑体 CN W16" panose="020B0200000000000000" pitchFamily="34" charset="-122"/>
                  </a:endParaRPr>
                </a:p>
              </p:txBody>
            </p:sp>
          </p:grpSp>
          <p:sp>
            <p:nvSpPr>
              <p:cNvPr id="131" name="文本框 130">
                <a:extLst>
                  <a:ext uri="{FF2B5EF4-FFF2-40B4-BE49-F238E27FC236}">
                    <a16:creationId xmlns:a16="http://schemas.microsoft.com/office/drawing/2014/main" id="{49788954-0666-7AC4-1202-69975237AF52}"/>
                  </a:ext>
                </a:extLst>
              </p:cNvPr>
              <p:cNvSpPr txBox="1"/>
              <p:nvPr/>
            </p:nvSpPr>
            <p:spPr>
              <a:xfrm>
                <a:off x="11290446" y="3166410"/>
                <a:ext cx="341941" cy="13562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dist"/>
                <a:r>
                  <a:rPr lang="en-US" altLang="zh-CN" sz="700" dirty="0">
                    <a:solidFill>
                      <a:schemeClr val="accent2"/>
                    </a:solidFill>
                    <a:ea typeface="梦源黑体 CN W16" panose="020B0200000000000000" pitchFamily="34" charset="-122"/>
                  </a:rPr>
                  <a:t>GO TO</a:t>
                </a:r>
                <a:endParaRPr lang="zh-CN" altLang="en-US" sz="700" dirty="0">
                  <a:solidFill>
                    <a:schemeClr val="accent2"/>
                  </a:solidFill>
                  <a:ea typeface="梦源黑体 CN W16" panose="020B0200000000000000" pitchFamily="34" charset="-122"/>
                </a:endParaRPr>
              </a:p>
            </p:txBody>
          </p:sp>
        </p:grpSp>
        <p:sp>
          <p:nvSpPr>
            <p:cNvPr id="331" name="文本框 330">
              <a:extLst>
                <a:ext uri="{FF2B5EF4-FFF2-40B4-BE49-F238E27FC236}">
                  <a16:creationId xmlns:a16="http://schemas.microsoft.com/office/drawing/2014/main" id="{E43F13C2-F3EC-1429-FCF4-BE404754E8A1}"/>
                </a:ext>
              </a:extLst>
            </p:cNvPr>
            <p:cNvSpPr txBox="1"/>
            <p:nvPr/>
          </p:nvSpPr>
          <p:spPr>
            <a:xfrm>
              <a:off x="2568961" y="2314302"/>
              <a:ext cx="10262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rgbClr val="896453"/>
                  </a:solidFill>
                  <a:latin typeface="+mn-ea"/>
                </a:rPr>
                <a:t>关键词</a:t>
              </a:r>
              <a:r>
                <a:rPr lang="en-US" altLang="zh-CN" b="1" dirty="0">
                  <a:solidFill>
                    <a:srgbClr val="896453"/>
                  </a:solidFill>
                  <a:latin typeface="+mn-ea"/>
                </a:rPr>
                <a:t>1</a:t>
              </a:r>
              <a:endParaRPr lang="zh-CN" altLang="en-US" b="1" dirty="0">
                <a:solidFill>
                  <a:srgbClr val="896453"/>
                </a:solidFill>
                <a:latin typeface="+mn-ea"/>
              </a:endParaRPr>
            </a:p>
          </p:txBody>
        </p:sp>
        <p:grpSp>
          <p:nvGrpSpPr>
            <p:cNvPr id="332" name="组合 331">
              <a:extLst>
                <a:ext uri="{FF2B5EF4-FFF2-40B4-BE49-F238E27FC236}">
                  <a16:creationId xmlns:a16="http://schemas.microsoft.com/office/drawing/2014/main" id="{BC969A16-2298-F3F1-94C1-57C85F5756EE}"/>
                </a:ext>
              </a:extLst>
            </p:cNvPr>
            <p:cNvGrpSpPr/>
            <p:nvPr/>
          </p:nvGrpSpPr>
          <p:grpSpPr>
            <a:xfrm>
              <a:off x="3727680" y="2305229"/>
              <a:ext cx="1280142" cy="381451"/>
              <a:chOff x="10639012" y="2833137"/>
              <a:chExt cx="1650146" cy="480251"/>
            </a:xfrm>
          </p:grpSpPr>
          <p:grpSp>
            <p:nvGrpSpPr>
              <p:cNvPr id="344" name="组合 343">
                <a:extLst>
                  <a:ext uri="{FF2B5EF4-FFF2-40B4-BE49-F238E27FC236}">
                    <a16:creationId xmlns:a16="http://schemas.microsoft.com/office/drawing/2014/main" id="{AD767C44-8B71-FA2D-7836-EEC74931110B}"/>
                  </a:ext>
                </a:extLst>
              </p:cNvPr>
              <p:cNvGrpSpPr/>
              <p:nvPr/>
            </p:nvGrpSpPr>
            <p:grpSpPr>
              <a:xfrm>
                <a:off x="10639012" y="2833137"/>
                <a:ext cx="1650146" cy="480251"/>
                <a:chOff x="10639012" y="2833137"/>
                <a:chExt cx="1650146" cy="480251"/>
              </a:xfrm>
            </p:grpSpPr>
            <p:sp>
              <p:nvSpPr>
                <p:cNvPr id="346" name="矩形: 对角圆角 345">
                  <a:extLst>
                    <a:ext uri="{FF2B5EF4-FFF2-40B4-BE49-F238E27FC236}">
                      <a16:creationId xmlns:a16="http://schemas.microsoft.com/office/drawing/2014/main" id="{AA347C3A-0A3F-4B52-3DD4-30B72DA9FD0B}"/>
                    </a:ext>
                  </a:extLst>
                </p:cNvPr>
                <p:cNvSpPr/>
                <p:nvPr/>
              </p:nvSpPr>
              <p:spPr>
                <a:xfrm>
                  <a:off x="10639012" y="2833137"/>
                  <a:ext cx="1650146" cy="480251"/>
                </a:xfrm>
                <a:prstGeom prst="round2DiagRect">
                  <a:avLst/>
                </a:prstGeom>
                <a:noFill/>
                <a:ln>
                  <a:solidFill>
                    <a:srgbClr val="E7DFD8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梦源黑体 CN W16" panose="020B0200000000000000" pitchFamily="34" charset="-122"/>
                  </a:endParaRPr>
                </a:p>
              </p:txBody>
            </p:sp>
            <p:sp>
              <p:nvSpPr>
                <p:cNvPr id="348" name="矩形: 对角圆角 347">
                  <a:extLst>
                    <a:ext uri="{FF2B5EF4-FFF2-40B4-BE49-F238E27FC236}">
                      <a16:creationId xmlns:a16="http://schemas.microsoft.com/office/drawing/2014/main" id="{331F427A-08F4-F56D-F21F-D4C5F12BBE6E}"/>
                    </a:ext>
                  </a:extLst>
                </p:cNvPr>
                <p:cNvSpPr/>
                <p:nvPr/>
              </p:nvSpPr>
              <p:spPr>
                <a:xfrm>
                  <a:off x="10669748" y="2854269"/>
                  <a:ext cx="1592516" cy="434148"/>
                </a:xfrm>
                <a:prstGeom prst="round2DiagRect">
                  <a:avLst/>
                </a:prstGeom>
                <a:noFill/>
                <a:ln w="12700">
                  <a:solidFill>
                    <a:srgbClr val="DCD2C8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梦源黑体 CN W16" panose="020B0200000000000000" pitchFamily="34" charset="-122"/>
                  </a:endParaRPr>
                </a:p>
              </p:txBody>
            </p:sp>
          </p:grpSp>
          <p:sp>
            <p:nvSpPr>
              <p:cNvPr id="345" name="文本框 344">
                <a:extLst>
                  <a:ext uri="{FF2B5EF4-FFF2-40B4-BE49-F238E27FC236}">
                    <a16:creationId xmlns:a16="http://schemas.microsoft.com/office/drawing/2014/main" id="{EC26EFCF-A4A7-B852-2B9F-5A9B2EE4E9DA}"/>
                  </a:ext>
                </a:extLst>
              </p:cNvPr>
              <p:cNvSpPr txBox="1"/>
              <p:nvPr/>
            </p:nvSpPr>
            <p:spPr>
              <a:xfrm>
                <a:off x="11290446" y="3166410"/>
                <a:ext cx="341941" cy="13562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dist"/>
                <a:r>
                  <a:rPr lang="en-US" altLang="zh-CN" sz="700" dirty="0">
                    <a:solidFill>
                      <a:schemeClr val="accent2"/>
                    </a:solidFill>
                    <a:ea typeface="梦源黑体 CN W16" panose="020B0200000000000000" pitchFamily="34" charset="-122"/>
                  </a:rPr>
                  <a:t>GO TO</a:t>
                </a:r>
                <a:endParaRPr lang="zh-CN" altLang="en-US" sz="700" dirty="0">
                  <a:solidFill>
                    <a:schemeClr val="accent2"/>
                  </a:solidFill>
                  <a:ea typeface="梦源黑体 CN W16" panose="020B0200000000000000" pitchFamily="34" charset="-122"/>
                </a:endParaRPr>
              </a:p>
            </p:txBody>
          </p:sp>
        </p:grpSp>
        <p:sp>
          <p:nvSpPr>
            <p:cNvPr id="333" name="文本框 332">
              <a:extLst>
                <a:ext uri="{FF2B5EF4-FFF2-40B4-BE49-F238E27FC236}">
                  <a16:creationId xmlns:a16="http://schemas.microsoft.com/office/drawing/2014/main" id="{91804385-1F1C-BB5E-6746-84B67BEBCC7D}"/>
                </a:ext>
              </a:extLst>
            </p:cNvPr>
            <p:cNvSpPr txBox="1"/>
            <p:nvPr/>
          </p:nvSpPr>
          <p:spPr>
            <a:xfrm>
              <a:off x="3927098" y="2314302"/>
              <a:ext cx="10262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rgbClr val="896453"/>
                  </a:solidFill>
                  <a:latin typeface="+mn-ea"/>
                </a:rPr>
                <a:t>关键词</a:t>
              </a:r>
              <a:r>
                <a:rPr lang="en-US" altLang="zh-CN" b="1" dirty="0">
                  <a:solidFill>
                    <a:srgbClr val="896453"/>
                  </a:solidFill>
                  <a:latin typeface="+mn-ea"/>
                </a:rPr>
                <a:t>2</a:t>
              </a:r>
              <a:endParaRPr lang="zh-CN" altLang="en-US" b="1" dirty="0">
                <a:solidFill>
                  <a:srgbClr val="896453"/>
                </a:solidFill>
                <a:latin typeface="+mn-ea"/>
              </a:endParaRPr>
            </a:p>
          </p:txBody>
        </p:sp>
      </p:grpSp>
      <p:grpSp>
        <p:nvGrpSpPr>
          <p:cNvPr id="373" name="组合 372">
            <a:extLst>
              <a:ext uri="{FF2B5EF4-FFF2-40B4-BE49-F238E27FC236}">
                <a16:creationId xmlns:a16="http://schemas.microsoft.com/office/drawing/2014/main" id="{8C771ACD-82E9-E941-134D-D91B3740B896}"/>
              </a:ext>
            </a:extLst>
          </p:cNvPr>
          <p:cNvGrpSpPr/>
          <p:nvPr/>
        </p:nvGrpSpPr>
        <p:grpSpPr>
          <a:xfrm>
            <a:off x="2200860" y="3901218"/>
            <a:ext cx="2638279" cy="381451"/>
            <a:chOff x="2369543" y="2305229"/>
            <a:chExt cx="2638279" cy="381451"/>
          </a:xfrm>
        </p:grpSpPr>
        <p:grpSp>
          <p:nvGrpSpPr>
            <p:cNvPr id="374" name="组合 373">
              <a:extLst>
                <a:ext uri="{FF2B5EF4-FFF2-40B4-BE49-F238E27FC236}">
                  <a16:creationId xmlns:a16="http://schemas.microsoft.com/office/drawing/2014/main" id="{46D4DD45-1D01-29ED-9A50-08A0077BF1C3}"/>
                </a:ext>
              </a:extLst>
            </p:cNvPr>
            <p:cNvGrpSpPr/>
            <p:nvPr/>
          </p:nvGrpSpPr>
          <p:grpSpPr>
            <a:xfrm>
              <a:off x="2369543" y="2305229"/>
              <a:ext cx="1280142" cy="381451"/>
              <a:chOff x="10639012" y="2833137"/>
              <a:chExt cx="1650146" cy="480251"/>
            </a:xfrm>
          </p:grpSpPr>
          <p:grpSp>
            <p:nvGrpSpPr>
              <p:cNvPr id="382" name="组合 381">
                <a:extLst>
                  <a:ext uri="{FF2B5EF4-FFF2-40B4-BE49-F238E27FC236}">
                    <a16:creationId xmlns:a16="http://schemas.microsoft.com/office/drawing/2014/main" id="{87D3F2A9-C11E-41FC-7CFF-AAB366A3CF34}"/>
                  </a:ext>
                </a:extLst>
              </p:cNvPr>
              <p:cNvGrpSpPr/>
              <p:nvPr/>
            </p:nvGrpSpPr>
            <p:grpSpPr>
              <a:xfrm>
                <a:off x="10639012" y="2833137"/>
                <a:ext cx="1650146" cy="480251"/>
                <a:chOff x="10639012" y="2833137"/>
                <a:chExt cx="1650146" cy="480251"/>
              </a:xfrm>
            </p:grpSpPr>
            <p:sp>
              <p:nvSpPr>
                <p:cNvPr id="160" name="矩形: 对角圆角 159">
                  <a:extLst>
                    <a:ext uri="{FF2B5EF4-FFF2-40B4-BE49-F238E27FC236}">
                      <a16:creationId xmlns:a16="http://schemas.microsoft.com/office/drawing/2014/main" id="{1F66EA08-C084-B21E-9F2B-8D9048ADC380}"/>
                    </a:ext>
                  </a:extLst>
                </p:cNvPr>
                <p:cNvSpPr/>
                <p:nvPr/>
              </p:nvSpPr>
              <p:spPr>
                <a:xfrm>
                  <a:off x="10639012" y="2833137"/>
                  <a:ext cx="1650146" cy="480251"/>
                </a:xfrm>
                <a:prstGeom prst="round2DiagRect">
                  <a:avLst/>
                </a:prstGeom>
                <a:noFill/>
                <a:ln>
                  <a:solidFill>
                    <a:srgbClr val="E7DFD8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梦源黑体 CN W16" panose="020B0200000000000000" pitchFamily="34" charset="-122"/>
                  </a:endParaRPr>
                </a:p>
              </p:txBody>
            </p:sp>
            <p:sp>
              <p:nvSpPr>
                <p:cNvPr id="161" name="矩形: 对角圆角 160">
                  <a:extLst>
                    <a:ext uri="{FF2B5EF4-FFF2-40B4-BE49-F238E27FC236}">
                      <a16:creationId xmlns:a16="http://schemas.microsoft.com/office/drawing/2014/main" id="{86DD6F04-F820-DA85-06CF-9B9AAE5BFAB9}"/>
                    </a:ext>
                  </a:extLst>
                </p:cNvPr>
                <p:cNvSpPr/>
                <p:nvPr/>
              </p:nvSpPr>
              <p:spPr>
                <a:xfrm>
                  <a:off x="10669748" y="2854269"/>
                  <a:ext cx="1592516" cy="434148"/>
                </a:xfrm>
                <a:prstGeom prst="round2DiagRect">
                  <a:avLst/>
                </a:prstGeom>
                <a:noFill/>
                <a:ln w="12700">
                  <a:solidFill>
                    <a:srgbClr val="DCD2C8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梦源黑体 CN W16" panose="020B0200000000000000" pitchFamily="34" charset="-122"/>
                  </a:endParaRPr>
                </a:p>
              </p:txBody>
            </p:sp>
          </p:grpSp>
          <p:sp>
            <p:nvSpPr>
              <p:cNvPr id="383" name="文本框 382">
                <a:extLst>
                  <a:ext uri="{FF2B5EF4-FFF2-40B4-BE49-F238E27FC236}">
                    <a16:creationId xmlns:a16="http://schemas.microsoft.com/office/drawing/2014/main" id="{FDC84DCF-672C-CBB5-1943-4A54044B44EB}"/>
                  </a:ext>
                </a:extLst>
              </p:cNvPr>
              <p:cNvSpPr txBox="1"/>
              <p:nvPr/>
            </p:nvSpPr>
            <p:spPr>
              <a:xfrm>
                <a:off x="11290446" y="3166410"/>
                <a:ext cx="341941" cy="13562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dist"/>
                <a:r>
                  <a:rPr lang="en-US" altLang="zh-CN" sz="700" dirty="0">
                    <a:solidFill>
                      <a:schemeClr val="accent2"/>
                    </a:solidFill>
                    <a:ea typeface="梦源黑体 CN W16" panose="020B0200000000000000" pitchFamily="34" charset="-122"/>
                  </a:rPr>
                  <a:t>GO TO</a:t>
                </a:r>
                <a:endParaRPr lang="zh-CN" altLang="en-US" sz="700" dirty="0">
                  <a:solidFill>
                    <a:schemeClr val="accent2"/>
                  </a:solidFill>
                  <a:ea typeface="梦源黑体 CN W16" panose="020B0200000000000000" pitchFamily="34" charset="-122"/>
                </a:endParaRPr>
              </a:p>
            </p:txBody>
          </p:sp>
        </p:grpSp>
        <p:sp>
          <p:nvSpPr>
            <p:cNvPr id="375" name="文本框 374">
              <a:extLst>
                <a:ext uri="{FF2B5EF4-FFF2-40B4-BE49-F238E27FC236}">
                  <a16:creationId xmlns:a16="http://schemas.microsoft.com/office/drawing/2014/main" id="{80B16780-2DBB-C5A9-489B-DE0E84F43988}"/>
                </a:ext>
              </a:extLst>
            </p:cNvPr>
            <p:cNvSpPr txBox="1"/>
            <p:nvPr/>
          </p:nvSpPr>
          <p:spPr>
            <a:xfrm>
              <a:off x="2568961" y="2314302"/>
              <a:ext cx="10262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rgbClr val="896453"/>
                  </a:solidFill>
                  <a:latin typeface="+mn-ea"/>
                </a:rPr>
                <a:t>关键词</a:t>
              </a:r>
              <a:r>
                <a:rPr lang="en-US" altLang="zh-CN" b="1" dirty="0">
                  <a:solidFill>
                    <a:srgbClr val="896453"/>
                  </a:solidFill>
                  <a:latin typeface="+mn-ea"/>
                </a:rPr>
                <a:t>1</a:t>
              </a:r>
              <a:endParaRPr lang="zh-CN" altLang="en-US" b="1" dirty="0">
                <a:solidFill>
                  <a:srgbClr val="896453"/>
                </a:solidFill>
                <a:latin typeface="+mn-ea"/>
              </a:endParaRPr>
            </a:p>
          </p:txBody>
        </p:sp>
        <p:grpSp>
          <p:nvGrpSpPr>
            <p:cNvPr id="376" name="组合 375">
              <a:extLst>
                <a:ext uri="{FF2B5EF4-FFF2-40B4-BE49-F238E27FC236}">
                  <a16:creationId xmlns:a16="http://schemas.microsoft.com/office/drawing/2014/main" id="{36AE9747-F231-4B96-A417-A3F38D417155}"/>
                </a:ext>
              </a:extLst>
            </p:cNvPr>
            <p:cNvGrpSpPr/>
            <p:nvPr/>
          </p:nvGrpSpPr>
          <p:grpSpPr>
            <a:xfrm>
              <a:off x="3727680" y="2305229"/>
              <a:ext cx="1280142" cy="381451"/>
              <a:chOff x="10639012" y="2833137"/>
              <a:chExt cx="1650146" cy="480251"/>
            </a:xfrm>
          </p:grpSpPr>
          <p:grpSp>
            <p:nvGrpSpPr>
              <p:cNvPr id="378" name="组合 377">
                <a:extLst>
                  <a:ext uri="{FF2B5EF4-FFF2-40B4-BE49-F238E27FC236}">
                    <a16:creationId xmlns:a16="http://schemas.microsoft.com/office/drawing/2014/main" id="{2AE2EF48-01C8-49BD-309C-CD546B7765CC}"/>
                  </a:ext>
                </a:extLst>
              </p:cNvPr>
              <p:cNvGrpSpPr/>
              <p:nvPr/>
            </p:nvGrpSpPr>
            <p:grpSpPr>
              <a:xfrm>
                <a:off x="10639012" y="2833137"/>
                <a:ext cx="1650146" cy="480251"/>
                <a:chOff x="10639012" y="2833137"/>
                <a:chExt cx="1650146" cy="480251"/>
              </a:xfrm>
            </p:grpSpPr>
            <p:sp>
              <p:nvSpPr>
                <p:cNvPr id="380" name="矩形: 对角圆角 379">
                  <a:extLst>
                    <a:ext uri="{FF2B5EF4-FFF2-40B4-BE49-F238E27FC236}">
                      <a16:creationId xmlns:a16="http://schemas.microsoft.com/office/drawing/2014/main" id="{FFE720FA-9228-ED96-44CC-2D2580EE9B98}"/>
                    </a:ext>
                  </a:extLst>
                </p:cNvPr>
                <p:cNvSpPr/>
                <p:nvPr/>
              </p:nvSpPr>
              <p:spPr>
                <a:xfrm>
                  <a:off x="10639012" y="2833137"/>
                  <a:ext cx="1650146" cy="480251"/>
                </a:xfrm>
                <a:prstGeom prst="round2DiagRect">
                  <a:avLst/>
                </a:prstGeom>
                <a:noFill/>
                <a:ln>
                  <a:solidFill>
                    <a:srgbClr val="E7DFD8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梦源黑体 CN W16" panose="020B0200000000000000" pitchFamily="34" charset="-122"/>
                  </a:endParaRPr>
                </a:p>
              </p:txBody>
            </p:sp>
            <p:sp>
              <p:nvSpPr>
                <p:cNvPr id="381" name="矩形: 对角圆角 380">
                  <a:extLst>
                    <a:ext uri="{FF2B5EF4-FFF2-40B4-BE49-F238E27FC236}">
                      <a16:creationId xmlns:a16="http://schemas.microsoft.com/office/drawing/2014/main" id="{F44E11D3-0947-18C2-EC13-88CD77382239}"/>
                    </a:ext>
                  </a:extLst>
                </p:cNvPr>
                <p:cNvSpPr/>
                <p:nvPr/>
              </p:nvSpPr>
              <p:spPr>
                <a:xfrm>
                  <a:off x="10669748" y="2854269"/>
                  <a:ext cx="1592516" cy="434148"/>
                </a:xfrm>
                <a:prstGeom prst="round2DiagRect">
                  <a:avLst/>
                </a:prstGeom>
                <a:noFill/>
                <a:ln w="12700">
                  <a:solidFill>
                    <a:srgbClr val="DCD2C8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梦源黑体 CN W16" panose="020B0200000000000000" pitchFamily="34" charset="-122"/>
                  </a:endParaRPr>
                </a:p>
              </p:txBody>
            </p:sp>
          </p:grpSp>
          <p:sp>
            <p:nvSpPr>
              <p:cNvPr id="379" name="文本框 378">
                <a:extLst>
                  <a:ext uri="{FF2B5EF4-FFF2-40B4-BE49-F238E27FC236}">
                    <a16:creationId xmlns:a16="http://schemas.microsoft.com/office/drawing/2014/main" id="{E0B8EEC0-7848-49DD-E7B9-7B22F010857F}"/>
                  </a:ext>
                </a:extLst>
              </p:cNvPr>
              <p:cNvSpPr txBox="1"/>
              <p:nvPr/>
            </p:nvSpPr>
            <p:spPr>
              <a:xfrm>
                <a:off x="11290446" y="3166410"/>
                <a:ext cx="341941" cy="13562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dist"/>
                <a:r>
                  <a:rPr lang="en-US" altLang="zh-CN" sz="700" dirty="0">
                    <a:solidFill>
                      <a:schemeClr val="accent2"/>
                    </a:solidFill>
                    <a:ea typeface="梦源黑体 CN W16" panose="020B0200000000000000" pitchFamily="34" charset="-122"/>
                  </a:rPr>
                  <a:t>GO TO</a:t>
                </a:r>
                <a:endParaRPr lang="zh-CN" altLang="en-US" sz="700" dirty="0">
                  <a:solidFill>
                    <a:schemeClr val="accent2"/>
                  </a:solidFill>
                  <a:ea typeface="梦源黑体 CN W16" panose="020B0200000000000000" pitchFamily="34" charset="-122"/>
                </a:endParaRPr>
              </a:p>
            </p:txBody>
          </p:sp>
        </p:grpSp>
        <p:sp>
          <p:nvSpPr>
            <p:cNvPr id="377" name="文本框 376">
              <a:extLst>
                <a:ext uri="{FF2B5EF4-FFF2-40B4-BE49-F238E27FC236}">
                  <a16:creationId xmlns:a16="http://schemas.microsoft.com/office/drawing/2014/main" id="{EC31B250-B290-058B-32D8-08BEB0C0151F}"/>
                </a:ext>
              </a:extLst>
            </p:cNvPr>
            <p:cNvSpPr txBox="1"/>
            <p:nvPr/>
          </p:nvSpPr>
          <p:spPr>
            <a:xfrm>
              <a:off x="3927098" y="2314302"/>
              <a:ext cx="10262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rgbClr val="896453"/>
                  </a:solidFill>
                  <a:latin typeface="+mn-ea"/>
                </a:rPr>
                <a:t>关键词</a:t>
              </a:r>
              <a:r>
                <a:rPr lang="en-US" altLang="zh-CN" b="1" dirty="0">
                  <a:solidFill>
                    <a:srgbClr val="896453"/>
                  </a:solidFill>
                  <a:latin typeface="+mn-ea"/>
                </a:rPr>
                <a:t>2</a:t>
              </a:r>
              <a:endParaRPr lang="zh-CN" altLang="en-US" b="1" dirty="0">
                <a:solidFill>
                  <a:srgbClr val="896453"/>
                </a:solidFill>
                <a:latin typeface="+mn-ea"/>
              </a:endParaRPr>
            </a:p>
          </p:txBody>
        </p:sp>
      </p:grpSp>
      <p:sp>
        <p:nvSpPr>
          <p:cNvPr id="166" name="文本框 165">
            <a:extLst>
              <a:ext uri="{FF2B5EF4-FFF2-40B4-BE49-F238E27FC236}">
                <a16:creationId xmlns:a16="http://schemas.microsoft.com/office/drawing/2014/main" id="{C3BE038E-5243-1357-A365-E23F1A0DCE49}"/>
              </a:ext>
            </a:extLst>
          </p:cNvPr>
          <p:cNvSpPr txBox="1"/>
          <p:nvPr/>
        </p:nvSpPr>
        <p:spPr>
          <a:xfrm>
            <a:off x="2286809" y="2093769"/>
            <a:ext cx="2465031" cy="987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dirty="0">
                <a:solidFill>
                  <a:schemeClr val="accent1"/>
                </a:solidFill>
                <a:latin typeface="+mn-ea"/>
              </a:rPr>
              <a:t>在这里输入你的正文阐述与关键词标题相关的具体内容</a:t>
            </a:r>
          </a:p>
        </p:txBody>
      </p:sp>
      <p:grpSp>
        <p:nvGrpSpPr>
          <p:cNvPr id="385" name="组合 384">
            <a:extLst>
              <a:ext uri="{FF2B5EF4-FFF2-40B4-BE49-F238E27FC236}">
                <a16:creationId xmlns:a16="http://schemas.microsoft.com/office/drawing/2014/main" id="{82008E1B-1650-9FB1-4F37-3BB50352068D}"/>
              </a:ext>
            </a:extLst>
          </p:cNvPr>
          <p:cNvGrpSpPr/>
          <p:nvPr/>
        </p:nvGrpSpPr>
        <p:grpSpPr>
          <a:xfrm>
            <a:off x="5188412" y="1190010"/>
            <a:ext cx="2976033" cy="3403772"/>
            <a:chOff x="8350236" y="1190010"/>
            <a:chExt cx="2976033" cy="2443663"/>
          </a:xfrm>
        </p:grpSpPr>
        <p:sp>
          <p:nvSpPr>
            <p:cNvPr id="416" name="矩形: 圆角 415">
              <a:extLst>
                <a:ext uri="{FF2B5EF4-FFF2-40B4-BE49-F238E27FC236}">
                  <a16:creationId xmlns:a16="http://schemas.microsoft.com/office/drawing/2014/main" id="{7AAF353E-EC88-2EB6-7586-F885ABFBD2ED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8350236" y="1190010"/>
              <a:ext cx="2976033" cy="2443663"/>
            </a:xfrm>
            <a:prstGeom prst="roundRect">
              <a:avLst>
                <a:gd name="adj" fmla="val 966"/>
              </a:avLst>
            </a:prstGeom>
            <a:solidFill>
              <a:schemeClr val="accent2"/>
            </a:solidFill>
            <a:ln w="12827">
              <a:solidFill>
                <a:schemeClr val="accent1"/>
              </a:solidFill>
            </a:ln>
            <a:effectLst>
              <a:outerShdw blurRad="115443" dist="38481" dir="5400000" algn="t" rotWithShape="0">
                <a:srgbClr val="2F4F48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2354" tIns="46177" rIns="92354" bIns="46177" rtlCol="0" anchor="ctr"/>
            <a:lstStyle/>
            <a:p>
              <a:pPr algn="ctr"/>
              <a:endParaRPr lang="zh-CN" altLang="en-US" sz="1818" dirty="0">
                <a:ea typeface="梦源黑体 CN W16" panose="020B0200000000000000" pitchFamily="34" charset="-122"/>
              </a:endParaRPr>
            </a:p>
          </p:txBody>
        </p:sp>
        <p:grpSp>
          <p:nvGrpSpPr>
            <p:cNvPr id="417" name="组合 416">
              <a:extLst>
                <a:ext uri="{FF2B5EF4-FFF2-40B4-BE49-F238E27FC236}">
                  <a16:creationId xmlns:a16="http://schemas.microsoft.com/office/drawing/2014/main" id="{9A03DBB6-8E23-13A1-EFE6-0E3D7B71FE45}"/>
                </a:ext>
              </a:extLst>
            </p:cNvPr>
            <p:cNvGrpSpPr/>
            <p:nvPr/>
          </p:nvGrpSpPr>
          <p:grpSpPr>
            <a:xfrm>
              <a:off x="10642704" y="1313721"/>
              <a:ext cx="484169" cy="476318"/>
              <a:chOff x="5879792" y="1435400"/>
              <a:chExt cx="484169" cy="476318"/>
            </a:xfrm>
          </p:grpSpPr>
          <p:sp>
            <p:nvSpPr>
              <p:cNvPr id="418" name="Freeform 36">
                <a:extLst>
                  <a:ext uri="{FF2B5EF4-FFF2-40B4-BE49-F238E27FC236}">
                    <a16:creationId xmlns:a16="http://schemas.microsoft.com/office/drawing/2014/main" id="{32F0CE9D-0869-082E-22E9-B563AA03EC7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248371" y="1460699"/>
                <a:ext cx="90291" cy="90291"/>
              </a:xfrm>
              <a:custGeom>
                <a:avLst/>
                <a:gdLst>
                  <a:gd name="T0" fmla="*/ 248 w 341"/>
                  <a:gd name="T1" fmla="*/ 293 h 341"/>
                  <a:gd name="T2" fmla="*/ 267 w 341"/>
                  <a:gd name="T3" fmla="*/ 287 h 341"/>
                  <a:gd name="T4" fmla="*/ 271 w 341"/>
                  <a:gd name="T5" fmla="*/ 277 h 341"/>
                  <a:gd name="T6" fmla="*/ 341 w 341"/>
                  <a:gd name="T7" fmla="*/ 2 h 341"/>
                  <a:gd name="T8" fmla="*/ 339 w 341"/>
                  <a:gd name="T9" fmla="*/ 0 h 341"/>
                  <a:gd name="T10" fmla="*/ 64 w 341"/>
                  <a:gd name="T11" fmla="*/ 70 h 341"/>
                  <a:gd name="T12" fmla="*/ 54 w 341"/>
                  <a:gd name="T13" fmla="*/ 74 h 341"/>
                  <a:gd name="T14" fmla="*/ 49 w 341"/>
                  <a:gd name="T15" fmla="*/ 93 h 341"/>
                  <a:gd name="T16" fmla="*/ 24 w 341"/>
                  <a:gd name="T17" fmla="*/ 252 h 341"/>
                  <a:gd name="T18" fmla="*/ 0 w 341"/>
                  <a:gd name="T19" fmla="*/ 341 h 341"/>
                  <a:gd name="T20" fmla="*/ 89 w 341"/>
                  <a:gd name="T21" fmla="*/ 317 h 341"/>
                  <a:gd name="T22" fmla="*/ 248 w 341"/>
                  <a:gd name="T23" fmla="*/ 293 h 341"/>
                  <a:gd name="T24" fmla="*/ 98 w 341"/>
                  <a:gd name="T25" fmla="*/ 210 h 341"/>
                  <a:gd name="T26" fmla="*/ 110 w 341"/>
                  <a:gd name="T27" fmla="*/ 133 h 341"/>
                  <a:gd name="T28" fmla="*/ 113 w 341"/>
                  <a:gd name="T29" fmla="*/ 123 h 341"/>
                  <a:gd name="T30" fmla="*/ 118 w 341"/>
                  <a:gd name="T31" fmla="*/ 121 h 341"/>
                  <a:gd name="T32" fmla="*/ 253 w 341"/>
                  <a:gd name="T33" fmla="*/ 87 h 341"/>
                  <a:gd name="T34" fmla="*/ 220 w 341"/>
                  <a:gd name="T35" fmla="*/ 223 h 341"/>
                  <a:gd name="T36" fmla="*/ 218 w 341"/>
                  <a:gd name="T37" fmla="*/ 228 h 341"/>
                  <a:gd name="T38" fmla="*/ 208 w 341"/>
                  <a:gd name="T39" fmla="*/ 231 h 341"/>
                  <a:gd name="T40" fmla="*/ 131 w 341"/>
                  <a:gd name="T41" fmla="*/ 243 h 341"/>
                  <a:gd name="T42" fmla="*/ 87 w 341"/>
                  <a:gd name="T43" fmla="*/ 254 h 341"/>
                  <a:gd name="T44" fmla="*/ 98 w 341"/>
                  <a:gd name="T45" fmla="*/ 21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41" h="341">
                    <a:moveTo>
                      <a:pt x="248" y="293"/>
                    </a:moveTo>
                    <a:cubicBezTo>
                      <a:pt x="255" y="293"/>
                      <a:pt x="262" y="293"/>
                      <a:pt x="267" y="287"/>
                    </a:cubicBezTo>
                    <a:cubicBezTo>
                      <a:pt x="269" y="284"/>
                      <a:pt x="271" y="280"/>
                      <a:pt x="271" y="277"/>
                    </a:cubicBezTo>
                    <a:cubicBezTo>
                      <a:pt x="293" y="185"/>
                      <a:pt x="319" y="94"/>
                      <a:pt x="341" y="2"/>
                    </a:cubicBezTo>
                    <a:cubicBezTo>
                      <a:pt x="339" y="0"/>
                      <a:pt x="339" y="0"/>
                      <a:pt x="339" y="0"/>
                    </a:cubicBezTo>
                    <a:cubicBezTo>
                      <a:pt x="247" y="22"/>
                      <a:pt x="156" y="48"/>
                      <a:pt x="64" y="70"/>
                    </a:cubicBezTo>
                    <a:cubicBezTo>
                      <a:pt x="61" y="70"/>
                      <a:pt x="57" y="72"/>
                      <a:pt x="54" y="74"/>
                    </a:cubicBezTo>
                    <a:cubicBezTo>
                      <a:pt x="49" y="79"/>
                      <a:pt x="49" y="86"/>
                      <a:pt x="49" y="93"/>
                    </a:cubicBezTo>
                    <a:cubicBezTo>
                      <a:pt x="47" y="147"/>
                      <a:pt x="39" y="201"/>
                      <a:pt x="24" y="252"/>
                    </a:cubicBezTo>
                    <a:cubicBezTo>
                      <a:pt x="15" y="281"/>
                      <a:pt x="4" y="311"/>
                      <a:pt x="0" y="341"/>
                    </a:cubicBezTo>
                    <a:cubicBezTo>
                      <a:pt x="30" y="337"/>
                      <a:pt x="60" y="326"/>
                      <a:pt x="89" y="317"/>
                    </a:cubicBezTo>
                    <a:cubicBezTo>
                      <a:pt x="141" y="302"/>
                      <a:pt x="194" y="294"/>
                      <a:pt x="248" y="293"/>
                    </a:cubicBezTo>
                    <a:close/>
                    <a:moveTo>
                      <a:pt x="98" y="210"/>
                    </a:moveTo>
                    <a:cubicBezTo>
                      <a:pt x="106" y="185"/>
                      <a:pt x="110" y="160"/>
                      <a:pt x="110" y="133"/>
                    </a:cubicBezTo>
                    <a:cubicBezTo>
                      <a:pt x="111" y="130"/>
                      <a:pt x="111" y="126"/>
                      <a:pt x="113" y="123"/>
                    </a:cubicBezTo>
                    <a:cubicBezTo>
                      <a:pt x="115" y="122"/>
                      <a:pt x="116" y="121"/>
                      <a:pt x="118" y="121"/>
                    </a:cubicBezTo>
                    <a:cubicBezTo>
                      <a:pt x="163" y="110"/>
                      <a:pt x="208" y="98"/>
                      <a:pt x="253" y="87"/>
                    </a:cubicBezTo>
                    <a:cubicBezTo>
                      <a:pt x="244" y="133"/>
                      <a:pt x="231" y="178"/>
                      <a:pt x="220" y="223"/>
                    </a:cubicBezTo>
                    <a:cubicBezTo>
                      <a:pt x="220" y="225"/>
                      <a:pt x="219" y="226"/>
                      <a:pt x="218" y="228"/>
                    </a:cubicBezTo>
                    <a:cubicBezTo>
                      <a:pt x="215" y="230"/>
                      <a:pt x="211" y="231"/>
                      <a:pt x="208" y="231"/>
                    </a:cubicBezTo>
                    <a:cubicBezTo>
                      <a:pt x="182" y="231"/>
                      <a:pt x="156" y="235"/>
                      <a:pt x="131" y="243"/>
                    </a:cubicBezTo>
                    <a:cubicBezTo>
                      <a:pt x="116" y="247"/>
                      <a:pt x="102" y="253"/>
                      <a:pt x="87" y="254"/>
                    </a:cubicBezTo>
                    <a:cubicBezTo>
                      <a:pt x="88" y="240"/>
                      <a:pt x="94" y="225"/>
                      <a:pt x="98" y="21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419" name="Freeform 37">
                <a:extLst>
                  <a:ext uri="{FF2B5EF4-FFF2-40B4-BE49-F238E27FC236}">
                    <a16:creationId xmlns:a16="http://schemas.microsoft.com/office/drawing/2014/main" id="{DDD4775E-3E93-C7A6-E544-2BEC0473BB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54704" y="1435400"/>
                <a:ext cx="186252" cy="201519"/>
              </a:xfrm>
              <a:custGeom>
                <a:avLst/>
                <a:gdLst>
                  <a:gd name="T0" fmla="*/ 515 w 702"/>
                  <a:gd name="T1" fmla="*/ 642 h 760"/>
                  <a:gd name="T2" fmla="*/ 614 w 702"/>
                  <a:gd name="T3" fmla="*/ 544 h 760"/>
                  <a:gd name="T4" fmla="*/ 678 w 702"/>
                  <a:gd name="T5" fmla="*/ 416 h 760"/>
                  <a:gd name="T6" fmla="*/ 636 w 702"/>
                  <a:gd name="T7" fmla="*/ 137 h 760"/>
                  <a:gd name="T8" fmla="*/ 588 w 702"/>
                  <a:gd name="T9" fmla="*/ 81 h 760"/>
                  <a:gd name="T10" fmla="*/ 531 w 702"/>
                  <a:gd name="T11" fmla="*/ 38 h 760"/>
                  <a:gd name="T12" fmla="*/ 390 w 702"/>
                  <a:gd name="T13" fmla="*/ 2 h 760"/>
                  <a:gd name="T14" fmla="*/ 254 w 702"/>
                  <a:gd name="T15" fmla="*/ 53 h 760"/>
                  <a:gd name="T16" fmla="*/ 228 w 702"/>
                  <a:gd name="T17" fmla="*/ 79 h 760"/>
                  <a:gd name="T18" fmla="*/ 207 w 702"/>
                  <a:gd name="T19" fmla="*/ 108 h 760"/>
                  <a:gd name="T20" fmla="*/ 182 w 702"/>
                  <a:gd name="T21" fmla="*/ 178 h 760"/>
                  <a:gd name="T22" fmla="*/ 197 w 702"/>
                  <a:gd name="T23" fmla="*/ 252 h 760"/>
                  <a:gd name="T24" fmla="*/ 247 w 702"/>
                  <a:gd name="T25" fmla="*/ 307 h 760"/>
                  <a:gd name="T26" fmla="*/ 320 w 702"/>
                  <a:gd name="T27" fmla="*/ 323 h 760"/>
                  <a:gd name="T28" fmla="*/ 387 w 702"/>
                  <a:gd name="T29" fmla="*/ 291 h 760"/>
                  <a:gd name="T30" fmla="*/ 418 w 702"/>
                  <a:gd name="T31" fmla="*/ 224 h 760"/>
                  <a:gd name="T32" fmla="*/ 393 w 702"/>
                  <a:gd name="T33" fmla="*/ 156 h 760"/>
                  <a:gd name="T34" fmla="*/ 360 w 702"/>
                  <a:gd name="T35" fmla="*/ 134 h 760"/>
                  <a:gd name="T36" fmla="*/ 321 w 702"/>
                  <a:gd name="T37" fmla="*/ 142 h 760"/>
                  <a:gd name="T38" fmla="*/ 277 w 702"/>
                  <a:gd name="T39" fmla="*/ 201 h 760"/>
                  <a:gd name="T40" fmla="*/ 276 w 702"/>
                  <a:gd name="T41" fmla="*/ 207 h 760"/>
                  <a:gd name="T42" fmla="*/ 290 w 702"/>
                  <a:gd name="T43" fmla="*/ 221 h 760"/>
                  <a:gd name="T44" fmla="*/ 305 w 702"/>
                  <a:gd name="T45" fmla="*/ 207 h 760"/>
                  <a:gd name="T46" fmla="*/ 332 w 702"/>
                  <a:gd name="T47" fmla="*/ 158 h 760"/>
                  <a:gd name="T48" fmla="*/ 376 w 702"/>
                  <a:gd name="T49" fmla="*/ 170 h 760"/>
                  <a:gd name="T50" fmla="*/ 394 w 702"/>
                  <a:gd name="T51" fmla="*/ 223 h 760"/>
                  <a:gd name="T52" fmla="*/ 369 w 702"/>
                  <a:gd name="T53" fmla="*/ 271 h 760"/>
                  <a:gd name="T54" fmla="*/ 264 w 702"/>
                  <a:gd name="T55" fmla="*/ 280 h 760"/>
                  <a:gd name="T56" fmla="*/ 220 w 702"/>
                  <a:gd name="T57" fmla="*/ 183 h 760"/>
                  <a:gd name="T58" fmla="*/ 242 w 702"/>
                  <a:gd name="T59" fmla="*/ 131 h 760"/>
                  <a:gd name="T60" fmla="*/ 261 w 702"/>
                  <a:gd name="T61" fmla="*/ 107 h 760"/>
                  <a:gd name="T62" fmla="*/ 282 w 702"/>
                  <a:gd name="T63" fmla="*/ 88 h 760"/>
                  <a:gd name="T64" fmla="*/ 391 w 702"/>
                  <a:gd name="T65" fmla="*/ 54 h 760"/>
                  <a:gd name="T66" fmla="*/ 584 w 702"/>
                  <a:gd name="T67" fmla="*/ 170 h 760"/>
                  <a:gd name="T68" fmla="*/ 623 w 702"/>
                  <a:gd name="T69" fmla="*/ 281 h 760"/>
                  <a:gd name="T70" fmla="*/ 616 w 702"/>
                  <a:gd name="T71" fmla="*/ 400 h 760"/>
                  <a:gd name="T72" fmla="*/ 607 w 702"/>
                  <a:gd name="T73" fmla="*/ 428 h 760"/>
                  <a:gd name="T74" fmla="*/ 601 w 702"/>
                  <a:gd name="T75" fmla="*/ 377 h 760"/>
                  <a:gd name="T76" fmla="*/ 576 w 702"/>
                  <a:gd name="T77" fmla="*/ 332 h 760"/>
                  <a:gd name="T78" fmla="*/ 529 w 702"/>
                  <a:gd name="T79" fmla="*/ 322 h 760"/>
                  <a:gd name="T80" fmla="*/ 496 w 702"/>
                  <a:gd name="T81" fmla="*/ 378 h 760"/>
                  <a:gd name="T82" fmla="*/ 487 w 702"/>
                  <a:gd name="T83" fmla="*/ 450 h 760"/>
                  <a:gd name="T84" fmla="*/ 478 w 702"/>
                  <a:gd name="T85" fmla="*/ 521 h 760"/>
                  <a:gd name="T86" fmla="*/ 431 w 702"/>
                  <a:gd name="T87" fmla="*/ 590 h 760"/>
                  <a:gd name="T88" fmla="*/ 355 w 702"/>
                  <a:gd name="T89" fmla="*/ 638 h 760"/>
                  <a:gd name="T90" fmla="*/ 425 w 702"/>
                  <a:gd name="T91" fmla="*/ 536 h 760"/>
                  <a:gd name="T92" fmla="*/ 428 w 702"/>
                  <a:gd name="T93" fmla="*/ 481 h 760"/>
                  <a:gd name="T94" fmla="*/ 342 w 702"/>
                  <a:gd name="T95" fmla="*/ 445 h 760"/>
                  <a:gd name="T96" fmla="*/ 280 w 702"/>
                  <a:gd name="T97" fmla="*/ 533 h 760"/>
                  <a:gd name="T98" fmla="*/ 148 w 702"/>
                  <a:gd name="T99" fmla="*/ 623 h 760"/>
                  <a:gd name="T100" fmla="*/ 213 w 702"/>
                  <a:gd name="T101" fmla="*/ 560 h 760"/>
                  <a:gd name="T102" fmla="*/ 241 w 702"/>
                  <a:gd name="T103" fmla="*/ 487 h 760"/>
                  <a:gd name="T104" fmla="*/ 241 w 702"/>
                  <a:gd name="T105" fmla="*/ 388 h 760"/>
                  <a:gd name="T106" fmla="*/ 200 w 702"/>
                  <a:gd name="T107" fmla="*/ 331 h 760"/>
                  <a:gd name="T108" fmla="*/ 164 w 702"/>
                  <a:gd name="T109" fmla="*/ 306 h 760"/>
                  <a:gd name="T110" fmla="*/ 119 w 702"/>
                  <a:gd name="T111" fmla="*/ 311 h 760"/>
                  <a:gd name="T112" fmla="*/ 82 w 702"/>
                  <a:gd name="T113" fmla="*/ 338 h 760"/>
                  <a:gd name="T114" fmla="*/ 70 w 702"/>
                  <a:gd name="T115" fmla="*/ 397 h 760"/>
                  <a:gd name="T116" fmla="*/ 86 w 702"/>
                  <a:gd name="T117" fmla="*/ 457 h 760"/>
                  <a:gd name="T118" fmla="*/ 93 w 702"/>
                  <a:gd name="T119" fmla="*/ 547 h 760"/>
                  <a:gd name="T120" fmla="*/ 0 w 702"/>
                  <a:gd name="T121" fmla="*/ 666 h 760"/>
                  <a:gd name="T122" fmla="*/ 6 w 702"/>
                  <a:gd name="T123" fmla="*/ 670 h 760"/>
                  <a:gd name="T124" fmla="*/ 515 w 702"/>
                  <a:gd name="T125" fmla="*/ 642 h 7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02" h="760">
                    <a:moveTo>
                      <a:pt x="515" y="642"/>
                    </a:moveTo>
                    <a:cubicBezTo>
                      <a:pt x="553" y="613"/>
                      <a:pt x="585" y="582"/>
                      <a:pt x="614" y="544"/>
                    </a:cubicBezTo>
                    <a:cubicBezTo>
                      <a:pt x="643" y="506"/>
                      <a:pt x="666" y="463"/>
                      <a:pt x="678" y="416"/>
                    </a:cubicBezTo>
                    <a:cubicBezTo>
                      <a:pt x="702" y="322"/>
                      <a:pt x="688" y="220"/>
                      <a:pt x="636" y="137"/>
                    </a:cubicBezTo>
                    <a:cubicBezTo>
                      <a:pt x="622" y="117"/>
                      <a:pt x="606" y="98"/>
                      <a:pt x="588" y="81"/>
                    </a:cubicBezTo>
                    <a:cubicBezTo>
                      <a:pt x="571" y="65"/>
                      <a:pt x="551" y="50"/>
                      <a:pt x="531" y="38"/>
                    </a:cubicBezTo>
                    <a:cubicBezTo>
                      <a:pt x="489" y="14"/>
                      <a:pt x="439" y="0"/>
                      <a:pt x="390" y="2"/>
                    </a:cubicBezTo>
                    <a:cubicBezTo>
                      <a:pt x="341" y="5"/>
                      <a:pt x="292" y="21"/>
                      <a:pt x="254" y="53"/>
                    </a:cubicBezTo>
                    <a:cubicBezTo>
                      <a:pt x="244" y="60"/>
                      <a:pt x="236" y="69"/>
                      <a:pt x="228" y="79"/>
                    </a:cubicBezTo>
                    <a:cubicBezTo>
                      <a:pt x="220" y="88"/>
                      <a:pt x="213" y="98"/>
                      <a:pt x="207" y="108"/>
                    </a:cubicBezTo>
                    <a:cubicBezTo>
                      <a:pt x="194" y="129"/>
                      <a:pt x="184" y="152"/>
                      <a:pt x="182" y="178"/>
                    </a:cubicBezTo>
                    <a:cubicBezTo>
                      <a:pt x="179" y="204"/>
                      <a:pt x="185" y="230"/>
                      <a:pt x="197" y="252"/>
                    </a:cubicBezTo>
                    <a:cubicBezTo>
                      <a:pt x="209" y="274"/>
                      <a:pt x="226" y="293"/>
                      <a:pt x="247" y="307"/>
                    </a:cubicBezTo>
                    <a:cubicBezTo>
                      <a:pt x="268" y="321"/>
                      <a:pt x="295" y="326"/>
                      <a:pt x="320" y="323"/>
                    </a:cubicBezTo>
                    <a:cubicBezTo>
                      <a:pt x="345" y="319"/>
                      <a:pt x="368" y="308"/>
                      <a:pt x="387" y="291"/>
                    </a:cubicBezTo>
                    <a:cubicBezTo>
                      <a:pt x="405" y="275"/>
                      <a:pt x="419" y="250"/>
                      <a:pt x="418" y="224"/>
                    </a:cubicBezTo>
                    <a:cubicBezTo>
                      <a:pt x="418" y="198"/>
                      <a:pt x="409" y="175"/>
                      <a:pt x="393" y="156"/>
                    </a:cubicBezTo>
                    <a:cubicBezTo>
                      <a:pt x="385" y="146"/>
                      <a:pt x="374" y="137"/>
                      <a:pt x="360" y="134"/>
                    </a:cubicBezTo>
                    <a:cubicBezTo>
                      <a:pt x="347" y="131"/>
                      <a:pt x="332" y="135"/>
                      <a:pt x="321" y="142"/>
                    </a:cubicBezTo>
                    <a:cubicBezTo>
                      <a:pt x="299" y="156"/>
                      <a:pt x="287" y="178"/>
                      <a:pt x="277" y="201"/>
                    </a:cubicBezTo>
                    <a:cubicBezTo>
                      <a:pt x="277" y="202"/>
                      <a:pt x="276" y="205"/>
                      <a:pt x="276" y="207"/>
                    </a:cubicBezTo>
                    <a:cubicBezTo>
                      <a:pt x="276" y="215"/>
                      <a:pt x="282" y="221"/>
                      <a:pt x="290" y="221"/>
                    </a:cubicBezTo>
                    <a:cubicBezTo>
                      <a:pt x="298" y="222"/>
                      <a:pt x="305" y="215"/>
                      <a:pt x="305" y="207"/>
                    </a:cubicBezTo>
                    <a:cubicBezTo>
                      <a:pt x="305" y="188"/>
                      <a:pt x="316" y="168"/>
                      <a:pt x="332" y="158"/>
                    </a:cubicBezTo>
                    <a:cubicBezTo>
                      <a:pt x="347" y="148"/>
                      <a:pt x="364" y="155"/>
                      <a:pt x="376" y="170"/>
                    </a:cubicBezTo>
                    <a:cubicBezTo>
                      <a:pt x="388" y="185"/>
                      <a:pt x="395" y="205"/>
                      <a:pt x="394" y="223"/>
                    </a:cubicBezTo>
                    <a:cubicBezTo>
                      <a:pt x="393" y="242"/>
                      <a:pt x="383" y="259"/>
                      <a:pt x="369" y="271"/>
                    </a:cubicBezTo>
                    <a:cubicBezTo>
                      <a:pt x="339" y="296"/>
                      <a:pt x="295" y="302"/>
                      <a:pt x="264" y="280"/>
                    </a:cubicBezTo>
                    <a:cubicBezTo>
                      <a:pt x="233" y="259"/>
                      <a:pt x="214" y="218"/>
                      <a:pt x="220" y="183"/>
                    </a:cubicBezTo>
                    <a:cubicBezTo>
                      <a:pt x="223" y="165"/>
                      <a:pt x="231" y="147"/>
                      <a:pt x="242" y="131"/>
                    </a:cubicBezTo>
                    <a:cubicBezTo>
                      <a:pt x="247" y="123"/>
                      <a:pt x="254" y="115"/>
                      <a:pt x="261" y="107"/>
                    </a:cubicBezTo>
                    <a:cubicBezTo>
                      <a:pt x="267" y="100"/>
                      <a:pt x="274" y="94"/>
                      <a:pt x="282" y="88"/>
                    </a:cubicBezTo>
                    <a:cubicBezTo>
                      <a:pt x="313" y="65"/>
                      <a:pt x="352" y="54"/>
                      <a:pt x="391" y="54"/>
                    </a:cubicBezTo>
                    <a:cubicBezTo>
                      <a:pt x="468" y="52"/>
                      <a:pt x="543" y="105"/>
                      <a:pt x="584" y="170"/>
                    </a:cubicBezTo>
                    <a:cubicBezTo>
                      <a:pt x="605" y="203"/>
                      <a:pt x="618" y="241"/>
                      <a:pt x="623" y="281"/>
                    </a:cubicBezTo>
                    <a:cubicBezTo>
                      <a:pt x="628" y="321"/>
                      <a:pt x="627" y="361"/>
                      <a:pt x="616" y="400"/>
                    </a:cubicBezTo>
                    <a:cubicBezTo>
                      <a:pt x="614" y="409"/>
                      <a:pt x="611" y="419"/>
                      <a:pt x="607" y="428"/>
                    </a:cubicBezTo>
                    <a:cubicBezTo>
                      <a:pt x="608" y="411"/>
                      <a:pt x="606" y="394"/>
                      <a:pt x="601" y="377"/>
                    </a:cubicBezTo>
                    <a:cubicBezTo>
                      <a:pt x="597" y="360"/>
                      <a:pt x="589" y="344"/>
                      <a:pt x="576" y="332"/>
                    </a:cubicBezTo>
                    <a:cubicBezTo>
                      <a:pt x="564" y="321"/>
                      <a:pt x="544" y="315"/>
                      <a:pt x="529" y="322"/>
                    </a:cubicBezTo>
                    <a:cubicBezTo>
                      <a:pt x="508" y="331"/>
                      <a:pt x="500" y="356"/>
                      <a:pt x="496" y="378"/>
                    </a:cubicBezTo>
                    <a:cubicBezTo>
                      <a:pt x="492" y="402"/>
                      <a:pt x="489" y="426"/>
                      <a:pt x="487" y="450"/>
                    </a:cubicBezTo>
                    <a:cubicBezTo>
                      <a:pt x="486" y="474"/>
                      <a:pt x="486" y="498"/>
                      <a:pt x="478" y="521"/>
                    </a:cubicBezTo>
                    <a:cubicBezTo>
                      <a:pt x="469" y="548"/>
                      <a:pt x="451" y="570"/>
                      <a:pt x="431" y="590"/>
                    </a:cubicBezTo>
                    <a:cubicBezTo>
                      <a:pt x="410" y="612"/>
                      <a:pt x="385" y="632"/>
                      <a:pt x="355" y="638"/>
                    </a:cubicBezTo>
                    <a:cubicBezTo>
                      <a:pt x="388" y="613"/>
                      <a:pt x="413" y="577"/>
                      <a:pt x="425" y="536"/>
                    </a:cubicBezTo>
                    <a:cubicBezTo>
                      <a:pt x="431" y="518"/>
                      <a:pt x="433" y="499"/>
                      <a:pt x="428" y="481"/>
                    </a:cubicBezTo>
                    <a:cubicBezTo>
                      <a:pt x="417" y="448"/>
                      <a:pt x="374" y="429"/>
                      <a:pt x="342" y="445"/>
                    </a:cubicBezTo>
                    <a:cubicBezTo>
                      <a:pt x="309" y="461"/>
                      <a:pt x="298" y="501"/>
                      <a:pt x="280" y="533"/>
                    </a:cubicBezTo>
                    <a:cubicBezTo>
                      <a:pt x="253" y="581"/>
                      <a:pt x="202" y="615"/>
                      <a:pt x="148" y="623"/>
                    </a:cubicBezTo>
                    <a:cubicBezTo>
                      <a:pt x="172" y="604"/>
                      <a:pt x="197" y="585"/>
                      <a:pt x="213" y="560"/>
                    </a:cubicBezTo>
                    <a:cubicBezTo>
                      <a:pt x="228" y="538"/>
                      <a:pt x="235" y="513"/>
                      <a:pt x="241" y="487"/>
                    </a:cubicBezTo>
                    <a:cubicBezTo>
                      <a:pt x="249" y="455"/>
                      <a:pt x="253" y="420"/>
                      <a:pt x="241" y="388"/>
                    </a:cubicBezTo>
                    <a:cubicBezTo>
                      <a:pt x="233" y="366"/>
                      <a:pt x="217" y="348"/>
                      <a:pt x="200" y="331"/>
                    </a:cubicBezTo>
                    <a:cubicBezTo>
                      <a:pt x="190" y="321"/>
                      <a:pt x="178" y="310"/>
                      <a:pt x="164" y="306"/>
                    </a:cubicBezTo>
                    <a:cubicBezTo>
                      <a:pt x="149" y="302"/>
                      <a:pt x="133" y="306"/>
                      <a:pt x="119" y="311"/>
                    </a:cubicBezTo>
                    <a:cubicBezTo>
                      <a:pt x="104" y="317"/>
                      <a:pt x="91" y="326"/>
                      <a:pt x="82" y="338"/>
                    </a:cubicBezTo>
                    <a:cubicBezTo>
                      <a:pt x="70" y="355"/>
                      <a:pt x="68" y="377"/>
                      <a:pt x="70" y="397"/>
                    </a:cubicBezTo>
                    <a:cubicBezTo>
                      <a:pt x="73" y="418"/>
                      <a:pt x="80" y="437"/>
                      <a:pt x="86" y="457"/>
                    </a:cubicBezTo>
                    <a:cubicBezTo>
                      <a:pt x="95" y="486"/>
                      <a:pt x="100" y="517"/>
                      <a:pt x="93" y="547"/>
                    </a:cubicBezTo>
                    <a:cubicBezTo>
                      <a:pt x="82" y="597"/>
                      <a:pt x="40" y="634"/>
                      <a:pt x="0" y="666"/>
                    </a:cubicBezTo>
                    <a:cubicBezTo>
                      <a:pt x="1" y="668"/>
                      <a:pt x="3" y="669"/>
                      <a:pt x="6" y="670"/>
                    </a:cubicBezTo>
                    <a:cubicBezTo>
                      <a:pt x="155" y="760"/>
                      <a:pt x="366" y="754"/>
                      <a:pt x="515" y="64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420" name="Freeform 38">
                <a:extLst>
                  <a:ext uri="{FF2B5EF4-FFF2-40B4-BE49-F238E27FC236}">
                    <a16:creationId xmlns:a16="http://schemas.microsoft.com/office/drawing/2014/main" id="{EE2B2327-3C53-EF1B-F913-C4158BDB07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62442" y="1558406"/>
                <a:ext cx="201519" cy="186253"/>
              </a:xfrm>
              <a:custGeom>
                <a:avLst/>
                <a:gdLst>
                  <a:gd name="T0" fmla="*/ 722 w 761"/>
                  <a:gd name="T1" fmla="*/ 172 h 703"/>
                  <a:gd name="T2" fmla="*/ 679 w 761"/>
                  <a:gd name="T3" fmla="*/ 114 h 703"/>
                  <a:gd name="T4" fmla="*/ 623 w 761"/>
                  <a:gd name="T5" fmla="*/ 66 h 703"/>
                  <a:gd name="T6" fmla="*/ 344 w 761"/>
                  <a:gd name="T7" fmla="*/ 25 h 703"/>
                  <a:gd name="T8" fmla="*/ 216 w 761"/>
                  <a:gd name="T9" fmla="*/ 88 h 703"/>
                  <a:gd name="T10" fmla="*/ 118 w 761"/>
                  <a:gd name="T11" fmla="*/ 187 h 703"/>
                  <a:gd name="T12" fmla="*/ 90 w 761"/>
                  <a:gd name="T13" fmla="*/ 696 h 703"/>
                  <a:gd name="T14" fmla="*/ 92 w 761"/>
                  <a:gd name="T15" fmla="*/ 703 h 703"/>
                  <a:gd name="T16" fmla="*/ 213 w 761"/>
                  <a:gd name="T17" fmla="*/ 609 h 703"/>
                  <a:gd name="T18" fmla="*/ 303 w 761"/>
                  <a:gd name="T19" fmla="*/ 616 h 703"/>
                  <a:gd name="T20" fmla="*/ 363 w 761"/>
                  <a:gd name="T21" fmla="*/ 632 h 703"/>
                  <a:gd name="T22" fmla="*/ 422 w 761"/>
                  <a:gd name="T23" fmla="*/ 621 h 703"/>
                  <a:gd name="T24" fmla="*/ 449 w 761"/>
                  <a:gd name="T25" fmla="*/ 584 h 703"/>
                  <a:gd name="T26" fmla="*/ 454 w 761"/>
                  <a:gd name="T27" fmla="*/ 538 h 703"/>
                  <a:gd name="T28" fmla="*/ 429 w 761"/>
                  <a:gd name="T29" fmla="*/ 502 h 703"/>
                  <a:gd name="T30" fmla="*/ 372 w 761"/>
                  <a:gd name="T31" fmla="*/ 461 h 703"/>
                  <a:gd name="T32" fmla="*/ 273 w 761"/>
                  <a:gd name="T33" fmla="*/ 461 h 703"/>
                  <a:gd name="T34" fmla="*/ 200 w 761"/>
                  <a:gd name="T35" fmla="*/ 489 h 703"/>
                  <a:gd name="T36" fmla="*/ 137 w 761"/>
                  <a:gd name="T37" fmla="*/ 555 h 703"/>
                  <a:gd name="T38" fmla="*/ 227 w 761"/>
                  <a:gd name="T39" fmla="*/ 422 h 703"/>
                  <a:gd name="T40" fmla="*/ 315 w 761"/>
                  <a:gd name="T41" fmla="*/ 360 h 703"/>
                  <a:gd name="T42" fmla="*/ 279 w 761"/>
                  <a:gd name="T43" fmla="*/ 274 h 703"/>
                  <a:gd name="T44" fmla="*/ 224 w 761"/>
                  <a:gd name="T45" fmla="*/ 277 h 703"/>
                  <a:gd name="T46" fmla="*/ 122 w 761"/>
                  <a:gd name="T47" fmla="*/ 347 h 703"/>
                  <a:gd name="T48" fmla="*/ 170 w 761"/>
                  <a:gd name="T49" fmla="*/ 271 h 703"/>
                  <a:gd name="T50" fmla="*/ 239 w 761"/>
                  <a:gd name="T51" fmla="*/ 224 h 703"/>
                  <a:gd name="T52" fmla="*/ 310 w 761"/>
                  <a:gd name="T53" fmla="*/ 215 h 703"/>
                  <a:gd name="T54" fmla="*/ 382 w 761"/>
                  <a:gd name="T55" fmla="*/ 206 h 703"/>
                  <a:gd name="T56" fmla="*/ 438 w 761"/>
                  <a:gd name="T57" fmla="*/ 174 h 703"/>
                  <a:gd name="T58" fmla="*/ 428 w 761"/>
                  <a:gd name="T59" fmla="*/ 126 h 703"/>
                  <a:gd name="T60" fmla="*/ 384 w 761"/>
                  <a:gd name="T61" fmla="*/ 101 h 703"/>
                  <a:gd name="T62" fmla="*/ 332 w 761"/>
                  <a:gd name="T63" fmla="*/ 95 h 703"/>
                  <a:gd name="T64" fmla="*/ 361 w 761"/>
                  <a:gd name="T65" fmla="*/ 86 h 703"/>
                  <a:gd name="T66" fmla="*/ 479 w 761"/>
                  <a:gd name="T67" fmla="*/ 80 h 703"/>
                  <a:gd name="T68" fmla="*/ 590 w 761"/>
                  <a:gd name="T69" fmla="*/ 118 h 703"/>
                  <a:gd name="T70" fmla="*/ 706 w 761"/>
                  <a:gd name="T71" fmla="*/ 311 h 703"/>
                  <a:gd name="T72" fmla="*/ 672 w 761"/>
                  <a:gd name="T73" fmla="*/ 420 h 703"/>
                  <a:gd name="T74" fmla="*/ 653 w 761"/>
                  <a:gd name="T75" fmla="*/ 441 h 703"/>
                  <a:gd name="T76" fmla="*/ 629 w 761"/>
                  <a:gd name="T77" fmla="*/ 460 h 703"/>
                  <a:gd name="T78" fmla="*/ 578 w 761"/>
                  <a:gd name="T79" fmla="*/ 482 h 703"/>
                  <a:gd name="T80" fmla="*/ 480 w 761"/>
                  <a:gd name="T81" fmla="*/ 438 h 703"/>
                  <a:gd name="T82" fmla="*/ 489 w 761"/>
                  <a:gd name="T83" fmla="*/ 333 h 703"/>
                  <a:gd name="T84" fmla="*/ 537 w 761"/>
                  <a:gd name="T85" fmla="*/ 308 h 703"/>
                  <a:gd name="T86" fmla="*/ 590 w 761"/>
                  <a:gd name="T87" fmla="*/ 326 h 703"/>
                  <a:gd name="T88" fmla="*/ 602 w 761"/>
                  <a:gd name="T89" fmla="*/ 371 h 703"/>
                  <a:gd name="T90" fmla="*/ 553 w 761"/>
                  <a:gd name="T91" fmla="*/ 397 h 703"/>
                  <a:gd name="T92" fmla="*/ 539 w 761"/>
                  <a:gd name="T93" fmla="*/ 412 h 703"/>
                  <a:gd name="T94" fmla="*/ 553 w 761"/>
                  <a:gd name="T95" fmla="*/ 426 h 703"/>
                  <a:gd name="T96" fmla="*/ 559 w 761"/>
                  <a:gd name="T97" fmla="*/ 425 h 703"/>
                  <a:gd name="T98" fmla="*/ 618 w 761"/>
                  <a:gd name="T99" fmla="*/ 381 h 703"/>
                  <a:gd name="T100" fmla="*/ 626 w 761"/>
                  <a:gd name="T101" fmla="*/ 342 h 703"/>
                  <a:gd name="T102" fmla="*/ 605 w 761"/>
                  <a:gd name="T103" fmla="*/ 309 h 703"/>
                  <a:gd name="T104" fmla="*/ 536 w 761"/>
                  <a:gd name="T105" fmla="*/ 284 h 703"/>
                  <a:gd name="T106" fmla="*/ 469 w 761"/>
                  <a:gd name="T107" fmla="*/ 315 h 703"/>
                  <a:gd name="T108" fmla="*/ 438 w 761"/>
                  <a:gd name="T109" fmla="*/ 382 h 703"/>
                  <a:gd name="T110" fmla="*/ 453 w 761"/>
                  <a:gd name="T111" fmla="*/ 455 h 703"/>
                  <a:gd name="T112" fmla="*/ 508 w 761"/>
                  <a:gd name="T113" fmla="*/ 505 h 703"/>
                  <a:gd name="T114" fmla="*/ 582 w 761"/>
                  <a:gd name="T115" fmla="*/ 521 h 703"/>
                  <a:gd name="T116" fmla="*/ 652 w 761"/>
                  <a:gd name="T117" fmla="*/ 496 h 703"/>
                  <a:gd name="T118" fmla="*/ 681 w 761"/>
                  <a:gd name="T119" fmla="*/ 475 h 703"/>
                  <a:gd name="T120" fmla="*/ 708 w 761"/>
                  <a:gd name="T121" fmla="*/ 448 h 703"/>
                  <a:gd name="T122" fmla="*/ 758 w 761"/>
                  <a:gd name="T123" fmla="*/ 312 h 703"/>
                  <a:gd name="T124" fmla="*/ 722 w 761"/>
                  <a:gd name="T125" fmla="*/ 172 h 7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61" h="703">
                    <a:moveTo>
                      <a:pt x="722" y="172"/>
                    </a:moveTo>
                    <a:cubicBezTo>
                      <a:pt x="710" y="151"/>
                      <a:pt x="695" y="131"/>
                      <a:pt x="679" y="114"/>
                    </a:cubicBezTo>
                    <a:cubicBezTo>
                      <a:pt x="662" y="96"/>
                      <a:pt x="644" y="80"/>
                      <a:pt x="623" y="66"/>
                    </a:cubicBezTo>
                    <a:cubicBezTo>
                      <a:pt x="540" y="14"/>
                      <a:pt x="439" y="0"/>
                      <a:pt x="344" y="25"/>
                    </a:cubicBezTo>
                    <a:cubicBezTo>
                      <a:pt x="297" y="37"/>
                      <a:pt x="254" y="60"/>
                      <a:pt x="216" y="88"/>
                    </a:cubicBezTo>
                    <a:cubicBezTo>
                      <a:pt x="178" y="117"/>
                      <a:pt x="147" y="149"/>
                      <a:pt x="118" y="187"/>
                    </a:cubicBezTo>
                    <a:cubicBezTo>
                      <a:pt x="6" y="336"/>
                      <a:pt x="0" y="547"/>
                      <a:pt x="90" y="696"/>
                    </a:cubicBezTo>
                    <a:cubicBezTo>
                      <a:pt x="91" y="699"/>
                      <a:pt x="92" y="701"/>
                      <a:pt x="92" y="703"/>
                    </a:cubicBezTo>
                    <a:cubicBezTo>
                      <a:pt x="126" y="662"/>
                      <a:pt x="163" y="620"/>
                      <a:pt x="213" y="609"/>
                    </a:cubicBezTo>
                    <a:cubicBezTo>
                      <a:pt x="243" y="603"/>
                      <a:pt x="274" y="607"/>
                      <a:pt x="303" y="616"/>
                    </a:cubicBezTo>
                    <a:cubicBezTo>
                      <a:pt x="323" y="622"/>
                      <a:pt x="342" y="629"/>
                      <a:pt x="363" y="632"/>
                    </a:cubicBezTo>
                    <a:cubicBezTo>
                      <a:pt x="383" y="635"/>
                      <a:pt x="405" y="632"/>
                      <a:pt x="422" y="621"/>
                    </a:cubicBezTo>
                    <a:cubicBezTo>
                      <a:pt x="434" y="612"/>
                      <a:pt x="443" y="598"/>
                      <a:pt x="449" y="584"/>
                    </a:cubicBezTo>
                    <a:cubicBezTo>
                      <a:pt x="455" y="569"/>
                      <a:pt x="458" y="553"/>
                      <a:pt x="454" y="538"/>
                    </a:cubicBezTo>
                    <a:cubicBezTo>
                      <a:pt x="450" y="524"/>
                      <a:pt x="439" y="512"/>
                      <a:pt x="429" y="502"/>
                    </a:cubicBezTo>
                    <a:cubicBezTo>
                      <a:pt x="412" y="485"/>
                      <a:pt x="394" y="470"/>
                      <a:pt x="372" y="461"/>
                    </a:cubicBezTo>
                    <a:cubicBezTo>
                      <a:pt x="341" y="449"/>
                      <a:pt x="306" y="454"/>
                      <a:pt x="273" y="461"/>
                    </a:cubicBezTo>
                    <a:cubicBezTo>
                      <a:pt x="248" y="467"/>
                      <a:pt x="222" y="474"/>
                      <a:pt x="200" y="489"/>
                    </a:cubicBezTo>
                    <a:cubicBezTo>
                      <a:pt x="175" y="506"/>
                      <a:pt x="156" y="530"/>
                      <a:pt x="137" y="555"/>
                    </a:cubicBezTo>
                    <a:cubicBezTo>
                      <a:pt x="145" y="500"/>
                      <a:pt x="179" y="449"/>
                      <a:pt x="227" y="422"/>
                    </a:cubicBezTo>
                    <a:cubicBezTo>
                      <a:pt x="259" y="404"/>
                      <a:pt x="299" y="393"/>
                      <a:pt x="315" y="360"/>
                    </a:cubicBezTo>
                    <a:cubicBezTo>
                      <a:pt x="331" y="329"/>
                      <a:pt x="313" y="285"/>
                      <a:pt x="279" y="274"/>
                    </a:cubicBezTo>
                    <a:cubicBezTo>
                      <a:pt x="261" y="269"/>
                      <a:pt x="242" y="271"/>
                      <a:pt x="224" y="277"/>
                    </a:cubicBezTo>
                    <a:cubicBezTo>
                      <a:pt x="184" y="289"/>
                      <a:pt x="147" y="314"/>
                      <a:pt x="122" y="347"/>
                    </a:cubicBezTo>
                    <a:cubicBezTo>
                      <a:pt x="128" y="317"/>
                      <a:pt x="148" y="293"/>
                      <a:pt x="170" y="271"/>
                    </a:cubicBezTo>
                    <a:cubicBezTo>
                      <a:pt x="190" y="251"/>
                      <a:pt x="212" y="233"/>
                      <a:pt x="239" y="224"/>
                    </a:cubicBezTo>
                    <a:cubicBezTo>
                      <a:pt x="262" y="216"/>
                      <a:pt x="286" y="216"/>
                      <a:pt x="310" y="215"/>
                    </a:cubicBezTo>
                    <a:cubicBezTo>
                      <a:pt x="334" y="213"/>
                      <a:pt x="358" y="210"/>
                      <a:pt x="382" y="206"/>
                    </a:cubicBezTo>
                    <a:cubicBezTo>
                      <a:pt x="404" y="202"/>
                      <a:pt x="429" y="194"/>
                      <a:pt x="438" y="174"/>
                    </a:cubicBezTo>
                    <a:cubicBezTo>
                      <a:pt x="445" y="158"/>
                      <a:pt x="439" y="139"/>
                      <a:pt x="428" y="126"/>
                    </a:cubicBezTo>
                    <a:cubicBezTo>
                      <a:pt x="417" y="113"/>
                      <a:pt x="400" y="106"/>
                      <a:pt x="384" y="101"/>
                    </a:cubicBezTo>
                    <a:cubicBezTo>
                      <a:pt x="366" y="96"/>
                      <a:pt x="349" y="94"/>
                      <a:pt x="332" y="95"/>
                    </a:cubicBezTo>
                    <a:cubicBezTo>
                      <a:pt x="342" y="91"/>
                      <a:pt x="351" y="88"/>
                      <a:pt x="361" y="86"/>
                    </a:cubicBezTo>
                    <a:cubicBezTo>
                      <a:pt x="399" y="76"/>
                      <a:pt x="439" y="74"/>
                      <a:pt x="479" y="80"/>
                    </a:cubicBezTo>
                    <a:cubicBezTo>
                      <a:pt x="519" y="85"/>
                      <a:pt x="557" y="98"/>
                      <a:pt x="590" y="118"/>
                    </a:cubicBezTo>
                    <a:cubicBezTo>
                      <a:pt x="655" y="159"/>
                      <a:pt x="708" y="234"/>
                      <a:pt x="706" y="311"/>
                    </a:cubicBezTo>
                    <a:cubicBezTo>
                      <a:pt x="706" y="350"/>
                      <a:pt x="695" y="389"/>
                      <a:pt x="672" y="420"/>
                    </a:cubicBezTo>
                    <a:cubicBezTo>
                      <a:pt x="666" y="428"/>
                      <a:pt x="660" y="435"/>
                      <a:pt x="653" y="441"/>
                    </a:cubicBezTo>
                    <a:cubicBezTo>
                      <a:pt x="645" y="448"/>
                      <a:pt x="637" y="455"/>
                      <a:pt x="629" y="460"/>
                    </a:cubicBezTo>
                    <a:cubicBezTo>
                      <a:pt x="613" y="472"/>
                      <a:pt x="596" y="480"/>
                      <a:pt x="578" y="482"/>
                    </a:cubicBezTo>
                    <a:cubicBezTo>
                      <a:pt x="542" y="488"/>
                      <a:pt x="502" y="469"/>
                      <a:pt x="480" y="438"/>
                    </a:cubicBezTo>
                    <a:cubicBezTo>
                      <a:pt x="458" y="408"/>
                      <a:pt x="464" y="363"/>
                      <a:pt x="489" y="333"/>
                    </a:cubicBezTo>
                    <a:cubicBezTo>
                      <a:pt x="501" y="319"/>
                      <a:pt x="518" y="309"/>
                      <a:pt x="537" y="308"/>
                    </a:cubicBezTo>
                    <a:cubicBezTo>
                      <a:pt x="555" y="307"/>
                      <a:pt x="576" y="314"/>
                      <a:pt x="590" y="326"/>
                    </a:cubicBezTo>
                    <a:cubicBezTo>
                      <a:pt x="606" y="338"/>
                      <a:pt x="612" y="355"/>
                      <a:pt x="602" y="371"/>
                    </a:cubicBezTo>
                    <a:cubicBezTo>
                      <a:pt x="592" y="386"/>
                      <a:pt x="572" y="397"/>
                      <a:pt x="553" y="397"/>
                    </a:cubicBezTo>
                    <a:cubicBezTo>
                      <a:pt x="545" y="397"/>
                      <a:pt x="539" y="404"/>
                      <a:pt x="539" y="412"/>
                    </a:cubicBezTo>
                    <a:cubicBezTo>
                      <a:pt x="539" y="420"/>
                      <a:pt x="546" y="426"/>
                      <a:pt x="553" y="426"/>
                    </a:cubicBezTo>
                    <a:cubicBezTo>
                      <a:pt x="555" y="426"/>
                      <a:pt x="557" y="426"/>
                      <a:pt x="559" y="425"/>
                    </a:cubicBezTo>
                    <a:cubicBezTo>
                      <a:pt x="582" y="415"/>
                      <a:pt x="604" y="403"/>
                      <a:pt x="618" y="381"/>
                    </a:cubicBezTo>
                    <a:cubicBezTo>
                      <a:pt x="626" y="370"/>
                      <a:pt x="629" y="355"/>
                      <a:pt x="626" y="342"/>
                    </a:cubicBezTo>
                    <a:cubicBezTo>
                      <a:pt x="623" y="328"/>
                      <a:pt x="614" y="317"/>
                      <a:pt x="605" y="309"/>
                    </a:cubicBezTo>
                    <a:cubicBezTo>
                      <a:pt x="585" y="293"/>
                      <a:pt x="562" y="284"/>
                      <a:pt x="536" y="284"/>
                    </a:cubicBezTo>
                    <a:cubicBezTo>
                      <a:pt x="510" y="284"/>
                      <a:pt x="485" y="297"/>
                      <a:pt x="469" y="315"/>
                    </a:cubicBezTo>
                    <a:cubicBezTo>
                      <a:pt x="452" y="334"/>
                      <a:pt x="441" y="357"/>
                      <a:pt x="438" y="382"/>
                    </a:cubicBezTo>
                    <a:cubicBezTo>
                      <a:pt x="434" y="407"/>
                      <a:pt x="440" y="434"/>
                      <a:pt x="453" y="455"/>
                    </a:cubicBezTo>
                    <a:cubicBezTo>
                      <a:pt x="467" y="477"/>
                      <a:pt x="486" y="494"/>
                      <a:pt x="508" y="505"/>
                    </a:cubicBezTo>
                    <a:cubicBezTo>
                      <a:pt x="530" y="517"/>
                      <a:pt x="556" y="523"/>
                      <a:pt x="582" y="521"/>
                    </a:cubicBezTo>
                    <a:cubicBezTo>
                      <a:pt x="608" y="518"/>
                      <a:pt x="632" y="508"/>
                      <a:pt x="652" y="496"/>
                    </a:cubicBezTo>
                    <a:cubicBezTo>
                      <a:pt x="663" y="489"/>
                      <a:pt x="672" y="482"/>
                      <a:pt x="681" y="475"/>
                    </a:cubicBezTo>
                    <a:cubicBezTo>
                      <a:pt x="691" y="467"/>
                      <a:pt x="700" y="458"/>
                      <a:pt x="708" y="448"/>
                    </a:cubicBezTo>
                    <a:cubicBezTo>
                      <a:pt x="739" y="410"/>
                      <a:pt x="756" y="361"/>
                      <a:pt x="758" y="312"/>
                    </a:cubicBezTo>
                    <a:cubicBezTo>
                      <a:pt x="761" y="263"/>
                      <a:pt x="746" y="213"/>
                      <a:pt x="722" y="17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421" name="Freeform 39">
                <a:extLst>
                  <a:ext uri="{FF2B5EF4-FFF2-40B4-BE49-F238E27FC236}">
                    <a16:creationId xmlns:a16="http://schemas.microsoft.com/office/drawing/2014/main" id="{78D702D7-8F18-73C0-3446-928BF5A040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11182" y="1696241"/>
                <a:ext cx="34459" cy="90727"/>
              </a:xfrm>
              <a:custGeom>
                <a:avLst/>
                <a:gdLst>
                  <a:gd name="T0" fmla="*/ 90 w 131"/>
                  <a:gd name="T1" fmla="*/ 97 h 342"/>
                  <a:gd name="T2" fmla="*/ 93 w 131"/>
                  <a:gd name="T3" fmla="*/ 13 h 342"/>
                  <a:gd name="T4" fmla="*/ 63 w 131"/>
                  <a:gd name="T5" fmla="*/ 93 h 342"/>
                  <a:gd name="T6" fmla="*/ 79 w 131"/>
                  <a:gd name="T7" fmla="*/ 210 h 342"/>
                  <a:gd name="T8" fmla="*/ 70 w 131"/>
                  <a:gd name="T9" fmla="*/ 212 h 342"/>
                  <a:gd name="T10" fmla="*/ 69 w 131"/>
                  <a:gd name="T11" fmla="*/ 0 h 342"/>
                  <a:gd name="T12" fmla="*/ 22 w 131"/>
                  <a:gd name="T13" fmla="*/ 61 h 342"/>
                  <a:gd name="T14" fmla="*/ 12 w 131"/>
                  <a:gd name="T15" fmla="*/ 178 h 342"/>
                  <a:gd name="T16" fmla="*/ 90 w 131"/>
                  <a:gd name="T17" fmla="*/ 342 h 342"/>
                  <a:gd name="T18" fmla="*/ 123 w 131"/>
                  <a:gd name="T19" fmla="*/ 222 h 342"/>
                  <a:gd name="T20" fmla="*/ 90 w 131"/>
                  <a:gd name="T21" fmla="*/ 97 h 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1" h="342">
                    <a:moveTo>
                      <a:pt x="90" y="97"/>
                    </a:moveTo>
                    <a:cubicBezTo>
                      <a:pt x="88" y="84"/>
                      <a:pt x="94" y="37"/>
                      <a:pt x="93" y="13"/>
                    </a:cubicBezTo>
                    <a:cubicBezTo>
                      <a:pt x="77" y="37"/>
                      <a:pt x="65" y="60"/>
                      <a:pt x="63" y="93"/>
                    </a:cubicBezTo>
                    <a:cubicBezTo>
                      <a:pt x="61" y="132"/>
                      <a:pt x="71" y="171"/>
                      <a:pt x="79" y="210"/>
                    </a:cubicBezTo>
                    <a:cubicBezTo>
                      <a:pt x="81" y="216"/>
                      <a:pt x="72" y="218"/>
                      <a:pt x="70" y="212"/>
                    </a:cubicBezTo>
                    <a:cubicBezTo>
                      <a:pt x="50" y="149"/>
                      <a:pt x="13" y="50"/>
                      <a:pt x="69" y="0"/>
                    </a:cubicBezTo>
                    <a:cubicBezTo>
                      <a:pt x="48" y="11"/>
                      <a:pt x="27" y="51"/>
                      <a:pt x="22" y="61"/>
                    </a:cubicBezTo>
                    <a:cubicBezTo>
                      <a:pt x="5" y="98"/>
                      <a:pt x="0" y="140"/>
                      <a:pt x="12" y="178"/>
                    </a:cubicBezTo>
                    <a:cubicBezTo>
                      <a:pt x="30" y="236"/>
                      <a:pt x="83" y="281"/>
                      <a:pt x="90" y="342"/>
                    </a:cubicBezTo>
                    <a:cubicBezTo>
                      <a:pt x="124" y="315"/>
                      <a:pt x="131" y="265"/>
                      <a:pt x="123" y="222"/>
                    </a:cubicBezTo>
                    <a:cubicBezTo>
                      <a:pt x="115" y="180"/>
                      <a:pt x="97" y="140"/>
                      <a:pt x="90" y="9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422" name="Freeform 40">
                <a:extLst>
                  <a:ext uri="{FF2B5EF4-FFF2-40B4-BE49-F238E27FC236}">
                    <a16:creationId xmlns:a16="http://schemas.microsoft.com/office/drawing/2014/main" id="{7091BA1A-D62C-45CA-7ACA-C644E1E33A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96788" y="1756871"/>
                <a:ext cx="44927" cy="86801"/>
              </a:xfrm>
              <a:custGeom>
                <a:avLst/>
                <a:gdLst>
                  <a:gd name="T0" fmla="*/ 85 w 170"/>
                  <a:gd name="T1" fmla="*/ 90 h 328"/>
                  <a:gd name="T2" fmla="*/ 69 w 170"/>
                  <a:gd name="T3" fmla="*/ 8 h 328"/>
                  <a:gd name="T4" fmla="*/ 59 w 170"/>
                  <a:gd name="T5" fmla="*/ 92 h 328"/>
                  <a:gd name="T6" fmla="*/ 102 w 170"/>
                  <a:gd name="T7" fmla="*/ 202 h 328"/>
                  <a:gd name="T8" fmla="*/ 93 w 170"/>
                  <a:gd name="T9" fmla="*/ 207 h 328"/>
                  <a:gd name="T10" fmla="*/ 43 w 170"/>
                  <a:gd name="T11" fmla="*/ 0 h 328"/>
                  <a:gd name="T12" fmla="*/ 11 w 170"/>
                  <a:gd name="T13" fmla="*/ 71 h 328"/>
                  <a:gd name="T14" fmla="*/ 29 w 170"/>
                  <a:gd name="T15" fmla="*/ 187 h 328"/>
                  <a:gd name="T16" fmla="*/ 143 w 170"/>
                  <a:gd name="T17" fmla="*/ 328 h 328"/>
                  <a:gd name="T18" fmla="*/ 147 w 170"/>
                  <a:gd name="T19" fmla="*/ 204 h 328"/>
                  <a:gd name="T20" fmla="*/ 85 w 170"/>
                  <a:gd name="T21" fmla="*/ 90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0" h="328">
                    <a:moveTo>
                      <a:pt x="85" y="90"/>
                    </a:moveTo>
                    <a:cubicBezTo>
                      <a:pt x="81" y="78"/>
                      <a:pt x="76" y="30"/>
                      <a:pt x="69" y="8"/>
                    </a:cubicBezTo>
                    <a:cubicBezTo>
                      <a:pt x="59" y="35"/>
                      <a:pt x="53" y="60"/>
                      <a:pt x="59" y="92"/>
                    </a:cubicBezTo>
                    <a:cubicBezTo>
                      <a:pt x="66" y="131"/>
                      <a:pt x="84" y="167"/>
                      <a:pt x="102" y="202"/>
                    </a:cubicBezTo>
                    <a:cubicBezTo>
                      <a:pt x="104" y="208"/>
                      <a:pt x="96" y="212"/>
                      <a:pt x="93" y="207"/>
                    </a:cubicBezTo>
                    <a:cubicBezTo>
                      <a:pt x="59" y="149"/>
                      <a:pt x="0" y="62"/>
                      <a:pt x="43" y="0"/>
                    </a:cubicBezTo>
                    <a:cubicBezTo>
                      <a:pt x="25" y="16"/>
                      <a:pt x="13" y="59"/>
                      <a:pt x="11" y="71"/>
                    </a:cubicBezTo>
                    <a:cubicBezTo>
                      <a:pt x="3" y="110"/>
                      <a:pt x="8" y="153"/>
                      <a:pt x="29" y="187"/>
                    </a:cubicBezTo>
                    <a:cubicBezTo>
                      <a:pt x="60" y="239"/>
                      <a:pt x="122" y="271"/>
                      <a:pt x="143" y="328"/>
                    </a:cubicBezTo>
                    <a:cubicBezTo>
                      <a:pt x="170" y="294"/>
                      <a:pt x="164" y="244"/>
                      <a:pt x="147" y="204"/>
                    </a:cubicBezTo>
                    <a:cubicBezTo>
                      <a:pt x="130" y="165"/>
                      <a:pt x="102" y="130"/>
                      <a:pt x="85" y="9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423" name="Freeform 41">
                <a:extLst>
                  <a:ext uri="{FF2B5EF4-FFF2-40B4-BE49-F238E27FC236}">
                    <a16:creationId xmlns:a16="http://schemas.microsoft.com/office/drawing/2014/main" id="{748CC808-07EA-0A36-375B-924EA90E4A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96788" y="1824917"/>
                <a:ext cx="44927" cy="86801"/>
              </a:xfrm>
              <a:custGeom>
                <a:avLst/>
                <a:gdLst>
                  <a:gd name="T0" fmla="*/ 85 w 170"/>
                  <a:gd name="T1" fmla="*/ 90 h 328"/>
                  <a:gd name="T2" fmla="*/ 69 w 170"/>
                  <a:gd name="T3" fmla="*/ 8 h 328"/>
                  <a:gd name="T4" fmla="*/ 59 w 170"/>
                  <a:gd name="T5" fmla="*/ 91 h 328"/>
                  <a:gd name="T6" fmla="*/ 102 w 170"/>
                  <a:gd name="T7" fmla="*/ 202 h 328"/>
                  <a:gd name="T8" fmla="*/ 93 w 170"/>
                  <a:gd name="T9" fmla="*/ 206 h 328"/>
                  <a:gd name="T10" fmla="*/ 43 w 170"/>
                  <a:gd name="T11" fmla="*/ 0 h 328"/>
                  <a:gd name="T12" fmla="*/ 11 w 170"/>
                  <a:gd name="T13" fmla="*/ 71 h 328"/>
                  <a:gd name="T14" fmla="*/ 29 w 170"/>
                  <a:gd name="T15" fmla="*/ 187 h 328"/>
                  <a:gd name="T16" fmla="*/ 143 w 170"/>
                  <a:gd name="T17" fmla="*/ 328 h 328"/>
                  <a:gd name="T18" fmla="*/ 147 w 170"/>
                  <a:gd name="T19" fmla="*/ 204 h 328"/>
                  <a:gd name="T20" fmla="*/ 85 w 170"/>
                  <a:gd name="T21" fmla="*/ 90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0" h="328">
                    <a:moveTo>
                      <a:pt x="85" y="90"/>
                    </a:moveTo>
                    <a:cubicBezTo>
                      <a:pt x="81" y="78"/>
                      <a:pt x="76" y="30"/>
                      <a:pt x="69" y="8"/>
                    </a:cubicBezTo>
                    <a:cubicBezTo>
                      <a:pt x="59" y="34"/>
                      <a:pt x="53" y="60"/>
                      <a:pt x="59" y="91"/>
                    </a:cubicBezTo>
                    <a:cubicBezTo>
                      <a:pt x="66" y="131"/>
                      <a:pt x="84" y="166"/>
                      <a:pt x="102" y="202"/>
                    </a:cubicBezTo>
                    <a:cubicBezTo>
                      <a:pt x="104" y="207"/>
                      <a:pt x="96" y="212"/>
                      <a:pt x="93" y="206"/>
                    </a:cubicBezTo>
                    <a:cubicBezTo>
                      <a:pt x="59" y="149"/>
                      <a:pt x="0" y="61"/>
                      <a:pt x="43" y="0"/>
                    </a:cubicBezTo>
                    <a:cubicBezTo>
                      <a:pt x="25" y="16"/>
                      <a:pt x="13" y="59"/>
                      <a:pt x="11" y="71"/>
                    </a:cubicBezTo>
                    <a:cubicBezTo>
                      <a:pt x="3" y="110"/>
                      <a:pt x="8" y="152"/>
                      <a:pt x="29" y="187"/>
                    </a:cubicBezTo>
                    <a:cubicBezTo>
                      <a:pt x="60" y="239"/>
                      <a:pt x="122" y="271"/>
                      <a:pt x="143" y="328"/>
                    </a:cubicBezTo>
                    <a:cubicBezTo>
                      <a:pt x="170" y="293"/>
                      <a:pt x="164" y="244"/>
                      <a:pt x="147" y="204"/>
                    </a:cubicBezTo>
                    <a:cubicBezTo>
                      <a:pt x="130" y="164"/>
                      <a:pt x="102" y="130"/>
                      <a:pt x="85" y="9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424" name="Freeform 42">
                <a:extLst>
                  <a:ext uri="{FF2B5EF4-FFF2-40B4-BE49-F238E27FC236}">
                    <a16:creationId xmlns:a16="http://schemas.microsoft.com/office/drawing/2014/main" id="{39869991-57D2-4FC7-EC5C-1D2524C694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07159" y="1451539"/>
                <a:ext cx="90291" cy="37076"/>
              </a:xfrm>
              <a:custGeom>
                <a:avLst/>
                <a:gdLst>
                  <a:gd name="T0" fmla="*/ 275 w 340"/>
                  <a:gd name="T1" fmla="*/ 122 h 139"/>
                  <a:gd name="T2" fmla="*/ 340 w 340"/>
                  <a:gd name="T3" fmla="*/ 79 h 139"/>
                  <a:gd name="T4" fmla="*/ 128 w 340"/>
                  <a:gd name="T5" fmla="*/ 64 h 139"/>
                  <a:gd name="T6" fmla="*/ 131 w 340"/>
                  <a:gd name="T7" fmla="*/ 55 h 139"/>
                  <a:gd name="T8" fmla="*/ 247 w 340"/>
                  <a:gd name="T9" fmla="*/ 79 h 139"/>
                  <a:gd name="T10" fmla="*/ 328 w 340"/>
                  <a:gd name="T11" fmla="*/ 54 h 139"/>
                  <a:gd name="T12" fmla="*/ 244 w 340"/>
                  <a:gd name="T13" fmla="*/ 52 h 139"/>
                  <a:gd name="T14" fmla="*/ 121 w 340"/>
                  <a:gd name="T15" fmla="*/ 10 h 139"/>
                  <a:gd name="T16" fmla="*/ 0 w 340"/>
                  <a:gd name="T17" fmla="*/ 35 h 139"/>
                  <a:gd name="T18" fmla="*/ 158 w 340"/>
                  <a:gd name="T19" fmla="*/ 124 h 139"/>
                  <a:gd name="T20" fmla="*/ 275 w 340"/>
                  <a:gd name="T21" fmla="*/ 122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0" h="139">
                    <a:moveTo>
                      <a:pt x="275" y="122"/>
                    </a:moveTo>
                    <a:cubicBezTo>
                      <a:pt x="286" y="118"/>
                      <a:pt x="327" y="99"/>
                      <a:pt x="340" y="79"/>
                    </a:cubicBezTo>
                    <a:cubicBezTo>
                      <a:pt x="286" y="132"/>
                      <a:pt x="190" y="88"/>
                      <a:pt x="128" y="64"/>
                    </a:cubicBezTo>
                    <a:cubicBezTo>
                      <a:pt x="122" y="62"/>
                      <a:pt x="125" y="53"/>
                      <a:pt x="131" y="55"/>
                    </a:cubicBezTo>
                    <a:cubicBezTo>
                      <a:pt x="169" y="66"/>
                      <a:pt x="207" y="79"/>
                      <a:pt x="247" y="79"/>
                    </a:cubicBezTo>
                    <a:cubicBezTo>
                      <a:pt x="279" y="79"/>
                      <a:pt x="303" y="69"/>
                      <a:pt x="328" y="54"/>
                    </a:cubicBezTo>
                    <a:cubicBezTo>
                      <a:pt x="305" y="52"/>
                      <a:pt x="257" y="55"/>
                      <a:pt x="244" y="52"/>
                    </a:cubicBezTo>
                    <a:cubicBezTo>
                      <a:pt x="202" y="42"/>
                      <a:pt x="163" y="21"/>
                      <a:pt x="121" y="10"/>
                    </a:cubicBezTo>
                    <a:cubicBezTo>
                      <a:pt x="79" y="0"/>
                      <a:pt x="29" y="3"/>
                      <a:pt x="0" y="35"/>
                    </a:cubicBezTo>
                    <a:cubicBezTo>
                      <a:pt x="60" y="46"/>
                      <a:pt x="101" y="102"/>
                      <a:pt x="158" y="124"/>
                    </a:cubicBezTo>
                    <a:cubicBezTo>
                      <a:pt x="195" y="139"/>
                      <a:pt x="238" y="137"/>
                      <a:pt x="275" y="12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425" name="Freeform 43">
                <a:extLst>
                  <a:ext uri="{FF2B5EF4-FFF2-40B4-BE49-F238E27FC236}">
                    <a16:creationId xmlns:a16="http://schemas.microsoft.com/office/drawing/2014/main" id="{5F48D13A-12AE-9CE8-5D1D-B1025F527F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46965" y="1446305"/>
                <a:ext cx="85057" cy="49289"/>
              </a:xfrm>
              <a:custGeom>
                <a:avLst/>
                <a:gdLst>
                  <a:gd name="T0" fmla="*/ 117 w 320"/>
                  <a:gd name="T1" fmla="*/ 82 h 185"/>
                  <a:gd name="T2" fmla="*/ 122 w 320"/>
                  <a:gd name="T3" fmla="*/ 74 h 185"/>
                  <a:gd name="T4" fmla="*/ 230 w 320"/>
                  <a:gd name="T5" fmla="*/ 125 h 185"/>
                  <a:gd name="T6" fmla="*/ 314 w 320"/>
                  <a:gd name="T7" fmla="*/ 120 h 185"/>
                  <a:gd name="T8" fmla="*/ 233 w 320"/>
                  <a:gd name="T9" fmla="*/ 98 h 185"/>
                  <a:gd name="T10" fmla="*/ 124 w 320"/>
                  <a:gd name="T11" fmla="*/ 29 h 185"/>
                  <a:gd name="T12" fmla="*/ 0 w 320"/>
                  <a:gd name="T13" fmla="*/ 24 h 185"/>
                  <a:gd name="T14" fmla="*/ 133 w 320"/>
                  <a:gd name="T15" fmla="*/ 148 h 185"/>
                  <a:gd name="T16" fmla="*/ 247 w 320"/>
                  <a:gd name="T17" fmla="*/ 174 h 185"/>
                  <a:gd name="T18" fmla="*/ 320 w 320"/>
                  <a:gd name="T19" fmla="*/ 147 h 185"/>
                  <a:gd name="T20" fmla="*/ 117 w 320"/>
                  <a:gd name="T21" fmla="*/ 82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0" h="185">
                    <a:moveTo>
                      <a:pt x="117" y="82"/>
                    </a:moveTo>
                    <a:cubicBezTo>
                      <a:pt x="112" y="79"/>
                      <a:pt x="117" y="71"/>
                      <a:pt x="122" y="74"/>
                    </a:cubicBezTo>
                    <a:cubicBezTo>
                      <a:pt x="157" y="94"/>
                      <a:pt x="191" y="115"/>
                      <a:pt x="230" y="125"/>
                    </a:cubicBezTo>
                    <a:cubicBezTo>
                      <a:pt x="261" y="132"/>
                      <a:pt x="287" y="128"/>
                      <a:pt x="314" y="120"/>
                    </a:cubicBezTo>
                    <a:cubicBezTo>
                      <a:pt x="292" y="112"/>
                      <a:pt x="245" y="104"/>
                      <a:pt x="233" y="98"/>
                    </a:cubicBezTo>
                    <a:cubicBezTo>
                      <a:pt x="195" y="79"/>
                      <a:pt x="162" y="49"/>
                      <a:pt x="124" y="29"/>
                    </a:cubicBezTo>
                    <a:cubicBezTo>
                      <a:pt x="85" y="9"/>
                      <a:pt x="36" y="0"/>
                      <a:pt x="0" y="24"/>
                    </a:cubicBezTo>
                    <a:cubicBezTo>
                      <a:pt x="55" y="49"/>
                      <a:pt x="82" y="114"/>
                      <a:pt x="133" y="148"/>
                    </a:cubicBezTo>
                    <a:cubicBezTo>
                      <a:pt x="166" y="171"/>
                      <a:pt x="207" y="179"/>
                      <a:pt x="247" y="174"/>
                    </a:cubicBezTo>
                    <a:cubicBezTo>
                      <a:pt x="259" y="172"/>
                      <a:pt x="303" y="163"/>
                      <a:pt x="320" y="147"/>
                    </a:cubicBezTo>
                    <a:cubicBezTo>
                      <a:pt x="256" y="185"/>
                      <a:pt x="172" y="120"/>
                      <a:pt x="117" y="8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426" name="Freeform 44">
                <a:extLst>
                  <a:ext uri="{FF2B5EF4-FFF2-40B4-BE49-F238E27FC236}">
                    <a16:creationId xmlns:a16="http://schemas.microsoft.com/office/drawing/2014/main" id="{8152CE42-03B7-FE6D-D175-FA3CD85345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79792" y="1446305"/>
                <a:ext cx="85057" cy="49289"/>
              </a:xfrm>
              <a:custGeom>
                <a:avLst/>
                <a:gdLst>
                  <a:gd name="T0" fmla="*/ 117 w 320"/>
                  <a:gd name="T1" fmla="*/ 82 h 185"/>
                  <a:gd name="T2" fmla="*/ 122 w 320"/>
                  <a:gd name="T3" fmla="*/ 74 h 185"/>
                  <a:gd name="T4" fmla="*/ 230 w 320"/>
                  <a:gd name="T5" fmla="*/ 124 h 185"/>
                  <a:gd name="T6" fmla="*/ 314 w 320"/>
                  <a:gd name="T7" fmla="*/ 120 h 185"/>
                  <a:gd name="T8" fmla="*/ 233 w 320"/>
                  <a:gd name="T9" fmla="*/ 98 h 185"/>
                  <a:gd name="T10" fmla="*/ 123 w 320"/>
                  <a:gd name="T11" fmla="*/ 29 h 185"/>
                  <a:gd name="T12" fmla="*/ 0 w 320"/>
                  <a:gd name="T13" fmla="*/ 24 h 185"/>
                  <a:gd name="T14" fmla="*/ 132 w 320"/>
                  <a:gd name="T15" fmla="*/ 148 h 185"/>
                  <a:gd name="T16" fmla="*/ 247 w 320"/>
                  <a:gd name="T17" fmla="*/ 174 h 185"/>
                  <a:gd name="T18" fmla="*/ 320 w 320"/>
                  <a:gd name="T19" fmla="*/ 147 h 185"/>
                  <a:gd name="T20" fmla="*/ 117 w 320"/>
                  <a:gd name="T21" fmla="*/ 82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0" h="185">
                    <a:moveTo>
                      <a:pt x="117" y="82"/>
                    </a:moveTo>
                    <a:cubicBezTo>
                      <a:pt x="112" y="79"/>
                      <a:pt x="117" y="71"/>
                      <a:pt x="122" y="74"/>
                    </a:cubicBezTo>
                    <a:cubicBezTo>
                      <a:pt x="156" y="94"/>
                      <a:pt x="191" y="115"/>
                      <a:pt x="230" y="124"/>
                    </a:cubicBezTo>
                    <a:cubicBezTo>
                      <a:pt x="261" y="132"/>
                      <a:pt x="287" y="128"/>
                      <a:pt x="314" y="120"/>
                    </a:cubicBezTo>
                    <a:cubicBezTo>
                      <a:pt x="292" y="112"/>
                      <a:pt x="245" y="104"/>
                      <a:pt x="233" y="98"/>
                    </a:cubicBezTo>
                    <a:cubicBezTo>
                      <a:pt x="194" y="79"/>
                      <a:pt x="162" y="49"/>
                      <a:pt x="123" y="29"/>
                    </a:cubicBezTo>
                    <a:cubicBezTo>
                      <a:pt x="85" y="9"/>
                      <a:pt x="36" y="0"/>
                      <a:pt x="0" y="24"/>
                    </a:cubicBezTo>
                    <a:cubicBezTo>
                      <a:pt x="55" y="49"/>
                      <a:pt x="82" y="114"/>
                      <a:pt x="132" y="148"/>
                    </a:cubicBezTo>
                    <a:cubicBezTo>
                      <a:pt x="165" y="171"/>
                      <a:pt x="207" y="179"/>
                      <a:pt x="247" y="174"/>
                    </a:cubicBezTo>
                    <a:cubicBezTo>
                      <a:pt x="259" y="172"/>
                      <a:pt x="303" y="163"/>
                      <a:pt x="320" y="147"/>
                    </a:cubicBezTo>
                    <a:cubicBezTo>
                      <a:pt x="256" y="185"/>
                      <a:pt x="172" y="120"/>
                      <a:pt x="117" y="8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427" name="Oval 45">
                <a:extLst>
                  <a:ext uri="{FF2B5EF4-FFF2-40B4-BE49-F238E27FC236}">
                    <a16:creationId xmlns:a16="http://schemas.microsoft.com/office/drawing/2014/main" id="{BDD0D808-4D2A-A950-3564-19391CEC2B4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22313" y="1643462"/>
                <a:ext cx="33586" cy="3358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</p:grpSp>
      </p:grpSp>
      <p:sp>
        <p:nvSpPr>
          <p:cNvPr id="386" name="任意多边形: 形状 385">
            <a:extLst>
              <a:ext uri="{FF2B5EF4-FFF2-40B4-BE49-F238E27FC236}">
                <a16:creationId xmlns:a16="http://schemas.microsoft.com/office/drawing/2014/main" id="{A9E82AE0-585C-69B8-74DC-5DC294B8142C}"/>
              </a:ext>
            </a:extLst>
          </p:cNvPr>
          <p:cNvSpPr/>
          <p:nvPr/>
        </p:nvSpPr>
        <p:spPr>
          <a:xfrm flipH="1">
            <a:off x="5370746" y="1430347"/>
            <a:ext cx="1595049" cy="412122"/>
          </a:xfrm>
          <a:custGeom>
            <a:avLst/>
            <a:gdLst>
              <a:gd name="connsiteX0" fmla="*/ 2237599 w 2334573"/>
              <a:gd name="connsiteY0" fmla="*/ 0 h 603197"/>
              <a:gd name="connsiteX1" fmla="*/ 1893927 w 2334573"/>
              <a:gd name="connsiteY1" fmla="*/ 0 h 603197"/>
              <a:gd name="connsiteX2" fmla="*/ 440646 w 2334573"/>
              <a:gd name="connsiteY2" fmla="*/ 0 h 603197"/>
              <a:gd name="connsiteX3" fmla="*/ 96974 w 2334573"/>
              <a:gd name="connsiteY3" fmla="*/ 0 h 603197"/>
              <a:gd name="connsiteX4" fmla="*/ 96974 w 2334573"/>
              <a:gd name="connsiteY4" fmla="*/ 69779 h 603197"/>
              <a:gd name="connsiteX5" fmla="*/ 83397 w 2334573"/>
              <a:gd name="connsiteY5" fmla="*/ 80182 h 603197"/>
              <a:gd name="connsiteX6" fmla="*/ 0 w 2334573"/>
              <a:gd name="connsiteY6" fmla="*/ 301599 h 603197"/>
              <a:gd name="connsiteX7" fmla="*/ 83397 w 2334573"/>
              <a:gd name="connsiteY7" fmla="*/ 523016 h 603197"/>
              <a:gd name="connsiteX8" fmla="*/ 96974 w 2334573"/>
              <a:gd name="connsiteY8" fmla="*/ 533419 h 603197"/>
              <a:gd name="connsiteX9" fmla="*/ 96974 w 2334573"/>
              <a:gd name="connsiteY9" fmla="*/ 603197 h 603197"/>
              <a:gd name="connsiteX10" fmla="*/ 440646 w 2334573"/>
              <a:gd name="connsiteY10" fmla="*/ 603197 h 603197"/>
              <a:gd name="connsiteX11" fmla="*/ 1893927 w 2334573"/>
              <a:gd name="connsiteY11" fmla="*/ 603197 h 603197"/>
              <a:gd name="connsiteX12" fmla="*/ 2237599 w 2334573"/>
              <a:gd name="connsiteY12" fmla="*/ 603197 h 603197"/>
              <a:gd name="connsiteX13" fmla="*/ 2237599 w 2334573"/>
              <a:gd name="connsiteY13" fmla="*/ 533419 h 603197"/>
              <a:gd name="connsiteX14" fmla="*/ 2251176 w 2334573"/>
              <a:gd name="connsiteY14" fmla="*/ 523016 h 603197"/>
              <a:gd name="connsiteX15" fmla="*/ 2334573 w 2334573"/>
              <a:gd name="connsiteY15" fmla="*/ 301599 h 603197"/>
              <a:gd name="connsiteX16" fmla="*/ 2251176 w 2334573"/>
              <a:gd name="connsiteY16" fmla="*/ 80182 h 603197"/>
              <a:gd name="connsiteX17" fmla="*/ 2237599 w 2334573"/>
              <a:gd name="connsiteY17" fmla="*/ 69779 h 603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334573" h="603197">
                <a:moveTo>
                  <a:pt x="2237599" y="0"/>
                </a:moveTo>
                <a:lnTo>
                  <a:pt x="1893927" y="0"/>
                </a:lnTo>
                <a:lnTo>
                  <a:pt x="440646" y="0"/>
                </a:lnTo>
                <a:lnTo>
                  <a:pt x="96974" y="0"/>
                </a:lnTo>
                <a:lnTo>
                  <a:pt x="96974" y="69779"/>
                </a:lnTo>
                <a:lnTo>
                  <a:pt x="83397" y="80182"/>
                </a:lnTo>
                <a:cubicBezTo>
                  <a:pt x="33081" y="128167"/>
                  <a:pt x="0" y="209430"/>
                  <a:pt x="0" y="301599"/>
                </a:cubicBezTo>
                <a:cubicBezTo>
                  <a:pt x="0" y="393768"/>
                  <a:pt x="33081" y="475031"/>
                  <a:pt x="83397" y="523016"/>
                </a:cubicBezTo>
                <a:lnTo>
                  <a:pt x="96974" y="533419"/>
                </a:lnTo>
                <a:lnTo>
                  <a:pt x="96974" y="603197"/>
                </a:lnTo>
                <a:lnTo>
                  <a:pt x="440646" y="603197"/>
                </a:lnTo>
                <a:lnTo>
                  <a:pt x="1893927" y="603197"/>
                </a:lnTo>
                <a:lnTo>
                  <a:pt x="2237599" y="603197"/>
                </a:lnTo>
                <a:lnTo>
                  <a:pt x="2237599" y="533419"/>
                </a:lnTo>
                <a:lnTo>
                  <a:pt x="2251176" y="523016"/>
                </a:lnTo>
                <a:cubicBezTo>
                  <a:pt x="2301492" y="475031"/>
                  <a:pt x="2334573" y="393768"/>
                  <a:pt x="2334573" y="301599"/>
                </a:cubicBezTo>
                <a:cubicBezTo>
                  <a:pt x="2334573" y="209430"/>
                  <a:pt x="2301492" y="128167"/>
                  <a:pt x="2251176" y="80182"/>
                </a:cubicBezTo>
                <a:lnTo>
                  <a:pt x="2237599" y="69779"/>
                </a:lnTo>
                <a:close/>
              </a:path>
            </a:pathLst>
          </a:cu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b="1" dirty="0">
                <a:latin typeface="+mn-ea"/>
              </a:rPr>
              <a:t>第二步</a:t>
            </a:r>
          </a:p>
        </p:txBody>
      </p:sp>
      <p:grpSp>
        <p:nvGrpSpPr>
          <p:cNvPr id="389" name="组合 388">
            <a:extLst>
              <a:ext uri="{FF2B5EF4-FFF2-40B4-BE49-F238E27FC236}">
                <a16:creationId xmlns:a16="http://schemas.microsoft.com/office/drawing/2014/main" id="{2670EEB3-7588-3FDE-901A-85C3AACAA02E}"/>
              </a:ext>
            </a:extLst>
          </p:cNvPr>
          <p:cNvGrpSpPr/>
          <p:nvPr/>
        </p:nvGrpSpPr>
        <p:grpSpPr>
          <a:xfrm>
            <a:off x="5361290" y="3348145"/>
            <a:ext cx="2638279" cy="381451"/>
            <a:chOff x="2369543" y="2305229"/>
            <a:chExt cx="2638279" cy="381451"/>
          </a:xfrm>
        </p:grpSpPr>
        <p:grpSp>
          <p:nvGrpSpPr>
            <p:cNvPr id="404" name="组合 403">
              <a:extLst>
                <a:ext uri="{FF2B5EF4-FFF2-40B4-BE49-F238E27FC236}">
                  <a16:creationId xmlns:a16="http://schemas.microsoft.com/office/drawing/2014/main" id="{03F821BE-5DA9-F87C-9D09-591234EF6E9D}"/>
                </a:ext>
              </a:extLst>
            </p:cNvPr>
            <p:cNvGrpSpPr/>
            <p:nvPr/>
          </p:nvGrpSpPr>
          <p:grpSpPr>
            <a:xfrm>
              <a:off x="2369543" y="2305229"/>
              <a:ext cx="1280142" cy="381451"/>
              <a:chOff x="10639012" y="2833137"/>
              <a:chExt cx="1650146" cy="480251"/>
            </a:xfrm>
          </p:grpSpPr>
          <p:grpSp>
            <p:nvGrpSpPr>
              <p:cNvPr id="412" name="组合 411">
                <a:extLst>
                  <a:ext uri="{FF2B5EF4-FFF2-40B4-BE49-F238E27FC236}">
                    <a16:creationId xmlns:a16="http://schemas.microsoft.com/office/drawing/2014/main" id="{7D18314E-F2AE-DD86-7C48-FBCAA3F6C8E9}"/>
                  </a:ext>
                </a:extLst>
              </p:cNvPr>
              <p:cNvGrpSpPr/>
              <p:nvPr/>
            </p:nvGrpSpPr>
            <p:grpSpPr>
              <a:xfrm>
                <a:off x="10639012" y="2833137"/>
                <a:ext cx="1650146" cy="480251"/>
                <a:chOff x="10639012" y="2833137"/>
                <a:chExt cx="1650146" cy="480251"/>
              </a:xfrm>
            </p:grpSpPr>
            <p:sp>
              <p:nvSpPr>
                <p:cNvPr id="414" name="矩形: 对角圆角 413">
                  <a:extLst>
                    <a:ext uri="{FF2B5EF4-FFF2-40B4-BE49-F238E27FC236}">
                      <a16:creationId xmlns:a16="http://schemas.microsoft.com/office/drawing/2014/main" id="{7D780A04-217E-0F86-C8DA-C9235025DC0A}"/>
                    </a:ext>
                  </a:extLst>
                </p:cNvPr>
                <p:cNvSpPr/>
                <p:nvPr/>
              </p:nvSpPr>
              <p:spPr>
                <a:xfrm>
                  <a:off x="10639012" y="2833137"/>
                  <a:ext cx="1650146" cy="480251"/>
                </a:xfrm>
                <a:prstGeom prst="round2DiagRect">
                  <a:avLst/>
                </a:prstGeom>
                <a:noFill/>
                <a:ln>
                  <a:solidFill>
                    <a:srgbClr val="E7DFD8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梦源黑体 CN W16" panose="020B0200000000000000" pitchFamily="34" charset="-122"/>
                  </a:endParaRPr>
                </a:p>
              </p:txBody>
            </p:sp>
            <p:sp>
              <p:nvSpPr>
                <p:cNvPr id="415" name="矩形: 对角圆角 414">
                  <a:extLst>
                    <a:ext uri="{FF2B5EF4-FFF2-40B4-BE49-F238E27FC236}">
                      <a16:creationId xmlns:a16="http://schemas.microsoft.com/office/drawing/2014/main" id="{6EF8492F-C2C1-5859-3930-92AC1B6AD36F}"/>
                    </a:ext>
                  </a:extLst>
                </p:cNvPr>
                <p:cNvSpPr/>
                <p:nvPr/>
              </p:nvSpPr>
              <p:spPr>
                <a:xfrm>
                  <a:off x="10669748" y="2854269"/>
                  <a:ext cx="1592516" cy="434148"/>
                </a:xfrm>
                <a:prstGeom prst="round2DiagRect">
                  <a:avLst/>
                </a:prstGeom>
                <a:noFill/>
                <a:ln w="12700">
                  <a:solidFill>
                    <a:srgbClr val="DCD2C8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梦源黑体 CN W16" panose="020B0200000000000000" pitchFamily="34" charset="-122"/>
                  </a:endParaRPr>
                </a:p>
              </p:txBody>
            </p:sp>
          </p:grpSp>
          <p:sp>
            <p:nvSpPr>
              <p:cNvPr id="413" name="文本框 412">
                <a:extLst>
                  <a:ext uri="{FF2B5EF4-FFF2-40B4-BE49-F238E27FC236}">
                    <a16:creationId xmlns:a16="http://schemas.microsoft.com/office/drawing/2014/main" id="{2093D5D1-16EA-4734-DF7B-3856C137683E}"/>
                  </a:ext>
                </a:extLst>
              </p:cNvPr>
              <p:cNvSpPr txBox="1"/>
              <p:nvPr/>
            </p:nvSpPr>
            <p:spPr>
              <a:xfrm>
                <a:off x="11290446" y="3166410"/>
                <a:ext cx="341941" cy="13562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dist"/>
                <a:r>
                  <a:rPr lang="en-US" altLang="zh-CN" sz="700" dirty="0">
                    <a:solidFill>
                      <a:schemeClr val="accent2"/>
                    </a:solidFill>
                    <a:ea typeface="梦源黑体 CN W16" panose="020B0200000000000000" pitchFamily="34" charset="-122"/>
                  </a:rPr>
                  <a:t>GO TO</a:t>
                </a:r>
                <a:endParaRPr lang="zh-CN" altLang="en-US" sz="700" dirty="0">
                  <a:solidFill>
                    <a:schemeClr val="accent2"/>
                  </a:solidFill>
                  <a:ea typeface="梦源黑体 CN W16" panose="020B0200000000000000" pitchFamily="34" charset="-122"/>
                </a:endParaRPr>
              </a:p>
            </p:txBody>
          </p:sp>
        </p:grpSp>
        <p:sp>
          <p:nvSpPr>
            <p:cNvPr id="405" name="文本框 404">
              <a:extLst>
                <a:ext uri="{FF2B5EF4-FFF2-40B4-BE49-F238E27FC236}">
                  <a16:creationId xmlns:a16="http://schemas.microsoft.com/office/drawing/2014/main" id="{13D30388-B2D3-6B0D-D869-B63002C6CC03}"/>
                </a:ext>
              </a:extLst>
            </p:cNvPr>
            <p:cNvSpPr txBox="1"/>
            <p:nvPr/>
          </p:nvSpPr>
          <p:spPr>
            <a:xfrm>
              <a:off x="2568961" y="2314302"/>
              <a:ext cx="10262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rgbClr val="896453"/>
                  </a:solidFill>
                  <a:latin typeface="+mn-ea"/>
                </a:rPr>
                <a:t>关键词</a:t>
              </a:r>
              <a:r>
                <a:rPr lang="en-US" altLang="zh-CN" b="1" dirty="0">
                  <a:solidFill>
                    <a:srgbClr val="896453"/>
                  </a:solidFill>
                  <a:latin typeface="+mn-ea"/>
                </a:rPr>
                <a:t>1</a:t>
              </a:r>
              <a:endParaRPr lang="zh-CN" altLang="en-US" b="1" dirty="0">
                <a:solidFill>
                  <a:srgbClr val="896453"/>
                </a:solidFill>
                <a:latin typeface="+mn-ea"/>
              </a:endParaRPr>
            </a:p>
          </p:txBody>
        </p:sp>
        <p:grpSp>
          <p:nvGrpSpPr>
            <p:cNvPr id="406" name="组合 405">
              <a:extLst>
                <a:ext uri="{FF2B5EF4-FFF2-40B4-BE49-F238E27FC236}">
                  <a16:creationId xmlns:a16="http://schemas.microsoft.com/office/drawing/2014/main" id="{6AA6BB78-AAE8-4EE4-8BEB-1A9572C4880E}"/>
                </a:ext>
              </a:extLst>
            </p:cNvPr>
            <p:cNvGrpSpPr/>
            <p:nvPr/>
          </p:nvGrpSpPr>
          <p:grpSpPr>
            <a:xfrm>
              <a:off x="3727680" y="2305229"/>
              <a:ext cx="1280142" cy="381451"/>
              <a:chOff x="10639012" y="2833137"/>
              <a:chExt cx="1650146" cy="480251"/>
            </a:xfrm>
          </p:grpSpPr>
          <p:grpSp>
            <p:nvGrpSpPr>
              <p:cNvPr id="408" name="组合 407">
                <a:extLst>
                  <a:ext uri="{FF2B5EF4-FFF2-40B4-BE49-F238E27FC236}">
                    <a16:creationId xmlns:a16="http://schemas.microsoft.com/office/drawing/2014/main" id="{13E9BA7E-71A4-350F-A4D1-B8A783C5E247}"/>
                  </a:ext>
                </a:extLst>
              </p:cNvPr>
              <p:cNvGrpSpPr/>
              <p:nvPr/>
            </p:nvGrpSpPr>
            <p:grpSpPr>
              <a:xfrm>
                <a:off x="10639012" y="2833137"/>
                <a:ext cx="1650146" cy="480251"/>
                <a:chOff x="10639012" y="2833137"/>
                <a:chExt cx="1650146" cy="480251"/>
              </a:xfrm>
            </p:grpSpPr>
            <p:sp>
              <p:nvSpPr>
                <p:cNvPr id="410" name="矩形: 对角圆角 409">
                  <a:extLst>
                    <a:ext uri="{FF2B5EF4-FFF2-40B4-BE49-F238E27FC236}">
                      <a16:creationId xmlns:a16="http://schemas.microsoft.com/office/drawing/2014/main" id="{D1B52AC5-8021-8F51-85D8-0F17787C07AC}"/>
                    </a:ext>
                  </a:extLst>
                </p:cNvPr>
                <p:cNvSpPr/>
                <p:nvPr/>
              </p:nvSpPr>
              <p:spPr>
                <a:xfrm>
                  <a:off x="10639012" y="2833137"/>
                  <a:ext cx="1650146" cy="480251"/>
                </a:xfrm>
                <a:prstGeom prst="round2DiagRect">
                  <a:avLst/>
                </a:prstGeom>
                <a:noFill/>
                <a:ln>
                  <a:solidFill>
                    <a:srgbClr val="E7DFD8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梦源黑体 CN W16" panose="020B0200000000000000" pitchFamily="34" charset="-122"/>
                  </a:endParaRPr>
                </a:p>
              </p:txBody>
            </p:sp>
            <p:sp>
              <p:nvSpPr>
                <p:cNvPr id="411" name="矩形: 对角圆角 410">
                  <a:extLst>
                    <a:ext uri="{FF2B5EF4-FFF2-40B4-BE49-F238E27FC236}">
                      <a16:creationId xmlns:a16="http://schemas.microsoft.com/office/drawing/2014/main" id="{5658AEAB-A682-D1E9-FCBC-61086B8FD987}"/>
                    </a:ext>
                  </a:extLst>
                </p:cNvPr>
                <p:cNvSpPr/>
                <p:nvPr/>
              </p:nvSpPr>
              <p:spPr>
                <a:xfrm>
                  <a:off x="10669748" y="2854269"/>
                  <a:ext cx="1592516" cy="434148"/>
                </a:xfrm>
                <a:prstGeom prst="round2DiagRect">
                  <a:avLst/>
                </a:prstGeom>
                <a:noFill/>
                <a:ln w="12700">
                  <a:solidFill>
                    <a:srgbClr val="DCD2C8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梦源黑体 CN W16" panose="020B0200000000000000" pitchFamily="34" charset="-122"/>
                  </a:endParaRPr>
                </a:p>
              </p:txBody>
            </p:sp>
          </p:grpSp>
          <p:sp>
            <p:nvSpPr>
              <p:cNvPr id="409" name="文本框 408">
                <a:extLst>
                  <a:ext uri="{FF2B5EF4-FFF2-40B4-BE49-F238E27FC236}">
                    <a16:creationId xmlns:a16="http://schemas.microsoft.com/office/drawing/2014/main" id="{154EE778-CAC9-89F8-CEB2-BCB8F75B2BE0}"/>
                  </a:ext>
                </a:extLst>
              </p:cNvPr>
              <p:cNvSpPr txBox="1"/>
              <p:nvPr/>
            </p:nvSpPr>
            <p:spPr>
              <a:xfrm>
                <a:off x="11290446" y="3166410"/>
                <a:ext cx="341941" cy="13562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dist"/>
                <a:r>
                  <a:rPr lang="en-US" altLang="zh-CN" sz="700" dirty="0">
                    <a:solidFill>
                      <a:schemeClr val="accent2"/>
                    </a:solidFill>
                    <a:ea typeface="梦源黑体 CN W16" panose="020B0200000000000000" pitchFamily="34" charset="-122"/>
                  </a:rPr>
                  <a:t>GO TO</a:t>
                </a:r>
                <a:endParaRPr lang="zh-CN" altLang="en-US" sz="700" dirty="0">
                  <a:solidFill>
                    <a:schemeClr val="accent2"/>
                  </a:solidFill>
                  <a:ea typeface="梦源黑体 CN W16" panose="020B0200000000000000" pitchFamily="34" charset="-122"/>
                </a:endParaRPr>
              </a:p>
            </p:txBody>
          </p:sp>
        </p:grpSp>
        <p:sp>
          <p:nvSpPr>
            <p:cNvPr id="407" name="文本框 406">
              <a:extLst>
                <a:ext uri="{FF2B5EF4-FFF2-40B4-BE49-F238E27FC236}">
                  <a16:creationId xmlns:a16="http://schemas.microsoft.com/office/drawing/2014/main" id="{C3528865-22D6-5F40-1A1D-50524600CBE6}"/>
                </a:ext>
              </a:extLst>
            </p:cNvPr>
            <p:cNvSpPr txBox="1"/>
            <p:nvPr/>
          </p:nvSpPr>
          <p:spPr>
            <a:xfrm>
              <a:off x="3927098" y="2314302"/>
              <a:ext cx="10262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rgbClr val="896453"/>
                  </a:solidFill>
                  <a:latin typeface="+mn-ea"/>
                </a:rPr>
                <a:t>关键词</a:t>
              </a:r>
              <a:r>
                <a:rPr lang="en-US" altLang="zh-CN" b="1" dirty="0">
                  <a:solidFill>
                    <a:srgbClr val="896453"/>
                  </a:solidFill>
                  <a:latin typeface="+mn-ea"/>
                </a:rPr>
                <a:t>2</a:t>
              </a:r>
              <a:endParaRPr lang="zh-CN" altLang="en-US" b="1" dirty="0">
                <a:solidFill>
                  <a:srgbClr val="896453"/>
                </a:solidFill>
                <a:latin typeface="+mn-ea"/>
              </a:endParaRPr>
            </a:p>
          </p:txBody>
        </p:sp>
      </p:grpSp>
      <p:grpSp>
        <p:nvGrpSpPr>
          <p:cNvPr id="390" name="组合 389">
            <a:extLst>
              <a:ext uri="{FF2B5EF4-FFF2-40B4-BE49-F238E27FC236}">
                <a16:creationId xmlns:a16="http://schemas.microsoft.com/office/drawing/2014/main" id="{FF47DED3-F7FA-F78B-A99D-4F701399B26A}"/>
              </a:ext>
            </a:extLst>
          </p:cNvPr>
          <p:cNvGrpSpPr/>
          <p:nvPr/>
        </p:nvGrpSpPr>
        <p:grpSpPr>
          <a:xfrm>
            <a:off x="5361290" y="3901218"/>
            <a:ext cx="2638279" cy="381451"/>
            <a:chOff x="2369543" y="2305229"/>
            <a:chExt cx="2638279" cy="381451"/>
          </a:xfrm>
        </p:grpSpPr>
        <p:grpSp>
          <p:nvGrpSpPr>
            <p:cNvPr id="391" name="组合 390">
              <a:extLst>
                <a:ext uri="{FF2B5EF4-FFF2-40B4-BE49-F238E27FC236}">
                  <a16:creationId xmlns:a16="http://schemas.microsoft.com/office/drawing/2014/main" id="{ACB059F0-3B5A-DE31-5D8D-734DF3A5F15F}"/>
                </a:ext>
              </a:extLst>
            </p:cNvPr>
            <p:cNvGrpSpPr/>
            <p:nvPr/>
          </p:nvGrpSpPr>
          <p:grpSpPr>
            <a:xfrm>
              <a:off x="2369543" y="2305229"/>
              <a:ext cx="1280142" cy="381451"/>
              <a:chOff x="10639012" y="2833137"/>
              <a:chExt cx="1650146" cy="480251"/>
            </a:xfrm>
          </p:grpSpPr>
          <p:grpSp>
            <p:nvGrpSpPr>
              <p:cNvPr id="400" name="组合 399">
                <a:extLst>
                  <a:ext uri="{FF2B5EF4-FFF2-40B4-BE49-F238E27FC236}">
                    <a16:creationId xmlns:a16="http://schemas.microsoft.com/office/drawing/2014/main" id="{E0E473A9-559C-5C05-679B-298FA066B9C3}"/>
                  </a:ext>
                </a:extLst>
              </p:cNvPr>
              <p:cNvGrpSpPr/>
              <p:nvPr/>
            </p:nvGrpSpPr>
            <p:grpSpPr>
              <a:xfrm>
                <a:off x="10639012" y="2833137"/>
                <a:ext cx="1650146" cy="480251"/>
                <a:chOff x="10639012" y="2833137"/>
                <a:chExt cx="1650146" cy="480251"/>
              </a:xfrm>
            </p:grpSpPr>
            <p:sp>
              <p:nvSpPr>
                <p:cNvPr id="402" name="矩形: 对角圆角 401">
                  <a:extLst>
                    <a:ext uri="{FF2B5EF4-FFF2-40B4-BE49-F238E27FC236}">
                      <a16:creationId xmlns:a16="http://schemas.microsoft.com/office/drawing/2014/main" id="{4044A04C-FC94-1DB5-4EB9-D149E0A43C59}"/>
                    </a:ext>
                  </a:extLst>
                </p:cNvPr>
                <p:cNvSpPr/>
                <p:nvPr/>
              </p:nvSpPr>
              <p:spPr>
                <a:xfrm>
                  <a:off x="10639012" y="2833137"/>
                  <a:ext cx="1650146" cy="480251"/>
                </a:xfrm>
                <a:prstGeom prst="round2DiagRect">
                  <a:avLst/>
                </a:prstGeom>
                <a:noFill/>
                <a:ln>
                  <a:solidFill>
                    <a:srgbClr val="E7DFD8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梦源黑体 CN W16" panose="020B0200000000000000" pitchFamily="34" charset="-122"/>
                  </a:endParaRPr>
                </a:p>
              </p:txBody>
            </p:sp>
            <p:sp>
              <p:nvSpPr>
                <p:cNvPr id="403" name="矩形: 对角圆角 402">
                  <a:extLst>
                    <a:ext uri="{FF2B5EF4-FFF2-40B4-BE49-F238E27FC236}">
                      <a16:creationId xmlns:a16="http://schemas.microsoft.com/office/drawing/2014/main" id="{533FA031-110C-3B92-B07F-76A1639DA01D}"/>
                    </a:ext>
                  </a:extLst>
                </p:cNvPr>
                <p:cNvSpPr/>
                <p:nvPr/>
              </p:nvSpPr>
              <p:spPr>
                <a:xfrm>
                  <a:off x="10669748" y="2854269"/>
                  <a:ext cx="1592516" cy="434148"/>
                </a:xfrm>
                <a:prstGeom prst="round2DiagRect">
                  <a:avLst/>
                </a:prstGeom>
                <a:noFill/>
                <a:ln w="12700">
                  <a:solidFill>
                    <a:srgbClr val="DCD2C8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梦源黑体 CN W16" panose="020B0200000000000000" pitchFamily="34" charset="-122"/>
                  </a:endParaRPr>
                </a:p>
              </p:txBody>
            </p:sp>
          </p:grpSp>
          <p:sp>
            <p:nvSpPr>
              <p:cNvPr id="401" name="文本框 400">
                <a:extLst>
                  <a:ext uri="{FF2B5EF4-FFF2-40B4-BE49-F238E27FC236}">
                    <a16:creationId xmlns:a16="http://schemas.microsoft.com/office/drawing/2014/main" id="{89E9932E-D6E7-CCAA-381C-F872F82E5123}"/>
                  </a:ext>
                </a:extLst>
              </p:cNvPr>
              <p:cNvSpPr txBox="1"/>
              <p:nvPr/>
            </p:nvSpPr>
            <p:spPr>
              <a:xfrm>
                <a:off x="11290446" y="3166410"/>
                <a:ext cx="341941" cy="13562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dist"/>
                <a:r>
                  <a:rPr lang="en-US" altLang="zh-CN" sz="700" dirty="0">
                    <a:solidFill>
                      <a:schemeClr val="accent2"/>
                    </a:solidFill>
                    <a:ea typeface="梦源黑体 CN W16" panose="020B0200000000000000" pitchFamily="34" charset="-122"/>
                  </a:rPr>
                  <a:t>GO TO</a:t>
                </a:r>
                <a:endParaRPr lang="zh-CN" altLang="en-US" sz="700" dirty="0">
                  <a:solidFill>
                    <a:schemeClr val="accent2"/>
                  </a:solidFill>
                  <a:ea typeface="梦源黑体 CN W16" panose="020B0200000000000000" pitchFamily="34" charset="-122"/>
                </a:endParaRPr>
              </a:p>
            </p:txBody>
          </p:sp>
        </p:grpSp>
        <p:sp>
          <p:nvSpPr>
            <p:cNvPr id="392" name="文本框 391">
              <a:extLst>
                <a:ext uri="{FF2B5EF4-FFF2-40B4-BE49-F238E27FC236}">
                  <a16:creationId xmlns:a16="http://schemas.microsoft.com/office/drawing/2014/main" id="{F81C9979-4F18-1F43-1424-945C1F9C988B}"/>
                </a:ext>
              </a:extLst>
            </p:cNvPr>
            <p:cNvSpPr txBox="1"/>
            <p:nvPr/>
          </p:nvSpPr>
          <p:spPr>
            <a:xfrm>
              <a:off x="2568961" y="2314302"/>
              <a:ext cx="10262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rgbClr val="896453"/>
                  </a:solidFill>
                  <a:latin typeface="+mn-ea"/>
                </a:rPr>
                <a:t>关键词</a:t>
              </a:r>
              <a:r>
                <a:rPr lang="en-US" altLang="zh-CN" b="1" dirty="0">
                  <a:solidFill>
                    <a:srgbClr val="896453"/>
                  </a:solidFill>
                  <a:latin typeface="+mn-ea"/>
                </a:rPr>
                <a:t>1</a:t>
              </a:r>
              <a:endParaRPr lang="zh-CN" altLang="en-US" b="1" dirty="0">
                <a:solidFill>
                  <a:srgbClr val="896453"/>
                </a:solidFill>
                <a:latin typeface="+mn-ea"/>
              </a:endParaRPr>
            </a:p>
          </p:txBody>
        </p:sp>
        <p:grpSp>
          <p:nvGrpSpPr>
            <p:cNvPr id="393" name="组合 392">
              <a:extLst>
                <a:ext uri="{FF2B5EF4-FFF2-40B4-BE49-F238E27FC236}">
                  <a16:creationId xmlns:a16="http://schemas.microsoft.com/office/drawing/2014/main" id="{643D75F1-0EDF-26DD-67CD-BF2596BABAB4}"/>
                </a:ext>
              </a:extLst>
            </p:cNvPr>
            <p:cNvGrpSpPr/>
            <p:nvPr/>
          </p:nvGrpSpPr>
          <p:grpSpPr>
            <a:xfrm>
              <a:off x="3727680" y="2305229"/>
              <a:ext cx="1280142" cy="381451"/>
              <a:chOff x="10639012" y="2833137"/>
              <a:chExt cx="1650146" cy="480251"/>
            </a:xfrm>
          </p:grpSpPr>
          <p:grpSp>
            <p:nvGrpSpPr>
              <p:cNvPr id="395" name="组合 394">
                <a:extLst>
                  <a:ext uri="{FF2B5EF4-FFF2-40B4-BE49-F238E27FC236}">
                    <a16:creationId xmlns:a16="http://schemas.microsoft.com/office/drawing/2014/main" id="{FC6131DC-AE73-E338-D8A0-77511AB6FFB2}"/>
                  </a:ext>
                </a:extLst>
              </p:cNvPr>
              <p:cNvGrpSpPr/>
              <p:nvPr/>
            </p:nvGrpSpPr>
            <p:grpSpPr>
              <a:xfrm>
                <a:off x="10639012" y="2833137"/>
                <a:ext cx="1650146" cy="480251"/>
                <a:chOff x="10639012" y="2833137"/>
                <a:chExt cx="1650146" cy="480251"/>
              </a:xfrm>
            </p:grpSpPr>
            <p:sp>
              <p:nvSpPr>
                <p:cNvPr id="398" name="矩形: 对角圆角 397">
                  <a:extLst>
                    <a:ext uri="{FF2B5EF4-FFF2-40B4-BE49-F238E27FC236}">
                      <a16:creationId xmlns:a16="http://schemas.microsoft.com/office/drawing/2014/main" id="{358267B1-86F0-097B-D199-C96AEF568C46}"/>
                    </a:ext>
                  </a:extLst>
                </p:cNvPr>
                <p:cNvSpPr/>
                <p:nvPr/>
              </p:nvSpPr>
              <p:spPr>
                <a:xfrm>
                  <a:off x="10639012" y="2833137"/>
                  <a:ext cx="1650146" cy="480251"/>
                </a:xfrm>
                <a:prstGeom prst="round2DiagRect">
                  <a:avLst/>
                </a:prstGeom>
                <a:noFill/>
                <a:ln>
                  <a:solidFill>
                    <a:srgbClr val="E7DFD8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梦源黑体 CN W16" panose="020B0200000000000000" pitchFamily="34" charset="-122"/>
                  </a:endParaRPr>
                </a:p>
              </p:txBody>
            </p:sp>
            <p:sp>
              <p:nvSpPr>
                <p:cNvPr id="399" name="矩形: 对角圆角 398">
                  <a:extLst>
                    <a:ext uri="{FF2B5EF4-FFF2-40B4-BE49-F238E27FC236}">
                      <a16:creationId xmlns:a16="http://schemas.microsoft.com/office/drawing/2014/main" id="{C1372376-2EAE-2FE1-A224-BDB92AAC147A}"/>
                    </a:ext>
                  </a:extLst>
                </p:cNvPr>
                <p:cNvSpPr/>
                <p:nvPr/>
              </p:nvSpPr>
              <p:spPr>
                <a:xfrm>
                  <a:off x="10669748" y="2854269"/>
                  <a:ext cx="1592516" cy="434148"/>
                </a:xfrm>
                <a:prstGeom prst="round2DiagRect">
                  <a:avLst/>
                </a:prstGeom>
                <a:noFill/>
                <a:ln w="12700">
                  <a:solidFill>
                    <a:srgbClr val="DCD2C8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梦源黑体 CN W16" panose="020B0200000000000000" pitchFamily="34" charset="-122"/>
                  </a:endParaRPr>
                </a:p>
              </p:txBody>
            </p:sp>
          </p:grpSp>
          <p:sp>
            <p:nvSpPr>
              <p:cNvPr id="396" name="文本框 395">
                <a:extLst>
                  <a:ext uri="{FF2B5EF4-FFF2-40B4-BE49-F238E27FC236}">
                    <a16:creationId xmlns:a16="http://schemas.microsoft.com/office/drawing/2014/main" id="{4176DD3A-B52B-C762-1CEA-4E6C4008C731}"/>
                  </a:ext>
                </a:extLst>
              </p:cNvPr>
              <p:cNvSpPr txBox="1"/>
              <p:nvPr/>
            </p:nvSpPr>
            <p:spPr>
              <a:xfrm>
                <a:off x="11290446" y="3166410"/>
                <a:ext cx="341941" cy="13562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dist"/>
                <a:r>
                  <a:rPr lang="en-US" altLang="zh-CN" sz="700" dirty="0">
                    <a:solidFill>
                      <a:schemeClr val="accent2"/>
                    </a:solidFill>
                    <a:ea typeface="梦源黑体 CN W16" panose="020B0200000000000000" pitchFamily="34" charset="-122"/>
                  </a:rPr>
                  <a:t>GO TO</a:t>
                </a:r>
                <a:endParaRPr lang="zh-CN" altLang="en-US" sz="700" dirty="0">
                  <a:solidFill>
                    <a:schemeClr val="accent2"/>
                  </a:solidFill>
                  <a:ea typeface="梦源黑体 CN W16" panose="020B0200000000000000" pitchFamily="34" charset="-122"/>
                </a:endParaRPr>
              </a:p>
            </p:txBody>
          </p:sp>
        </p:grpSp>
        <p:sp>
          <p:nvSpPr>
            <p:cNvPr id="394" name="文本框 393">
              <a:extLst>
                <a:ext uri="{FF2B5EF4-FFF2-40B4-BE49-F238E27FC236}">
                  <a16:creationId xmlns:a16="http://schemas.microsoft.com/office/drawing/2014/main" id="{56D5F281-DC1A-303F-079F-BB921E7C0E84}"/>
                </a:ext>
              </a:extLst>
            </p:cNvPr>
            <p:cNvSpPr txBox="1"/>
            <p:nvPr/>
          </p:nvSpPr>
          <p:spPr>
            <a:xfrm>
              <a:off x="3927098" y="2314302"/>
              <a:ext cx="10262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rgbClr val="896453"/>
                  </a:solidFill>
                  <a:latin typeface="+mn-ea"/>
                </a:rPr>
                <a:t>关键词</a:t>
              </a:r>
              <a:r>
                <a:rPr lang="en-US" altLang="zh-CN" b="1" dirty="0">
                  <a:solidFill>
                    <a:srgbClr val="896453"/>
                  </a:solidFill>
                  <a:latin typeface="+mn-ea"/>
                </a:rPr>
                <a:t>2</a:t>
              </a:r>
              <a:endParaRPr lang="zh-CN" altLang="en-US" b="1" dirty="0">
                <a:solidFill>
                  <a:srgbClr val="896453"/>
                </a:solidFill>
                <a:latin typeface="+mn-ea"/>
              </a:endParaRPr>
            </a:p>
          </p:txBody>
        </p:sp>
      </p:grpSp>
      <p:sp>
        <p:nvSpPr>
          <p:cNvPr id="388" name="文本框 387">
            <a:extLst>
              <a:ext uri="{FF2B5EF4-FFF2-40B4-BE49-F238E27FC236}">
                <a16:creationId xmlns:a16="http://schemas.microsoft.com/office/drawing/2014/main" id="{831E357D-945D-3B5E-17CF-B5131B87E23C}"/>
              </a:ext>
            </a:extLst>
          </p:cNvPr>
          <p:cNvSpPr txBox="1"/>
          <p:nvPr/>
        </p:nvSpPr>
        <p:spPr>
          <a:xfrm>
            <a:off x="5447239" y="2093769"/>
            <a:ext cx="2465031" cy="987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dirty="0">
                <a:solidFill>
                  <a:schemeClr val="accent1"/>
                </a:solidFill>
                <a:latin typeface="+mn-ea"/>
              </a:rPr>
              <a:t>在这里输入你的正文阐述与关键词标题相关的具体内容</a:t>
            </a:r>
          </a:p>
        </p:txBody>
      </p:sp>
      <p:grpSp>
        <p:nvGrpSpPr>
          <p:cNvPr id="429" name="组合 428">
            <a:extLst>
              <a:ext uri="{FF2B5EF4-FFF2-40B4-BE49-F238E27FC236}">
                <a16:creationId xmlns:a16="http://schemas.microsoft.com/office/drawing/2014/main" id="{57DA5E24-D9C7-166C-F259-39894CF7EB1B}"/>
              </a:ext>
            </a:extLst>
          </p:cNvPr>
          <p:cNvGrpSpPr/>
          <p:nvPr/>
        </p:nvGrpSpPr>
        <p:grpSpPr>
          <a:xfrm>
            <a:off x="8348843" y="1190010"/>
            <a:ext cx="2976033" cy="3403772"/>
            <a:chOff x="8350236" y="1190010"/>
            <a:chExt cx="2976033" cy="2443663"/>
          </a:xfrm>
        </p:grpSpPr>
        <p:sp>
          <p:nvSpPr>
            <p:cNvPr id="459" name="矩形: 圆角 458">
              <a:extLst>
                <a:ext uri="{FF2B5EF4-FFF2-40B4-BE49-F238E27FC236}">
                  <a16:creationId xmlns:a16="http://schemas.microsoft.com/office/drawing/2014/main" id="{15C5D6B3-798C-B314-61B0-8A3EE8281D8F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8350236" y="1190010"/>
              <a:ext cx="2976033" cy="2443663"/>
            </a:xfrm>
            <a:prstGeom prst="roundRect">
              <a:avLst>
                <a:gd name="adj" fmla="val 966"/>
              </a:avLst>
            </a:prstGeom>
            <a:solidFill>
              <a:schemeClr val="accent2"/>
            </a:solidFill>
            <a:ln w="12827">
              <a:solidFill>
                <a:schemeClr val="accent1"/>
              </a:solidFill>
            </a:ln>
            <a:effectLst>
              <a:outerShdw blurRad="115443" dist="38481" dir="5400000" algn="t" rotWithShape="0">
                <a:srgbClr val="2F4F48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2354" tIns="46177" rIns="92354" bIns="46177" rtlCol="0" anchor="ctr"/>
            <a:lstStyle/>
            <a:p>
              <a:pPr algn="ctr"/>
              <a:endParaRPr lang="zh-CN" altLang="en-US" sz="1818" dirty="0">
                <a:ea typeface="梦源黑体 CN W16" panose="020B0200000000000000" pitchFamily="34" charset="-122"/>
              </a:endParaRPr>
            </a:p>
          </p:txBody>
        </p:sp>
        <p:grpSp>
          <p:nvGrpSpPr>
            <p:cNvPr id="460" name="组合 459">
              <a:extLst>
                <a:ext uri="{FF2B5EF4-FFF2-40B4-BE49-F238E27FC236}">
                  <a16:creationId xmlns:a16="http://schemas.microsoft.com/office/drawing/2014/main" id="{1588968B-5CD1-A9E7-4F87-AF51F418133A}"/>
                </a:ext>
              </a:extLst>
            </p:cNvPr>
            <p:cNvGrpSpPr/>
            <p:nvPr/>
          </p:nvGrpSpPr>
          <p:grpSpPr>
            <a:xfrm>
              <a:off x="10642704" y="1313721"/>
              <a:ext cx="484169" cy="476318"/>
              <a:chOff x="5879792" y="1435400"/>
              <a:chExt cx="484169" cy="476318"/>
            </a:xfrm>
          </p:grpSpPr>
          <p:sp>
            <p:nvSpPr>
              <p:cNvPr id="461" name="Freeform 36">
                <a:extLst>
                  <a:ext uri="{FF2B5EF4-FFF2-40B4-BE49-F238E27FC236}">
                    <a16:creationId xmlns:a16="http://schemas.microsoft.com/office/drawing/2014/main" id="{7640E520-89FF-8B82-01FD-7CBCFA5AF15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248371" y="1460699"/>
                <a:ext cx="90291" cy="90291"/>
              </a:xfrm>
              <a:custGeom>
                <a:avLst/>
                <a:gdLst>
                  <a:gd name="T0" fmla="*/ 248 w 341"/>
                  <a:gd name="T1" fmla="*/ 293 h 341"/>
                  <a:gd name="T2" fmla="*/ 267 w 341"/>
                  <a:gd name="T3" fmla="*/ 287 h 341"/>
                  <a:gd name="T4" fmla="*/ 271 w 341"/>
                  <a:gd name="T5" fmla="*/ 277 h 341"/>
                  <a:gd name="T6" fmla="*/ 341 w 341"/>
                  <a:gd name="T7" fmla="*/ 2 h 341"/>
                  <a:gd name="T8" fmla="*/ 339 w 341"/>
                  <a:gd name="T9" fmla="*/ 0 h 341"/>
                  <a:gd name="T10" fmla="*/ 64 w 341"/>
                  <a:gd name="T11" fmla="*/ 70 h 341"/>
                  <a:gd name="T12" fmla="*/ 54 w 341"/>
                  <a:gd name="T13" fmla="*/ 74 h 341"/>
                  <a:gd name="T14" fmla="*/ 49 w 341"/>
                  <a:gd name="T15" fmla="*/ 93 h 341"/>
                  <a:gd name="T16" fmla="*/ 24 w 341"/>
                  <a:gd name="T17" fmla="*/ 252 h 341"/>
                  <a:gd name="T18" fmla="*/ 0 w 341"/>
                  <a:gd name="T19" fmla="*/ 341 h 341"/>
                  <a:gd name="T20" fmla="*/ 89 w 341"/>
                  <a:gd name="T21" fmla="*/ 317 h 341"/>
                  <a:gd name="T22" fmla="*/ 248 w 341"/>
                  <a:gd name="T23" fmla="*/ 293 h 341"/>
                  <a:gd name="T24" fmla="*/ 98 w 341"/>
                  <a:gd name="T25" fmla="*/ 210 h 341"/>
                  <a:gd name="T26" fmla="*/ 110 w 341"/>
                  <a:gd name="T27" fmla="*/ 133 h 341"/>
                  <a:gd name="T28" fmla="*/ 113 w 341"/>
                  <a:gd name="T29" fmla="*/ 123 h 341"/>
                  <a:gd name="T30" fmla="*/ 118 w 341"/>
                  <a:gd name="T31" fmla="*/ 121 h 341"/>
                  <a:gd name="T32" fmla="*/ 253 w 341"/>
                  <a:gd name="T33" fmla="*/ 87 h 341"/>
                  <a:gd name="T34" fmla="*/ 220 w 341"/>
                  <a:gd name="T35" fmla="*/ 223 h 341"/>
                  <a:gd name="T36" fmla="*/ 218 w 341"/>
                  <a:gd name="T37" fmla="*/ 228 h 341"/>
                  <a:gd name="T38" fmla="*/ 208 w 341"/>
                  <a:gd name="T39" fmla="*/ 231 h 341"/>
                  <a:gd name="T40" fmla="*/ 131 w 341"/>
                  <a:gd name="T41" fmla="*/ 243 h 341"/>
                  <a:gd name="T42" fmla="*/ 87 w 341"/>
                  <a:gd name="T43" fmla="*/ 254 h 341"/>
                  <a:gd name="T44" fmla="*/ 98 w 341"/>
                  <a:gd name="T45" fmla="*/ 21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41" h="341">
                    <a:moveTo>
                      <a:pt x="248" y="293"/>
                    </a:moveTo>
                    <a:cubicBezTo>
                      <a:pt x="255" y="293"/>
                      <a:pt x="262" y="293"/>
                      <a:pt x="267" y="287"/>
                    </a:cubicBezTo>
                    <a:cubicBezTo>
                      <a:pt x="269" y="284"/>
                      <a:pt x="271" y="280"/>
                      <a:pt x="271" y="277"/>
                    </a:cubicBezTo>
                    <a:cubicBezTo>
                      <a:pt x="293" y="185"/>
                      <a:pt x="319" y="94"/>
                      <a:pt x="341" y="2"/>
                    </a:cubicBezTo>
                    <a:cubicBezTo>
                      <a:pt x="339" y="0"/>
                      <a:pt x="339" y="0"/>
                      <a:pt x="339" y="0"/>
                    </a:cubicBezTo>
                    <a:cubicBezTo>
                      <a:pt x="247" y="22"/>
                      <a:pt x="156" y="48"/>
                      <a:pt x="64" y="70"/>
                    </a:cubicBezTo>
                    <a:cubicBezTo>
                      <a:pt x="61" y="70"/>
                      <a:pt x="57" y="72"/>
                      <a:pt x="54" y="74"/>
                    </a:cubicBezTo>
                    <a:cubicBezTo>
                      <a:pt x="49" y="79"/>
                      <a:pt x="49" y="86"/>
                      <a:pt x="49" y="93"/>
                    </a:cubicBezTo>
                    <a:cubicBezTo>
                      <a:pt x="47" y="147"/>
                      <a:pt x="39" y="201"/>
                      <a:pt x="24" y="252"/>
                    </a:cubicBezTo>
                    <a:cubicBezTo>
                      <a:pt x="15" y="281"/>
                      <a:pt x="4" y="311"/>
                      <a:pt x="0" y="341"/>
                    </a:cubicBezTo>
                    <a:cubicBezTo>
                      <a:pt x="30" y="337"/>
                      <a:pt x="60" y="326"/>
                      <a:pt x="89" y="317"/>
                    </a:cubicBezTo>
                    <a:cubicBezTo>
                      <a:pt x="141" y="302"/>
                      <a:pt x="194" y="294"/>
                      <a:pt x="248" y="293"/>
                    </a:cubicBezTo>
                    <a:close/>
                    <a:moveTo>
                      <a:pt x="98" y="210"/>
                    </a:moveTo>
                    <a:cubicBezTo>
                      <a:pt x="106" y="185"/>
                      <a:pt x="110" y="160"/>
                      <a:pt x="110" y="133"/>
                    </a:cubicBezTo>
                    <a:cubicBezTo>
                      <a:pt x="111" y="130"/>
                      <a:pt x="111" y="126"/>
                      <a:pt x="113" y="123"/>
                    </a:cubicBezTo>
                    <a:cubicBezTo>
                      <a:pt x="115" y="122"/>
                      <a:pt x="116" y="121"/>
                      <a:pt x="118" y="121"/>
                    </a:cubicBezTo>
                    <a:cubicBezTo>
                      <a:pt x="163" y="110"/>
                      <a:pt x="208" y="98"/>
                      <a:pt x="253" y="87"/>
                    </a:cubicBezTo>
                    <a:cubicBezTo>
                      <a:pt x="244" y="133"/>
                      <a:pt x="231" y="178"/>
                      <a:pt x="220" y="223"/>
                    </a:cubicBezTo>
                    <a:cubicBezTo>
                      <a:pt x="220" y="225"/>
                      <a:pt x="219" y="226"/>
                      <a:pt x="218" y="228"/>
                    </a:cubicBezTo>
                    <a:cubicBezTo>
                      <a:pt x="215" y="230"/>
                      <a:pt x="211" y="231"/>
                      <a:pt x="208" y="231"/>
                    </a:cubicBezTo>
                    <a:cubicBezTo>
                      <a:pt x="182" y="231"/>
                      <a:pt x="156" y="235"/>
                      <a:pt x="131" y="243"/>
                    </a:cubicBezTo>
                    <a:cubicBezTo>
                      <a:pt x="116" y="247"/>
                      <a:pt x="102" y="253"/>
                      <a:pt x="87" y="254"/>
                    </a:cubicBezTo>
                    <a:cubicBezTo>
                      <a:pt x="88" y="240"/>
                      <a:pt x="94" y="225"/>
                      <a:pt x="98" y="21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462" name="Freeform 37">
                <a:extLst>
                  <a:ext uri="{FF2B5EF4-FFF2-40B4-BE49-F238E27FC236}">
                    <a16:creationId xmlns:a16="http://schemas.microsoft.com/office/drawing/2014/main" id="{2BC630B4-4548-BDC7-210C-B90B5950F3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54704" y="1435400"/>
                <a:ext cx="186252" cy="201519"/>
              </a:xfrm>
              <a:custGeom>
                <a:avLst/>
                <a:gdLst>
                  <a:gd name="T0" fmla="*/ 515 w 702"/>
                  <a:gd name="T1" fmla="*/ 642 h 760"/>
                  <a:gd name="T2" fmla="*/ 614 w 702"/>
                  <a:gd name="T3" fmla="*/ 544 h 760"/>
                  <a:gd name="T4" fmla="*/ 678 w 702"/>
                  <a:gd name="T5" fmla="*/ 416 h 760"/>
                  <a:gd name="T6" fmla="*/ 636 w 702"/>
                  <a:gd name="T7" fmla="*/ 137 h 760"/>
                  <a:gd name="T8" fmla="*/ 588 w 702"/>
                  <a:gd name="T9" fmla="*/ 81 h 760"/>
                  <a:gd name="T10" fmla="*/ 531 w 702"/>
                  <a:gd name="T11" fmla="*/ 38 h 760"/>
                  <a:gd name="T12" fmla="*/ 390 w 702"/>
                  <a:gd name="T13" fmla="*/ 2 h 760"/>
                  <a:gd name="T14" fmla="*/ 254 w 702"/>
                  <a:gd name="T15" fmla="*/ 53 h 760"/>
                  <a:gd name="T16" fmla="*/ 228 w 702"/>
                  <a:gd name="T17" fmla="*/ 79 h 760"/>
                  <a:gd name="T18" fmla="*/ 207 w 702"/>
                  <a:gd name="T19" fmla="*/ 108 h 760"/>
                  <a:gd name="T20" fmla="*/ 182 w 702"/>
                  <a:gd name="T21" fmla="*/ 178 h 760"/>
                  <a:gd name="T22" fmla="*/ 197 w 702"/>
                  <a:gd name="T23" fmla="*/ 252 h 760"/>
                  <a:gd name="T24" fmla="*/ 247 w 702"/>
                  <a:gd name="T25" fmla="*/ 307 h 760"/>
                  <a:gd name="T26" fmla="*/ 320 w 702"/>
                  <a:gd name="T27" fmla="*/ 323 h 760"/>
                  <a:gd name="T28" fmla="*/ 387 w 702"/>
                  <a:gd name="T29" fmla="*/ 291 h 760"/>
                  <a:gd name="T30" fmla="*/ 418 w 702"/>
                  <a:gd name="T31" fmla="*/ 224 h 760"/>
                  <a:gd name="T32" fmla="*/ 393 w 702"/>
                  <a:gd name="T33" fmla="*/ 156 h 760"/>
                  <a:gd name="T34" fmla="*/ 360 w 702"/>
                  <a:gd name="T35" fmla="*/ 134 h 760"/>
                  <a:gd name="T36" fmla="*/ 321 w 702"/>
                  <a:gd name="T37" fmla="*/ 142 h 760"/>
                  <a:gd name="T38" fmla="*/ 277 w 702"/>
                  <a:gd name="T39" fmla="*/ 201 h 760"/>
                  <a:gd name="T40" fmla="*/ 276 w 702"/>
                  <a:gd name="T41" fmla="*/ 207 h 760"/>
                  <a:gd name="T42" fmla="*/ 290 w 702"/>
                  <a:gd name="T43" fmla="*/ 221 h 760"/>
                  <a:gd name="T44" fmla="*/ 305 w 702"/>
                  <a:gd name="T45" fmla="*/ 207 h 760"/>
                  <a:gd name="T46" fmla="*/ 332 w 702"/>
                  <a:gd name="T47" fmla="*/ 158 h 760"/>
                  <a:gd name="T48" fmla="*/ 376 w 702"/>
                  <a:gd name="T49" fmla="*/ 170 h 760"/>
                  <a:gd name="T50" fmla="*/ 394 w 702"/>
                  <a:gd name="T51" fmla="*/ 223 h 760"/>
                  <a:gd name="T52" fmla="*/ 369 w 702"/>
                  <a:gd name="T53" fmla="*/ 271 h 760"/>
                  <a:gd name="T54" fmla="*/ 264 w 702"/>
                  <a:gd name="T55" fmla="*/ 280 h 760"/>
                  <a:gd name="T56" fmla="*/ 220 w 702"/>
                  <a:gd name="T57" fmla="*/ 183 h 760"/>
                  <a:gd name="T58" fmla="*/ 242 w 702"/>
                  <a:gd name="T59" fmla="*/ 131 h 760"/>
                  <a:gd name="T60" fmla="*/ 261 w 702"/>
                  <a:gd name="T61" fmla="*/ 107 h 760"/>
                  <a:gd name="T62" fmla="*/ 282 w 702"/>
                  <a:gd name="T63" fmla="*/ 88 h 760"/>
                  <a:gd name="T64" fmla="*/ 391 w 702"/>
                  <a:gd name="T65" fmla="*/ 54 h 760"/>
                  <a:gd name="T66" fmla="*/ 584 w 702"/>
                  <a:gd name="T67" fmla="*/ 170 h 760"/>
                  <a:gd name="T68" fmla="*/ 623 w 702"/>
                  <a:gd name="T69" fmla="*/ 281 h 760"/>
                  <a:gd name="T70" fmla="*/ 616 w 702"/>
                  <a:gd name="T71" fmla="*/ 400 h 760"/>
                  <a:gd name="T72" fmla="*/ 607 w 702"/>
                  <a:gd name="T73" fmla="*/ 428 h 760"/>
                  <a:gd name="T74" fmla="*/ 601 w 702"/>
                  <a:gd name="T75" fmla="*/ 377 h 760"/>
                  <a:gd name="T76" fmla="*/ 576 w 702"/>
                  <a:gd name="T77" fmla="*/ 332 h 760"/>
                  <a:gd name="T78" fmla="*/ 529 w 702"/>
                  <a:gd name="T79" fmla="*/ 322 h 760"/>
                  <a:gd name="T80" fmla="*/ 496 w 702"/>
                  <a:gd name="T81" fmla="*/ 378 h 760"/>
                  <a:gd name="T82" fmla="*/ 487 w 702"/>
                  <a:gd name="T83" fmla="*/ 450 h 760"/>
                  <a:gd name="T84" fmla="*/ 478 w 702"/>
                  <a:gd name="T85" fmla="*/ 521 h 760"/>
                  <a:gd name="T86" fmla="*/ 431 w 702"/>
                  <a:gd name="T87" fmla="*/ 590 h 760"/>
                  <a:gd name="T88" fmla="*/ 355 w 702"/>
                  <a:gd name="T89" fmla="*/ 638 h 760"/>
                  <a:gd name="T90" fmla="*/ 425 w 702"/>
                  <a:gd name="T91" fmla="*/ 536 h 760"/>
                  <a:gd name="T92" fmla="*/ 428 w 702"/>
                  <a:gd name="T93" fmla="*/ 481 h 760"/>
                  <a:gd name="T94" fmla="*/ 342 w 702"/>
                  <a:gd name="T95" fmla="*/ 445 h 760"/>
                  <a:gd name="T96" fmla="*/ 280 w 702"/>
                  <a:gd name="T97" fmla="*/ 533 h 760"/>
                  <a:gd name="T98" fmla="*/ 148 w 702"/>
                  <a:gd name="T99" fmla="*/ 623 h 760"/>
                  <a:gd name="T100" fmla="*/ 213 w 702"/>
                  <a:gd name="T101" fmla="*/ 560 h 760"/>
                  <a:gd name="T102" fmla="*/ 241 w 702"/>
                  <a:gd name="T103" fmla="*/ 487 h 760"/>
                  <a:gd name="T104" fmla="*/ 241 w 702"/>
                  <a:gd name="T105" fmla="*/ 388 h 760"/>
                  <a:gd name="T106" fmla="*/ 200 w 702"/>
                  <a:gd name="T107" fmla="*/ 331 h 760"/>
                  <a:gd name="T108" fmla="*/ 164 w 702"/>
                  <a:gd name="T109" fmla="*/ 306 h 760"/>
                  <a:gd name="T110" fmla="*/ 119 w 702"/>
                  <a:gd name="T111" fmla="*/ 311 h 760"/>
                  <a:gd name="T112" fmla="*/ 82 w 702"/>
                  <a:gd name="T113" fmla="*/ 338 h 760"/>
                  <a:gd name="T114" fmla="*/ 70 w 702"/>
                  <a:gd name="T115" fmla="*/ 397 h 760"/>
                  <a:gd name="T116" fmla="*/ 86 w 702"/>
                  <a:gd name="T117" fmla="*/ 457 h 760"/>
                  <a:gd name="T118" fmla="*/ 93 w 702"/>
                  <a:gd name="T119" fmla="*/ 547 h 760"/>
                  <a:gd name="T120" fmla="*/ 0 w 702"/>
                  <a:gd name="T121" fmla="*/ 666 h 760"/>
                  <a:gd name="T122" fmla="*/ 6 w 702"/>
                  <a:gd name="T123" fmla="*/ 670 h 760"/>
                  <a:gd name="T124" fmla="*/ 515 w 702"/>
                  <a:gd name="T125" fmla="*/ 642 h 7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02" h="760">
                    <a:moveTo>
                      <a:pt x="515" y="642"/>
                    </a:moveTo>
                    <a:cubicBezTo>
                      <a:pt x="553" y="613"/>
                      <a:pt x="585" y="582"/>
                      <a:pt x="614" y="544"/>
                    </a:cubicBezTo>
                    <a:cubicBezTo>
                      <a:pt x="643" y="506"/>
                      <a:pt x="666" y="463"/>
                      <a:pt x="678" y="416"/>
                    </a:cubicBezTo>
                    <a:cubicBezTo>
                      <a:pt x="702" y="322"/>
                      <a:pt x="688" y="220"/>
                      <a:pt x="636" y="137"/>
                    </a:cubicBezTo>
                    <a:cubicBezTo>
                      <a:pt x="622" y="117"/>
                      <a:pt x="606" y="98"/>
                      <a:pt x="588" y="81"/>
                    </a:cubicBezTo>
                    <a:cubicBezTo>
                      <a:pt x="571" y="65"/>
                      <a:pt x="551" y="50"/>
                      <a:pt x="531" y="38"/>
                    </a:cubicBezTo>
                    <a:cubicBezTo>
                      <a:pt x="489" y="14"/>
                      <a:pt x="439" y="0"/>
                      <a:pt x="390" y="2"/>
                    </a:cubicBezTo>
                    <a:cubicBezTo>
                      <a:pt x="341" y="5"/>
                      <a:pt x="292" y="21"/>
                      <a:pt x="254" y="53"/>
                    </a:cubicBezTo>
                    <a:cubicBezTo>
                      <a:pt x="244" y="60"/>
                      <a:pt x="236" y="69"/>
                      <a:pt x="228" y="79"/>
                    </a:cubicBezTo>
                    <a:cubicBezTo>
                      <a:pt x="220" y="88"/>
                      <a:pt x="213" y="98"/>
                      <a:pt x="207" y="108"/>
                    </a:cubicBezTo>
                    <a:cubicBezTo>
                      <a:pt x="194" y="129"/>
                      <a:pt x="184" y="152"/>
                      <a:pt x="182" y="178"/>
                    </a:cubicBezTo>
                    <a:cubicBezTo>
                      <a:pt x="179" y="204"/>
                      <a:pt x="185" y="230"/>
                      <a:pt x="197" y="252"/>
                    </a:cubicBezTo>
                    <a:cubicBezTo>
                      <a:pt x="209" y="274"/>
                      <a:pt x="226" y="293"/>
                      <a:pt x="247" y="307"/>
                    </a:cubicBezTo>
                    <a:cubicBezTo>
                      <a:pt x="268" y="321"/>
                      <a:pt x="295" y="326"/>
                      <a:pt x="320" y="323"/>
                    </a:cubicBezTo>
                    <a:cubicBezTo>
                      <a:pt x="345" y="319"/>
                      <a:pt x="368" y="308"/>
                      <a:pt x="387" y="291"/>
                    </a:cubicBezTo>
                    <a:cubicBezTo>
                      <a:pt x="405" y="275"/>
                      <a:pt x="419" y="250"/>
                      <a:pt x="418" y="224"/>
                    </a:cubicBezTo>
                    <a:cubicBezTo>
                      <a:pt x="418" y="198"/>
                      <a:pt x="409" y="175"/>
                      <a:pt x="393" y="156"/>
                    </a:cubicBezTo>
                    <a:cubicBezTo>
                      <a:pt x="385" y="146"/>
                      <a:pt x="374" y="137"/>
                      <a:pt x="360" y="134"/>
                    </a:cubicBezTo>
                    <a:cubicBezTo>
                      <a:pt x="347" y="131"/>
                      <a:pt x="332" y="135"/>
                      <a:pt x="321" y="142"/>
                    </a:cubicBezTo>
                    <a:cubicBezTo>
                      <a:pt x="299" y="156"/>
                      <a:pt x="287" y="178"/>
                      <a:pt x="277" y="201"/>
                    </a:cubicBezTo>
                    <a:cubicBezTo>
                      <a:pt x="277" y="202"/>
                      <a:pt x="276" y="205"/>
                      <a:pt x="276" y="207"/>
                    </a:cubicBezTo>
                    <a:cubicBezTo>
                      <a:pt x="276" y="215"/>
                      <a:pt x="282" y="221"/>
                      <a:pt x="290" y="221"/>
                    </a:cubicBezTo>
                    <a:cubicBezTo>
                      <a:pt x="298" y="222"/>
                      <a:pt x="305" y="215"/>
                      <a:pt x="305" y="207"/>
                    </a:cubicBezTo>
                    <a:cubicBezTo>
                      <a:pt x="305" y="188"/>
                      <a:pt x="316" y="168"/>
                      <a:pt x="332" y="158"/>
                    </a:cubicBezTo>
                    <a:cubicBezTo>
                      <a:pt x="347" y="148"/>
                      <a:pt x="364" y="155"/>
                      <a:pt x="376" y="170"/>
                    </a:cubicBezTo>
                    <a:cubicBezTo>
                      <a:pt x="388" y="185"/>
                      <a:pt x="395" y="205"/>
                      <a:pt x="394" y="223"/>
                    </a:cubicBezTo>
                    <a:cubicBezTo>
                      <a:pt x="393" y="242"/>
                      <a:pt x="383" y="259"/>
                      <a:pt x="369" y="271"/>
                    </a:cubicBezTo>
                    <a:cubicBezTo>
                      <a:pt x="339" y="296"/>
                      <a:pt x="295" y="302"/>
                      <a:pt x="264" y="280"/>
                    </a:cubicBezTo>
                    <a:cubicBezTo>
                      <a:pt x="233" y="259"/>
                      <a:pt x="214" y="218"/>
                      <a:pt x="220" y="183"/>
                    </a:cubicBezTo>
                    <a:cubicBezTo>
                      <a:pt x="223" y="165"/>
                      <a:pt x="231" y="147"/>
                      <a:pt x="242" y="131"/>
                    </a:cubicBezTo>
                    <a:cubicBezTo>
                      <a:pt x="247" y="123"/>
                      <a:pt x="254" y="115"/>
                      <a:pt x="261" y="107"/>
                    </a:cubicBezTo>
                    <a:cubicBezTo>
                      <a:pt x="267" y="100"/>
                      <a:pt x="274" y="94"/>
                      <a:pt x="282" y="88"/>
                    </a:cubicBezTo>
                    <a:cubicBezTo>
                      <a:pt x="313" y="65"/>
                      <a:pt x="352" y="54"/>
                      <a:pt x="391" y="54"/>
                    </a:cubicBezTo>
                    <a:cubicBezTo>
                      <a:pt x="468" y="52"/>
                      <a:pt x="543" y="105"/>
                      <a:pt x="584" y="170"/>
                    </a:cubicBezTo>
                    <a:cubicBezTo>
                      <a:pt x="605" y="203"/>
                      <a:pt x="618" y="241"/>
                      <a:pt x="623" y="281"/>
                    </a:cubicBezTo>
                    <a:cubicBezTo>
                      <a:pt x="628" y="321"/>
                      <a:pt x="627" y="361"/>
                      <a:pt x="616" y="400"/>
                    </a:cubicBezTo>
                    <a:cubicBezTo>
                      <a:pt x="614" y="409"/>
                      <a:pt x="611" y="419"/>
                      <a:pt x="607" y="428"/>
                    </a:cubicBezTo>
                    <a:cubicBezTo>
                      <a:pt x="608" y="411"/>
                      <a:pt x="606" y="394"/>
                      <a:pt x="601" y="377"/>
                    </a:cubicBezTo>
                    <a:cubicBezTo>
                      <a:pt x="597" y="360"/>
                      <a:pt x="589" y="344"/>
                      <a:pt x="576" y="332"/>
                    </a:cubicBezTo>
                    <a:cubicBezTo>
                      <a:pt x="564" y="321"/>
                      <a:pt x="544" y="315"/>
                      <a:pt x="529" y="322"/>
                    </a:cubicBezTo>
                    <a:cubicBezTo>
                      <a:pt x="508" y="331"/>
                      <a:pt x="500" y="356"/>
                      <a:pt x="496" y="378"/>
                    </a:cubicBezTo>
                    <a:cubicBezTo>
                      <a:pt x="492" y="402"/>
                      <a:pt x="489" y="426"/>
                      <a:pt x="487" y="450"/>
                    </a:cubicBezTo>
                    <a:cubicBezTo>
                      <a:pt x="486" y="474"/>
                      <a:pt x="486" y="498"/>
                      <a:pt x="478" y="521"/>
                    </a:cubicBezTo>
                    <a:cubicBezTo>
                      <a:pt x="469" y="548"/>
                      <a:pt x="451" y="570"/>
                      <a:pt x="431" y="590"/>
                    </a:cubicBezTo>
                    <a:cubicBezTo>
                      <a:pt x="410" y="612"/>
                      <a:pt x="385" y="632"/>
                      <a:pt x="355" y="638"/>
                    </a:cubicBezTo>
                    <a:cubicBezTo>
                      <a:pt x="388" y="613"/>
                      <a:pt x="413" y="577"/>
                      <a:pt x="425" y="536"/>
                    </a:cubicBezTo>
                    <a:cubicBezTo>
                      <a:pt x="431" y="518"/>
                      <a:pt x="433" y="499"/>
                      <a:pt x="428" y="481"/>
                    </a:cubicBezTo>
                    <a:cubicBezTo>
                      <a:pt x="417" y="448"/>
                      <a:pt x="374" y="429"/>
                      <a:pt x="342" y="445"/>
                    </a:cubicBezTo>
                    <a:cubicBezTo>
                      <a:pt x="309" y="461"/>
                      <a:pt x="298" y="501"/>
                      <a:pt x="280" y="533"/>
                    </a:cubicBezTo>
                    <a:cubicBezTo>
                      <a:pt x="253" y="581"/>
                      <a:pt x="202" y="615"/>
                      <a:pt x="148" y="623"/>
                    </a:cubicBezTo>
                    <a:cubicBezTo>
                      <a:pt x="172" y="604"/>
                      <a:pt x="197" y="585"/>
                      <a:pt x="213" y="560"/>
                    </a:cubicBezTo>
                    <a:cubicBezTo>
                      <a:pt x="228" y="538"/>
                      <a:pt x="235" y="513"/>
                      <a:pt x="241" y="487"/>
                    </a:cubicBezTo>
                    <a:cubicBezTo>
                      <a:pt x="249" y="455"/>
                      <a:pt x="253" y="420"/>
                      <a:pt x="241" y="388"/>
                    </a:cubicBezTo>
                    <a:cubicBezTo>
                      <a:pt x="233" y="366"/>
                      <a:pt x="217" y="348"/>
                      <a:pt x="200" y="331"/>
                    </a:cubicBezTo>
                    <a:cubicBezTo>
                      <a:pt x="190" y="321"/>
                      <a:pt x="178" y="310"/>
                      <a:pt x="164" y="306"/>
                    </a:cubicBezTo>
                    <a:cubicBezTo>
                      <a:pt x="149" y="302"/>
                      <a:pt x="133" y="306"/>
                      <a:pt x="119" y="311"/>
                    </a:cubicBezTo>
                    <a:cubicBezTo>
                      <a:pt x="104" y="317"/>
                      <a:pt x="91" y="326"/>
                      <a:pt x="82" y="338"/>
                    </a:cubicBezTo>
                    <a:cubicBezTo>
                      <a:pt x="70" y="355"/>
                      <a:pt x="68" y="377"/>
                      <a:pt x="70" y="397"/>
                    </a:cubicBezTo>
                    <a:cubicBezTo>
                      <a:pt x="73" y="418"/>
                      <a:pt x="80" y="437"/>
                      <a:pt x="86" y="457"/>
                    </a:cubicBezTo>
                    <a:cubicBezTo>
                      <a:pt x="95" y="486"/>
                      <a:pt x="100" y="517"/>
                      <a:pt x="93" y="547"/>
                    </a:cubicBezTo>
                    <a:cubicBezTo>
                      <a:pt x="82" y="597"/>
                      <a:pt x="40" y="634"/>
                      <a:pt x="0" y="666"/>
                    </a:cubicBezTo>
                    <a:cubicBezTo>
                      <a:pt x="1" y="668"/>
                      <a:pt x="3" y="669"/>
                      <a:pt x="6" y="670"/>
                    </a:cubicBezTo>
                    <a:cubicBezTo>
                      <a:pt x="155" y="760"/>
                      <a:pt x="366" y="754"/>
                      <a:pt x="515" y="64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463" name="Freeform 38">
                <a:extLst>
                  <a:ext uri="{FF2B5EF4-FFF2-40B4-BE49-F238E27FC236}">
                    <a16:creationId xmlns:a16="http://schemas.microsoft.com/office/drawing/2014/main" id="{40A16418-B6A3-03BF-6B5D-704ACA6023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62442" y="1558406"/>
                <a:ext cx="201519" cy="186253"/>
              </a:xfrm>
              <a:custGeom>
                <a:avLst/>
                <a:gdLst>
                  <a:gd name="T0" fmla="*/ 722 w 761"/>
                  <a:gd name="T1" fmla="*/ 172 h 703"/>
                  <a:gd name="T2" fmla="*/ 679 w 761"/>
                  <a:gd name="T3" fmla="*/ 114 h 703"/>
                  <a:gd name="T4" fmla="*/ 623 w 761"/>
                  <a:gd name="T5" fmla="*/ 66 h 703"/>
                  <a:gd name="T6" fmla="*/ 344 w 761"/>
                  <a:gd name="T7" fmla="*/ 25 h 703"/>
                  <a:gd name="T8" fmla="*/ 216 w 761"/>
                  <a:gd name="T9" fmla="*/ 88 h 703"/>
                  <a:gd name="T10" fmla="*/ 118 w 761"/>
                  <a:gd name="T11" fmla="*/ 187 h 703"/>
                  <a:gd name="T12" fmla="*/ 90 w 761"/>
                  <a:gd name="T13" fmla="*/ 696 h 703"/>
                  <a:gd name="T14" fmla="*/ 92 w 761"/>
                  <a:gd name="T15" fmla="*/ 703 h 703"/>
                  <a:gd name="T16" fmla="*/ 213 w 761"/>
                  <a:gd name="T17" fmla="*/ 609 h 703"/>
                  <a:gd name="T18" fmla="*/ 303 w 761"/>
                  <a:gd name="T19" fmla="*/ 616 h 703"/>
                  <a:gd name="T20" fmla="*/ 363 w 761"/>
                  <a:gd name="T21" fmla="*/ 632 h 703"/>
                  <a:gd name="T22" fmla="*/ 422 w 761"/>
                  <a:gd name="T23" fmla="*/ 621 h 703"/>
                  <a:gd name="T24" fmla="*/ 449 w 761"/>
                  <a:gd name="T25" fmla="*/ 584 h 703"/>
                  <a:gd name="T26" fmla="*/ 454 w 761"/>
                  <a:gd name="T27" fmla="*/ 538 h 703"/>
                  <a:gd name="T28" fmla="*/ 429 w 761"/>
                  <a:gd name="T29" fmla="*/ 502 h 703"/>
                  <a:gd name="T30" fmla="*/ 372 w 761"/>
                  <a:gd name="T31" fmla="*/ 461 h 703"/>
                  <a:gd name="T32" fmla="*/ 273 w 761"/>
                  <a:gd name="T33" fmla="*/ 461 h 703"/>
                  <a:gd name="T34" fmla="*/ 200 w 761"/>
                  <a:gd name="T35" fmla="*/ 489 h 703"/>
                  <a:gd name="T36" fmla="*/ 137 w 761"/>
                  <a:gd name="T37" fmla="*/ 555 h 703"/>
                  <a:gd name="T38" fmla="*/ 227 w 761"/>
                  <a:gd name="T39" fmla="*/ 422 h 703"/>
                  <a:gd name="T40" fmla="*/ 315 w 761"/>
                  <a:gd name="T41" fmla="*/ 360 h 703"/>
                  <a:gd name="T42" fmla="*/ 279 w 761"/>
                  <a:gd name="T43" fmla="*/ 274 h 703"/>
                  <a:gd name="T44" fmla="*/ 224 w 761"/>
                  <a:gd name="T45" fmla="*/ 277 h 703"/>
                  <a:gd name="T46" fmla="*/ 122 w 761"/>
                  <a:gd name="T47" fmla="*/ 347 h 703"/>
                  <a:gd name="T48" fmla="*/ 170 w 761"/>
                  <a:gd name="T49" fmla="*/ 271 h 703"/>
                  <a:gd name="T50" fmla="*/ 239 w 761"/>
                  <a:gd name="T51" fmla="*/ 224 h 703"/>
                  <a:gd name="T52" fmla="*/ 310 w 761"/>
                  <a:gd name="T53" fmla="*/ 215 h 703"/>
                  <a:gd name="T54" fmla="*/ 382 w 761"/>
                  <a:gd name="T55" fmla="*/ 206 h 703"/>
                  <a:gd name="T56" fmla="*/ 438 w 761"/>
                  <a:gd name="T57" fmla="*/ 174 h 703"/>
                  <a:gd name="T58" fmla="*/ 428 w 761"/>
                  <a:gd name="T59" fmla="*/ 126 h 703"/>
                  <a:gd name="T60" fmla="*/ 384 w 761"/>
                  <a:gd name="T61" fmla="*/ 101 h 703"/>
                  <a:gd name="T62" fmla="*/ 332 w 761"/>
                  <a:gd name="T63" fmla="*/ 95 h 703"/>
                  <a:gd name="T64" fmla="*/ 361 w 761"/>
                  <a:gd name="T65" fmla="*/ 86 h 703"/>
                  <a:gd name="T66" fmla="*/ 479 w 761"/>
                  <a:gd name="T67" fmla="*/ 80 h 703"/>
                  <a:gd name="T68" fmla="*/ 590 w 761"/>
                  <a:gd name="T69" fmla="*/ 118 h 703"/>
                  <a:gd name="T70" fmla="*/ 706 w 761"/>
                  <a:gd name="T71" fmla="*/ 311 h 703"/>
                  <a:gd name="T72" fmla="*/ 672 w 761"/>
                  <a:gd name="T73" fmla="*/ 420 h 703"/>
                  <a:gd name="T74" fmla="*/ 653 w 761"/>
                  <a:gd name="T75" fmla="*/ 441 h 703"/>
                  <a:gd name="T76" fmla="*/ 629 w 761"/>
                  <a:gd name="T77" fmla="*/ 460 h 703"/>
                  <a:gd name="T78" fmla="*/ 578 w 761"/>
                  <a:gd name="T79" fmla="*/ 482 h 703"/>
                  <a:gd name="T80" fmla="*/ 480 w 761"/>
                  <a:gd name="T81" fmla="*/ 438 h 703"/>
                  <a:gd name="T82" fmla="*/ 489 w 761"/>
                  <a:gd name="T83" fmla="*/ 333 h 703"/>
                  <a:gd name="T84" fmla="*/ 537 w 761"/>
                  <a:gd name="T85" fmla="*/ 308 h 703"/>
                  <a:gd name="T86" fmla="*/ 590 w 761"/>
                  <a:gd name="T87" fmla="*/ 326 h 703"/>
                  <a:gd name="T88" fmla="*/ 602 w 761"/>
                  <a:gd name="T89" fmla="*/ 371 h 703"/>
                  <a:gd name="T90" fmla="*/ 553 w 761"/>
                  <a:gd name="T91" fmla="*/ 397 h 703"/>
                  <a:gd name="T92" fmla="*/ 539 w 761"/>
                  <a:gd name="T93" fmla="*/ 412 h 703"/>
                  <a:gd name="T94" fmla="*/ 553 w 761"/>
                  <a:gd name="T95" fmla="*/ 426 h 703"/>
                  <a:gd name="T96" fmla="*/ 559 w 761"/>
                  <a:gd name="T97" fmla="*/ 425 h 703"/>
                  <a:gd name="T98" fmla="*/ 618 w 761"/>
                  <a:gd name="T99" fmla="*/ 381 h 703"/>
                  <a:gd name="T100" fmla="*/ 626 w 761"/>
                  <a:gd name="T101" fmla="*/ 342 h 703"/>
                  <a:gd name="T102" fmla="*/ 605 w 761"/>
                  <a:gd name="T103" fmla="*/ 309 h 703"/>
                  <a:gd name="T104" fmla="*/ 536 w 761"/>
                  <a:gd name="T105" fmla="*/ 284 h 703"/>
                  <a:gd name="T106" fmla="*/ 469 w 761"/>
                  <a:gd name="T107" fmla="*/ 315 h 703"/>
                  <a:gd name="T108" fmla="*/ 438 w 761"/>
                  <a:gd name="T109" fmla="*/ 382 h 703"/>
                  <a:gd name="T110" fmla="*/ 453 w 761"/>
                  <a:gd name="T111" fmla="*/ 455 h 703"/>
                  <a:gd name="T112" fmla="*/ 508 w 761"/>
                  <a:gd name="T113" fmla="*/ 505 h 703"/>
                  <a:gd name="T114" fmla="*/ 582 w 761"/>
                  <a:gd name="T115" fmla="*/ 521 h 703"/>
                  <a:gd name="T116" fmla="*/ 652 w 761"/>
                  <a:gd name="T117" fmla="*/ 496 h 703"/>
                  <a:gd name="T118" fmla="*/ 681 w 761"/>
                  <a:gd name="T119" fmla="*/ 475 h 703"/>
                  <a:gd name="T120" fmla="*/ 708 w 761"/>
                  <a:gd name="T121" fmla="*/ 448 h 703"/>
                  <a:gd name="T122" fmla="*/ 758 w 761"/>
                  <a:gd name="T123" fmla="*/ 312 h 703"/>
                  <a:gd name="T124" fmla="*/ 722 w 761"/>
                  <a:gd name="T125" fmla="*/ 172 h 7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61" h="703">
                    <a:moveTo>
                      <a:pt x="722" y="172"/>
                    </a:moveTo>
                    <a:cubicBezTo>
                      <a:pt x="710" y="151"/>
                      <a:pt x="695" y="131"/>
                      <a:pt x="679" y="114"/>
                    </a:cubicBezTo>
                    <a:cubicBezTo>
                      <a:pt x="662" y="96"/>
                      <a:pt x="644" y="80"/>
                      <a:pt x="623" y="66"/>
                    </a:cubicBezTo>
                    <a:cubicBezTo>
                      <a:pt x="540" y="14"/>
                      <a:pt x="439" y="0"/>
                      <a:pt x="344" y="25"/>
                    </a:cubicBezTo>
                    <a:cubicBezTo>
                      <a:pt x="297" y="37"/>
                      <a:pt x="254" y="60"/>
                      <a:pt x="216" y="88"/>
                    </a:cubicBezTo>
                    <a:cubicBezTo>
                      <a:pt x="178" y="117"/>
                      <a:pt x="147" y="149"/>
                      <a:pt x="118" y="187"/>
                    </a:cubicBezTo>
                    <a:cubicBezTo>
                      <a:pt x="6" y="336"/>
                      <a:pt x="0" y="547"/>
                      <a:pt x="90" y="696"/>
                    </a:cubicBezTo>
                    <a:cubicBezTo>
                      <a:pt x="91" y="699"/>
                      <a:pt x="92" y="701"/>
                      <a:pt x="92" y="703"/>
                    </a:cubicBezTo>
                    <a:cubicBezTo>
                      <a:pt x="126" y="662"/>
                      <a:pt x="163" y="620"/>
                      <a:pt x="213" y="609"/>
                    </a:cubicBezTo>
                    <a:cubicBezTo>
                      <a:pt x="243" y="603"/>
                      <a:pt x="274" y="607"/>
                      <a:pt x="303" y="616"/>
                    </a:cubicBezTo>
                    <a:cubicBezTo>
                      <a:pt x="323" y="622"/>
                      <a:pt x="342" y="629"/>
                      <a:pt x="363" y="632"/>
                    </a:cubicBezTo>
                    <a:cubicBezTo>
                      <a:pt x="383" y="635"/>
                      <a:pt x="405" y="632"/>
                      <a:pt x="422" y="621"/>
                    </a:cubicBezTo>
                    <a:cubicBezTo>
                      <a:pt x="434" y="612"/>
                      <a:pt x="443" y="598"/>
                      <a:pt x="449" y="584"/>
                    </a:cubicBezTo>
                    <a:cubicBezTo>
                      <a:pt x="455" y="569"/>
                      <a:pt x="458" y="553"/>
                      <a:pt x="454" y="538"/>
                    </a:cubicBezTo>
                    <a:cubicBezTo>
                      <a:pt x="450" y="524"/>
                      <a:pt x="439" y="512"/>
                      <a:pt x="429" y="502"/>
                    </a:cubicBezTo>
                    <a:cubicBezTo>
                      <a:pt x="412" y="485"/>
                      <a:pt x="394" y="470"/>
                      <a:pt x="372" y="461"/>
                    </a:cubicBezTo>
                    <a:cubicBezTo>
                      <a:pt x="341" y="449"/>
                      <a:pt x="306" y="454"/>
                      <a:pt x="273" y="461"/>
                    </a:cubicBezTo>
                    <a:cubicBezTo>
                      <a:pt x="248" y="467"/>
                      <a:pt x="222" y="474"/>
                      <a:pt x="200" y="489"/>
                    </a:cubicBezTo>
                    <a:cubicBezTo>
                      <a:pt x="175" y="506"/>
                      <a:pt x="156" y="530"/>
                      <a:pt x="137" y="555"/>
                    </a:cubicBezTo>
                    <a:cubicBezTo>
                      <a:pt x="145" y="500"/>
                      <a:pt x="179" y="449"/>
                      <a:pt x="227" y="422"/>
                    </a:cubicBezTo>
                    <a:cubicBezTo>
                      <a:pt x="259" y="404"/>
                      <a:pt x="299" y="393"/>
                      <a:pt x="315" y="360"/>
                    </a:cubicBezTo>
                    <a:cubicBezTo>
                      <a:pt x="331" y="329"/>
                      <a:pt x="313" y="285"/>
                      <a:pt x="279" y="274"/>
                    </a:cubicBezTo>
                    <a:cubicBezTo>
                      <a:pt x="261" y="269"/>
                      <a:pt x="242" y="271"/>
                      <a:pt x="224" y="277"/>
                    </a:cubicBezTo>
                    <a:cubicBezTo>
                      <a:pt x="184" y="289"/>
                      <a:pt x="147" y="314"/>
                      <a:pt x="122" y="347"/>
                    </a:cubicBezTo>
                    <a:cubicBezTo>
                      <a:pt x="128" y="317"/>
                      <a:pt x="148" y="293"/>
                      <a:pt x="170" y="271"/>
                    </a:cubicBezTo>
                    <a:cubicBezTo>
                      <a:pt x="190" y="251"/>
                      <a:pt x="212" y="233"/>
                      <a:pt x="239" y="224"/>
                    </a:cubicBezTo>
                    <a:cubicBezTo>
                      <a:pt x="262" y="216"/>
                      <a:pt x="286" y="216"/>
                      <a:pt x="310" y="215"/>
                    </a:cubicBezTo>
                    <a:cubicBezTo>
                      <a:pt x="334" y="213"/>
                      <a:pt x="358" y="210"/>
                      <a:pt x="382" y="206"/>
                    </a:cubicBezTo>
                    <a:cubicBezTo>
                      <a:pt x="404" y="202"/>
                      <a:pt x="429" y="194"/>
                      <a:pt x="438" y="174"/>
                    </a:cubicBezTo>
                    <a:cubicBezTo>
                      <a:pt x="445" y="158"/>
                      <a:pt x="439" y="139"/>
                      <a:pt x="428" y="126"/>
                    </a:cubicBezTo>
                    <a:cubicBezTo>
                      <a:pt x="417" y="113"/>
                      <a:pt x="400" y="106"/>
                      <a:pt x="384" y="101"/>
                    </a:cubicBezTo>
                    <a:cubicBezTo>
                      <a:pt x="366" y="96"/>
                      <a:pt x="349" y="94"/>
                      <a:pt x="332" y="95"/>
                    </a:cubicBezTo>
                    <a:cubicBezTo>
                      <a:pt x="342" y="91"/>
                      <a:pt x="351" y="88"/>
                      <a:pt x="361" y="86"/>
                    </a:cubicBezTo>
                    <a:cubicBezTo>
                      <a:pt x="399" y="76"/>
                      <a:pt x="439" y="74"/>
                      <a:pt x="479" y="80"/>
                    </a:cubicBezTo>
                    <a:cubicBezTo>
                      <a:pt x="519" y="85"/>
                      <a:pt x="557" y="98"/>
                      <a:pt x="590" y="118"/>
                    </a:cubicBezTo>
                    <a:cubicBezTo>
                      <a:pt x="655" y="159"/>
                      <a:pt x="708" y="234"/>
                      <a:pt x="706" y="311"/>
                    </a:cubicBezTo>
                    <a:cubicBezTo>
                      <a:pt x="706" y="350"/>
                      <a:pt x="695" y="389"/>
                      <a:pt x="672" y="420"/>
                    </a:cubicBezTo>
                    <a:cubicBezTo>
                      <a:pt x="666" y="428"/>
                      <a:pt x="660" y="435"/>
                      <a:pt x="653" y="441"/>
                    </a:cubicBezTo>
                    <a:cubicBezTo>
                      <a:pt x="645" y="448"/>
                      <a:pt x="637" y="455"/>
                      <a:pt x="629" y="460"/>
                    </a:cubicBezTo>
                    <a:cubicBezTo>
                      <a:pt x="613" y="472"/>
                      <a:pt x="596" y="480"/>
                      <a:pt x="578" y="482"/>
                    </a:cubicBezTo>
                    <a:cubicBezTo>
                      <a:pt x="542" y="488"/>
                      <a:pt x="502" y="469"/>
                      <a:pt x="480" y="438"/>
                    </a:cubicBezTo>
                    <a:cubicBezTo>
                      <a:pt x="458" y="408"/>
                      <a:pt x="464" y="363"/>
                      <a:pt x="489" y="333"/>
                    </a:cubicBezTo>
                    <a:cubicBezTo>
                      <a:pt x="501" y="319"/>
                      <a:pt x="518" y="309"/>
                      <a:pt x="537" y="308"/>
                    </a:cubicBezTo>
                    <a:cubicBezTo>
                      <a:pt x="555" y="307"/>
                      <a:pt x="576" y="314"/>
                      <a:pt x="590" y="326"/>
                    </a:cubicBezTo>
                    <a:cubicBezTo>
                      <a:pt x="606" y="338"/>
                      <a:pt x="612" y="355"/>
                      <a:pt x="602" y="371"/>
                    </a:cubicBezTo>
                    <a:cubicBezTo>
                      <a:pt x="592" y="386"/>
                      <a:pt x="572" y="397"/>
                      <a:pt x="553" y="397"/>
                    </a:cubicBezTo>
                    <a:cubicBezTo>
                      <a:pt x="545" y="397"/>
                      <a:pt x="539" y="404"/>
                      <a:pt x="539" y="412"/>
                    </a:cubicBezTo>
                    <a:cubicBezTo>
                      <a:pt x="539" y="420"/>
                      <a:pt x="546" y="426"/>
                      <a:pt x="553" y="426"/>
                    </a:cubicBezTo>
                    <a:cubicBezTo>
                      <a:pt x="555" y="426"/>
                      <a:pt x="557" y="426"/>
                      <a:pt x="559" y="425"/>
                    </a:cubicBezTo>
                    <a:cubicBezTo>
                      <a:pt x="582" y="415"/>
                      <a:pt x="604" y="403"/>
                      <a:pt x="618" y="381"/>
                    </a:cubicBezTo>
                    <a:cubicBezTo>
                      <a:pt x="626" y="370"/>
                      <a:pt x="629" y="355"/>
                      <a:pt x="626" y="342"/>
                    </a:cubicBezTo>
                    <a:cubicBezTo>
                      <a:pt x="623" y="328"/>
                      <a:pt x="614" y="317"/>
                      <a:pt x="605" y="309"/>
                    </a:cubicBezTo>
                    <a:cubicBezTo>
                      <a:pt x="585" y="293"/>
                      <a:pt x="562" y="284"/>
                      <a:pt x="536" y="284"/>
                    </a:cubicBezTo>
                    <a:cubicBezTo>
                      <a:pt x="510" y="284"/>
                      <a:pt x="485" y="297"/>
                      <a:pt x="469" y="315"/>
                    </a:cubicBezTo>
                    <a:cubicBezTo>
                      <a:pt x="452" y="334"/>
                      <a:pt x="441" y="357"/>
                      <a:pt x="438" y="382"/>
                    </a:cubicBezTo>
                    <a:cubicBezTo>
                      <a:pt x="434" y="407"/>
                      <a:pt x="440" y="434"/>
                      <a:pt x="453" y="455"/>
                    </a:cubicBezTo>
                    <a:cubicBezTo>
                      <a:pt x="467" y="477"/>
                      <a:pt x="486" y="494"/>
                      <a:pt x="508" y="505"/>
                    </a:cubicBezTo>
                    <a:cubicBezTo>
                      <a:pt x="530" y="517"/>
                      <a:pt x="556" y="523"/>
                      <a:pt x="582" y="521"/>
                    </a:cubicBezTo>
                    <a:cubicBezTo>
                      <a:pt x="608" y="518"/>
                      <a:pt x="632" y="508"/>
                      <a:pt x="652" y="496"/>
                    </a:cubicBezTo>
                    <a:cubicBezTo>
                      <a:pt x="663" y="489"/>
                      <a:pt x="672" y="482"/>
                      <a:pt x="681" y="475"/>
                    </a:cubicBezTo>
                    <a:cubicBezTo>
                      <a:pt x="691" y="467"/>
                      <a:pt x="700" y="458"/>
                      <a:pt x="708" y="448"/>
                    </a:cubicBezTo>
                    <a:cubicBezTo>
                      <a:pt x="739" y="410"/>
                      <a:pt x="756" y="361"/>
                      <a:pt x="758" y="312"/>
                    </a:cubicBezTo>
                    <a:cubicBezTo>
                      <a:pt x="761" y="263"/>
                      <a:pt x="746" y="213"/>
                      <a:pt x="722" y="17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464" name="Freeform 39">
                <a:extLst>
                  <a:ext uri="{FF2B5EF4-FFF2-40B4-BE49-F238E27FC236}">
                    <a16:creationId xmlns:a16="http://schemas.microsoft.com/office/drawing/2014/main" id="{35C2F7FE-1FF9-8F9C-7000-A83F007C57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11182" y="1696241"/>
                <a:ext cx="34459" cy="90727"/>
              </a:xfrm>
              <a:custGeom>
                <a:avLst/>
                <a:gdLst>
                  <a:gd name="T0" fmla="*/ 90 w 131"/>
                  <a:gd name="T1" fmla="*/ 97 h 342"/>
                  <a:gd name="T2" fmla="*/ 93 w 131"/>
                  <a:gd name="T3" fmla="*/ 13 h 342"/>
                  <a:gd name="T4" fmla="*/ 63 w 131"/>
                  <a:gd name="T5" fmla="*/ 93 h 342"/>
                  <a:gd name="T6" fmla="*/ 79 w 131"/>
                  <a:gd name="T7" fmla="*/ 210 h 342"/>
                  <a:gd name="T8" fmla="*/ 70 w 131"/>
                  <a:gd name="T9" fmla="*/ 212 h 342"/>
                  <a:gd name="T10" fmla="*/ 69 w 131"/>
                  <a:gd name="T11" fmla="*/ 0 h 342"/>
                  <a:gd name="T12" fmla="*/ 22 w 131"/>
                  <a:gd name="T13" fmla="*/ 61 h 342"/>
                  <a:gd name="T14" fmla="*/ 12 w 131"/>
                  <a:gd name="T15" fmla="*/ 178 h 342"/>
                  <a:gd name="T16" fmla="*/ 90 w 131"/>
                  <a:gd name="T17" fmla="*/ 342 h 342"/>
                  <a:gd name="T18" fmla="*/ 123 w 131"/>
                  <a:gd name="T19" fmla="*/ 222 h 342"/>
                  <a:gd name="T20" fmla="*/ 90 w 131"/>
                  <a:gd name="T21" fmla="*/ 97 h 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1" h="342">
                    <a:moveTo>
                      <a:pt x="90" y="97"/>
                    </a:moveTo>
                    <a:cubicBezTo>
                      <a:pt x="88" y="84"/>
                      <a:pt x="94" y="37"/>
                      <a:pt x="93" y="13"/>
                    </a:cubicBezTo>
                    <a:cubicBezTo>
                      <a:pt x="77" y="37"/>
                      <a:pt x="65" y="60"/>
                      <a:pt x="63" y="93"/>
                    </a:cubicBezTo>
                    <a:cubicBezTo>
                      <a:pt x="61" y="132"/>
                      <a:pt x="71" y="171"/>
                      <a:pt x="79" y="210"/>
                    </a:cubicBezTo>
                    <a:cubicBezTo>
                      <a:pt x="81" y="216"/>
                      <a:pt x="72" y="218"/>
                      <a:pt x="70" y="212"/>
                    </a:cubicBezTo>
                    <a:cubicBezTo>
                      <a:pt x="50" y="149"/>
                      <a:pt x="13" y="50"/>
                      <a:pt x="69" y="0"/>
                    </a:cubicBezTo>
                    <a:cubicBezTo>
                      <a:pt x="48" y="11"/>
                      <a:pt x="27" y="51"/>
                      <a:pt x="22" y="61"/>
                    </a:cubicBezTo>
                    <a:cubicBezTo>
                      <a:pt x="5" y="98"/>
                      <a:pt x="0" y="140"/>
                      <a:pt x="12" y="178"/>
                    </a:cubicBezTo>
                    <a:cubicBezTo>
                      <a:pt x="30" y="236"/>
                      <a:pt x="83" y="281"/>
                      <a:pt x="90" y="342"/>
                    </a:cubicBezTo>
                    <a:cubicBezTo>
                      <a:pt x="124" y="315"/>
                      <a:pt x="131" y="265"/>
                      <a:pt x="123" y="222"/>
                    </a:cubicBezTo>
                    <a:cubicBezTo>
                      <a:pt x="115" y="180"/>
                      <a:pt x="97" y="140"/>
                      <a:pt x="90" y="9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465" name="Freeform 40">
                <a:extLst>
                  <a:ext uri="{FF2B5EF4-FFF2-40B4-BE49-F238E27FC236}">
                    <a16:creationId xmlns:a16="http://schemas.microsoft.com/office/drawing/2014/main" id="{906DDCF9-D09B-49C2-4E87-8D2A397DC3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96788" y="1756871"/>
                <a:ext cx="44927" cy="86801"/>
              </a:xfrm>
              <a:custGeom>
                <a:avLst/>
                <a:gdLst>
                  <a:gd name="T0" fmla="*/ 85 w 170"/>
                  <a:gd name="T1" fmla="*/ 90 h 328"/>
                  <a:gd name="T2" fmla="*/ 69 w 170"/>
                  <a:gd name="T3" fmla="*/ 8 h 328"/>
                  <a:gd name="T4" fmla="*/ 59 w 170"/>
                  <a:gd name="T5" fmla="*/ 92 h 328"/>
                  <a:gd name="T6" fmla="*/ 102 w 170"/>
                  <a:gd name="T7" fmla="*/ 202 h 328"/>
                  <a:gd name="T8" fmla="*/ 93 w 170"/>
                  <a:gd name="T9" fmla="*/ 207 h 328"/>
                  <a:gd name="T10" fmla="*/ 43 w 170"/>
                  <a:gd name="T11" fmla="*/ 0 h 328"/>
                  <a:gd name="T12" fmla="*/ 11 w 170"/>
                  <a:gd name="T13" fmla="*/ 71 h 328"/>
                  <a:gd name="T14" fmla="*/ 29 w 170"/>
                  <a:gd name="T15" fmla="*/ 187 h 328"/>
                  <a:gd name="T16" fmla="*/ 143 w 170"/>
                  <a:gd name="T17" fmla="*/ 328 h 328"/>
                  <a:gd name="T18" fmla="*/ 147 w 170"/>
                  <a:gd name="T19" fmla="*/ 204 h 328"/>
                  <a:gd name="T20" fmla="*/ 85 w 170"/>
                  <a:gd name="T21" fmla="*/ 90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0" h="328">
                    <a:moveTo>
                      <a:pt x="85" y="90"/>
                    </a:moveTo>
                    <a:cubicBezTo>
                      <a:pt x="81" y="78"/>
                      <a:pt x="76" y="30"/>
                      <a:pt x="69" y="8"/>
                    </a:cubicBezTo>
                    <a:cubicBezTo>
                      <a:pt x="59" y="35"/>
                      <a:pt x="53" y="60"/>
                      <a:pt x="59" y="92"/>
                    </a:cubicBezTo>
                    <a:cubicBezTo>
                      <a:pt x="66" y="131"/>
                      <a:pt x="84" y="167"/>
                      <a:pt x="102" y="202"/>
                    </a:cubicBezTo>
                    <a:cubicBezTo>
                      <a:pt x="104" y="208"/>
                      <a:pt x="96" y="212"/>
                      <a:pt x="93" y="207"/>
                    </a:cubicBezTo>
                    <a:cubicBezTo>
                      <a:pt x="59" y="149"/>
                      <a:pt x="0" y="62"/>
                      <a:pt x="43" y="0"/>
                    </a:cubicBezTo>
                    <a:cubicBezTo>
                      <a:pt x="25" y="16"/>
                      <a:pt x="13" y="59"/>
                      <a:pt x="11" y="71"/>
                    </a:cubicBezTo>
                    <a:cubicBezTo>
                      <a:pt x="3" y="110"/>
                      <a:pt x="8" y="153"/>
                      <a:pt x="29" y="187"/>
                    </a:cubicBezTo>
                    <a:cubicBezTo>
                      <a:pt x="60" y="239"/>
                      <a:pt x="122" y="271"/>
                      <a:pt x="143" y="328"/>
                    </a:cubicBezTo>
                    <a:cubicBezTo>
                      <a:pt x="170" y="294"/>
                      <a:pt x="164" y="244"/>
                      <a:pt x="147" y="204"/>
                    </a:cubicBezTo>
                    <a:cubicBezTo>
                      <a:pt x="130" y="165"/>
                      <a:pt x="102" y="130"/>
                      <a:pt x="85" y="9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466" name="Freeform 41">
                <a:extLst>
                  <a:ext uri="{FF2B5EF4-FFF2-40B4-BE49-F238E27FC236}">
                    <a16:creationId xmlns:a16="http://schemas.microsoft.com/office/drawing/2014/main" id="{05306302-456A-4761-FD2F-B24F1E91BA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96788" y="1824917"/>
                <a:ext cx="44927" cy="86801"/>
              </a:xfrm>
              <a:custGeom>
                <a:avLst/>
                <a:gdLst>
                  <a:gd name="T0" fmla="*/ 85 w 170"/>
                  <a:gd name="T1" fmla="*/ 90 h 328"/>
                  <a:gd name="T2" fmla="*/ 69 w 170"/>
                  <a:gd name="T3" fmla="*/ 8 h 328"/>
                  <a:gd name="T4" fmla="*/ 59 w 170"/>
                  <a:gd name="T5" fmla="*/ 91 h 328"/>
                  <a:gd name="T6" fmla="*/ 102 w 170"/>
                  <a:gd name="T7" fmla="*/ 202 h 328"/>
                  <a:gd name="T8" fmla="*/ 93 w 170"/>
                  <a:gd name="T9" fmla="*/ 206 h 328"/>
                  <a:gd name="T10" fmla="*/ 43 w 170"/>
                  <a:gd name="T11" fmla="*/ 0 h 328"/>
                  <a:gd name="T12" fmla="*/ 11 w 170"/>
                  <a:gd name="T13" fmla="*/ 71 h 328"/>
                  <a:gd name="T14" fmla="*/ 29 w 170"/>
                  <a:gd name="T15" fmla="*/ 187 h 328"/>
                  <a:gd name="T16" fmla="*/ 143 w 170"/>
                  <a:gd name="T17" fmla="*/ 328 h 328"/>
                  <a:gd name="T18" fmla="*/ 147 w 170"/>
                  <a:gd name="T19" fmla="*/ 204 h 328"/>
                  <a:gd name="T20" fmla="*/ 85 w 170"/>
                  <a:gd name="T21" fmla="*/ 90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0" h="328">
                    <a:moveTo>
                      <a:pt x="85" y="90"/>
                    </a:moveTo>
                    <a:cubicBezTo>
                      <a:pt x="81" y="78"/>
                      <a:pt x="76" y="30"/>
                      <a:pt x="69" y="8"/>
                    </a:cubicBezTo>
                    <a:cubicBezTo>
                      <a:pt x="59" y="34"/>
                      <a:pt x="53" y="60"/>
                      <a:pt x="59" y="91"/>
                    </a:cubicBezTo>
                    <a:cubicBezTo>
                      <a:pt x="66" y="131"/>
                      <a:pt x="84" y="166"/>
                      <a:pt x="102" y="202"/>
                    </a:cubicBezTo>
                    <a:cubicBezTo>
                      <a:pt x="104" y="207"/>
                      <a:pt x="96" y="212"/>
                      <a:pt x="93" y="206"/>
                    </a:cubicBezTo>
                    <a:cubicBezTo>
                      <a:pt x="59" y="149"/>
                      <a:pt x="0" y="61"/>
                      <a:pt x="43" y="0"/>
                    </a:cubicBezTo>
                    <a:cubicBezTo>
                      <a:pt x="25" y="16"/>
                      <a:pt x="13" y="59"/>
                      <a:pt x="11" y="71"/>
                    </a:cubicBezTo>
                    <a:cubicBezTo>
                      <a:pt x="3" y="110"/>
                      <a:pt x="8" y="152"/>
                      <a:pt x="29" y="187"/>
                    </a:cubicBezTo>
                    <a:cubicBezTo>
                      <a:pt x="60" y="239"/>
                      <a:pt x="122" y="271"/>
                      <a:pt x="143" y="328"/>
                    </a:cubicBezTo>
                    <a:cubicBezTo>
                      <a:pt x="170" y="293"/>
                      <a:pt x="164" y="244"/>
                      <a:pt x="147" y="204"/>
                    </a:cubicBezTo>
                    <a:cubicBezTo>
                      <a:pt x="130" y="164"/>
                      <a:pt x="102" y="130"/>
                      <a:pt x="85" y="9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467" name="Freeform 42">
                <a:extLst>
                  <a:ext uri="{FF2B5EF4-FFF2-40B4-BE49-F238E27FC236}">
                    <a16:creationId xmlns:a16="http://schemas.microsoft.com/office/drawing/2014/main" id="{4E193EA1-D8C1-50BB-171B-13779864F9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07159" y="1451539"/>
                <a:ext cx="90291" cy="37076"/>
              </a:xfrm>
              <a:custGeom>
                <a:avLst/>
                <a:gdLst>
                  <a:gd name="T0" fmla="*/ 275 w 340"/>
                  <a:gd name="T1" fmla="*/ 122 h 139"/>
                  <a:gd name="T2" fmla="*/ 340 w 340"/>
                  <a:gd name="T3" fmla="*/ 79 h 139"/>
                  <a:gd name="T4" fmla="*/ 128 w 340"/>
                  <a:gd name="T5" fmla="*/ 64 h 139"/>
                  <a:gd name="T6" fmla="*/ 131 w 340"/>
                  <a:gd name="T7" fmla="*/ 55 h 139"/>
                  <a:gd name="T8" fmla="*/ 247 w 340"/>
                  <a:gd name="T9" fmla="*/ 79 h 139"/>
                  <a:gd name="T10" fmla="*/ 328 w 340"/>
                  <a:gd name="T11" fmla="*/ 54 h 139"/>
                  <a:gd name="T12" fmla="*/ 244 w 340"/>
                  <a:gd name="T13" fmla="*/ 52 h 139"/>
                  <a:gd name="T14" fmla="*/ 121 w 340"/>
                  <a:gd name="T15" fmla="*/ 10 h 139"/>
                  <a:gd name="T16" fmla="*/ 0 w 340"/>
                  <a:gd name="T17" fmla="*/ 35 h 139"/>
                  <a:gd name="T18" fmla="*/ 158 w 340"/>
                  <a:gd name="T19" fmla="*/ 124 h 139"/>
                  <a:gd name="T20" fmla="*/ 275 w 340"/>
                  <a:gd name="T21" fmla="*/ 122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0" h="139">
                    <a:moveTo>
                      <a:pt x="275" y="122"/>
                    </a:moveTo>
                    <a:cubicBezTo>
                      <a:pt x="286" y="118"/>
                      <a:pt x="327" y="99"/>
                      <a:pt x="340" y="79"/>
                    </a:cubicBezTo>
                    <a:cubicBezTo>
                      <a:pt x="286" y="132"/>
                      <a:pt x="190" y="88"/>
                      <a:pt x="128" y="64"/>
                    </a:cubicBezTo>
                    <a:cubicBezTo>
                      <a:pt x="122" y="62"/>
                      <a:pt x="125" y="53"/>
                      <a:pt x="131" y="55"/>
                    </a:cubicBezTo>
                    <a:cubicBezTo>
                      <a:pt x="169" y="66"/>
                      <a:pt x="207" y="79"/>
                      <a:pt x="247" y="79"/>
                    </a:cubicBezTo>
                    <a:cubicBezTo>
                      <a:pt x="279" y="79"/>
                      <a:pt x="303" y="69"/>
                      <a:pt x="328" y="54"/>
                    </a:cubicBezTo>
                    <a:cubicBezTo>
                      <a:pt x="305" y="52"/>
                      <a:pt x="257" y="55"/>
                      <a:pt x="244" y="52"/>
                    </a:cubicBezTo>
                    <a:cubicBezTo>
                      <a:pt x="202" y="42"/>
                      <a:pt x="163" y="21"/>
                      <a:pt x="121" y="10"/>
                    </a:cubicBezTo>
                    <a:cubicBezTo>
                      <a:pt x="79" y="0"/>
                      <a:pt x="29" y="3"/>
                      <a:pt x="0" y="35"/>
                    </a:cubicBezTo>
                    <a:cubicBezTo>
                      <a:pt x="60" y="46"/>
                      <a:pt x="101" y="102"/>
                      <a:pt x="158" y="124"/>
                    </a:cubicBezTo>
                    <a:cubicBezTo>
                      <a:pt x="195" y="139"/>
                      <a:pt x="238" y="137"/>
                      <a:pt x="275" y="12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468" name="Freeform 43">
                <a:extLst>
                  <a:ext uri="{FF2B5EF4-FFF2-40B4-BE49-F238E27FC236}">
                    <a16:creationId xmlns:a16="http://schemas.microsoft.com/office/drawing/2014/main" id="{7594B8B7-0DA3-8094-7890-AECED2CAE5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46965" y="1446305"/>
                <a:ext cx="85057" cy="49289"/>
              </a:xfrm>
              <a:custGeom>
                <a:avLst/>
                <a:gdLst>
                  <a:gd name="T0" fmla="*/ 117 w 320"/>
                  <a:gd name="T1" fmla="*/ 82 h 185"/>
                  <a:gd name="T2" fmla="*/ 122 w 320"/>
                  <a:gd name="T3" fmla="*/ 74 h 185"/>
                  <a:gd name="T4" fmla="*/ 230 w 320"/>
                  <a:gd name="T5" fmla="*/ 125 h 185"/>
                  <a:gd name="T6" fmla="*/ 314 w 320"/>
                  <a:gd name="T7" fmla="*/ 120 h 185"/>
                  <a:gd name="T8" fmla="*/ 233 w 320"/>
                  <a:gd name="T9" fmla="*/ 98 h 185"/>
                  <a:gd name="T10" fmla="*/ 124 w 320"/>
                  <a:gd name="T11" fmla="*/ 29 h 185"/>
                  <a:gd name="T12" fmla="*/ 0 w 320"/>
                  <a:gd name="T13" fmla="*/ 24 h 185"/>
                  <a:gd name="T14" fmla="*/ 133 w 320"/>
                  <a:gd name="T15" fmla="*/ 148 h 185"/>
                  <a:gd name="T16" fmla="*/ 247 w 320"/>
                  <a:gd name="T17" fmla="*/ 174 h 185"/>
                  <a:gd name="T18" fmla="*/ 320 w 320"/>
                  <a:gd name="T19" fmla="*/ 147 h 185"/>
                  <a:gd name="T20" fmla="*/ 117 w 320"/>
                  <a:gd name="T21" fmla="*/ 82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0" h="185">
                    <a:moveTo>
                      <a:pt x="117" y="82"/>
                    </a:moveTo>
                    <a:cubicBezTo>
                      <a:pt x="112" y="79"/>
                      <a:pt x="117" y="71"/>
                      <a:pt x="122" y="74"/>
                    </a:cubicBezTo>
                    <a:cubicBezTo>
                      <a:pt x="157" y="94"/>
                      <a:pt x="191" y="115"/>
                      <a:pt x="230" y="125"/>
                    </a:cubicBezTo>
                    <a:cubicBezTo>
                      <a:pt x="261" y="132"/>
                      <a:pt x="287" y="128"/>
                      <a:pt x="314" y="120"/>
                    </a:cubicBezTo>
                    <a:cubicBezTo>
                      <a:pt x="292" y="112"/>
                      <a:pt x="245" y="104"/>
                      <a:pt x="233" y="98"/>
                    </a:cubicBezTo>
                    <a:cubicBezTo>
                      <a:pt x="195" y="79"/>
                      <a:pt x="162" y="49"/>
                      <a:pt x="124" y="29"/>
                    </a:cubicBezTo>
                    <a:cubicBezTo>
                      <a:pt x="85" y="9"/>
                      <a:pt x="36" y="0"/>
                      <a:pt x="0" y="24"/>
                    </a:cubicBezTo>
                    <a:cubicBezTo>
                      <a:pt x="55" y="49"/>
                      <a:pt x="82" y="114"/>
                      <a:pt x="133" y="148"/>
                    </a:cubicBezTo>
                    <a:cubicBezTo>
                      <a:pt x="166" y="171"/>
                      <a:pt x="207" y="179"/>
                      <a:pt x="247" y="174"/>
                    </a:cubicBezTo>
                    <a:cubicBezTo>
                      <a:pt x="259" y="172"/>
                      <a:pt x="303" y="163"/>
                      <a:pt x="320" y="147"/>
                    </a:cubicBezTo>
                    <a:cubicBezTo>
                      <a:pt x="256" y="185"/>
                      <a:pt x="172" y="120"/>
                      <a:pt x="117" y="8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469" name="Freeform 44">
                <a:extLst>
                  <a:ext uri="{FF2B5EF4-FFF2-40B4-BE49-F238E27FC236}">
                    <a16:creationId xmlns:a16="http://schemas.microsoft.com/office/drawing/2014/main" id="{5D7F6F81-E88A-2BE3-0DE4-1C1EF9A0A4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79792" y="1446305"/>
                <a:ext cx="85057" cy="49289"/>
              </a:xfrm>
              <a:custGeom>
                <a:avLst/>
                <a:gdLst>
                  <a:gd name="T0" fmla="*/ 117 w 320"/>
                  <a:gd name="T1" fmla="*/ 82 h 185"/>
                  <a:gd name="T2" fmla="*/ 122 w 320"/>
                  <a:gd name="T3" fmla="*/ 74 h 185"/>
                  <a:gd name="T4" fmla="*/ 230 w 320"/>
                  <a:gd name="T5" fmla="*/ 124 h 185"/>
                  <a:gd name="T6" fmla="*/ 314 w 320"/>
                  <a:gd name="T7" fmla="*/ 120 h 185"/>
                  <a:gd name="T8" fmla="*/ 233 w 320"/>
                  <a:gd name="T9" fmla="*/ 98 h 185"/>
                  <a:gd name="T10" fmla="*/ 123 w 320"/>
                  <a:gd name="T11" fmla="*/ 29 h 185"/>
                  <a:gd name="T12" fmla="*/ 0 w 320"/>
                  <a:gd name="T13" fmla="*/ 24 h 185"/>
                  <a:gd name="T14" fmla="*/ 132 w 320"/>
                  <a:gd name="T15" fmla="*/ 148 h 185"/>
                  <a:gd name="T16" fmla="*/ 247 w 320"/>
                  <a:gd name="T17" fmla="*/ 174 h 185"/>
                  <a:gd name="T18" fmla="*/ 320 w 320"/>
                  <a:gd name="T19" fmla="*/ 147 h 185"/>
                  <a:gd name="T20" fmla="*/ 117 w 320"/>
                  <a:gd name="T21" fmla="*/ 82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0" h="185">
                    <a:moveTo>
                      <a:pt x="117" y="82"/>
                    </a:moveTo>
                    <a:cubicBezTo>
                      <a:pt x="112" y="79"/>
                      <a:pt x="117" y="71"/>
                      <a:pt x="122" y="74"/>
                    </a:cubicBezTo>
                    <a:cubicBezTo>
                      <a:pt x="156" y="94"/>
                      <a:pt x="191" y="115"/>
                      <a:pt x="230" y="124"/>
                    </a:cubicBezTo>
                    <a:cubicBezTo>
                      <a:pt x="261" y="132"/>
                      <a:pt x="287" y="128"/>
                      <a:pt x="314" y="120"/>
                    </a:cubicBezTo>
                    <a:cubicBezTo>
                      <a:pt x="292" y="112"/>
                      <a:pt x="245" y="104"/>
                      <a:pt x="233" y="98"/>
                    </a:cubicBezTo>
                    <a:cubicBezTo>
                      <a:pt x="194" y="79"/>
                      <a:pt x="162" y="49"/>
                      <a:pt x="123" y="29"/>
                    </a:cubicBezTo>
                    <a:cubicBezTo>
                      <a:pt x="85" y="9"/>
                      <a:pt x="36" y="0"/>
                      <a:pt x="0" y="24"/>
                    </a:cubicBezTo>
                    <a:cubicBezTo>
                      <a:pt x="55" y="49"/>
                      <a:pt x="82" y="114"/>
                      <a:pt x="132" y="148"/>
                    </a:cubicBezTo>
                    <a:cubicBezTo>
                      <a:pt x="165" y="171"/>
                      <a:pt x="207" y="179"/>
                      <a:pt x="247" y="174"/>
                    </a:cubicBezTo>
                    <a:cubicBezTo>
                      <a:pt x="259" y="172"/>
                      <a:pt x="303" y="163"/>
                      <a:pt x="320" y="147"/>
                    </a:cubicBezTo>
                    <a:cubicBezTo>
                      <a:pt x="256" y="185"/>
                      <a:pt x="172" y="120"/>
                      <a:pt x="117" y="8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470" name="Oval 45">
                <a:extLst>
                  <a:ext uri="{FF2B5EF4-FFF2-40B4-BE49-F238E27FC236}">
                    <a16:creationId xmlns:a16="http://schemas.microsoft.com/office/drawing/2014/main" id="{D0341DDD-9F82-57A7-25D1-DABB13AAC52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22313" y="1643462"/>
                <a:ext cx="33586" cy="3358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</p:grpSp>
      </p:grpSp>
      <p:sp>
        <p:nvSpPr>
          <p:cNvPr id="430" name="任意多边形: 形状 429">
            <a:extLst>
              <a:ext uri="{FF2B5EF4-FFF2-40B4-BE49-F238E27FC236}">
                <a16:creationId xmlns:a16="http://schemas.microsoft.com/office/drawing/2014/main" id="{DE1BC439-087C-FBD0-FDF0-772A0654DAB4}"/>
              </a:ext>
            </a:extLst>
          </p:cNvPr>
          <p:cNvSpPr/>
          <p:nvPr/>
        </p:nvSpPr>
        <p:spPr>
          <a:xfrm flipH="1">
            <a:off x="8531177" y="1430347"/>
            <a:ext cx="1595049" cy="412122"/>
          </a:xfrm>
          <a:custGeom>
            <a:avLst/>
            <a:gdLst>
              <a:gd name="connsiteX0" fmla="*/ 2237599 w 2334573"/>
              <a:gd name="connsiteY0" fmla="*/ 0 h 603197"/>
              <a:gd name="connsiteX1" fmla="*/ 1893927 w 2334573"/>
              <a:gd name="connsiteY1" fmla="*/ 0 h 603197"/>
              <a:gd name="connsiteX2" fmla="*/ 440646 w 2334573"/>
              <a:gd name="connsiteY2" fmla="*/ 0 h 603197"/>
              <a:gd name="connsiteX3" fmla="*/ 96974 w 2334573"/>
              <a:gd name="connsiteY3" fmla="*/ 0 h 603197"/>
              <a:gd name="connsiteX4" fmla="*/ 96974 w 2334573"/>
              <a:gd name="connsiteY4" fmla="*/ 69779 h 603197"/>
              <a:gd name="connsiteX5" fmla="*/ 83397 w 2334573"/>
              <a:gd name="connsiteY5" fmla="*/ 80182 h 603197"/>
              <a:gd name="connsiteX6" fmla="*/ 0 w 2334573"/>
              <a:gd name="connsiteY6" fmla="*/ 301599 h 603197"/>
              <a:gd name="connsiteX7" fmla="*/ 83397 w 2334573"/>
              <a:gd name="connsiteY7" fmla="*/ 523016 h 603197"/>
              <a:gd name="connsiteX8" fmla="*/ 96974 w 2334573"/>
              <a:gd name="connsiteY8" fmla="*/ 533419 h 603197"/>
              <a:gd name="connsiteX9" fmla="*/ 96974 w 2334573"/>
              <a:gd name="connsiteY9" fmla="*/ 603197 h 603197"/>
              <a:gd name="connsiteX10" fmla="*/ 440646 w 2334573"/>
              <a:gd name="connsiteY10" fmla="*/ 603197 h 603197"/>
              <a:gd name="connsiteX11" fmla="*/ 1893927 w 2334573"/>
              <a:gd name="connsiteY11" fmla="*/ 603197 h 603197"/>
              <a:gd name="connsiteX12" fmla="*/ 2237599 w 2334573"/>
              <a:gd name="connsiteY12" fmla="*/ 603197 h 603197"/>
              <a:gd name="connsiteX13" fmla="*/ 2237599 w 2334573"/>
              <a:gd name="connsiteY13" fmla="*/ 533419 h 603197"/>
              <a:gd name="connsiteX14" fmla="*/ 2251176 w 2334573"/>
              <a:gd name="connsiteY14" fmla="*/ 523016 h 603197"/>
              <a:gd name="connsiteX15" fmla="*/ 2334573 w 2334573"/>
              <a:gd name="connsiteY15" fmla="*/ 301599 h 603197"/>
              <a:gd name="connsiteX16" fmla="*/ 2251176 w 2334573"/>
              <a:gd name="connsiteY16" fmla="*/ 80182 h 603197"/>
              <a:gd name="connsiteX17" fmla="*/ 2237599 w 2334573"/>
              <a:gd name="connsiteY17" fmla="*/ 69779 h 603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334573" h="603197">
                <a:moveTo>
                  <a:pt x="2237599" y="0"/>
                </a:moveTo>
                <a:lnTo>
                  <a:pt x="1893927" y="0"/>
                </a:lnTo>
                <a:lnTo>
                  <a:pt x="440646" y="0"/>
                </a:lnTo>
                <a:lnTo>
                  <a:pt x="96974" y="0"/>
                </a:lnTo>
                <a:lnTo>
                  <a:pt x="96974" y="69779"/>
                </a:lnTo>
                <a:lnTo>
                  <a:pt x="83397" y="80182"/>
                </a:lnTo>
                <a:cubicBezTo>
                  <a:pt x="33081" y="128167"/>
                  <a:pt x="0" y="209430"/>
                  <a:pt x="0" y="301599"/>
                </a:cubicBezTo>
                <a:cubicBezTo>
                  <a:pt x="0" y="393768"/>
                  <a:pt x="33081" y="475031"/>
                  <a:pt x="83397" y="523016"/>
                </a:cubicBezTo>
                <a:lnTo>
                  <a:pt x="96974" y="533419"/>
                </a:lnTo>
                <a:lnTo>
                  <a:pt x="96974" y="603197"/>
                </a:lnTo>
                <a:lnTo>
                  <a:pt x="440646" y="603197"/>
                </a:lnTo>
                <a:lnTo>
                  <a:pt x="1893927" y="603197"/>
                </a:lnTo>
                <a:lnTo>
                  <a:pt x="2237599" y="603197"/>
                </a:lnTo>
                <a:lnTo>
                  <a:pt x="2237599" y="533419"/>
                </a:lnTo>
                <a:lnTo>
                  <a:pt x="2251176" y="523016"/>
                </a:lnTo>
                <a:cubicBezTo>
                  <a:pt x="2301492" y="475031"/>
                  <a:pt x="2334573" y="393768"/>
                  <a:pt x="2334573" y="301599"/>
                </a:cubicBezTo>
                <a:cubicBezTo>
                  <a:pt x="2334573" y="209430"/>
                  <a:pt x="2301492" y="128167"/>
                  <a:pt x="2251176" y="80182"/>
                </a:cubicBezTo>
                <a:lnTo>
                  <a:pt x="2237599" y="69779"/>
                </a:lnTo>
                <a:close/>
              </a:path>
            </a:pathLst>
          </a:cu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b="1" dirty="0">
                <a:latin typeface="+mn-ea"/>
              </a:rPr>
              <a:t>第三步</a:t>
            </a:r>
          </a:p>
        </p:txBody>
      </p:sp>
      <p:grpSp>
        <p:nvGrpSpPr>
          <p:cNvPr id="433" name="组合 432">
            <a:extLst>
              <a:ext uri="{FF2B5EF4-FFF2-40B4-BE49-F238E27FC236}">
                <a16:creationId xmlns:a16="http://schemas.microsoft.com/office/drawing/2014/main" id="{5189746E-673E-1097-4764-C725111121F2}"/>
              </a:ext>
            </a:extLst>
          </p:cNvPr>
          <p:cNvGrpSpPr/>
          <p:nvPr/>
        </p:nvGrpSpPr>
        <p:grpSpPr>
          <a:xfrm>
            <a:off x="8521721" y="3348145"/>
            <a:ext cx="2638279" cy="381451"/>
            <a:chOff x="2369543" y="2305229"/>
            <a:chExt cx="2638279" cy="381451"/>
          </a:xfrm>
        </p:grpSpPr>
        <p:grpSp>
          <p:nvGrpSpPr>
            <p:cNvPr id="447" name="组合 446">
              <a:extLst>
                <a:ext uri="{FF2B5EF4-FFF2-40B4-BE49-F238E27FC236}">
                  <a16:creationId xmlns:a16="http://schemas.microsoft.com/office/drawing/2014/main" id="{427DC013-B34A-4EDC-4ABC-B3A3BCF7C9AF}"/>
                </a:ext>
              </a:extLst>
            </p:cNvPr>
            <p:cNvGrpSpPr/>
            <p:nvPr/>
          </p:nvGrpSpPr>
          <p:grpSpPr>
            <a:xfrm>
              <a:off x="2369543" y="2305229"/>
              <a:ext cx="1280142" cy="381451"/>
              <a:chOff x="10639012" y="2833137"/>
              <a:chExt cx="1650146" cy="480251"/>
            </a:xfrm>
          </p:grpSpPr>
          <p:grpSp>
            <p:nvGrpSpPr>
              <p:cNvPr id="455" name="组合 454">
                <a:extLst>
                  <a:ext uri="{FF2B5EF4-FFF2-40B4-BE49-F238E27FC236}">
                    <a16:creationId xmlns:a16="http://schemas.microsoft.com/office/drawing/2014/main" id="{FD59CA7F-1A5D-6D05-6AA8-0E66DC4F6B29}"/>
                  </a:ext>
                </a:extLst>
              </p:cNvPr>
              <p:cNvGrpSpPr/>
              <p:nvPr/>
            </p:nvGrpSpPr>
            <p:grpSpPr>
              <a:xfrm>
                <a:off x="10639012" y="2833137"/>
                <a:ext cx="1650146" cy="480251"/>
                <a:chOff x="10639012" y="2833137"/>
                <a:chExt cx="1650146" cy="480251"/>
              </a:xfrm>
            </p:grpSpPr>
            <p:sp>
              <p:nvSpPr>
                <p:cNvPr id="457" name="矩形: 对角圆角 456">
                  <a:extLst>
                    <a:ext uri="{FF2B5EF4-FFF2-40B4-BE49-F238E27FC236}">
                      <a16:creationId xmlns:a16="http://schemas.microsoft.com/office/drawing/2014/main" id="{CA038A5F-ACE4-B2E7-FFCB-11A380BE74EA}"/>
                    </a:ext>
                  </a:extLst>
                </p:cNvPr>
                <p:cNvSpPr/>
                <p:nvPr/>
              </p:nvSpPr>
              <p:spPr>
                <a:xfrm>
                  <a:off x="10639012" y="2833137"/>
                  <a:ext cx="1650146" cy="480251"/>
                </a:xfrm>
                <a:prstGeom prst="round2DiagRect">
                  <a:avLst/>
                </a:prstGeom>
                <a:noFill/>
                <a:ln>
                  <a:solidFill>
                    <a:srgbClr val="E7DFD8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梦源黑体 CN W16" panose="020B0200000000000000" pitchFamily="34" charset="-122"/>
                  </a:endParaRPr>
                </a:p>
              </p:txBody>
            </p:sp>
            <p:sp>
              <p:nvSpPr>
                <p:cNvPr id="458" name="矩形: 对角圆角 457">
                  <a:extLst>
                    <a:ext uri="{FF2B5EF4-FFF2-40B4-BE49-F238E27FC236}">
                      <a16:creationId xmlns:a16="http://schemas.microsoft.com/office/drawing/2014/main" id="{451D1114-E7C1-4554-AC0E-0692CA513833}"/>
                    </a:ext>
                  </a:extLst>
                </p:cNvPr>
                <p:cNvSpPr/>
                <p:nvPr/>
              </p:nvSpPr>
              <p:spPr>
                <a:xfrm>
                  <a:off x="10669748" y="2854269"/>
                  <a:ext cx="1592516" cy="434148"/>
                </a:xfrm>
                <a:prstGeom prst="round2DiagRect">
                  <a:avLst/>
                </a:prstGeom>
                <a:noFill/>
                <a:ln w="12700">
                  <a:solidFill>
                    <a:srgbClr val="DCD2C8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梦源黑体 CN W16" panose="020B0200000000000000" pitchFamily="34" charset="-122"/>
                  </a:endParaRPr>
                </a:p>
              </p:txBody>
            </p:sp>
          </p:grpSp>
          <p:sp>
            <p:nvSpPr>
              <p:cNvPr id="456" name="文本框 455">
                <a:extLst>
                  <a:ext uri="{FF2B5EF4-FFF2-40B4-BE49-F238E27FC236}">
                    <a16:creationId xmlns:a16="http://schemas.microsoft.com/office/drawing/2014/main" id="{E4A8C6F1-DB7F-5B40-7E91-44EF3D9E67E6}"/>
                  </a:ext>
                </a:extLst>
              </p:cNvPr>
              <p:cNvSpPr txBox="1"/>
              <p:nvPr/>
            </p:nvSpPr>
            <p:spPr>
              <a:xfrm>
                <a:off x="11290446" y="3166410"/>
                <a:ext cx="341941" cy="13562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dist"/>
                <a:r>
                  <a:rPr lang="en-US" altLang="zh-CN" sz="700" dirty="0">
                    <a:solidFill>
                      <a:schemeClr val="accent2"/>
                    </a:solidFill>
                    <a:ea typeface="梦源黑体 CN W16" panose="020B0200000000000000" pitchFamily="34" charset="-122"/>
                  </a:rPr>
                  <a:t>GO TO</a:t>
                </a:r>
                <a:endParaRPr lang="zh-CN" altLang="en-US" sz="700" dirty="0">
                  <a:solidFill>
                    <a:schemeClr val="accent2"/>
                  </a:solidFill>
                  <a:ea typeface="梦源黑体 CN W16" panose="020B0200000000000000" pitchFamily="34" charset="-122"/>
                </a:endParaRPr>
              </a:p>
            </p:txBody>
          </p:sp>
        </p:grpSp>
        <p:sp>
          <p:nvSpPr>
            <p:cNvPr id="448" name="文本框 447">
              <a:extLst>
                <a:ext uri="{FF2B5EF4-FFF2-40B4-BE49-F238E27FC236}">
                  <a16:creationId xmlns:a16="http://schemas.microsoft.com/office/drawing/2014/main" id="{8CE1F0AB-C271-123D-AA0B-F1E4814F6E9F}"/>
                </a:ext>
              </a:extLst>
            </p:cNvPr>
            <p:cNvSpPr txBox="1"/>
            <p:nvPr/>
          </p:nvSpPr>
          <p:spPr>
            <a:xfrm>
              <a:off x="2568961" y="2314302"/>
              <a:ext cx="10262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rgbClr val="896453"/>
                  </a:solidFill>
                  <a:latin typeface="+mn-ea"/>
                </a:rPr>
                <a:t>关键词</a:t>
              </a:r>
              <a:r>
                <a:rPr lang="en-US" altLang="zh-CN" b="1" dirty="0">
                  <a:solidFill>
                    <a:srgbClr val="896453"/>
                  </a:solidFill>
                  <a:latin typeface="+mn-ea"/>
                </a:rPr>
                <a:t>1</a:t>
              </a:r>
              <a:endParaRPr lang="zh-CN" altLang="en-US" b="1" dirty="0">
                <a:solidFill>
                  <a:srgbClr val="896453"/>
                </a:solidFill>
                <a:latin typeface="+mn-ea"/>
              </a:endParaRPr>
            </a:p>
          </p:txBody>
        </p:sp>
        <p:grpSp>
          <p:nvGrpSpPr>
            <p:cNvPr id="449" name="组合 448">
              <a:extLst>
                <a:ext uri="{FF2B5EF4-FFF2-40B4-BE49-F238E27FC236}">
                  <a16:creationId xmlns:a16="http://schemas.microsoft.com/office/drawing/2014/main" id="{F60FB4E1-599A-846A-9C60-EBA9A6A649D6}"/>
                </a:ext>
              </a:extLst>
            </p:cNvPr>
            <p:cNvGrpSpPr/>
            <p:nvPr/>
          </p:nvGrpSpPr>
          <p:grpSpPr>
            <a:xfrm>
              <a:off x="3727680" y="2305229"/>
              <a:ext cx="1280142" cy="381451"/>
              <a:chOff x="10639012" y="2833137"/>
              <a:chExt cx="1650146" cy="480251"/>
            </a:xfrm>
          </p:grpSpPr>
          <p:grpSp>
            <p:nvGrpSpPr>
              <p:cNvPr id="451" name="组合 450">
                <a:extLst>
                  <a:ext uri="{FF2B5EF4-FFF2-40B4-BE49-F238E27FC236}">
                    <a16:creationId xmlns:a16="http://schemas.microsoft.com/office/drawing/2014/main" id="{2DF53EE6-A193-BD46-DFFE-396A50816D7C}"/>
                  </a:ext>
                </a:extLst>
              </p:cNvPr>
              <p:cNvGrpSpPr/>
              <p:nvPr/>
            </p:nvGrpSpPr>
            <p:grpSpPr>
              <a:xfrm>
                <a:off x="10639012" y="2833137"/>
                <a:ext cx="1650146" cy="480251"/>
                <a:chOff x="10639012" y="2833137"/>
                <a:chExt cx="1650146" cy="480251"/>
              </a:xfrm>
            </p:grpSpPr>
            <p:sp>
              <p:nvSpPr>
                <p:cNvPr id="453" name="矩形: 对角圆角 452">
                  <a:extLst>
                    <a:ext uri="{FF2B5EF4-FFF2-40B4-BE49-F238E27FC236}">
                      <a16:creationId xmlns:a16="http://schemas.microsoft.com/office/drawing/2014/main" id="{AE1CBAD8-11D8-ABD8-3653-0EFA86E36205}"/>
                    </a:ext>
                  </a:extLst>
                </p:cNvPr>
                <p:cNvSpPr/>
                <p:nvPr/>
              </p:nvSpPr>
              <p:spPr>
                <a:xfrm>
                  <a:off x="10639012" y="2833137"/>
                  <a:ext cx="1650146" cy="480251"/>
                </a:xfrm>
                <a:prstGeom prst="round2DiagRect">
                  <a:avLst/>
                </a:prstGeom>
                <a:noFill/>
                <a:ln>
                  <a:solidFill>
                    <a:srgbClr val="E7DFD8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梦源黑体 CN W16" panose="020B0200000000000000" pitchFamily="34" charset="-122"/>
                  </a:endParaRPr>
                </a:p>
              </p:txBody>
            </p:sp>
            <p:sp>
              <p:nvSpPr>
                <p:cNvPr id="454" name="矩形: 对角圆角 453">
                  <a:extLst>
                    <a:ext uri="{FF2B5EF4-FFF2-40B4-BE49-F238E27FC236}">
                      <a16:creationId xmlns:a16="http://schemas.microsoft.com/office/drawing/2014/main" id="{74975DE8-7333-5FE3-0BDB-213AF95024F5}"/>
                    </a:ext>
                  </a:extLst>
                </p:cNvPr>
                <p:cNvSpPr/>
                <p:nvPr/>
              </p:nvSpPr>
              <p:spPr>
                <a:xfrm>
                  <a:off x="10669748" y="2854269"/>
                  <a:ext cx="1592516" cy="434148"/>
                </a:xfrm>
                <a:prstGeom prst="round2DiagRect">
                  <a:avLst/>
                </a:prstGeom>
                <a:noFill/>
                <a:ln w="12700">
                  <a:solidFill>
                    <a:srgbClr val="DCD2C8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梦源黑体 CN W16" panose="020B0200000000000000" pitchFamily="34" charset="-122"/>
                  </a:endParaRPr>
                </a:p>
              </p:txBody>
            </p:sp>
          </p:grpSp>
          <p:sp>
            <p:nvSpPr>
              <p:cNvPr id="452" name="文本框 451">
                <a:extLst>
                  <a:ext uri="{FF2B5EF4-FFF2-40B4-BE49-F238E27FC236}">
                    <a16:creationId xmlns:a16="http://schemas.microsoft.com/office/drawing/2014/main" id="{80DFAFFB-6124-783C-C5E3-F7598F3E9070}"/>
                  </a:ext>
                </a:extLst>
              </p:cNvPr>
              <p:cNvSpPr txBox="1"/>
              <p:nvPr/>
            </p:nvSpPr>
            <p:spPr>
              <a:xfrm>
                <a:off x="11290446" y="3166410"/>
                <a:ext cx="341941" cy="13562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dist"/>
                <a:r>
                  <a:rPr lang="en-US" altLang="zh-CN" sz="700" dirty="0">
                    <a:solidFill>
                      <a:schemeClr val="accent2"/>
                    </a:solidFill>
                    <a:ea typeface="梦源黑体 CN W16" panose="020B0200000000000000" pitchFamily="34" charset="-122"/>
                  </a:rPr>
                  <a:t>GO TO</a:t>
                </a:r>
                <a:endParaRPr lang="zh-CN" altLang="en-US" sz="700" dirty="0">
                  <a:solidFill>
                    <a:schemeClr val="accent2"/>
                  </a:solidFill>
                  <a:ea typeface="梦源黑体 CN W16" panose="020B0200000000000000" pitchFamily="34" charset="-122"/>
                </a:endParaRPr>
              </a:p>
            </p:txBody>
          </p:sp>
        </p:grpSp>
        <p:sp>
          <p:nvSpPr>
            <p:cNvPr id="450" name="文本框 449">
              <a:extLst>
                <a:ext uri="{FF2B5EF4-FFF2-40B4-BE49-F238E27FC236}">
                  <a16:creationId xmlns:a16="http://schemas.microsoft.com/office/drawing/2014/main" id="{30536825-B325-9CF2-0564-4E6635EF0B52}"/>
                </a:ext>
              </a:extLst>
            </p:cNvPr>
            <p:cNvSpPr txBox="1"/>
            <p:nvPr/>
          </p:nvSpPr>
          <p:spPr>
            <a:xfrm>
              <a:off x="3927098" y="2314302"/>
              <a:ext cx="10262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rgbClr val="896453"/>
                  </a:solidFill>
                  <a:latin typeface="+mn-ea"/>
                </a:rPr>
                <a:t>关键词</a:t>
              </a:r>
              <a:r>
                <a:rPr lang="en-US" altLang="zh-CN" b="1" dirty="0">
                  <a:solidFill>
                    <a:srgbClr val="896453"/>
                  </a:solidFill>
                  <a:latin typeface="+mn-ea"/>
                </a:rPr>
                <a:t>2</a:t>
              </a:r>
              <a:endParaRPr lang="zh-CN" altLang="en-US" b="1" dirty="0">
                <a:solidFill>
                  <a:srgbClr val="896453"/>
                </a:solidFill>
                <a:latin typeface="+mn-ea"/>
              </a:endParaRPr>
            </a:p>
          </p:txBody>
        </p:sp>
      </p:grpSp>
      <p:grpSp>
        <p:nvGrpSpPr>
          <p:cNvPr id="434" name="组合 433">
            <a:extLst>
              <a:ext uri="{FF2B5EF4-FFF2-40B4-BE49-F238E27FC236}">
                <a16:creationId xmlns:a16="http://schemas.microsoft.com/office/drawing/2014/main" id="{10C7E00B-CEBA-9EAD-E7CB-4E72B4478914}"/>
              </a:ext>
            </a:extLst>
          </p:cNvPr>
          <p:cNvGrpSpPr/>
          <p:nvPr/>
        </p:nvGrpSpPr>
        <p:grpSpPr>
          <a:xfrm>
            <a:off x="8521721" y="3901218"/>
            <a:ext cx="2638279" cy="381451"/>
            <a:chOff x="2369543" y="2305229"/>
            <a:chExt cx="2638279" cy="381451"/>
          </a:xfrm>
        </p:grpSpPr>
        <p:grpSp>
          <p:nvGrpSpPr>
            <p:cNvPr id="435" name="组合 434">
              <a:extLst>
                <a:ext uri="{FF2B5EF4-FFF2-40B4-BE49-F238E27FC236}">
                  <a16:creationId xmlns:a16="http://schemas.microsoft.com/office/drawing/2014/main" id="{33A1EBC5-0C4F-8BB1-E675-1304334E6846}"/>
                </a:ext>
              </a:extLst>
            </p:cNvPr>
            <p:cNvGrpSpPr/>
            <p:nvPr/>
          </p:nvGrpSpPr>
          <p:grpSpPr>
            <a:xfrm>
              <a:off x="2369543" y="2305229"/>
              <a:ext cx="1280142" cy="381451"/>
              <a:chOff x="10639012" y="2833137"/>
              <a:chExt cx="1650146" cy="480251"/>
            </a:xfrm>
          </p:grpSpPr>
          <p:grpSp>
            <p:nvGrpSpPr>
              <p:cNvPr id="443" name="组合 442">
                <a:extLst>
                  <a:ext uri="{FF2B5EF4-FFF2-40B4-BE49-F238E27FC236}">
                    <a16:creationId xmlns:a16="http://schemas.microsoft.com/office/drawing/2014/main" id="{38B6C1BA-DA41-E2CA-0C1F-00CEBBBF02FD}"/>
                  </a:ext>
                </a:extLst>
              </p:cNvPr>
              <p:cNvGrpSpPr/>
              <p:nvPr/>
            </p:nvGrpSpPr>
            <p:grpSpPr>
              <a:xfrm>
                <a:off x="10639012" y="2833137"/>
                <a:ext cx="1650146" cy="480251"/>
                <a:chOff x="10639012" y="2833137"/>
                <a:chExt cx="1650146" cy="480251"/>
              </a:xfrm>
            </p:grpSpPr>
            <p:sp>
              <p:nvSpPr>
                <p:cNvPr id="445" name="矩形: 对角圆角 444">
                  <a:extLst>
                    <a:ext uri="{FF2B5EF4-FFF2-40B4-BE49-F238E27FC236}">
                      <a16:creationId xmlns:a16="http://schemas.microsoft.com/office/drawing/2014/main" id="{F6F91410-2C7E-F6C3-1058-DAD28E5D0E45}"/>
                    </a:ext>
                  </a:extLst>
                </p:cNvPr>
                <p:cNvSpPr/>
                <p:nvPr/>
              </p:nvSpPr>
              <p:spPr>
                <a:xfrm>
                  <a:off x="10639012" y="2833137"/>
                  <a:ext cx="1650146" cy="480251"/>
                </a:xfrm>
                <a:prstGeom prst="round2DiagRect">
                  <a:avLst/>
                </a:prstGeom>
                <a:noFill/>
                <a:ln>
                  <a:solidFill>
                    <a:srgbClr val="E7DFD8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梦源黑体 CN W16" panose="020B0200000000000000" pitchFamily="34" charset="-122"/>
                  </a:endParaRPr>
                </a:p>
              </p:txBody>
            </p:sp>
            <p:sp>
              <p:nvSpPr>
                <p:cNvPr id="446" name="矩形: 对角圆角 445">
                  <a:extLst>
                    <a:ext uri="{FF2B5EF4-FFF2-40B4-BE49-F238E27FC236}">
                      <a16:creationId xmlns:a16="http://schemas.microsoft.com/office/drawing/2014/main" id="{F61B292E-462D-2783-187E-6FB7B3E0CD4E}"/>
                    </a:ext>
                  </a:extLst>
                </p:cNvPr>
                <p:cNvSpPr/>
                <p:nvPr/>
              </p:nvSpPr>
              <p:spPr>
                <a:xfrm>
                  <a:off x="10669748" y="2854269"/>
                  <a:ext cx="1592516" cy="434148"/>
                </a:xfrm>
                <a:prstGeom prst="round2DiagRect">
                  <a:avLst/>
                </a:prstGeom>
                <a:noFill/>
                <a:ln w="12700">
                  <a:solidFill>
                    <a:srgbClr val="DCD2C8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梦源黑体 CN W16" panose="020B0200000000000000" pitchFamily="34" charset="-122"/>
                  </a:endParaRPr>
                </a:p>
              </p:txBody>
            </p:sp>
          </p:grpSp>
          <p:sp>
            <p:nvSpPr>
              <p:cNvPr id="444" name="文本框 443">
                <a:extLst>
                  <a:ext uri="{FF2B5EF4-FFF2-40B4-BE49-F238E27FC236}">
                    <a16:creationId xmlns:a16="http://schemas.microsoft.com/office/drawing/2014/main" id="{8A8561DD-53FD-BBF9-3E3E-0BAB72E38E4B}"/>
                  </a:ext>
                </a:extLst>
              </p:cNvPr>
              <p:cNvSpPr txBox="1"/>
              <p:nvPr/>
            </p:nvSpPr>
            <p:spPr>
              <a:xfrm>
                <a:off x="11290446" y="3166410"/>
                <a:ext cx="341941" cy="13562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dist"/>
                <a:r>
                  <a:rPr lang="en-US" altLang="zh-CN" sz="700" dirty="0">
                    <a:solidFill>
                      <a:schemeClr val="accent2"/>
                    </a:solidFill>
                    <a:ea typeface="梦源黑体 CN W16" panose="020B0200000000000000" pitchFamily="34" charset="-122"/>
                  </a:rPr>
                  <a:t>GO TO</a:t>
                </a:r>
                <a:endParaRPr lang="zh-CN" altLang="en-US" sz="700" dirty="0">
                  <a:solidFill>
                    <a:schemeClr val="accent2"/>
                  </a:solidFill>
                  <a:ea typeface="梦源黑体 CN W16" panose="020B0200000000000000" pitchFamily="34" charset="-122"/>
                </a:endParaRPr>
              </a:p>
            </p:txBody>
          </p:sp>
        </p:grpSp>
        <p:sp>
          <p:nvSpPr>
            <p:cNvPr id="436" name="文本框 435">
              <a:extLst>
                <a:ext uri="{FF2B5EF4-FFF2-40B4-BE49-F238E27FC236}">
                  <a16:creationId xmlns:a16="http://schemas.microsoft.com/office/drawing/2014/main" id="{9D7353E3-141D-1557-D0C9-92486B0FC86A}"/>
                </a:ext>
              </a:extLst>
            </p:cNvPr>
            <p:cNvSpPr txBox="1"/>
            <p:nvPr/>
          </p:nvSpPr>
          <p:spPr>
            <a:xfrm>
              <a:off x="2568961" y="2314302"/>
              <a:ext cx="10262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rgbClr val="896453"/>
                  </a:solidFill>
                  <a:latin typeface="+mn-ea"/>
                </a:rPr>
                <a:t>关键词</a:t>
              </a:r>
              <a:r>
                <a:rPr lang="en-US" altLang="zh-CN" b="1" dirty="0">
                  <a:solidFill>
                    <a:srgbClr val="896453"/>
                  </a:solidFill>
                  <a:latin typeface="+mn-ea"/>
                </a:rPr>
                <a:t>1</a:t>
              </a:r>
              <a:endParaRPr lang="zh-CN" altLang="en-US" b="1" dirty="0">
                <a:solidFill>
                  <a:srgbClr val="896453"/>
                </a:solidFill>
                <a:latin typeface="+mn-ea"/>
              </a:endParaRPr>
            </a:p>
          </p:txBody>
        </p:sp>
        <p:grpSp>
          <p:nvGrpSpPr>
            <p:cNvPr id="437" name="组合 436">
              <a:extLst>
                <a:ext uri="{FF2B5EF4-FFF2-40B4-BE49-F238E27FC236}">
                  <a16:creationId xmlns:a16="http://schemas.microsoft.com/office/drawing/2014/main" id="{CB0F878C-9368-2CD7-BCFD-08AB049485EE}"/>
                </a:ext>
              </a:extLst>
            </p:cNvPr>
            <p:cNvGrpSpPr/>
            <p:nvPr/>
          </p:nvGrpSpPr>
          <p:grpSpPr>
            <a:xfrm>
              <a:off x="3727680" y="2305229"/>
              <a:ext cx="1280142" cy="381451"/>
              <a:chOff x="10639012" y="2833137"/>
              <a:chExt cx="1650146" cy="480251"/>
            </a:xfrm>
          </p:grpSpPr>
          <p:grpSp>
            <p:nvGrpSpPr>
              <p:cNvPr id="439" name="组合 438">
                <a:extLst>
                  <a:ext uri="{FF2B5EF4-FFF2-40B4-BE49-F238E27FC236}">
                    <a16:creationId xmlns:a16="http://schemas.microsoft.com/office/drawing/2014/main" id="{2C9748A2-4F9E-ECBD-0513-F47A7623F6E8}"/>
                  </a:ext>
                </a:extLst>
              </p:cNvPr>
              <p:cNvGrpSpPr/>
              <p:nvPr/>
            </p:nvGrpSpPr>
            <p:grpSpPr>
              <a:xfrm>
                <a:off x="10639012" y="2833137"/>
                <a:ext cx="1650146" cy="480251"/>
                <a:chOff x="10639012" y="2833137"/>
                <a:chExt cx="1650146" cy="480251"/>
              </a:xfrm>
            </p:grpSpPr>
            <p:sp>
              <p:nvSpPr>
                <p:cNvPr id="441" name="矩形: 对角圆角 440">
                  <a:extLst>
                    <a:ext uri="{FF2B5EF4-FFF2-40B4-BE49-F238E27FC236}">
                      <a16:creationId xmlns:a16="http://schemas.microsoft.com/office/drawing/2014/main" id="{DD92BC6F-CFE3-BD50-8201-BA8CE3177814}"/>
                    </a:ext>
                  </a:extLst>
                </p:cNvPr>
                <p:cNvSpPr/>
                <p:nvPr/>
              </p:nvSpPr>
              <p:spPr>
                <a:xfrm>
                  <a:off x="10639012" y="2833137"/>
                  <a:ext cx="1650146" cy="480251"/>
                </a:xfrm>
                <a:prstGeom prst="round2DiagRect">
                  <a:avLst/>
                </a:prstGeom>
                <a:noFill/>
                <a:ln>
                  <a:solidFill>
                    <a:srgbClr val="E7DFD8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梦源黑体 CN W16" panose="020B0200000000000000" pitchFamily="34" charset="-122"/>
                  </a:endParaRPr>
                </a:p>
              </p:txBody>
            </p:sp>
            <p:sp>
              <p:nvSpPr>
                <p:cNvPr id="442" name="矩形: 对角圆角 441">
                  <a:extLst>
                    <a:ext uri="{FF2B5EF4-FFF2-40B4-BE49-F238E27FC236}">
                      <a16:creationId xmlns:a16="http://schemas.microsoft.com/office/drawing/2014/main" id="{B1C1B700-EC9B-0C54-DAD2-79FF2E520240}"/>
                    </a:ext>
                  </a:extLst>
                </p:cNvPr>
                <p:cNvSpPr/>
                <p:nvPr/>
              </p:nvSpPr>
              <p:spPr>
                <a:xfrm>
                  <a:off x="10669748" y="2854269"/>
                  <a:ext cx="1592516" cy="434148"/>
                </a:xfrm>
                <a:prstGeom prst="round2DiagRect">
                  <a:avLst/>
                </a:prstGeom>
                <a:noFill/>
                <a:ln w="12700">
                  <a:solidFill>
                    <a:srgbClr val="DCD2C8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梦源黑体 CN W16" panose="020B0200000000000000" pitchFamily="34" charset="-122"/>
                  </a:endParaRPr>
                </a:p>
              </p:txBody>
            </p:sp>
          </p:grpSp>
          <p:sp>
            <p:nvSpPr>
              <p:cNvPr id="440" name="文本框 439">
                <a:extLst>
                  <a:ext uri="{FF2B5EF4-FFF2-40B4-BE49-F238E27FC236}">
                    <a16:creationId xmlns:a16="http://schemas.microsoft.com/office/drawing/2014/main" id="{74899281-FF22-36F9-22CD-E0B4A4D46D84}"/>
                  </a:ext>
                </a:extLst>
              </p:cNvPr>
              <p:cNvSpPr txBox="1"/>
              <p:nvPr/>
            </p:nvSpPr>
            <p:spPr>
              <a:xfrm>
                <a:off x="11290446" y="3166410"/>
                <a:ext cx="341941" cy="13562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dist"/>
                <a:r>
                  <a:rPr lang="en-US" altLang="zh-CN" sz="700" dirty="0">
                    <a:solidFill>
                      <a:schemeClr val="accent2"/>
                    </a:solidFill>
                    <a:ea typeface="梦源黑体 CN W16" panose="020B0200000000000000" pitchFamily="34" charset="-122"/>
                  </a:rPr>
                  <a:t>GO TO</a:t>
                </a:r>
                <a:endParaRPr lang="zh-CN" altLang="en-US" sz="700" dirty="0">
                  <a:solidFill>
                    <a:schemeClr val="accent2"/>
                  </a:solidFill>
                  <a:ea typeface="梦源黑体 CN W16" panose="020B0200000000000000" pitchFamily="34" charset="-122"/>
                </a:endParaRPr>
              </a:p>
            </p:txBody>
          </p:sp>
        </p:grpSp>
        <p:sp>
          <p:nvSpPr>
            <p:cNvPr id="438" name="文本框 437">
              <a:extLst>
                <a:ext uri="{FF2B5EF4-FFF2-40B4-BE49-F238E27FC236}">
                  <a16:creationId xmlns:a16="http://schemas.microsoft.com/office/drawing/2014/main" id="{B3518EE5-D4E6-7BC7-A51E-88132E749E96}"/>
                </a:ext>
              </a:extLst>
            </p:cNvPr>
            <p:cNvSpPr txBox="1"/>
            <p:nvPr/>
          </p:nvSpPr>
          <p:spPr>
            <a:xfrm>
              <a:off x="3927098" y="2314302"/>
              <a:ext cx="10262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rgbClr val="896453"/>
                  </a:solidFill>
                  <a:latin typeface="+mn-ea"/>
                </a:rPr>
                <a:t>关键词</a:t>
              </a:r>
              <a:r>
                <a:rPr lang="en-US" altLang="zh-CN" b="1" dirty="0">
                  <a:solidFill>
                    <a:srgbClr val="896453"/>
                  </a:solidFill>
                  <a:latin typeface="+mn-ea"/>
                </a:rPr>
                <a:t>2</a:t>
              </a:r>
              <a:endParaRPr lang="zh-CN" altLang="en-US" b="1" dirty="0">
                <a:solidFill>
                  <a:srgbClr val="896453"/>
                </a:solidFill>
                <a:latin typeface="+mn-ea"/>
              </a:endParaRPr>
            </a:p>
          </p:txBody>
        </p:sp>
      </p:grpSp>
      <p:sp>
        <p:nvSpPr>
          <p:cNvPr id="432" name="文本框 431">
            <a:extLst>
              <a:ext uri="{FF2B5EF4-FFF2-40B4-BE49-F238E27FC236}">
                <a16:creationId xmlns:a16="http://schemas.microsoft.com/office/drawing/2014/main" id="{468EDCA3-7AFA-8394-DABA-17B18484C879}"/>
              </a:ext>
            </a:extLst>
          </p:cNvPr>
          <p:cNvSpPr txBox="1"/>
          <p:nvPr/>
        </p:nvSpPr>
        <p:spPr>
          <a:xfrm>
            <a:off x="8607670" y="2093769"/>
            <a:ext cx="2465031" cy="987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dirty="0">
                <a:solidFill>
                  <a:schemeClr val="accent1"/>
                </a:solidFill>
                <a:latin typeface="+mn-ea"/>
              </a:rPr>
              <a:t>在这里输入你的正文阐述与关键词标题相关的具体内容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5CE88AD7-D794-EF3B-B9F1-4DA352F10D75}"/>
              </a:ext>
            </a:extLst>
          </p:cNvPr>
          <p:cNvGrpSpPr/>
          <p:nvPr/>
        </p:nvGrpSpPr>
        <p:grpSpPr>
          <a:xfrm>
            <a:off x="-532021" y="2116021"/>
            <a:ext cx="2370426" cy="891747"/>
            <a:chOff x="5455906" y="11714309"/>
            <a:chExt cx="1893926" cy="603197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7A8BAADD-C16A-4CAB-B4FA-CA1E476C9B57}"/>
                </a:ext>
              </a:extLst>
            </p:cNvPr>
            <p:cNvGrpSpPr/>
            <p:nvPr/>
          </p:nvGrpSpPr>
          <p:grpSpPr>
            <a:xfrm>
              <a:off x="5455906" y="11714309"/>
              <a:ext cx="1893926" cy="603197"/>
              <a:chOff x="5455906" y="11714309"/>
              <a:chExt cx="1893926" cy="603197"/>
            </a:xfrm>
          </p:grpSpPr>
          <p:sp>
            <p:nvSpPr>
              <p:cNvPr id="26" name="矩形 25">
                <a:extLst>
                  <a:ext uri="{FF2B5EF4-FFF2-40B4-BE49-F238E27FC236}">
                    <a16:creationId xmlns:a16="http://schemas.microsoft.com/office/drawing/2014/main" id="{B08F7BCC-A3CB-9DE9-7463-6A9E6763A926}"/>
                  </a:ext>
                </a:extLst>
              </p:cNvPr>
              <p:cNvSpPr/>
              <p:nvPr/>
            </p:nvSpPr>
            <p:spPr>
              <a:xfrm>
                <a:off x="5455906" y="11714309"/>
                <a:ext cx="1796953" cy="60319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B831C3C1-F45B-220C-0A3F-BB5B47C1073E}"/>
                  </a:ext>
                </a:extLst>
              </p:cNvPr>
              <p:cNvSpPr/>
              <p:nvPr/>
            </p:nvSpPr>
            <p:spPr>
              <a:xfrm>
                <a:off x="6971523" y="11748888"/>
                <a:ext cx="378309" cy="53404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</p:grp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9E9D858F-27AE-A72F-5963-C2A3ADA7155F}"/>
                </a:ext>
              </a:extLst>
            </p:cNvPr>
            <p:cNvSpPr/>
            <p:nvPr/>
          </p:nvSpPr>
          <p:spPr>
            <a:xfrm>
              <a:off x="5490242" y="11748888"/>
              <a:ext cx="1813432" cy="534040"/>
            </a:xfrm>
            <a:custGeom>
              <a:avLst/>
              <a:gdLst>
                <a:gd name="connsiteX0" fmla="*/ 0 w 1796954"/>
                <a:gd name="connsiteY0" fmla="*/ 0 h 572312"/>
                <a:gd name="connsiteX1" fmla="*/ 1704945 w 1796954"/>
                <a:gd name="connsiteY1" fmla="*/ 0 h 572312"/>
                <a:gd name="connsiteX2" fmla="*/ 1704945 w 1796954"/>
                <a:gd name="connsiteY2" fmla="*/ 66205 h 572312"/>
                <a:gd name="connsiteX3" fmla="*/ 1717828 w 1796954"/>
                <a:gd name="connsiteY3" fmla="*/ 76076 h 572312"/>
                <a:gd name="connsiteX4" fmla="*/ 1796954 w 1796954"/>
                <a:gd name="connsiteY4" fmla="*/ 286156 h 572312"/>
                <a:gd name="connsiteX5" fmla="*/ 1717828 w 1796954"/>
                <a:gd name="connsiteY5" fmla="*/ 496236 h 572312"/>
                <a:gd name="connsiteX6" fmla="*/ 1704945 w 1796954"/>
                <a:gd name="connsiteY6" fmla="*/ 506107 h 572312"/>
                <a:gd name="connsiteX7" fmla="*/ 1704945 w 1796954"/>
                <a:gd name="connsiteY7" fmla="*/ 572312 h 572312"/>
                <a:gd name="connsiteX8" fmla="*/ 0 w 1796954"/>
                <a:gd name="connsiteY8" fmla="*/ 572312 h 572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96954" h="572312">
                  <a:moveTo>
                    <a:pt x="0" y="0"/>
                  </a:moveTo>
                  <a:lnTo>
                    <a:pt x="1704945" y="0"/>
                  </a:lnTo>
                  <a:lnTo>
                    <a:pt x="1704945" y="66205"/>
                  </a:lnTo>
                  <a:lnTo>
                    <a:pt x="1717828" y="76076"/>
                  </a:lnTo>
                  <a:cubicBezTo>
                    <a:pt x="1765567" y="121604"/>
                    <a:pt x="1796954" y="198706"/>
                    <a:pt x="1796954" y="286156"/>
                  </a:cubicBezTo>
                  <a:cubicBezTo>
                    <a:pt x="1796954" y="373606"/>
                    <a:pt x="1765567" y="450708"/>
                    <a:pt x="1717828" y="496236"/>
                  </a:cubicBezTo>
                  <a:lnTo>
                    <a:pt x="1704945" y="506107"/>
                  </a:lnTo>
                  <a:lnTo>
                    <a:pt x="1704945" y="572312"/>
                  </a:lnTo>
                  <a:lnTo>
                    <a:pt x="0" y="572312"/>
                  </a:lnTo>
                  <a:close/>
                </a:path>
              </a:pathLst>
            </a:custGeom>
            <a:noFill/>
            <a:ln>
              <a:solidFill>
                <a:schemeClr val="accent2">
                  <a:alpha val="8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</p:grpSp>
      <p:sp>
        <p:nvSpPr>
          <p:cNvPr id="28" name="Freeform 259">
            <a:extLst>
              <a:ext uri="{FF2B5EF4-FFF2-40B4-BE49-F238E27FC236}">
                <a16:creationId xmlns:a16="http://schemas.microsoft.com/office/drawing/2014/main" id="{96CAFFA9-7113-27B0-25E2-D7D35EE14AD9}"/>
              </a:ext>
            </a:extLst>
          </p:cNvPr>
          <p:cNvSpPr>
            <a:spLocks noEditPoints="1"/>
          </p:cNvSpPr>
          <p:nvPr/>
        </p:nvSpPr>
        <p:spPr bwMode="auto">
          <a:xfrm>
            <a:off x="-672610" y="2273815"/>
            <a:ext cx="1190312" cy="576159"/>
          </a:xfrm>
          <a:custGeom>
            <a:avLst/>
            <a:gdLst>
              <a:gd name="T0" fmla="*/ 2756 w 3087"/>
              <a:gd name="T1" fmla="*/ 288 h 1405"/>
              <a:gd name="T2" fmla="*/ 2418 w 3087"/>
              <a:gd name="T3" fmla="*/ 445 h 1405"/>
              <a:gd name="T4" fmla="*/ 2087 w 3087"/>
              <a:gd name="T5" fmla="*/ 397 h 1405"/>
              <a:gd name="T6" fmla="*/ 2297 w 3087"/>
              <a:gd name="T7" fmla="*/ 472 h 1405"/>
              <a:gd name="T8" fmla="*/ 1831 w 3087"/>
              <a:gd name="T9" fmla="*/ 965 h 1405"/>
              <a:gd name="T10" fmla="*/ 2089 w 3087"/>
              <a:gd name="T11" fmla="*/ 381 h 1405"/>
              <a:gd name="T12" fmla="*/ 1697 w 3087"/>
              <a:gd name="T13" fmla="*/ 109 h 1405"/>
              <a:gd name="T14" fmla="*/ 1275 w 3087"/>
              <a:gd name="T15" fmla="*/ 393 h 1405"/>
              <a:gd name="T16" fmla="*/ 1118 w 3087"/>
              <a:gd name="T17" fmla="*/ 639 h 1405"/>
              <a:gd name="T18" fmla="*/ 635 w 3087"/>
              <a:gd name="T19" fmla="*/ 552 h 1405"/>
              <a:gd name="T20" fmla="*/ 852 w 3087"/>
              <a:gd name="T21" fmla="*/ 476 h 1405"/>
              <a:gd name="T22" fmla="*/ 818 w 3087"/>
              <a:gd name="T23" fmla="*/ 351 h 1405"/>
              <a:gd name="T24" fmla="*/ 440 w 3087"/>
              <a:gd name="T25" fmla="*/ 423 h 1405"/>
              <a:gd name="T26" fmla="*/ 129 w 3087"/>
              <a:gd name="T27" fmla="*/ 797 h 1405"/>
              <a:gd name="T28" fmla="*/ 1057 w 3087"/>
              <a:gd name="T29" fmla="*/ 1384 h 1405"/>
              <a:gd name="T30" fmla="*/ 2382 w 3087"/>
              <a:gd name="T31" fmla="*/ 1231 h 1405"/>
              <a:gd name="T32" fmla="*/ 802 w 3087"/>
              <a:gd name="T33" fmla="*/ 394 h 1405"/>
              <a:gd name="T34" fmla="*/ 2658 w 3087"/>
              <a:gd name="T35" fmla="*/ 539 h 1405"/>
              <a:gd name="T36" fmla="*/ 2854 w 3087"/>
              <a:gd name="T37" fmla="*/ 672 h 1405"/>
              <a:gd name="T38" fmla="*/ 2678 w 3087"/>
              <a:gd name="T39" fmla="*/ 534 h 1405"/>
              <a:gd name="T40" fmla="*/ 2242 w 3087"/>
              <a:gd name="T41" fmla="*/ 704 h 1405"/>
              <a:gd name="T42" fmla="*/ 2372 w 3087"/>
              <a:gd name="T43" fmla="*/ 669 h 1405"/>
              <a:gd name="T44" fmla="*/ 2232 w 3087"/>
              <a:gd name="T45" fmla="*/ 929 h 1405"/>
              <a:gd name="T46" fmla="*/ 2239 w 3087"/>
              <a:gd name="T47" fmla="*/ 680 h 1405"/>
              <a:gd name="T48" fmla="*/ 1807 w 3087"/>
              <a:gd name="T49" fmla="*/ 1000 h 1405"/>
              <a:gd name="T50" fmla="*/ 1671 w 3087"/>
              <a:gd name="T51" fmla="*/ 1104 h 1405"/>
              <a:gd name="T52" fmla="*/ 1644 w 3087"/>
              <a:gd name="T53" fmla="*/ 1060 h 1405"/>
              <a:gd name="T54" fmla="*/ 1569 w 3087"/>
              <a:gd name="T55" fmla="*/ 619 h 1405"/>
              <a:gd name="T56" fmla="*/ 1562 w 3087"/>
              <a:gd name="T57" fmla="*/ 514 h 1405"/>
              <a:gd name="T58" fmla="*/ 1493 w 3087"/>
              <a:gd name="T59" fmla="*/ 511 h 1405"/>
              <a:gd name="T60" fmla="*/ 1576 w 3087"/>
              <a:gd name="T61" fmla="*/ 830 h 1405"/>
              <a:gd name="T62" fmla="*/ 1588 w 3087"/>
              <a:gd name="T63" fmla="*/ 865 h 1405"/>
              <a:gd name="T64" fmla="*/ 1584 w 3087"/>
              <a:gd name="T65" fmla="*/ 819 h 1405"/>
              <a:gd name="T66" fmla="*/ 1598 w 3087"/>
              <a:gd name="T67" fmla="*/ 641 h 1405"/>
              <a:gd name="T68" fmla="*/ 1572 w 3087"/>
              <a:gd name="T69" fmla="*/ 413 h 1405"/>
              <a:gd name="T70" fmla="*/ 1515 w 3087"/>
              <a:gd name="T71" fmla="*/ 651 h 1405"/>
              <a:gd name="T72" fmla="*/ 1474 w 3087"/>
              <a:gd name="T73" fmla="*/ 961 h 1405"/>
              <a:gd name="T74" fmla="*/ 1456 w 3087"/>
              <a:gd name="T75" fmla="*/ 1126 h 1405"/>
              <a:gd name="T76" fmla="*/ 1647 w 3087"/>
              <a:gd name="T77" fmla="*/ 985 h 1405"/>
              <a:gd name="T78" fmla="*/ 1672 w 3087"/>
              <a:gd name="T79" fmla="*/ 735 h 1405"/>
              <a:gd name="T80" fmla="*/ 1819 w 3087"/>
              <a:gd name="T81" fmla="*/ 452 h 1405"/>
              <a:gd name="T82" fmla="*/ 1494 w 3087"/>
              <a:gd name="T83" fmla="*/ 245 h 1405"/>
              <a:gd name="T84" fmla="*/ 1292 w 3087"/>
              <a:gd name="T85" fmla="*/ 843 h 1405"/>
              <a:gd name="T86" fmla="*/ 1325 w 3087"/>
              <a:gd name="T87" fmla="*/ 790 h 1405"/>
              <a:gd name="T88" fmla="*/ 1386 w 3087"/>
              <a:gd name="T89" fmla="*/ 776 h 1405"/>
              <a:gd name="T90" fmla="*/ 1281 w 3087"/>
              <a:gd name="T91" fmla="*/ 1064 h 1405"/>
              <a:gd name="T92" fmla="*/ 882 w 3087"/>
              <a:gd name="T93" fmla="*/ 803 h 1405"/>
              <a:gd name="T94" fmla="*/ 857 w 3087"/>
              <a:gd name="T95" fmla="*/ 930 h 1405"/>
              <a:gd name="T96" fmla="*/ 786 w 3087"/>
              <a:gd name="T97" fmla="*/ 873 h 1405"/>
              <a:gd name="T98" fmla="*/ 547 w 3087"/>
              <a:gd name="T99" fmla="*/ 632 h 1405"/>
              <a:gd name="T100" fmla="*/ 353 w 3087"/>
              <a:gd name="T101" fmla="*/ 349 h 1405"/>
              <a:gd name="T102" fmla="*/ 233 w 3087"/>
              <a:gd name="T103" fmla="*/ 672 h 1405"/>
              <a:gd name="T104" fmla="*/ 131 w 3087"/>
              <a:gd name="T105" fmla="*/ 793 h 1405"/>
              <a:gd name="T106" fmla="*/ 1000 w 3087"/>
              <a:gd name="T107" fmla="*/ 1340 h 1405"/>
              <a:gd name="T108" fmla="*/ 671 w 3087"/>
              <a:gd name="T109" fmla="*/ 971 h 1405"/>
              <a:gd name="T110" fmla="*/ 1227 w 3087"/>
              <a:gd name="T111" fmla="*/ 1016 h 1405"/>
              <a:gd name="T112" fmla="*/ 1373 w 3087"/>
              <a:gd name="T113" fmla="*/ 1116 h 1405"/>
              <a:gd name="T114" fmla="*/ 1830 w 3087"/>
              <a:gd name="T115" fmla="*/ 1317 h 1405"/>
              <a:gd name="T116" fmla="*/ 2032 w 3087"/>
              <a:gd name="T117" fmla="*/ 1268 h 1405"/>
              <a:gd name="T118" fmla="*/ 1811 w 3087"/>
              <a:gd name="T119" fmla="*/ 1143 h 1405"/>
              <a:gd name="T120" fmla="*/ 2551 w 3087"/>
              <a:gd name="T121" fmla="*/ 651 h 1405"/>
              <a:gd name="T122" fmla="*/ 2063 w 3087"/>
              <a:gd name="T123" fmla="*/ 1245 h 1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087" h="1405">
                <a:moveTo>
                  <a:pt x="3063" y="828"/>
                </a:moveTo>
                <a:cubicBezTo>
                  <a:pt x="3087" y="767"/>
                  <a:pt x="3005" y="717"/>
                  <a:pt x="2960" y="748"/>
                </a:cubicBezTo>
                <a:cubicBezTo>
                  <a:pt x="2945" y="754"/>
                  <a:pt x="2940" y="775"/>
                  <a:pt x="2950" y="786"/>
                </a:cubicBezTo>
                <a:cubicBezTo>
                  <a:pt x="2958" y="797"/>
                  <a:pt x="2958" y="797"/>
                  <a:pt x="2958" y="797"/>
                </a:cubicBezTo>
                <a:cubicBezTo>
                  <a:pt x="2939" y="800"/>
                  <a:pt x="2921" y="806"/>
                  <a:pt x="2910" y="809"/>
                </a:cubicBezTo>
                <a:cubicBezTo>
                  <a:pt x="2886" y="816"/>
                  <a:pt x="2863" y="832"/>
                  <a:pt x="2842" y="846"/>
                </a:cubicBezTo>
                <a:cubicBezTo>
                  <a:pt x="2842" y="846"/>
                  <a:pt x="2841" y="846"/>
                  <a:pt x="2841" y="847"/>
                </a:cubicBezTo>
                <a:cubicBezTo>
                  <a:pt x="2840" y="846"/>
                  <a:pt x="2839" y="846"/>
                  <a:pt x="2838" y="845"/>
                </a:cubicBezTo>
                <a:cubicBezTo>
                  <a:pt x="2838" y="845"/>
                  <a:pt x="2837" y="845"/>
                  <a:pt x="2837" y="844"/>
                </a:cubicBezTo>
                <a:cubicBezTo>
                  <a:pt x="2897" y="811"/>
                  <a:pt x="2898" y="688"/>
                  <a:pt x="2836" y="616"/>
                </a:cubicBezTo>
                <a:cubicBezTo>
                  <a:pt x="2843" y="616"/>
                  <a:pt x="2851" y="616"/>
                  <a:pt x="2857" y="615"/>
                </a:cubicBezTo>
                <a:cubicBezTo>
                  <a:pt x="2865" y="613"/>
                  <a:pt x="2874" y="605"/>
                  <a:pt x="2880" y="601"/>
                </a:cubicBezTo>
                <a:cubicBezTo>
                  <a:pt x="3022" y="509"/>
                  <a:pt x="2837" y="404"/>
                  <a:pt x="2756" y="362"/>
                </a:cubicBezTo>
                <a:cubicBezTo>
                  <a:pt x="2753" y="360"/>
                  <a:pt x="2751" y="359"/>
                  <a:pt x="2748" y="357"/>
                </a:cubicBezTo>
                <a:cubicBezTo>
                  <a:pt x="2753" y="335"/>
                  <a:pt x="2757" y="312"/>
                  <a:pt x="2756" y="288"/>
                </a:cubicBezTo>
                <a:cubicBezTo>
                  <a:pt x="2750" y="127"/>
                  <a:pt x="2603" y="215"/>
                  <a:pt x="2631" y="294"/>
                </a:cubicBezTo>
                <a:cubicBezTo>
                  <a:pt x="2645" y="332"/>
                  <a:pt x="2682" y="358"/>
                  <a:pt x="2724" y="381"/>
                </a:cubicBezTo>
                <a:cubicBezTo>
                  <a:pt x="2710" y="419"/>
                  <a:pt x="2689" y="456"/>
                  <a:pt x="2670" y="485"/>
                </a:cubicBezTo>
                <a:cubicBezTo>
                  <a:pt x="2665" y="465"/>
                  <a:pt x="2658" y="444"/>
                  <a:pt x="2647" y="423"/>
                </a:cubicBezTo>
                <a:cubicBezTo>
                  <a:pt x="2629" y="388"/>
                  <a:pt x="2594" y="374"/>
                  <a:pt x="2561" y="382"/>
                </a:cubicBezTo>
                <a:cubicBezTo>
                  <a:pt x="2599" y="392"/>
                  <a:pt x="2650" y="501"/>
                  <a:pt x="2652" y="509"/>
                </a:cubicBezTo>
                <a:cubicBezTo>
                  <a:pt x="2653" y="510"/>
                  <a:pt x="2653" y="511"/>
                  <a:pt x="2653" y="512"/>
                </a:cubicBezTo>
                <a:cubicBezTo>
                  <a:pt x="2649" y="517"/>
                  <a:pt x="2646" y="521"/>
                  <a:pt x="2643" y="525"/>
                </a:cubicBezTo>
                <a:cubicBezTo>
                  <a:pt x="2642" y="526"/>
                  <a:pt x="2641" y="527"/>
                  <a:pt x="2641" y="528"/>
                </a:cubicBezTo>
                <a:cubicBezTo>
                  <a:pt x="2602" y="524"/>
                  <a:pt x="2563" y="526"/>
                  <a:pt x="2524" y="533"/>
                </a:cubicBezTo>
                <a:cubicBezTo>
                  <a:pt x="2512" y="486"/>
                  <a:pt x="2514" y="435"/>
                  <a:pt x="2538" y="394"/>
                </a:cubicBezTo>
                <a:cubicBezTo>
                  <a:pt x="2539" y="392"/>
                  <a:pt x="2540" y="391"/>
                  <a:pt x="2542" y="390"/>
                </a:cubicBezTo>
                <a:cubicBezTo>
                  <a:pt x="2541" y="390"/>
                  <a:pt x="2540" y="391"/>
                  <a:pt x="2539" y="391"/>
                </a:cubicBezTo>
                <a:cubicBezTo>
                  <a:pt x="2492" y="418"/>
                  <a:pt x="2484" y="465"/>
                  <a:pt x="2493" y="514"/>
                </a:cubicBezTo>
                <a:cubicBezTo>
                  <a:pt x="2471" y="491"/>
                  <a:pt x="2447" y="467"/>
                  <a:pt x="2418" y="445"/>
                </a:cubicBezTo>
                <a:cubicBezTo>
                  <a:pt x="2413" y="435"/>
                  <a:pt x="2368" y="414"/>
                  <a:pt x="2334" y="415"/>
                </a:cubicBezTo>
                <a:cubicBezTo>
                  <a:pt x="2339" y="399"/>
                  <a:pt x="2339" y="399"/>
                  <a:pt x="2339" y="399"/>
                </a:cubicBezTo>
                <a:cubicBezTo>
                  <a:pt x="2343" y="383"/>
                  <a:pt x="2355" y="361"/>
                  <a:pt x="2314" y="342"/>
                </a:cubicBezTo>
                <a:cubicBezTo>
                  <a:pt x="2292" y="339"/>
                  <a:pt x="2283" y="347"/>
                  <a:pt x="2269" y="351"/>
                </a:cubicBezTo>
                <a:cubicBezTo>
                  <a:pt x="2252" y="359"/>
                  <a:pt x="2240" y="372"/>
                  <a:pt x="2232" y="385"/>
                </a:cubicBezTo>
                <a:cubicBezTo>
                  <a:pt x="2235" y="319"/>
                  <a:pt x="2125" y="297"/>
                  <a:pt x="2118" y="364"/>
                </a:cubicBezTo>
                <a:cubicBezTo>
                  <a:pt x="2115" y="375"/>
                  <a:pt x="2115" y="375"/>
                  <a:pt x="2115" y="375"/>
                </a:cubicBezTo>
                <a:cubicBezTo>
                  <a:pt x="2114" y="379"/>
                  <a:pt x="2114" y="379"/>
                  <a:pt x="2114" y="379"/>
                </a:cubicBezTo>
                <a:cubicBezTo>
                  <a:pt x="2115" y="377"/>
                  <a:pt x="2115" y="377"/>
                  <a:pt x="2115" y="377"/>
                </a:cubicBezTo>
                <a:cubicBezTo>
                  <a:pt x="2125" y="330"/>
                  <a:pt x="2181" y="330"/>
                  <a:pt x="2195" y="357"/>
                </a:cubicBezTo>
                <a:cubicBezTo>
                  <a:pt x="2210" y="383"/>
                  <a:pt x="2185" y="406"/>
                  <a:pt x="2168" y="405"/>
                </a:cubicBezTo>
                <a:cubicBezTo>
                  <a:pt x="2160" y="400"/>
                  <a:pt x="2153" y="395"/>
                  <a:pt x="2151" y="390"/>
                </a:cubicBezTo>
                <a:cubicBezTo>
                  <a:pt x="2151" y="384"/>
                  <a:pt x="2159" y="382"/>
                  <a:pt x="2132" y="380"/>
                </a:cubicBezTo>
                <a:cubicBezTo>
                  <a:pt x="2113" y="379"/>
                  <a:pt x="2113" y="379"/>
                  <a:pt x="2113" y="379"/>
                </a:cubicBezTo>
                <a:cubicBezTo>
                  <a:pt x="2098" y="379"/>
                  <a:pt x="2083" y="386"/>
                  <a:pt x="2087" y="397"/>
                </a:cubicBezTo>
                <a:cubicBezTo>
                  <a:pt x="2093" y="411"/>
                  <a:pt x="2101" y="425"/>
                  <a:pt x="2109" y="436"/>
                </a:cubicBezTo>
                <a:cubicBezTo>
                  <a:pt x="2147" y="463"/>
                  <a:pt x="2200" y="455"/>
                  <a:pt x="2220" y="420"/>
                </a:cubicBezTo>
                <a:cubicBezTo>
                  <a:pt x="2219" y="437"/>
                  <a:pt x="2222" y="455"/>
                  <a:pt x="2230" y="470"/>
                </a:cubicBezTo>
                <a:cubicBezTo>
                  <a:pt x="2235" y="476"/>
                  <a:pt x="2235" y="476"/>
                  <a:pt x="2235" y="476"/>
                </a:cubicBezTo>
                <a:cubicBezTo>
                  <a:pt x="2237" y="478"/>
                  <a:pt x="2237" y="478"/>
                  <a:pt x="2237" y="478"/>
                </a:cubicBezTo>
                <a:cubicBezTo>
                  <a:pt x="2236" y="477"/>
                  <a:pt x="2236" y="477"/>
                  <a:pt x="2236" y="477"/>
                </a:cubicBezTo>
                <a:cubicBezTo>
                  <a:pt x="2215" y="451"/>
                  <a:pt x="2239" y="421"/>
                  <a:pt x="2253" y="402"/>
                </a:cubicBezTo>
                <a:cubicBezTo>
                  <a:pt x="2256" y="395"/>
                  <a:pt x="2266" y="391"/>
                  <a:pt x="2276" y="389"/>
                </a:cubicBezTo>
                <a:cubicBezTo>
                  <a:pt x="2277" y="391"/>
                  <a:pt x="2279" y="393"/>
                  <a:pt x="2282" y="397"/>
                </a:cubicBezTo>
                <a:cubicBezTo>
                  <a:pt x="2283" y="398"/>
                  <a:pt x="2283" y="398"/>
                  <a:pt x="2283" y="398"/>
                </a:cubicBezTo>
                <a:cubicBezTo>
                  <a:pt x="2282" y="398"/>
                  <a:pt x="2282" y="398"/>
                  <a:pt x="2283" y="398"/>
                </a:cubicBezTo>
                <a:cubicBezTo>
                  <a:pt x="2286" y="402"/>
                  <a:pt x="2286" y="402"/>
                  <a:pt x="2286" y="402"/>
                </a:cubicBezTo>
                <a:cubicBezTo>
                  <a:pt x="2279" y="413"/>
                  <a:pt x="2277" y="425"/>
                  <a:pt x="2288" y="430"/>
                </a:cubicBezTo>
                <a:cubicBezTo>
                  <a:pt x="2298" y="433"/>
                  <a:pt x="2298" y="433"/>
                  <a:pt x="2298" y="433"/>
                </a:cubicBezTo>
                <a:cubicBezTo>
                  <a:pt x="2294" y="442"/>
                  <a:pt x="2293" y="454"/>
                  <a:pt x="2297" y="472"/>
                </a:cubicBezTo>
                <a:cubicBezTo>
                  <a:pt x="2302" y="480"/>
                  <a:pt x="2308" y="479"/>
                  <a:pt x="2314" y="477"/>
                </a:cubicBezTo>
                <a:cubicBezTo>
                  <a:pt x="2340" y="469"/>
                  <a:pt x="2333" y="466"/>
                  <a:pt x="2337" y="479"/>
                </a:cubicBezTo>
                <a:cubicBezTo>
                  <a:pt x="2339" y="477"/>
                  <a:pt x="2389" y="494"/>
                  <a:pt x="2404" y="508"/>
                </a:cubicBezTo>
                <a:cubicBezTo>
                  <a:pt x="2420" y="522"/>
                  <a:pt x="2436" y="537"/>
                  <a:pt x="2452" y="552"/>
                </a:cubicBezTo>
                <a:cubicBezTo>
                  <a:pt x="2428" y="560"/>
                  <a:pt x="2405" y="571"/>
                  <a:pt x="2381" y="583"/>
                </a:cubicBezTo>
                <a:cubicBezTo>
                  <a:pt x="2364" y="554"/>
                  <a:pt x="2343" y="530"/>
                  <a:pt x="2317" y="512"/>
                </a:cubicBezTo>
                <a:cubicBezTo>
                  <a:pt x="2310" y="507"/>
                  <a:pt x="2301" y="503"/>
                  <a:pt x="2294" y="498"/>
                </a:cubicBezTo>
                <a:cubicBezTo>
                  <a:pt x="2326" y="521"/>
                  <a:pt x="2351" y="553"/>
                  <a:pt x="2370" y="589"/>
                </a:cubicBezTo>
                <a:cubicBezTo>
                  <a:pt x="2324" y="613"/>
                  <a:pt x="2280" y="645"/>
                  <a:pt x="2239" y="680"/>
                </a:cubicBezTo>
                <a:cubicBezTo>
                  <a:pt x="2231" y="676"/>
                  <a:pt x="2224" y="671"/>
                  <a:pt x="2216" y="667"/>
                </a:cubicBezTo>
                <a:cubicBezTo>
                  <a:pt x="2218" y="668"/>
                  <a:pt x="2219" y="670"/>
                  <a:pt x="2221" y="672"/>
                </a:cubicBezTo>
                <a:cubicBezTo>
                  <a:pt x="2147" y="639"/>
                  <a:pt x="2046" y="671"/>
                  <a:pt x="2035" y="764"/>
                </a:cubicBezTo>
                <a:cubicBezTo>
                  <a:pt x="2032" y="792"/>
                  <a:pt x="2036" y="817"/>
                  <a:pt x="2045" y="841"/>
                </a:cubicBezTo>
                <a:cubicBezTo>
                  <a:pt x="1988" y="886"/>
                  <a:pt x="1929" y="929"/>
                  <a:pt x="1870" y="971"/>
                </a:cubicBezTo>
                <a:cubicBezTo>
                  <a:pt x="1865" y="958"/>
                  <a:pt x="1840" y="962"/>
                  <a:pt x="1831" y="965"/>
                </a:cubicBezTo>
                <a:cubicBezTo>
                  <a:pt x="1820" y="965"/>
                  <a:pt x="1813" y="978"/>
                  <a:pt x="1809" y="991"/>
                </a:cubicBezTo>
                <a:cubicBezTo>
                  <a:pt x="1801" y="988"/>
                  <a:pt x="1792" y="984"/>
                  <a:pt x="1784" y="981"/>
                </a:cubicBezTo>
                <a:cubicBezTo>
                  <a:pt x="1836" y="912"/>
                  <a:pt x="1869" y="828"/>
                  <a:pt x="1900" y="752"/>
                </a:cubicBezTo>
                <a:cubicBezTo>
                  <a:pt x="1919" y="710"/>
                  <a:pt x="1944" y="671"/>
                  <a:pt x="1969" y="639"/>
                </a:cubicBezTo>
                <a:cubicBezTo>
                  <a:pt x="1989" y="617"/>
                  <a:pt x="2006" y="619"/>
                  <a:pt x="2018" y="597"/>
                </a:cubicBezTo>
                <a:cubicBezTo>
                  <a:pt x="2026" y="578"/>
                  <a:pt x="2026" y="578"/>
                  <a:pt x="2026" y="578"/>
                </a:cubicBezTo>
                <a:cubicBezTo>
                  <a:pt x="2030" y="564"/>
                  <a:pt x="2013" y="547"/>
                  <a:pt x="1982" y="552"/>
                </a:cubicBezTo>
                <a:cubicBezTo>
                  <a:pt x="1948" y="567"/>
                  <a:pt x="1924" y="594"/>
                  <a:pt x="1910" y="619"/>
                </a:cubicBezTo>
                <a:cubicBezTo>
                  <a:pt x="1888" y="655"/>
                  <a:pt x="1871" y="693"/>
                  <a:pt x="1857" y="730"/>
                </a:cubicBezTo>
                <a:cubicBezTo>
                  <a:pt x="1856" y="730"/>
                  <a:pt x="1856" y="730"/>
                  <a:pt x="1855" y="730"/>
                </a:cubicBezTo>
                <a:cubicBezTo>
                  <a:pt x="1872" y="648"/>
                  <a:pt x="1874" y="562"/>
                  <a:pt x="1852" y="485"/>
                </a:cubicBezTo>
                <a:cubicBezTo>
                  <a:pt x="1862" y="476"/>
                  <a:pt x="1871" y="467"/>
                  <a:pt x="1880" y="458"/>
                </a:cubicBezTo>
                <a:cubicBezTo>
                  <a:pt x="1918" y="427"/>
                  <a:pt x="1960" y="403"/>
                  <a:pt x="2000" y="391"/>
                </a:cubicBezTo>
                <a:cubicBezTo>
                  <a:pt x="2027" y="385"/>
                  <a:pt x="2045" y="401"/>
                  <a:pt x="2072" y="392"/>
                </a:cubicBezTo>
                <a:cubicBezTo>
                  <a:pt x="2089" y="381"/>
                  <a:pt x="2089" y="381"/>
                  <a:pt x="2089" y="381"/>
                </a:cubicBezTo>
                <a:cubicBezTo>
                  <a:pt x="2098" y="370"/>
                  <a:pt x="2093" y="348"/>
                  <a:pt x="2067" y="335"/>
                </a:cubicBezTo>
                <a:cubicBezTo>
                  <a:pt x="2034" y="319"/>
                  <a:pt x="1990" y="329"/>
                  <a:pt x="1962" y="341"/>
                </a:cubicBezTo>
                <a:cubicBezTo>
                  <a:pt x="1911" y="366"/>
                  <a:pt x="1870" y="399"/>
                  <a:pt x="1834" y="436"/>
                </a:cubicBezTo>
                <a:cubicBezTo>
                  <a:pt x="1828" y="421"/>
                  <a:pt x="1821" y="407"/>
                  <a:pt x="1812" y="393"/>
                </a:cubicBezTo>
                <a:cubicBezTo>
                  <a:pt x="1777" y="337"/>
                  <a:pt x="1730" y="288"/>
                  <a:pt x="1669" y="260"/>
                </a:cubicBezTo>
                <a:cubicBezTo>
                  <a:pt x="1668" y="260"/>
                  <a:pt x="1666" y="259"/>
                  <a:pt x="1665" y="259"/>
                </a:cubicBezTo>
                <a:cubicBezTo>
                  <a:pt x="1673" y="245"/>
                  <a:pt x="1682" y="232"/>
                  <a:pt x="1693" y="221"/>
                </a:cubicBezTo>
                <a:cubicBezTo>
                  <a:pt x="1719" y="183"/>
                  <a:pt x="1765" y="165"/>
                  <a:pt x="1789" y="172"/>
                </a:cubicBezTo>
                <a:cubicBezTo>
                  <a:pt x="1792" y="177"/>
                  <a:pt x="1795" y="180"/>
                  <a:pt x="1799" y="182"/>
                </a:cubicBezTo>
                <a:cubicBezTo>
                  <a:pt x="1796" y="183"/>
                  <a:pt x="1793" y="186"/>
                  <a:pt x="1792" y="192"/>
                </a:cubicBezTo>
                <a:cubicBezTo>
                  <a:pt x="1772" y="192"/>
                  <a:pt x="1772" y="192"/>
                  <a:pt x="1772" y="192"/>
                </a:cubicBezTo>
                <a:cubicBezTo>
                  <a:pt x="1750" y="182"/>
                  <a:pt x="1753" y="253"/>
                  <a:pt x="1809" y="244"/>
                </a:cubicBezTo>
                <a:cubicBezTo>
                  <a:pt x="1853" y="245"/>
                  <a:pt x="1868" y="202"/>
                  <a:pt x="1861" y="166"/>
                </a:cubicBezTo>
                <a:cubicBezTo>
                  <a:pt x="1883" y="146"/>
                  <a:pt x="1896" y="114"/>
                  <a:pt x="1876" y="89"/>
                </a:cubicBezTo>
                <a:cubicBezTo>
                  <a:pt x="1801" y="0"/>
                  <a:pt x="1733" y="81"/>
                  <a:pt x="1697" y="109"/>
                </a:cubicBezTo>
                <a:cubicBezTo>
                  <a:pt x="1661" y="150"/>
                  <a:pt x="1633" y="196"/>
                  <a:pt x="1613" y="245"/>
                </a:cubicBezTo>
                <a:cubicBezTo>
                  <a:pt x="1590" y="241"/>
                  <a:pt x="1567" y="240"/>
                  <a:pt x="1544" y="242"/>
                </a:cubicBezTo>
                <a:cubicBezTo>
                  <a:pt x="1520" y="240"/>
                  <a:pt x="1497" y="241"/>
                  <a:pt x="1474" y="245"/>
                </a:cubicBezTo>
                <a:cubicBezTo>
                  <a:pt x="1454" y="196"/>
                  <a:pt x="1426" y="150"/>
                  <a:pt x="1390" y="109"/>
                </a:cubicBezTo>
                <a:cubicBezTo>
                  <a:pt x="1354" y="81"/>
                  <a:pt x="1286" y="0"/>
                  <a:pt x="1211" y="89"/>
                </a:cubicBezTo>
                <a:cubicBezTo>
                  <a:pt x="1191" y="114"/>
                  <a:pt x="1204" y="146"/>
                  <a:pt x="1226" y="166"/>
                </a:cubicBezTo>
                <a:cubicBezTo>
                  <a:pt x="1219" y="202"/>
                  <a:pt x="1234" y="245"/>
                  <a:pt x="1278" y="244"/>
                </a:cubicBezTo>
                <a:cubicBezTo>
                  <a:pt x="1334" y="253"/>
                  <a:pt x="1337" y="182"/>
                  <a:pt x="1315" y="192"/>
                </a:cubicBezTo>
                <a:cubicBezTo>
                  <a:pt x="1295" y="192"/>
                  <a:pt x="1295" y="192"/>
                  <a:pt x="1295" y="192"/>
                </a:cubicBezTo>
                <a:cubicBezTo>
                  <a:pt x="1294" y="186"/>
                  <a:pt x="1291" y="183"/>
                  <a:pt x="1288" y="182"/>
                </a:cubicBezTo>
                <a:cubicBezTo>
                  <a:pt x="1291" y="180"/>
                  <a:pt x="1295" y="177"/>
                  <a:pt x="1297" y="172"/>
                </a:cubicBezTo>
                <a:cubicBezTo>
                  <a:pt x="1322" y="165"/>
                  <a:pt x="1368" y="183"/>
                  <a:pt x="1394" y="221"/>
                </a:cubicBezTo>
                <a:cubicBezTo>
                  <a:pt x="1405" y="232"/>
                  <a:pt x="1414" y="245"/>
                  <a:pt x="1422" y="259"/>
                </a:cubicBezTo>
                <a:cubicBezTo>
                  <a:pt x="1421" y="259"/>
                  <a:pt x="1419" y="260"/>
                  <a:pt x="1418" y="260"/>
                </a:cubicBezTo>
                <a:cubicBezTo>
                  <a:pt x="1357" y="288"/>
                  <a:pt x="1310" y="337"/>
                  <a:pt x="1275" y="393"/>
                </a:cubicBezTo>
                <a:cubicBezTo>
                  <a:pt x="1266" y="407"/>
                  <a:pt x="1259" y="421"/>
                  <a:pt x="1253" y="436"/>
                </a:cubicBezTo>
                <a:cubicBezTo>
                  <a:pt x="1217" y="399"/>
                  <a:pt x="1176" y="366"/>
                  <a:pt x="1125" y="341"/>
                </a:cubicBezTo>
                <a:cubicBezTo>
                  <a:pt x="1097" y="329"/>
                  <a:pt x="1054" y="319"/>
                  <a:pt x="1020" y="335"/>
                </a:cubicBezTo>
                <a:cubicBezTo>
                  <a:pt x="994" y="348"/>
                  <a:pt x="989" y="370"/>
                  <a:pt x="998" y="381"/>
                </a:cubicBezTo>
                <a:cubicBezTo>
                  <a:pt x="1015" y="392"/>
                  <a:pt x="1015" y="392"/>
                  <a:pt x="1015" y="392"/>
                </a:cubicBezTo>
                <a:cubicBezTo>
                  <a:pt x="1043" y="401"/>
                  <a:pt x="1060" y="385"/>
                  <a:pt x="1087" y="391"/>
                </a:cubicBezTo>
                <a:cubicBezTo>
                  <a:pt x="1127" y="403"/>
                  <a:pt x="1169" y="427"/>
                  <a:pt x="1206" y="458"/>
                </a:cubicBezTo>
                <a:cubicBezTo>
                  <a:pt x="1216" y="467"/>
                  <a:pt x="1226" y="476"/>
                  <a:pt x="1235" y="485"/>
                </a:cubicBezTo>
                <a:cubicBezTo>
                  <a:pt x="1213" y="562"/>
                  <a:pt x="1215" y="648"/>
                  <a:pt x="1232" y="730"/>
                </a:cubicBezTo>
                <a:cubicBezTo>
                  <a:pt x="1232" y="730"/>
                  <a:pt x="1231" y="730"/>
                  <a:pt x="1230" y="730"/>
                </a:cubicBezTo>
                <a:cubicBezTo>
                  <a:pt x="1216" y="693"/>
                  <a:pt x="1200" y="655"/>
                  <a:pt x="1177" y="619"/>
                </a:cubicBezTo>
                <a:cubicBezTo>
                  <a:pt x="1163" y="594"/>
                  <a:pt x="1139" y="567"/>
                  <a:pt x="1105" y="552"/>
                </a:cubicBezTo>
                <a:cubicBezTo>
                  <a:pt x="1074" y="547"/>
                  <a:pt x="1057" y="564"/>
                  <a:pt x="1061" y="578"/>
                </a:cubicBezTo>
                <a:cubicBezTo>
                  <a:pt x="1069" y="597"/>
                  <a:pt x="1069" y="597"/>
                  <a:pt x="1069" y="597"/>
                </a:cubicBezTo>
                <a:cubicBezTo>
                  <a:pt x="1081" y="619"/>
                  <a:pt x="1098" y="617"/>
                  <a:pt x="1118" y="639"/>
                </a:cubicBezTo>
                <a:cubicBezTo>
                  <a:pt x="1143" y="671"/>
                  <a:pt x="1168" y="710"/>
                  <a:pt x="1187" y="752"/>
                </a:cubicBezTo>
                <a:cubicBezTo>
                  <a:pt x="1218" y="828"/>
                  <a:pt x="1251" y="912"/>
                  <a:pt x="1303" y="981"/>
                </a:cubicBezTo>
                <a:cubicBezTo>
                  <a:pt x="1295" y="984"/>
                  <a:pt x="1286" y="988"/>
                  <a:pt x="1278" y="991"/>
                </a:cubicBezTo>
                <a:cubicBezTo>
                  <a:pt x="1274" y="978"/>
                  <a:pt x="1267" y="965"/>
                  <a:pt x="1256" y="965"/>
                </a:cubicBezTo>
                <a:cubicBezTo>
                  <a:pt x="1247" y="962"/>
                  <a:pt x="1222" y="958"/>
                  <a:pt x="1217" y="971"/>
                </a:cubicBezTo>
                <a:cubicBezTo>
                  <a:pt x="1158" y="929"/>
                  <a:pt x="1099" y="886"/>
                  <a:pt x="1042" y="841"/>
                </a:cubicBezTo>
                <a:cubicBezTo>
                  <a:pt x="1051" y="817"/>
                  <a:pt x="1055" y="792"/>
                  <a:pt x="1052" y="764"/>
                </a:cubicBezTo>
                <a:cubicBezTo>
                  <a:pt x="1041" y="671"/>
                  <a:pt x="940" y="639"/>
                  <a:pt x="866" y="672"/>
                </a:cubicBezTo>
                <a:cubicBezTo>
                  <a:pt x="868" y="670"/>
                  <a:pt x="869" y="668"/>
                  <a:pt x="871" y="667"/>
                </a:cubicBezTo>
                <a:cubicBezTo>
                  <a:pt x="863" y="671"/>
                  <a:pt x="856" y="676"/>
                  <a:pt x="848" y="680"/>
                </a:cubicBezTo>
                <a:cubicBezTo>
                  <a:pt x="807" y="645"/>
                  <a:pt x="763" y="613"/>
                  <a:pt x="717" y="589"/>
                </a:cubicBezTo>
                <a:cubicBezTo>
                  <a:pt x="736" y="553"/>
                  <a:pt x="762" y="521"/>
                  <a:pt x="793" y="498"/>
                </a:cubicBezTo>
                <a:cubicBezTo>
                  <a:pt x="786" y="503"/>
                  <a:pt x="777" y="507"/>
                  <a:pt x="770" y="512"/>
                </a:cubicBezTo>
                <a:cubicBezTo>
                  <a:pt x="744" y="530"/>
                  <a:pt x="723" y="554"/>
                  <a:pt x="706" y="583"/>
                </a:cubicBezTo>
                <a:cubicBezTo>
                  <a:pt x="683" y="571"/>
                  <a:pt x="659" y="560"/>
                  <a:pt x="635" y="552"/>
                </a:cubicBezTo>
                <a:cubicBezTo>
                  <a:pt x="651" y="537"/>
                  <a:pt x="667" y="522"/>
                  <a:pt x="683" y="508"/>
                </a:cubicBezTo>
                <a:cubicBezTo>
                  <a:pt x="698" y="494"/>
                  <a:pt x="748" y="477"/>
                  <a:pt x="750" y="479"/>
                </a:cubicBezTo>
                <a:cubicBezTo>
                  <a:pt x="754" y="466"/>
                  <a:pt x="747" y="469"/>
                  <a:pt x="773" y="477"/>
                </a:cubicBezTo>
                <a:cubicBezTo>
                  <a:pt x="779" y="479"/>
                  <a:pt x="785" y="480"/>
                  <a:pt x="790" y="472"/>
                </a:cubicBezTo>
                <a:cubicBezTo>
                  <a:pt x="795" y="454"/>
                  <a:pt x="793" y="442"/>
                  <a:pt x="789" y="433"/>
                </a:cubicBezTo>
                <a:cubicBezTo>
                  <a:pt x="799" y="430"/>
                  <a:pt x="799" y="430"/>
                  <a:pt x="799" y="430"/>
                </a:cubicBezTo>
                <a:cubicBezTo>
                  <a:pt x="810" y="425"/>
                  <a:pt x="808" y="413"/>
                  <a:pt x="801" y="402"/>
                </a:cubicBezTo>
                <a:cubicBezTo>
                  <a:pt x="804" y="398"/>
                  <a:pt x="804" y="398"/>
                  <a:pt x="804" y="398"/>
                </a:cubicBezTo>
                <a:cubicBezTo>
                  <a:pt x="805" y="398"/>
                  <a:pt x="805" y="398"/>
                  <a:pt x="805" y="398"/>
                </a:cubicBezTo>
                <a:cubicBezTo>
                  <a:pt x="805" y="397"/>
                  <a:pt x="805" y="397"/>
                  <a:pt x="805" y="397"/>
                </a:cubicBezTo>
                <a:cubicBezTo>
                  <a:pt x="808" y="393"/>
                  <a:pt x="810" y="391"/>
                  <a:pt x="811" y="389"/>
                </a:cubicBezTo>
                <a:cubicBezTo>
                  <a:pt x="821" y="391"/>
                  <a:pt x="831" y="395"/>
                  <a:pt x="833" y="402"/>
                </a:cubicBezTo>
                <a:cubicBezTo>
                  <a:pt x="848" y="421"/>
                  <a:pt x="872" y="451"/>
                  <a:pt x="851" y="477"/>
                </a:cubicBezTo>
                <a:cubicBezTo>
                  <a:pt x="850" y="478"/>
                  <a:pt x="850" y="478"/>
                  <a:pt x="850" y="478"/>
                </a:cubicBezTo>
                <a:cubicBezTo>
                  <a:pt x="852" y="476"/>
                  <a:pt x="852" y="476"/>
                  <a:pt x="852" y="476"/>
                </a:cubicBezTo>
                <a:cubicBezTo>
                  <a:pt x="857" y="470"/>
                  <a:pt x="857" y="470"/>
                  <a:pt x="857" y="470"/>
                </a:cubicBezTo>
                <a:cubicBezTo>
                  <a:pt x="865" y="455"/>
                  <a:pt x="868" y="437"/>
                  <a:pt x="867" y="420"/>
                </a:cubicBezTo>
                <a:cubicBezTo>
                  <a:pt x="887" y="455"/>
                  <a:pt x="940" y="463"/>
                  <a:pt x="978" y="436"/>
                </a:cubicBezTo>
                <a:cubicBezTo>
                  <a:pt x="986" y="425"/>
                  <a:pt x="994" y="411"/>
                  <a:pt x="1000" y="397"/>
                </a:cubicBezTo>
                <a:cubicBezTo>
                  <a:pt x="1004" y="386"/>
                  <a:pt x="989" y="379"/>
                  <a:pt x="974" y="379"/>
                </a:cubicBezTo>
                <a:cubicBezTo>
                  <a:pt x="955" y="380"/>
                  <a:pt x="955" y="380"/>
                  <a:pt x="955" y="380"/>
                </a:cubicBezTo>
                <a:cubicBezTo>
                  <a:pt x="928" y="382"/>
                  <a:pt x="936" y="384"/>
                  <a:pt x="936" y="390"/>
                </a:cubicBezTo>
                <a:cubicBezTo>
                  <a:pt x="934" y="395"/>
                  <a:pt x="927" y="400"/>
                  <a:pt x="919" y="405"/>
                </a:cubicBezTo>
                <a:cubicBezTo>
                  <a:pt x="902" y="406"/>
                  <a:pt x="877" y="383"/>
                  <a:pt x="892" y="357"/>
                </a:cubicBezTo>
                <a:cubicBezTo>
                  <a:pt x="906" y="330"/>
                  <a:pt x="962" y="330"/>
                  <a:pt x="972" y="377"/>
                </a:cubicBezTo>
                <a:cubicBezTo>
                  <a:pt x="973" y="379"/>
                  <a:pt x="973" y="379"/>
                  <a:pt x="973" y="379"/>
                </a:cubicBezTo>
                <a:cubicBezTo>
                  <a:pt x="972" y="375"/>
                  <a:pt x="972" y="375"/>
                  <a:pt x="972" y="375"/>
                </a:cubicBezTo>
                <a:cubicBezTo>
                  <a:pt x="969" y="364"/>
                  <a:pt x="969" y="364"/>
                  <a:pt x="969" y="364"/>
                </a:cubicBezTo>
                <a:cubicBezTo>
                  <a:pt x="962" y="297"/>
                  <a:pt x="852" y="319"/>
                  <a:pt x="855" y="385"/>
                </a:cubicBezTo>
                <a:cubicBezTo>
                  <a:pt x="847" y="372"/>
                  <a:pt x="835" y="359"/>
                  <a:pt x="818" y="351"/>
                </a:cubicBezTo>
                <a:cubicBezTo>
                  <a:pt x="804" y="347"/>
                  <a:pt x="795" y="339"/>
                  <a:pt x="773" y="342"/>
                </a:cubicBezTo>
                <a:cubicBezTo>
                  <a:pt x="732" y="361"/>
                  <a:pt x="744" y="383"/>
                  <a:pt x="748" y="399"/>
                </a:cubicBezTo>
                <a:cubicBezTo>
                  <a:pt x="753" y="415"/>
                  <a:pt x="753" y="415"/>
                  <a:pt x="753" y="415"/>
                </a:cubicBezTo>
                <a:cubicBezTo>
                  <a:pt x="719" y="414"/>
                  <a:pt x="674" y="435"/>
                  <a:pt x="669" y="445"/>
                </a:cubicBezTo>
                <a:cubicBezTo>
                  <a:pt x="640" y="467"/>
                  <a:pt x="616" y="491"/>
                  <a:pt x="594" y="514"/>
                </a:cubicBezTo>
                <a:cubicBezTo>
                  <a:pt x="603" y="465"/>
                  <a:pt x="595" y="418"/>
                  <a:pt x="548" y="391"/>
                </a:cubicBezTo>
                <a:cubicBezTo>
                  <a:pt x="547" y="391"/>
                  <a:pt x="546" y="390"/>
                  <a:pt x="545" y="390"/>
                </a:cubicBezTo>
                <a:cubicBezTo>
                  <a:pt x="547" y="391"/>
                  <a:pt x="548" y="392"/>
                  <a:pt x="549" y="394"/>
                </a:cubicBezTo>
                <a:cubicBezTo>
                  <a:pt x="573" y="435"/>
                  <a:pt x="575" y="486"/>
                  <a:pt x="563" y="533"/>
                </a:cubicBezTo>
                <a:cubicBezTo>
                  <a:pt x="524" y="526"/>
                  <a:pt x="485" y="524"/>
                  <a:pt x="446" y="528"/>
                </a:cubicBezTo>
                <a:cubicBezTo>
                  <a:pt x="446" y="527"/>
                  <a:pt x="445" y="526"/>
                  <a:pt x="444" y="525"/>
                </a:cubicBezTo>
                <a:cubicBezTo>
                  <a:pt x="441" y="521"/>
                  <a:pt x="438" y="517"/>
                  <a:pt x="434" y="512"/>
                </a:cubicBezTo>
                <a:cubicBezTo>
                  <a:pt x="435" y="511"/>
                  <a:pt x="435" y="510"/>
                  <a:pt x="435" y="509"/>
                </a:cubicBezTo>
                <a:cubicBezTo>
                  <a:pt x="437" y="501"/>
                  <a:pt x="488" y="392"/>
                  <a:pt x="526" y="382"/>
                </a:cubicBezTo>
                <a:cubicBezTo>
                  <a:pt x="493" y="374"/>
                  <a:pt x="458" y="388"/>
                  <a:pt x="440" y="423"/>
                </a:cubicBezTo>
                <a:cubicBezTo>
                  <a:pt x="429" y="444"/>
                  <a:pt x="422" y="465"/>
                  <a:pt x="417" y="485"/>
                </a:cubicBezTo>
                <a:cubicBezTo>
                  <a:pt x="398" y="456"/>
                  <a:pt x="377" y="419"/>
                  <a:pt x="363" y="381"/>
                </a:cubicBezTo>
                <a:cubicBezTo>
                  <a:pt x="405" y="358"/>
                  <a:pt x="442" y="332"/>
                  <a:pt x="456" y="294"/>
                </a:cubicBezTo>
                <a:cubicBezTo>
                  <a:pt x="484" y="215"/>
                  <a:pt x="337" y="127"/>
                  <a:pt x="331" y="288"/>
                </a:cubicBezTo>
                <a:cubicBezTo>
                  <a:pt x="330" y="312"/>
                  <a:pt x="334" y="335"/>
                  <a:pt x="339" y="357"/>
                </a:cubicBezTo>
                <a:cubicBezTo>
                  <a:pt x="336" y="359"/>
                  <a:pt x="334" y="360"/>
                  <a:pt x="331" y="362"/>
                </a:cubicBezTo>
                <a:cubicBezTo>
                  <a:pt x="250" y="404"/>
                  <a:pt x="64" y="509"/>
                  <a:pt x="207" y="601"/>
                </a:cubicBezTo>
                <a:cubicBezTo>
                  <a:pt x="213" y="605"/>
                  <a:pt x="222" y="613"/>
                  <a:pt x="230" y="615"/>
                </a:cubicBezTo>
                <a:cubicBezTo>
                  <a:pt x="236" y="616"/>
                  <a:pt x="244" y="616"/>
                  <a:pt x="251" y="616"/>
                </a:cubicBezTo>
                <a:cubicBezTo>
                  <a:pt x="189" y="688"/>
                  <a:pt x="190" y="811"/>
                  <a:pt x="250" y="844"/>
                </a:cubicBezTo>
                <a:cubicBezTo>
                  <a:pt x="250" y="845"/>
                  <a:pt x="249" y="845"/>
                  <a:pt x="249" y="845"/>
                </a:cubicBezTo>
                <a:cubicBezTo>
                  <a:pt x="248" y="846"/>
                  <a:pt x="247" y="846"/>
                  <a:pt x="246" y="847"/>
                </a:cubicBezTo>
                <a:cubicBezTo>
                  <a:pt x="246" y="846"/>
                  <a:pt x="245" y="846"/>
                  <a:pt x="245" y="846"/>
                </a:cubicBezTo>
                <a:cubicBezTo>
                  <a:pt x="224" y="832"/>
                  <a:pt x="201" y="816"/>
                  <a:pt x="177" y="809"/>
                </a:cubicBezTo>
                <a:cubicBezTo>
                  <a:pt x="166" y="806"/>
                  <a:pt x="148" y="800"/>
                  <a:pt x="129" y="797"/>
                </a:cubicBezTo>
                <a:cubicBezTo>
                  <a:pt x="137" y="786"/>
                  <a:pt x="137" y="786"/>
                  <a:pt x="137" y="786"/>
                </a:cubicBezTo>
                <a:cubicBezTo>
                  <a:pt x="147" y="775"/>
                  <a:pt x="142" y="754"/>
                  <a:pt x="127" y="748"/>
                </a:cubicBezTo>
                <a:cubicBezTo>
                  <a:pt x="82" y="717"/>
                  <a:pt x="0" y="767"/>
                  <a:pt x="24" y="828"/>
                </a:cubicBezTo>
                <a:cubicBezTo>
                  <a:pt x="23" y="830"/>
                  <a:pt x="22" y="830"/>
                  <a:pt x="22" y="832"/>
                </a:cubicBezTo>
                <a:cubicBezTo>
                  <a:pt x="17" y="854"/>
                  <a:pt x="20" y="865"/>
                  <a:pt x="40" y="877"/>
                </a:cubicBezTo>
                <a:cubicBezTo>
                  <a:pt x="113" y="920"/>
                  <a:pt x="198" y="911"/>
                  <a:pt x="278" y="876"/>
                </a:cubicBezTo>
                <a:cubicBezTo>
                  <a:pt x="322" y="915"/>
                  <a:pt x="363" y="960"/>
                  <a:pt x="399" y="989"/>
                </a:cubicBezTo>
                <a:cubicBezTo>
                  <a:pt x="500" y="1069"/>
                  <a:pt x="595" y="1161"/>
                  <a:pt x="705" y="1231"/>
                </a:cubicBezTo>
                <a:cubicBezTo>
                  <a:pt x="799" y="1292"/>
                  <a:pt x="900" y="1340"/>
                  <a:pt x="1007" y="1357"/>
                </a:cubicBezTo>
                <a:cubicBezTo>
                  <a:pt x="1014" y="1368"/>
                  <a:pt x="1025" y="1377"/>
                  <a:pt x="1038" y="1381"/>
                </a:cubicBezTo>
                <a:cubicBezTo>
                  <a:pt x="1038" y="1381"/>
                  <a:pt x="1038" y="1382"/>
                  <a:pt x="1038" y="1382"/>
                </a:cubicBezTo>
                <a:cubicBezTo>
                  <a:pt x="1047" y="1384"/>
                  <a:pt x="1047" y="1384"/>
                  <a:pt x="1047" y="1384"/>
                </a:cubicBezTo>
                <a:cubicBezTo>
                  <a:pt x="1048" y="1384"/>
                  <a:pt x="1049" y="1383"/>
                  <a:pt x="1051" y="1383"/>
                </a:cubicBezTo>
                <a:cubicBezTo>
                  <a:pt x="1052" y="1383"/>
                  <a:pt x="1053" y="1384"/>
                  <a:pt x="1055" y="1384"/>
                </a:cubicBezTo>
                <a:cubicBezTo>
                  <a:pt x="1055" y="1384"/>
                  <a:pt x="1056" y="1384"/>
                  <a:pt x="1057" y="1384"/>
                </a:cubicBezTo>
                <a:cubicBezTo>
                  <a:pt x="1073" y="1387"/>
                  <a:pt x="1089" y="1382"/>
                  <a:pt x="1096" y="1368"/>
                </a:cubicBezTo>
                <a:cubicBezTo>
                  <a:pt x="1112" y="1390"/>
                  <a:pt x="1138" y="1405"/>
                  <a:pt x="1167" y="1405"/>
                </a:cubicBezTo>
                <a:cubicBezTo>
                  <a:pt x="1209" y="1405"/>
                  <a:pt x="1243" y="1376"/>
                  <a:pt x="1253" y="1338"/>
                </a:cubicBezTo>
                <a:cubicBezTo>
                  <a:pt x="1351" y="1310"/>
                  <a:pt x="1448" y="1268"/>
                  <a:pt x="1544" y="1217"/>
                </a:cubicBezTo>
                <a:cubicBezTo>
                  <a:pt x="1639" y="1268"/>
                  <a:pt x="1736" y="1310"/>
                  <a:pt x="1834" y="1338"/>
                </a:cubicBezTo>
                <a:cubicBezTo>
                  <a:pt x="1844" y="1376"/>
                  <a:pt x="1878" y="1405"/>
                  <a:pt x="1920" y="1405"/>
                </a:cubicBezTo>
                <a:cubicBezTo>
                  <a:pt x="1949" y="1405"/>
                  <a:pt x="1975" y="1390"/>
                  <a:pt x="1991" y="1368"/>
                </a:cubicBezTo>
                <a:cubicBezTo>
                  <a:pt x="1998" y="1382"/>
                  <a:pt x="2014" y="1387"/>
                  <a:pt x="2030" y="1384"/>
                </a:cubicBezTo>
                <a:cubicBezTo>
                  <a:pt x="2031" y="1384"/>
                  <a:pt x="2032" y="1384"/>
                  <a:pt x="2032" y="1384"/>
                </a:cubicBezTo>
                <a:cubicBezTo>
                  <a:pt x="2034" y="1384"/>
                  <a:pt x="2035" y="1383"/>
                  <a:pt x="2036" y="1383"/>
                </a:cubicBezTo>
                <a:cubicBezTo>
                  <a:pt x="2038" y="1383"/>
                  <a:pt x="2039" y="1384"/>
                  <a:pt x="2040" y="1384"/>
                </a:cubicBezTo>
                <a:cubicBezTo>
                  <a:pt x="2049" y="1382"/>
                  <a:pt x="2049" y="1382"/>
                  <a:pt x="2049" y="1382"/>
                </a:cubicBezTo>
                <a:cubicBezTo>
                  <a:pt x="2049" y="1382"/>
                  <a:pt x="2049" y="1381"/>
                  <a:pt x="2049" y="1381"/>
                </a:cubicBezTo>
                <a:cubicBezTo>
                  <a:pt x="2062" y="1377"/>
                  <a:pt x="2073" y="1368"/>
                  <a:pt x="2080" y="1357"/>
                </a:cubicBezTo>
                <a:cubicBezTo>
                  <a:pt x="2187" y="1340"/>
                  <a:pt x="2288" y="1292"/>
                  <a:pt x="2382" y="1231"/>
                </a:cubicBezTo>
                <a:cubicBezTo>
                  <a:pt x="2492" y="1161"/>
                  <a:pt x="2587" y="1069"/>
                  <a:pt x="2688" y="989"/>
                </a:cubicBezTo>
                <a:cubicBezTo>
                  <a:pt x="2724" y="960"/>
                  <a:pt x="2765" y="915"/>
                  <a:pt x="2809" y="876"/>
                </a:cubicBezTo>
                <a:cubicBezTo>
                  <a:pt x="2889" y="911"/>
                  <a:pt x="2974" y="920"/>
                  <a:pt x="3047" y="877"/>
                </a:cubicBezTo>
                <a:cubicBezTo>
                  <a:pt x="3067" y="865"/>
                  <a:pt x="3070" y="854"/>
                  <a:pt x="3065" y="832"/>
                </a:cubicBezTo>
                <a:cubicBezTo>
                  <a:pt x="3065" y="830"/>
                  <a:pt x="3064" y="830"/>
                  <a:pt x="3063" y="828"/>
                </a:cubicBezTo>
                <a:close/>
                <a:moveTo>
                  <a:pt x="2285" y="394"/>
                </a:moveTo>
                <a:cubicBezTo>
                  <a:pt x="2283" y="394"/>
                  <a:pt x="2282" y="393"/>
                  <a:pt x="2281" y="389"/>
                </a:cubicBezTo>
                <a:cubicBezTo>
                  <a:pt x="2280" y="389"/>
                  <a:pt x="2279" y="389"/>
                  <a:pt x="2278" y="389"/>
                </a:cubicBezTo>
                <a:cubicBezTo>
                  <a:pt x="2280" y="388"/>
                  <a:pt x="2281" y="388"/>
                  <a:pt x="2282" y="388"/>
                </a:cubicBezTo>
                <a:cubicBezTo>
                  <a:pt x="2285" y="389"/>
                  <a:pt x="2286" y="390"/>
                  <a:pt x="2287" y="391"/>
                </a:cubicBezTo>
                <a:lnTo>
                  <a:pt x="2285" y="394"/>
                </a:lnTo>
                <a:close/>
                <a:moveTo>
                  <a:pt x="805" y="388"/>
                </a:moveTo>
                <a:cubicBezTo>
                  <a:pt x="806" y="388"/>
                  <a:pt x="807" y="388"/>
                  <a:pt x="809" y="389"/>
                </a:cubicBezTo>
                <a:cubicBezTo>
                  <a:pt x="808" y="389"/>
                  <a:pt x="807" y="389"/>
                  <a:pt x="806" y="389"/>
                </a:cubicBezTo>
                <a:cubicBezTo>
                  <a:pt x="805" y="393"/>
                  <a:pt x="804" y="394"/>
                  <a:pt x="802" y="394"/>
                </a:cubicBezTo>
                <a:cubicBezTo>
                  <a:pt x="800" y="391"/>
                  <a:pt x="800" y="391"/>
                  <a:pt x="800" y="391"/>
                </a:cubicBezTo>
                <a:cubicBezTo>
                  <a:pt x="801" y="390"/>
                  <a:pt x="802" y="389"/>
                  <a:pt x="805" y="388"/>
                </a:cubicBezTo>
                <a:close/>
                <a:moveTo>
                  <a:pt x="2956" y="793"/>
                </a:moveTo>
                <a:cubicBezTo>
                  <a:pt x="2933" y="699"/>
                  <a:pt x="3078" y="758"/>
                  <a:pt x="3058" y="818"/>
                </a:cubicBezTo>
                <a:cubicBezTo>
                  <a:pt x="3040" y="790"/>
                  <a:pt x="2996" y="790"/>
                  <a:pt x="2958" y="797"/>
                </a:cubicBezTo>
                <a:lnTo>
                  <a:pt x="2956" y="793"/>
                </a:lnTo>
                <a:close/>
                <a:moveTo>
                  <a:pt x="3026" y="825"/>
                </a:moveTo>
                <a:cubicBezTo>
                  <a:pt x="3034" y="830"/>
                  <a:pt x="3038" y="835"/>
                  <a:pt x="3042" y="840"/>
                </a:cubicBezTo>
                <a:cubicBezTo>
                  <a:pt x="2988" y="885"/>
                  <a:pt x="2906" y="884"/>
                  <a:pt x="2844" y="848"/>
                </a:cubicBezTo>
                <a:cubicBezTo>
                  <a:pt x="2900" y="807"/>
                  <a:pt x="2961" y="785"/>
                  <a:pt x="3026" y="825"/>
                </a:cubicBezTo>
                <a:close/>
                <a:moveTo>
                  <a:pt x="2658" y="539"/>
                </a:moveTo>
                <a:cubicBezTo>
                  <a:pt x="2667" y="589"/>
                  <a:pt x="2664" y="634"/>
                  <a:pt x="2650" y="677"/>
                </a:cubicBezTo>
                <a:cubicBezTo>
                  <a:pt x="2629" y="655"/>
                  <a:pt x="2608" y="633"/>
                  <a:pt x="2587" y="612"/>
                </a:cubicBezTo>
                <a:cubicBezTo>
                  <a:pt x="2608" y="588"/>
                  <a:pt x="2629" y="564"/>
                  <a:pt x="2650" y="539"/>
                </a:cubicBezTo>
                <a:cubicBezTo>
                  <a:pt x="2652" y="539"/>
                  <a:pt x="2655" y="539"/>
                  <a:pt x="2658" y="539"/>
                </a:cubicBezTo>
                <a:close/>
                <a:moveTo>
                  <a:pt x="2752" y="840"/>
                </a:moveTo>
                <a:cubicBezTo>
                  <a:pt x="2751" y="839"/>
                  <a:pt x="2750" y="839"/>
                  <a:pt x="2749" y="839"/>
                </a:cubicBezTo>
                <a:cubicBezTo>
                  <a:pt x="2750" y="839"/>
                  <a:pt x="2751" y="839"/>
                  <a:pt x="2752" y="840"/>
                </a:cubicBezTo>
                <a:close/>
                <a:moveTo>
                  <a:pt x="2854" y="672"/>
                </a:moveTo>
                <a:cubicBezTo>
                  <a:pt x="2867" y="710"/>
                  <a:pt x="2886" y="783"/>
                  <a:pt x="2843" y="812"/>
                </a:cubicBezTo>
                <a:cubicBezTo>
                  <a:pt x="2838" y="815"/>
                  <a:pt x="2826" y="822"/>
                  <a:pt x="2812" y="828"/>
                </a:cubicBezTo>
                <a:cubicBezTo>
                  <a:pt x="2789" y="811"/>
                  <a:pt x="2766" y="793"/>
                  <a:pt x="2744" y="773"/>
                </a:cubicBezTo>
                <a:cubicBezTo>
                  <a:pt x="2753" y="749"/>
                  <a:pt x="2767" y="732"/>
                  <a:pt x="2778" y="750"/>
                </a:cubicBezTo>
                <a:cubicBezTo>
                  <a:pt x="2781" y="757"/>
                  <a:pt x="2797" y="757"/>
                  <a:pt x="2801" y="764"/>
                </a:cubicBezTo>
                <a:cubicBezTo>
                  <a:pt x="2777" y="720"/>
                  <a:pt x="2742" y="729"/>
                  <a:pt x="2724" y="754"/>
                </a:cubicBezTo>
                <a:cubicBezTo>
                  <a:pt x="2702" y="733"/>
                  <a:pt x="2681" y="710"/>
                  <a:pt x="2660" y="687"/>
                </a:cubicBezTo>
                <a:cubicBezTo>
                  <a:pt x="2676" y="640"/>
                  <a:pt x="2684" y="591"/>
                  <a:pt x="2679" y="541"/>
                </a:cubicBezTo>
                <a:cubicBezTo>
                  <a:pt x="2704" y="545"/>
                  <a:pt x="2728" y="551"/>
                  <a:pt x="2751" y="561"/>
                </a:cubicBezTo>
                <a:cubicBezTo>
                  <a:pt x="2749" y="586"/>
                  <a:pt x="2786" y="607"/>
                  <a:pt x="2821" y="614"/>
                </a:cubicBezTo>
                <a:cubicBezTo>
                  <a:pt x="2835" y="630"/>
                  <a:pt x="2846" y="649"/>
                  <a:pt x="2854" y="672"/>
                </a:cubicBezTo>
                <a:close/>
                <a:moveTo>
                  <a:pt x="2655" y="281"/>
                </a:moveTo>
                <a:cubicBezTo>
                  <a:pt x="2627" y="244"/>
                  <a:pt x="2669" y="185"/>
                  <a:pt x="2709" y="219"/>
                </a:cubicBezTo>
                <a:cubicBezTo>
                  <a:pt x="2746" y="251"/>
                  <a:pt x="2747" y="299"/>
                  <a:pt x="2734" y="349"/>
                </a:cubicBezTo>
                <a:cubicBezTo>
                  <a:pt x="2704" y="331"/>
                  <a:pt x="2677" y="310"/>
                  <a:pt x="2655" y="281"/>
                </a:cubicBezTo>
                <a:close/>
                <a:moveTo>
                  <a:pt x="2675" y="506"/>
                </a:moveTo>
                <a:cubicBezTo>
                  <a:pt x="2702" y="469"/>
                  <a:pt x="2725" y="430"/>
                  <a:pt x="2740" y="389"/>
                </a:cubicBezTo>
                <a:cubicBezTo>
                  <a:pt x="2796" y="418"/>
                  <a:pt x="2859" y="443"/>
                  <a:pt x="2890" y="482"/>
                </a:cubicBezTo>
                <a:cubicBezTo>
                  <a:pt x="2945" y="552"/>
                  <a:pt x="2878" y="616"/>
                  <a:pt x="2810" y="593"/>
                </a:cubicBezTo>
                <a:cubicBezTo>
                  <a:pt x="2807" y="590"/>
                  <a:pt x="2804" y="587"/>
                  <a:pt x="2801" y="585"/>
                </a:cubicBezTo>
                <a:cubicBezTo>
                  <a:pt x="2794" y="580"/>
                  <a:pt x="2786" y="577"/>
                  <a:pt x="2779" y="573"/>
                </a:cubicBezTo>
                <a:cubicBezTo>
                  <a:pt x="2760" y="543"/>
                  <a:pt x="2808" y="498"/>
                  <a:pt x="2808" y="553"/>
                </a:cubicBezTo>
                <a:cubicBezTo>
                  <a:pt x="2808" y="548"/>
                  <a:pt x="2831" y="544"/>
                  <a:pt x="2831" y="539"/>
                </a:cubicBezTo>
                <a:cubicBezTo>
                  <a:pt x="2831" y="499"/>
                  <a:pt x="2801" y="514"/>
                  <a:pt x="2779" y="527"/>
                </a:cubicBezTo>
                <a:cubicBezTo>
                  <a:pt x="2761" y="537"/>
                  <a:pt x="2753" y="548"/>
                  <a:pt x="2751" y="559"/>
                </a:cubicBezTo>
                <a:cubicBezTo>
                  <a:pt x="2727" y="548"/>
                  <a:pt x="2703" y="540"/>
                  <a:pt x="2678" y="534"/>
                </a:cubicBezTo>
                <a:cubicBezTo>
                  <a:pt x="2677" y="525"/>
                  <a:pt x="2677" y="515"/>
                  <a:pt x="2675" y="506"/>
                </a:cubicBezTo>
                <a:close/>
                <a:moveTo>
                  <a:pt x="2633" y="538"/>
                </a:moveTo>
                <a:cubicBezTo>
                  <a:pt x="2616" y="561"/>
                  <a:pt x="2598" y="582"/>
                  <a:pt x="2580" y="604"/>
                </a:cubicBezTo>
                <a:cubicBezTo>
                  <a:pt x="2571" y="595"/>
                  <a:pt x="2563" y="585"/>
                  <a:pt x="2553" y="576"/>
                </a:cubicBezTo>
                <a:cubicBezTo>
                  <a:pt x="2546" y="569"/>
                  <a:pt x="2539" y="562"/>
                  <a:pt x="2532" y="554"/>
                </a:cubicBezTo>
                <a:cubicBezTo>
                  <a:pt x="2531" y="552"/>
                  <a:pt x="2530" y="550"/>
                  <a:pt x="2530" y="548"/>
                </a:cubicBezTo>
                <a:cubicBezTo>
                  <a:pt x="2563" y="541"/>
                  <a:pt x="2598" y="538"/>
                  <a:pt x="2633" y="538"/>
                </a:cubicBezTo>
                <a:close/>
                <a:moveTo>
                  <a:pt x="2462" y="566"/>
                </a:moveTo>
                <a:cubicBezTo>
                  <a:pt x="2464" y="565"/>
                  <a:pt x="2465" y="565"/>
                  <a:pt x="2467" y="564"/>
                </a:cubicBezTo>
                <a:cubicBezTo>
                  <a:pt x="2491" y="587"/>
                  <a:pt x="2516" y="610"/>
                  <a:pt x="2540" y="632"/>
                </a:cubicBezTo>
                <a:cubicBezTo>
                  <a:pt x="2542" y="636"/>
                  <a:pt x="2544" y="639"/>
                  <a:pt x="2546" y="643"/>
                </a:cubicBezTo>
                <a:cubicBezTo>
                  <a:pt x="2509" y="684"/>
                  <a:pt x="2471" y="724"/>
                  <a:pt x="2430" y="761"/>
                </a:cubicBezTo>
                <a:cubicBezTo>
                  <a:pt x="2431" y="706"/>
                  <a:pt x="2417" y="648"/>
                  <a:pt x="2390" y="599"/>
                </a:cubicBezTo>
                <a:cubicBezTo>
                  <a:pt x="2414" y="586"/>
                  <a:pt x="2437" y="574"/>
                  <a:pt x="2462" y="566"/>
                </a:cubicBezTo>
                <a:close/>
                <a:moveTo>
                  <a:pt x="2242" y="704"/>
                </a:moveTo>
                <a:cubicBezTo>
                  <a:pt x="2259" y="748"/>
                  <a:pt x="2249" y="800"/>
                  <a:pt x="2197" y="793"/>
                </a:cubicBezTo>
                <a:cubicBezTo>
                  <a:pt x="2196" y="789"/>
                  <a:pt x="2198" y="784"/>
                  <a:pt x="2201" y="778"/>
                </a:cubicBezTo>
                <a:cubicBezTo>
                  <a:pt x="2201" y="778"/>
                  <a:pt x="2178" y="764"/>
                  <a:pt x="2178" y="764"/>
                </a:cubicBezTo>
                <a:cubicBezTo>
                  <a:pt x="2171" y="775"/>
                  <a:pt x="2174" y="783"/>
                  <a:pt x="2182" y="789"/>
                </a:cubicBezTo>
                <a:cubicBezTo>
                  <a:pt x="2182" y="789"/>
                  <a:pt x="2181" y="789"/>
                  <a:pt x="2181" y="789"/>
                </a:cubicBezTo>
                <a:cubicBezTo>
                  <a:pt x="2182" y="789"/>
                  <a:pt x="2182" y="790"/>
                  <a:pt x="2182" y="790"/>
                </a:cubicBezTo>
                <a:cubicBezTo>
                  <a:pt x="2188" y="795"/>
                  <a:pt x="2197" y="799"/>
                  <a:pt x="2205" y="803"/>
                </a:cubicBezTo>
                <a:cubicBezTo>
                  <a:pt x="2205" y="803"/>
                  <a:pt x="2205" y="803"/>
                  <a:pt x="2205" y="803"/>
                </a:cubicBezTo>
                <a:cubicBezTo>
                  <a:pt x="2205" y="803"/>
                  <a:pt x="2205" y="803"/>
                  <a:pt x="2205" y="803"/>
                </a:cubicBezTo>
                <a:cubicBezTo>
                  <a:pt x="2205" y="803"/>
                  <a:pt x="2205" y="803"/>
                  <a:pt x="2205" y="803"/>
                </a:cubicBezTo>
                <a:cubicBezTo>
                  <a:pt x="2271" y="837"/>
                  <a:pt x="2297" y="735"/>
                  <a:pt x="2255" y="693"/>
                </a:cubicBezTo>
                <a:cubicBezTo>
                  <a:pt x="2294" y="660"/>
                  <a:pt x="2336" y="630"/>
                  <a:pt x="2379" y="605"/>
                </a:cubicBezTo>
                <a:cubicBezTo>
                  <a:pt x="2404" y="660"/>
                  <a:pt x="2414" y="724"/>
                  <a:pt x="2405" y="783"/>
                </a:cubicBezTo>
                <a:cubicBezTo>
                  <a:pt x="2395" y="793"/>
                  <a:pt x="2383" y="802"/>
                  <a:pt x="2372" y="811"/>
                </a:cubicBezTo>
                <a:cubicBezTo>
                  <a:pt x="2383" y="764"/>
                  <a:pt x="2378" y="714"/>
                  <a:pt x="2372" y="669"/>
                </a:cubicBezTo>
                <a:cubicBezTo>
                  <a:pt x="2369" y="653"/>
                  <a:pt x="2369" y="653"/>
                  <a:pt x="2369" y="653"/>
                </a:cubicBezTo>
                <a:cubicBezTo>
                  <a:pt x="2368" y="648"/>
                  <a:pt x="2368" y="648"/>
                  <a:pt x="2368" y="648"/>
                </a:cubicBezTo>
                <a:cubicBezTo>
                  <a:pt x="2368" y="650"/>
                  <a:pt x="2368" y="650"/>
                  <a:pt x="2368" y="650"/>
                </a:cubicBezTo>
                <a:cubicBezTo>
                  <a:pt x="2375" y="709"/>
                  <a:pt x="2365" y="768"/>
                  <a:pt x="2344" y="819"/>
                </a:cubicBezTo>
                <a:cubicBezTo>
                  <a:pt x="2338" y="835"/>
                  <a:pt x="2329" y="847"/>
                  <a:pt x="2320" y="857"/>
                </a:cubicBezTo>
                <a:cubicBezTo>
                  <a:pt x="2313" y="862"/>
                  <a:pt x="2308" y="867"/>
                  <a:pt x="2301" y="873"/>
                </a:cubicBezTo>
                <a:cubicBezTo>
                  <a:pt x="2285" y="882"/>
                  <a:pt x="2266" y="886"/>
                  <a:pt x="2247" y="883"/>
                </a:cubicBezTo>
                <a:cubicBezTo>
                  <a:pt x="2234" y="883"/>
                  <a:pt x="2222" y="863"/>
                  <a:pt x="2222" y="863"/>
                </a:cubicBezTo>
                <a:cubicBezTo>
                  <a:pt x="2222" y="863"/>
                  <a:pt x="2222" y="863"/>
                  <a:pt x="2222" y="863"/>
                </a:cubicBezTo>
                <a:cubicBezTo>
                  <a:pt x="2224" y="844"/>
                  <a:pt x="2224" y="844"/>
                  <a:pt x="2224" y="844"/>
                </a:cubicBezTo>
                <a:cubicBezTo>
                  <a:pt x="2224" y="829"/>
                  <a:pt x="2212" y="814"/>
                  <a:pt x="2194" y="821"/>
                </a:cubicBezTo>
                <a:cubicBezTo>
                  <a:pt x="2170" y="815"/>
                  <a:pt x="2150" y="870"/>
                  <a:pt x="2170" y="893"/>
                </a:cubicBezTo>
                <a:cubicBezTo>
                  <a:pt x="2187" y="915"/>
                  <a:pt x="2209" y="926"/>
                  <a:pt x="2232" y="929"/>
                </a:cubicBezTo>
                <a:cubicBezTo>
                  <a:pt x="2231" y="929"/>
                  <a:pt x="2231" y="930"/>
                  <a:pt x="2231" y="930"/>
                </a:cubicBezTo>
                <a:cubicBezTo>
                  <a:pt x="2231" y="930"/>
                  <a:pt x="2231" y="929"/>
                  <a:pt x="2232" y="929"/>
                </a:cubicBezTo>
                <a:cubicBezTo>
                  <a:pt x="2264" y="934"/>
                  <a:pt x="2297" y="924"/>
                  <a:pt x="2318" y="910"/>
                </a:cubicBezTo>
                <a:cubicBezTo>
                  <a:pt x="2347" y="882"/>
                  <a:pt x="2362" y="851"/>
                  <a:pt x="2371" y="819"/>
                </a:cubicBezTo>
                <a:cubicBezTo>
                  <a:pt x="2382" y="810"/>
                  <a:pt x="2393" y="802"/>
                  <a:pt x="2403" y="792"/>
                </a:cubicBezTo>
                <a:cubicBezTo>
                  <a:pt x="2400" y="809"/>
                  <a:pt x="2396" y="826"/>
                  <a:pt x="2389" y="842"/>
                </a:cubicBezTo>
                <a:cubicBezTo>
                  <a:pt x="2356" y="922"/>
                  <a:pt x="2284" y="953"/>
                  <a:pt x="2208" y="947"/>
                </a:cubicBezTo>
                <a:cubicBezTo>
                  <a:pt x="2216" y="942"/>
                  <a:pt x="2223" y="936"/>
                  <a:pt x="2231" y="930"/>
                </a:cubicBezTo>
                <a:cubicBezTo>
                  <a:pt x="2223" y="936"/>
                  <a:pt x="2215" y="942"/>
                  <a:pt x="2208" y="947"/>
                </a:cubicBezTo>
                <a:cubicBezTo>
                  <a:pt x="2180" y="945"/>
                  <a:pt x="2152" y="938"/>
                  <a:pt x="2124" y="927"/>
                </a:cubicBezTo>
                <a:cubicBezTo>
                  <a:pt x="2100" y="909"/>
                  <a:pt x="2080" y="885"/>
                  <a:pt x="2067" y="857"/>
                </a:cubicBezTo>
                <a:cubicBezTo>
                  <a:pt x="2070" y="855"/>
                  <a:pt x="2073" y="852"/>
                  <a:pt x="2077" y="849"/>
                </a:cubicBezTo>
                <a:cubicBezTo>
                  <a:pt x="2131" y="805"/>
                  <a:pt x="2185" y="753"/>
                  <a:pt x="2242" y="704"/>
                </a:cubicBezTo>
                <a:close/>
                <a:moveTo>
                  <a:pt x="2239" y="680"/>
                </a:moveTo>
                <a:cubicBezTo>
                  <a:pt x="2238" y="680"/>
                  <a:pt x="2238" y="681"/>
                  <a:pt x="2237" y="681"/>
                </a:cubicBezTo>
                <a:cubicBezTo>
                  <a:pt x="2234" y="680"/>
                  <a:pt x="2232" y="678"/>
                  <a:pt x="2229" y="676"/>
                </a:cubicBezTo>
                <a:cubicBezTo>
                  <a:pt x="2232" y="677"/>
                  <a:pt x="2235" y="678"/>
                  <a:pt x="2239" y="680"/>
                </a:cubicBezTo>
                <a:close/>
                <a:moveTo>
                  <a:pt x="2075" y="735"/>
                </a:moveTo>
                <a:cubicBezTo>
                  <a:pt x="2110" y="689"/>
                  <a:pt x="2168" y="655"/>
                  <a:pt x="2224" y="674"/>
                </a:cubicBezTo>
                <a:cubicBezTo>
                  <a:pt x="2227" y="678"/>
                  <a:pt x="2230" y="681"/>
                  <a:pt x="2233" y="685"/>
                </a:cubicBezTo>
                <a:cubicBezTo>
                  <a:pt x="2175" y="735"/>
                  <a:pt x="2117" y="784"/>
                  <a:pt x="2058" y="831"/>
                </a:cubicBezTo>
                <a:cubicBezTo>
                  <a:pt x="2050" y="799"/>
                  <a:pt x="2053" y="765"/>
                  <a:pt x="2075" y="735"/>
                </a:cubicBezTo>
                <a:close/>
                <a:moveTo>
                  <a:pt x="1798" y="1060"/>
                </a:moveTo>
                <a:cubicBezTo>
                  <a:pt x="1806" y="1055"/>
                  <a:pt x="1813" y="1050"/>
                  <a:pt x="1820" y="1044"/>
                </a:cubicBezTo>
                <a:cubicBezTo>
                  <a:pt x="1821" y="1046"/>
                  <a:pt x="1822" y="1048"/>
                  <a:pt x="1823" y="1049"/>
                </a:cubicBezTo>
                <a:cubicBezTo>
                  <a:pt x="1821" y="1050"/>
                  <a:pt x="1820" y="1051"/>
                  <a:pt x="1819" y="1050"/>
                </a:cubicBezTo>
                <a:cubicBezTo>
                  <a:pt x="1822" y="1052"/>
                  <a:pt x="1824" y="1053"/>
                  <a:pt x="1826" y="1054"/>
                </a:cubicBezTo>
                <a:cubicBezTo>
                  <a:pt x="1835" y="1065"/>
                  <a:pt x="1846" y="1074"/>
                  <a:pt x="1858" y="1078"/>
                </a:cubicBezTo>
                <a:cubicBezTo>
                  <a:pt x="1854" y="1107"/>
                  <a:pt x="1833" y="1130"/>
                  <a:pt x="1795" y="1129"/>
                </a:cubicBezTo>
                <a:cubicBezTo>
                  <a:pt x="1774" y="1107"/>
                  <a:pt x="1772" y="1083"/>
                  <a:pt x="1806" y="1064"/>
                </a:cubicBezTo>
                <a:cubicBezTo>
                  <a:pt x="1805" y="1065"/>
                  <a:pt x="1802" y="1062"/>
                  <a:pt x="1798" y="1060"/>
                </a:cubicBezTo>
                <a:close/>
                <a:moveTo>
                  <a:pt x="1807" y="1000"/>
                </a:moveTo>
                <a:cubicBezTo>
                  <a:pt x="1806" y="1006"/>
                  <a:pt x="1806" y="1011"/>
                  <a:pt x="1806" y="1016"/>
                </a:cubicBezTo>
                <a:cubicBezTo>
                  <a:pt x="1788" y="1028"/>
                  <a:pt x="1770" y="1041"/>
                  <a:pt x="1751" y="1053"/>
                </a:cubicBezTo>
                <a:cubicBezTo>
                  <a:pt x="1733" y="1064"/>
                  <a:pt x="1715" y="1076"/>
                  <a:pt x="1696" y="1088"/>
                </a:cubicBezTo>
                <a:cubicBezTo>
                  <a:pt x="1694" y="1085"/>
                  <a:pt x="1692" y="1082"/>
                  <a:pt x="1690" y="1078"/>
                </a:cubicBezTo>
                <a:cubicBezTo>
                  <a:pt x="1710" y="1060"/>
                  <a:pt x="1730" y="1042"/>
                  <a:pt x="1749" y="1023"/>
                </a:cubicBezTo>
                <a:cubicBezTo>
                  <a:pt x="1758" y="1014"/>
                  <a:pt x="1767" y="1004"/>
                  <a:pt x="1775" y="994"/>
                </a:cubicBezTo>
                <a:cubicBezTo>
                  <a:pt x="1786" y="995"/>
                  <a:pt x="1797" y="997"/>
                  <a:pt x="1807" y="1000"/>
                </a:cubicBezTo>
                <a:close/>
                <a:moveTo>
                  <a:pt x="1700" y="1148"/>
                </a:moveTo>
                <a:cubicBezTo>
                  <a:pt x="1695" y="1143"/>
                  <a:pt x="1690" y="1139"/>
                  <a:pt x="1685" y="1135"/>
                </a:cubicBezTo>
                <a:cubicBezTo>
                  <a:pt x="1686" y="1134"/>
                  <a:pt x="1688" y="1133"/>
                  <a:pt x="1689" y="1132"/>
                </a:cubicBezTo>
                <a:cubicBezTo>
                  <a:pt x="1693" y="1137"/>
                  <a:pt x="1696" y="1143"/>
                  <a:pt x="1700" y="1148"/>
                </a:cubicBezTo>
                <a:close/>
                <a:moveTo>
                  <a:pt x="1658" y="1113"/>
                </a:moveTo>
                <a:cubicBezTo>
                  <a:pt x="1656" y="1112"/>
                  <a:pt x="1655" y="1110"/>
                  <a:pt x="1653" y="1109"/>
                </a:cubicBezTo>
                <a:cubicBezTo>
                  <a:pt x="1658" y="1105"/>
                  <a:pt x="1663" y="1102"/>
                  <a:pt x="1668" y="1098"/>
                </a:cubicBezTo>
                <a:cubicBezTo>
                  <a:pt x="1669" y="1100"/>
                  <a:pt x="1670" y="1102"/>
                  <a:pt x="1671" y="1104"/>
                </a:cubicBezTo>
                <a:cubicBezTo>
                  <a:pt x="1667" y="1107"/>
                  <a:pt x="1662" y="1110"/>
                  <a:pt x="1658" y="1113"/>
                </a:cubicBezTo>
                <a:close/>
                <a:moveTo>
                  <a:pt x="1398" y="1132"/>
                </a:moveTo>
                <a:cubicBezTo>
                  <a:pt x="1399" y="1133"/>
                  <a:pt x="1401" y="1134"/>
                  <a:pt x="1402" y="1135"/>
                </a:cubicBezTo>
                <a:cubicBezTo>
                  <a:pt x="1397" y="1139"/>
                  <a:pt x="1392" y="1143"/>
                  <a:pt x="1387" y="1148"/>
                </a:cubicBezTo>
                <a:cubicBezTo>
                  <a:pt x="1391" y="1143"/>
                  <a:pt x="1394" y="1137"/>
                  <a:pt x="1398" y="1132"/>
                </a:cubicBezTo>
                <a:close/>
                <a:moveTo>
                  <a:pt x="1416" y="1104"/>
                </a:moveTo>
                <a:cubicBezTo>
                  <a:pt x="1417" y="1102"/>
                  <a:pt x="1418" y="1100"/>
                  <a:pt x="1419" y="1098"/>
                </a:cubicBezTo>
                <a:cubicBezTo>
                  <a:pt x="1424" y="1102"/>
                  <a:pt x="1429" y="1105"/>
                  <a:pt x="1434" y="1109"/>
                </a:cubicBezTo>
                <a:cubicBezTo>
                  <a:pt x="1432" y="1110"/>
                  <a:pt x="1431" y="1112"/>
                  <a:pt x="1429" y="1113"/>
                </a:cubicBezTo>
                <a:cubicBezTo>
                  <a:pt x="1425" y="1110"/>
                  <a:pt x="1420" y="1107"/>
                  <a:pt x="1416" y="1104"/>
                </a:cubicBezTo>
                <a:close/>
                <a:moveTo>
                  <a:pt x="1655" y="1007"/>
                </a:moveTo>
                <a:cubicBezTo>
                  <a:pt x="1671" y="1002"/>
                  <a:pt x="1687" y="998"/>
                  <a:pt x="1704" y="995"/>
                </a:cubicBezTo>
                <a:cubicBezTo>
                  <a:pt x="1692" y="1009"/>
                  <a:pt x="1680" y="1023"/>
                  <a:pt x="1668" y="1036"/>
                </a:cubicBezTo>
                <a:cubicBezTo>
                  <a:pt x="1663" y="1027"/>
                  <a:pt x="1659" y="1017"/>
                  <a:pt x="1655" y="1007"/>
                </a:cubicBezTo>
                <a:close/>
                <a:moveTo>
                  <a:pt x="1644" y="1060"/>
                </a:moveTo>
                <a:cubicBezTo>
                  <a:pt x="1637" y="1068"/>
                  <a:pt x="1629" y="1076"/>
                  <a:pt x="1620" y="1083"/>
                </a:cubicBezTo>
                <a:cubicBezTo>
                  <a:pt x="1603" y="1070"/>
                  <a:pt x="1586" y="1058"/>
                  <a:pt x="1568" y="1047"/>
                </a:cubicBezTo>
                <a:cubicBezTo>
                  <a:pt x="1585" y="1037"/>
                  <a:pt x="1601" y="1029"/>
                  <a:pt x="1618" y="1022"/>
                </a:cubicBezTo>
                <a:cubicBezTo>
                  <a:pt x="1627" y="1034"/>
                  <a:pt x="1636" y="1047"/>
                  <a:pt x="1644" y="1060"/>
                </a:cubicBezTo>
                <a:close/>
                <a:moveTo>
                  <a:pt x="1481" y="913"/>
                </a:moveTo>
                <a:cubicBezTo>
                  <a:pt x="1488" y="897"/>
                  <a:pt x="1494" y="881"/>
                  <a:pt x="1499" y="865"/>
                </a:cubicBezTo>
                <a:cubicBezTo>
                  <a:pt x="1506" y="873"/>
                  <a:pt x="1513" y="880"/>
                  <a:pt x="1519" y="888"/>
                </a:cubicBezTo>
                <a:cubicBezTo>
                  <a:pt x="1505" y="909"/>
                  <a:pt x="1492" y="930"/>
                  <a:pt x="1477" y="951"/>
                </a:cubicBezTo>
                <a:cubicBezTo>
                  <a:pt x="1479" y="938"/>
                  <a:pt x="1481" y="926"/>
                  <a:pt x="1481" y="913"/>
                </a:cubicBezTo>
                <a:close/>
                <a:moveTo>
                  <a:pt x="1475" y="840"/>
                </a:moveTo>
                <a:cubicBezTo>
                  <a:pt x="1481" y="845"/>
                  <a:pt x="1487" y="851"/>
                  <a:pt x="1492" y="857"/>
                </a:cubicBezTo>
                <a:cubicBezTo>
                  <a:pt x="1488" y="869"/>
                  <a:pt x="1486" y="882"/>
                  <a:pt x="1482" y="894"/>
                </a:cubicBezTo>
                <a:cubicBezTo>
                  <a:pt x="1482" y="876"/>
                  <a:pt x="1479" y="858"/>
                  <a:pt x="1475" y="840"/>
                </a:cubicBezTo>
                <a:close/>
                <a:moveTo>
                  <a:pt x="1569" y="621"/>
                </a:moveTo>
                <a:cubicBezTo>
                  <a:pt x="1569" y="620"/>
                  <a:pt x="1569" y="619"/>
                  <a:pt x="1569" y="619"/>
                </a:cubicBezTo>
                <a:cubicBezTo>
                  <a:pt x="1569" y="619"/>
                  <a:pt x="1569" y="620"/>
                  <a:pt x="1569" y="620"/>
                </a:cubicBezTo>
                <a:cubicBezTo>
                  <a:pt x="1569" y="620"/>
                  <a:pt x="1569" y="621"/>
                  <a:pt x="1569" y="621"/>
                </a:cubicBezTo>
                <a:close/>
                <a:moveTo>
                  <a:pt x="1585" y="552"/>
                </a:moveTo>
                <a:cubicBezTo>
                  <a:pt x="1587" y="544"/>
                  <a:pt x="1588" y="535"/>
                  <a:pt x="1590" y="527"/>
                </a:cubicBezTo>
                <a:cubicBezTo>
                  <a:pt x="1604" y="526"/>
                  <a:pt x="1616" y="521"/>
                  <a:pt x="1627" y="513"/>
                </a:cubicBezTo>
                <a:cubicBezTo>
                  <a:pt x="1623" y="548"/>
                  <a:pt x="1609" y="581"/>
                  <a:pt x="1584" y="606"/>
                </a:cubicBezTo>
                <a:cubicBezTo>
                  <a:pt x="1584" y="588"/>
                  <a:pt x="1584" y="570"/>
                  <a:pt x="1585" y="552"/>
                </a:cubicBezTo>
                <a:close/>
                <a:moveTo>
                  <a:pt x="1594" y="511"/>
                </a:moveTo>
                <a:cubicBezTo>
                  <a:pt x="1598" y="492"/>
                  <a:pt x="1601" y="471"/>
                  <a:pt x="1605" y="452"/>
                </a:cubicBezTo>
                <a:cubicBezTo>
                  <a:pt x="1631" y="480"/>
                  <a:pt x="1629" y="521"/>
                  <a:pt x="1594" y="511"/>
                </a:cubicBezTo>
                <a:close/>
                <a:moveTo>
                  <a:pt x="1560" y="427"/>
                </a:moveTo>
                <a:cubicBezTo>
                  <a:pt x="1564" y="428"/>
                  <a:pt x="1567" y="428"/>
                  <a:pt x="1570" y="429"/>
                </a:cubicBezTo>
                <a:cubicBezTo>
                  <a:pt x="1570" y="432"/>
                  <a:pt x="1570" y="435"/>
                  <a:pt x="1569" y="438"/>
                </a:cubicBezTo>
                <a:cubicBezTo>
                  <a:pt x="1569" y="450"/>
                  <a:pt x="1568" y="462"/>
                  <a:pt x="1568" y="474"/>
                </a:cubicBezTo>
                <a:cubicBezTo>
                  <a:pt x="1566" y="488"/>
                  <a:pt x="1564" y="501"/>
                  <a:pt x="1562" y="514"/>
                </a:cubicBezTo>
                <a:cubicBezTo>
                  <a:pt x="1558" y="517"/>
                  <a:pt x="1555" y="519"/>
                  <a:pt x="1553" y="519"/>
                </a:cubicBezTo>
                <a:cubicBezTo>
                  <a:pt x="1556" y="520"/>
                  <a:pt x="1558" y="521"/>
                  <a:pt x="1561" y="521"/>
                </a:cubicBezTo>
                <a:cubicBezTo>
                  <a:pt x="1555" y="559"/>
                  <a:pt x="1550" y="597"/>
                  <a:pt x="1544" y="633"/>
                </a:cubicBezTo>
                <a:cubicBezTo>
                  <a:pt x="1537" y="597"/>
                  <a:pt x="1532" y="559"/>
                  <a:pt x="1526" y="521"/>
                </a:cubicBezTo>
                <a:cubicBezTo>
                  <a:pt x="1529" y="521"/>
                  <a:pt x="1531" y="520"/>
                  <a:pt x="1533" y="519"/>
                </a:cubicBezTo>
                <a:cubicBezTo>
                  <a:pt x="1532" y="519"/>
                  <a:pt x="1529" y="517"/>
                  <a:pt x="1525" y="514"/>
                </a:cubicBezTo>
                <a:cubicBezTo>
                  <a:pt x="1523" y="501"/>
                  <a:pt x="1521" y="488"/>
                  <a:pt x="1519" y="474"/>
                </a:cubicBezTo>
                <a:cubicBezTo>
                  <a:pt x="1519" y="462"/>
                  <a:pt x="1518" y="450"/>
                  <a:pt x="1518" y="438"/>
                </a:cubicBezTo>
                <a:cubicBezTo>
                  <a:pt x="1517" y="435"/>
                  <a:pt x="1517" y="432"/>
                  <a:pt x="1517" y="429"/>
                </a:cubicBezTo>
                <a:cubicBezTo>
                  <a:pt x="1520" y="428"/>
                  <a:pt x="1523" y="428"/>
                  <a:pt x="1527" y="427"/>
                </a:cubicBezTo>
                <a:cubicBezTo>
                  <a:pt x="1532" y="426"/>
                  <a:pt x="1538" y="426"/>
                  <a:pt x="1544" y="426"/>
                </a:cubicBezTo>
                <a:cubicBezTo>
                  <a:pt x="1549" y="426"/>
                  <a:pt x="1555" y="426"/>
                  <a:pt x="1560" y="427"/>
                </a:cubicBezTo>
                <a:close/>
                <a:moveTo>
                  <a:pt x="1493" y="511"/>
                </a:moveTo>
                <a:cubicBezTo>
                  <a:pt x="1458" y="521"/>
                  <a:pt x="1456" y="480"/>
                  <a:pt x="1482" y="452"/>
                </a:cubicBezTo>
                <a:cubicBezTo>
                  <a:pt x="1486" y="471"/>
                  <a:pt x="1489" y="492"/>
                  <a:pt x="1493" y="511"/>
                </a:cubicBezTo>
                <a:close/>
                <a:moveTo>
                  <a:pt x="1497" y="527"/>
                </a:moveTo>
                <a:cubicBezTo>
                  <a:pt x="1499" y="535"/>
                  <a:pt x="1500" y="544"/>
                  <a:pt x="1502" y="552"/>
                </a:cubicBezTo>
                <a:cubicBezTo>
                  <a:pt x="1503" y="570"/>
                  <a:pt x="1503" y="588"/>
                  <a:pt x="1503" y="606"/>
                </a:cubicBezTo>
                <a:cubicBezTo>
                  <a:pt x="1479" y="581"/>
                  <a:pt x="1464" y="548"/>
                  <a:pt x="1461" y="513"/>
                </a:cubicBezTo>
                <a:cubicBezTo>
                  <a:pt x="1471" y="521"/>
                  <a:pt x="1483" y="526"/>
                  <a:pt x="1497" y="527"/>
                </a:cubicBezTo>
                <a:close/>
                <a:moveTo>
                  <a:pt x="1518" y="619"/>
                </a:moveTo>
                <a:cubicBezTo>
                  <a:pt x="1518" y="619"/>
                  <a:pt x="1518" y="620"/>
                  <a:pt x="1518" y="621"/>
                </a:cubicBezTo>
                <a:cubicBezTo>
                  <a:pt x="1518" y="621"/>
                  <a:pt x="1518" y="620"/>
                  <a:pt x="1518" y="620"/>
                </a:cubicBezTo>
                <a:cubicBezTo>
                  <a:pt x="1518" y="620"/>
                  <a:pt x="1518" y="619"/>
                  <a:pt x="1518" y="619"/>
                </a:cubicBezTo>
                <a:close/>
                <a:moveTo>
                  <a:pt x="1544" y="853"/>
                </a:moveTo>
                <a:cubicBezTo>
                  <a:pt x="1535" y="839"/>
                  <a:pt x="1526" y="825"/>
                  <a:pt x="1518" y="811"/>
                </a:cubicBezTo>
                <a:cubicBezTo>
                  <a:pt x="1527" y="782"/>
                  <a:pt x="1536" y="753"/>
                  <a:pt x="1544" y="723"/>
                </a:cubicBezTo>
                <a:cubicBezTo>
                  <a:pt x="1551" y="753"/>
                  <a:pt x="1560" y="782"/>
                  <a:pt x="1569" y="811"/>
                </a:cubicBezTo>
                <a:cubicBezTo>
                  <a:pt x="1561" y="825"/>
                  <a:pt x="1552" y="839"/>
                  <a:pt x="1544" y="853"/>
                </a:cubicBezTo>
                <a:close/>
                <a:moveTo>
                  <a:pt x="1576" y="830"/>
                </a:moveTo>
                <a:cubicBezTo>
                  <a:pt x="1577" y="834"/>
                  <a:pt x="1578" y="837"/>
                  <a:pt x="1579" y="840"/>
                </a:cubicBezTo>
                <a:cubicBezTo>
                  <a:pt x="1570" y="849"/>
                  <a:pt x="1561" y="858"/>
                  <a:pt x="1553" y="867"/>
                </a:cubicBezTo>
                <a:cubicBezTo>
                  <a:pt x="1552" y="866"/>
                  <a:pt x="1552" y="865"/>
                  <a:pt x="1551" y="864"/>
                </a:cubicBezTo>
                <a:cubicBezTo>
                  <a:pt x="1559" y="853"/>
                  <a:pt x="1568" y="842"/>
                  <a:pt x="1576" y="830"/>
                </a:cubicBezTo>
                <a:close/>
                <a:moveTo>
                  <a:pt x="1536" y="864"/>
                </a:moveTo>
                <a:cubicBezTo>
                  <a:pt x="1535" y="865"/>
                  <a:pt x="1535" y="866"/>
                  <a:pt x="1534" y="867"/>
                </a:cubicBezTo>
                <a:cubicBezTo>
                  <a:pt x="1526" y="858"/>
                  <a:pt x="1517" y="849"/>
                  <a:pt x="1508" y="840"/>
                </a:cubicBezTo>
                <a:cubicBezTo>
                  <a:pt x="1509" y="837"/>
                  <a:pt x="1510" y="834"/>
                  <a:pt x="1511" y="830"/>
                </a:cubicBezTo>
                <a:cubicBezTo>
                  <a:pt x="1520" y="842"/>
                  <a:pt x="1528" y="853"/>
                  <a:pt x="1536" y="864"/>
                </a:cubicBezTo>
                <a:close/>
                <a:moveTo>
                  <a:pt x="1542" y="876"/>
                </a:moveTo>
                <a:cubicBezTo>
                  <a:pt x="1543" y="876"/>
                  <a:pt x="1543" y="875"/>
                  <a:pt x="1544" y="874"/>
                </a:cubicBezTo>
                <a:cubicBezTo>
                  <a:pt x="1544" y="875"/>
                  <a:pt x="1544" y="876"/>
                  <a:pt x="1545" y="876"/>
                </a:cubicBezTo>
                <a:cubicBezTo>
                  <a:pt x="1544" y="877"/>
                  <a:pt x="1544" y="877"/>
                  <a:pt x="1544" y="878"/>
                </a:cubicBezTo>
                <a:cubicBezTo>
                  <a:pt x="1543" y="877"/>
                  <a:pt x="1543" y="877"/>
                  <a:pt x="1542" y="876"/>
                </a:cubicBezTo>
                <a:close/>
                <a:moveTo>
                  <a:pt x="1588" y="865"/>
                </a:moveTo>
                <a:cubicBezTo>
                  <a:pt x="1594" y="881"/>
                  <a:pt x="1599" y="897"/>
                  <a:pt x="1606" y="913"/>
                </a:cubicBezTo>
                <a:cubicBezTo>
                  <a:pt x="1606" y="926"/>
                  <a:pt x="1608" y="938"/>
                  <a:pt x="1610" y="951"/>
                </a:cubicBezTo>
                <a:cubicBezTo>
                  <a:pt x="1595" y="930"/>
                  <a:pt x="1582" y="909"/>
                  <a:pt x="1568" y="888"/>
                </a:cubicBezTo>
                <a:cubicBezTo>
                  <a:pt x="1574" y="880"/>
                  <a:pt x="1581" y="873"/>
                  <a:pt x="1588" y="865"/>
                </a:cubicBezTo>
                <a:close/>
                <a:moveTo>
                  <a:pt x="1595" y="857"/>
                </a:moveTo>
                <a:cubicBezTo>
                  <a:pt x="1600" y="851"/>
                  <a:pt x="1606" y="845"/>
                  <a:pt x="1612" y="840"/>
                </a:cubicBezTo>
                <a:cubicBezTo>
                  <a:pt x="1608" y="858"/>
                  <a:pt x="1605" y="876"/>
                  <a:pt x="1605" y="894"/>
                </a:cubicBezTo>
                <a:cubicBezTo>
                  <a:pt x="1601" y="882"/>
                  <a:pt x="1599" y="869"/>
                  <a:pt x="1595" y="857"/>
                </a:cubicBezTo>
                <a:close/>
                <a:moveTo>
                  <a:pt x="1613" y="961"/>
                </a:moveTo>
                <a:cubicBezTo>
                  <a:pt x="1613" y="964"/>
                  <a:pt x="1614" y="966"/>
                  <a:pt x="1614" y="968"/>
                </a:cubicBezTo>
                <a:cubicBezTo>
                  <a:pt x="1609" y="960"/>
                  <a:pt x="1604" y="953"/>
                  <a:pt x="1598" y="945"/>
                </a:cubicBezTo>
                <a:cubicBezTo>
                  <a:pt x="1603" y="951"/>
                  <a:pt x="1608" y="956"/>
                  <a:pt x="1613" y="961"/>
                </a:cubicBezTo>
                <a:close/>
                <a:moveTo>
                  <a:pt x="1600" y="818"/>
                </a:moveTo>
                <a:cubicBezTo>
                  <a:pt x="1596" y="822"/>
                  <a:pt x="1592" y="826"/>
                  <a:pt x="1588" y="831"/>
                </a:cubicBezTo>
                <a:cubicBezTo>
                  <a:pt x="1587" y="827"/>
                  <a:pt x="1585" y="823"/>
                  <a:pt x="1584" y="819"/>
                </a:cubicBezTo>
                <a:cubicBezTo>
                  <a:pt x="1591" y="810"/>
                  <a:pt x="1597" y="801"/>
                  <a:pt x="1604" y="792"/>
                </a:cubicBezTo>
                <a:cubicBezTo>
                  <a:pt x="1606" y="798"/>
                  <a:pt x="1608" y="804"/>
                  <a:pt x="1610" y="811"/>
                </a:cubicBezTo>
                <a:cubicBezTo>
                  <a:pt x="1607" y="813"/>
                  <a:pt x="1603" y="816"/>
                  <a:pt x="1600" y="818"/>
                </a:cubicBezTo>
                <a:close/>
                <a:moveTo>
                  <a:pt x="1578" y="797"/>
                </a:moveTo>
                <a:cubicBezTo>
                  <a:pt x="1569" y="760"/>
                  <a:pt x="1561" y="722"/>
                  <a:pt x="1553" y="685"/>
                </a:cubicBezTo>
                <a:cubicBezTo>
                  <a:pt x="1556" y="673"/>
                  <a:pt x="1559" y="662"/>
                  <a:pt x="1562" y="651"/>
                </a:cubicBezTo>
                <a:cubicBezTo>
                  <a:pt x="1565" y="651"/>
                  <a:pt x="1569" y="651"/>
                  <a:pt x="1572" y="651"/>
                </a:cubicBezTo>
                <a:cubicBezTo>
                  <a:pt x="1577" y="691"/>
                  <a:pt x="1585" y="730"/>
                  <a:pt x="1596" y="768"/>
                </a:cubicBezTo>
                <a:cubicBezTo>
                  <a:pt x="1590" y="778"/>
                  <a:pt x="1584" y="787"/>
                  <a:pt x="1578" y="797"/>
                </a:cubicBezTo>
                <a:close/>
                <a:moveTo>
                  <a:pt x="1586" y="651"/>
                </a:moveTo>
                <a:cubicBezTo>
                  <a:pt x="1605" y="650"/>
                  <a:pt x="1624" y="647"/>
                  <a:pt x="1642" y="642"/>
                </a:cubicBezTo>
                <a:cubicBezTo>
                  <a:pt x="1659" y="637"/>
                  <a:pt x="1676" y="628"/>
                  <a:pt x="1692" y="616"/>
                </a:cubicBezTo>
                <a:cubicBezTo>
                  <a:pt x="1660" y="663"/>
                  <a:pt x="1631" y="711"/>
                  <a:pt x="1602" y="759"/>
                </a:cubicBezTo>
                <a:cubicBezTo>
                  <a:pt x="1595" y="724"/>
                  <a:pt x="1589" y="687"/>
                  <a:pt x="1586" y="651"/>
                </a:cubicBezTo>
                <a:close/>
                <a:moveTo>
                  <a:pt x="1598" y="641"/>
                </a:moveTo>
                <a:cubicBezTo>
                  <a:pt x="1593" y="642"/>
                  <a:pt x="1590" y="641"/>
                  <a:pt x="1586" y="641"/>
                </a:cubicBezTo>
                <a:cubicBezTo>
                  <a:pt x="1586" y="640"/>
                  <a:pt x="1586" y="639"/>
                  <a:pt x="1586" y="637"/>
                </a:cubicBezTo>
                <a:cubicBezTo>
                  <a:pt x="1613" y="625"/>
                  <a:pt x="1636" y="602"/>
                  <a:pt x="1645" y="565"/>
                </a:cubicBezTo>
                <a:cubicBezTo>
                  <a:pt x="1653" y="537"/>
                  <a:pt x="1654" y="512"/>
                  <a:pt x="1646" y="489"/>
                </a:cubicBezTo>
                <a:cubicBezTo>
                  <a:pt x="1650" y="481"/>
                  <a:pt x="1652" y="471"/>
                  <a:pt x="1651" y="461"/>
                </a:cubicBezTo>
                <a:cubicBezTo>
                  <a:pt x="1651" y="437"/>
                  <a:pt x="1634" y="424"/>
                  <a:pt x="1612" y="417"/>
                </a:cubicBezTo>
                <a:cubicBezTo>
                  <a:pt x="1621" y="372"/>
                  <a:pt x="1632" y="329"/>
                  <a:pt x="1650" y="290"/>
                </a:cubicBezTo>
                <a:cubicBezTo>
                  <a:pt x="1775" y="390"/>
                  <a:pt x="1801" y="618"/>
                  <a:pt x="1598" y="641"/>
                </a:cubicBezTo>
                <a:close/>
                <a:moveTo>
                  <a:pt x="1572" y="413"/>
                </a:moveTo>
                <a:cubicBezTo>
                  <a:pt x="1562" y="413"/>
                  <a:pt x="1553" y="414"/>
                  <a:pt x="1544" y="415"/>
                </a:cubicBezTo>
                <a:cubicBezTo>
                  <a:pt x="1534" y="414"/>
                  <a:pt x="1525" y="413"/>
                  <a:pt x="1515" y="413"/>
                </a:cubicBezTo>
                <a:cubicBezTo>
                  <a:pt x="1510" y="361"/>
                  <a:pt x="1500" y="311"/>
                  <a:pt x="1481" y="262"/>
                </a:cubicBezTo>
                <a:cubicBezTo>
                  <a:pt x="1501" y="253"/>
                  <a:pt x="1521" y="247"/>
                  <a:pt x="1544" y="244"/>
                </a:cubicBezTo>
                <a:cubicBezTo>
                  <a:pt x="1566" y="247"/>
                  <a:pt x="1586" y="253"/>
                  <a:pt x="1606" y="262"/>
                </a:cubicBezTo>
                <a:cubicBezTo>
                  <a:pt x="1587" y="311"/>
                  <a:pt x="1577" y="361"/>
                  <a:pt x="1572" y="413"/>
                </a:cubicBezTo>
                <a:close/>
                <a:moveTo>
                  <a:pt x="1475" y="417"/>
                </a:moveTo>
                <a:cubicBezTo>
                  <a:pt x="1453" y="424"/>
                  <a:pt x="1437" y="437"/>
                  <a:pt x="1436" y="461"/>
                </a:cubicBezTo>
                <a:cubicBezTo>
                  <a:pt x="1435" y="471"/>
                  <a:pt x="1437" y="481"/>
                  <a:pt x="1441" y="489"/>
                </a:cubicBezTo>
                <a:cubicBezTo>
                  <a:pt x="1433" y="512"/>
                  <a:pt x="1434" y="537"/>
                  <a:pt x="1442" y="565"/>
                </a:cubicBezTo>
                <a:cubicBezTo>
                  <a:pt x="1451" y="602"/>
                  <a:pt x="1474" y="625"/>
                  <a:pt x="1501" y="637"/>
                </a:cubicBezTo>
                <a:cubicBezTo>
                  <a:pt x="1501" y="639"/>
                  <a:pt x="1501" y="640"/>
                  <a:pt x="1501" y="641"/>
                </a:cubicBezTo>
                <a:cubicBezTo>
                  <a:pt x="1497" y="641"/>
                  <a:pt x="1494" y="642"/>
                  <a:pt x="1489" y="641"/>
                </a:cubicBezTo>
                <a:cubicBezTo>
                  <a:pt x="1287" y="618"/>
                  <a:pt x="1312" y="390"/>
                  <a:pt x="1437" y="290"/>
                </a:cubicBezTo>
                <a:cubicBezTo>
                  <a:pt x="1455" y="329"/>
                  <a:pt x="1466" y="372"/>
                  <a:pt x="1475" y="417"/>
                </a:cubicBezTo>
                <a:close/>
                <a:moveTo>
                  <a:pt x="1445" y="642"/>
                </a:moveTo>
                <a:cubicBezTo>
                  <a:pt x="1463" y="647"/>
                  <a:pt x="1482" y="650"/>
                  <a:pt x="1501" y="651"/>
                </a:cubicBezTo>
                <a:cubicBezTo>
                  <a:pt x="1498" y="687"/>
                  <a:pt x="1492" y="724"/>
                  <a:pt x="1485" y="759"/>
                </a:cubicBezTo>
                <a:cubicBezTo>
                  <a:pt x="1456" y="711"/>
                  <a:pt x="1427" y="663"/>
                  <a:pt x="1396" y="616"/>
                </a:cubicBezTo>
                <a:cubicBezTo>
                  <a:pt x="1411" y="628"/>
                  <a:pt x="1428" y="637"/>
                  <a:pt x="1445" y="642"/>
                </a:cubicBezTo>
                <a:close/>
                <a:moveTo>
                  <a:pt x="1515" y="651"/>
                </a:moveTo>
                <a:cubicBezTo>
                  <a:pt x="1518" y="651"/>
                  <a:pt x="1522" y="651"/>
                  <a:pt x="1525" y="651"/>
                </a:cubicBezTo>
                <a:cubicBezTo>
                  <a:pt x="1528" y="662"/>
                  <a:pt x="1531" y="673"/>
                  <a:pt x="1534" y="685"/>
                </a:cubicBezTo>
                <a:cubicBezTo>
                  <a:pt x="1526" y="722"/>
                  <a:pt x="1518" y="760"/>
                  <a:pt x="1509" y="797"/>
                </a:cubicBezTo>
                <a:cubicBezTo>
                  <a:pt x="1503" y="787"/>
                  <a:pt x="1497" y="778"/>
                  <a:pt x="1491" y="768"/>
                </a:cubicBezTo>
                <a:cubicBezTo>
                  <a:pt x="1502" y="730"/>
                  <a:pt x="1510" y="691"/>
                  <a:pt x="1515" y="651"/>
                </a:cubicBezTo>
                <a:close/>
                <a:moveTo>
                  <a:pt x="1503" y="819"/>
                </a:moveTo>
                <a:cubicBezTo>
                  <a:pt x="1502" y="823"/>
                  <a:pt x="1501" y="827"/>
                  <a:pt x="1499" y="831"/>
                </a:cubicBezTo>
                <a:cubicBezTo>
                  <a:pt x="1495" y="826"/>
                  <a:pt x="1491" y="822"/>
                  <a:pt x="1487" y="818"/>
                </a:cubicBezTo>
                <a:cubicBezTo>
                  <a:pt x="1484" y="816"/>
                  <a:pt x="1480" y="813"/>
                  <a:pt x="1477" y="811"/>
                </a:cubicBezTo>
                <a:cubicBezTo>
                  <a:pt x="1479" y="804"/>
                  <a:pt x="1481" y="798"/>
                  <a:pt x="1483" y="792"/>
                </a:cubicBezTo>
                <a:cubicBezTo>
                  <a:pt x="1490" y="801"/>
                  <a:pt x="1496" y="810"/>
                  <a:pt x="1503" y="819"/>
                </a:cubicBezTo>
                <a:close/>
                <a:moveTo>
                  <a:pt x="1474" y="961"/>
                </a:moveTo>
                <a:cubicBezTo>
                  <a:pt x="1479" y="956"/>
                  <a:pt x="1484" y="951"/>
                  <a:pt x="1489" y="945"/>
                </a:cubicBezTo>
                <a:cubicBezTo>
                  <a:pt x="1483" y="953"/>
                  <a:pt x="1478" y="960"/>
                  <a:pt x="1473" y="968"/>
                </a:cubicBezTo>
                <a:cubicBezTo>
                  <a:pt x="1473" y="966"/>
                  <a:pt x="1474" y="964"/>
                  <a:pt x="1474" y="961"/>
                </a:cubicBezTo>
                <a:close/>
                <a:moveTo>
                  <a:pt x="1544" y="920"/>
                </a:moveTo>
                <a:cubicBezTo>
                  <a:pt x="1566" y="950"/>
                  <a:pt x="1586" y="979"/>
                  <a:pt x="1603" y="1001"/>
                </a:cubicBezTo>
                <a:cubicBezTo>
                  <a:pt x="1583" y="1009"/>
                  <a:pt x="1563" y="1019"/>
                  <a:pt x="1544" y="1031"/>
                </a:cubicBezTo>
                <a:cubicBezTo>
                  <a:pt x="1524" y="1019"/>
                  <a:pt x="1504" y="1009"/>
                  <a:pt x="1484" y="1001"/>
                </a:cubicBezTo>
                <a:cubicBezTo>
                  <a:pt x="1501" y="979"/>
                  <a:pt x="1521" y="950"/>
                  <a:pt x="1544" y="920"/>
                </a:cubicBezTo>
                <a:close/>
                <a:moveTo>
                  <a:pt x="1519" y="1047"/>
                </a:moveTo>
                <a:cubicBezTo>
                  <a:pt x="1501" y="1058"/>
                  <a:pt x="1484" y="1070"/>
                  <a:pt x="1467" y="1083"/>
                </a:cubicBezTo>
                <a:cubicBezTo>
                  <a:pt x="1458" y="1076"/>
                  <a:pt x="1451" y="1068"/>
                  <a:pt x="1442" y="1060"/>
                </a:cubicBezTo>
                <a:cubicBezTo>
                  <a:pt x="1451" y="1047"/>
                  <a:pt x="1460" y="1034"/>
                  <a:pt x="1469" y="1022"/>
                </a:cubicBezTo>
                <a:cubicBezTo>
                  <a:pt x="1486" y="1029"/>
                  <a:pt x="1502" y="1037"/>
                  <a:pt x="1519" y="1047"/>
                </a:cubicBezTo>
                <a:close/>
                <a:moveTo>
                  <a:pt x="1419" y="1036"/>
                </a:moveTo>
                <a:cubicBezTo>
                  <a:pt x="1407" y="1023"/>
                  <a:pt x="1395" y="1009"/>
                  <a:pt x="1383" y="995"/>
                </a:cubicBezTo>
                <a:cubicBezTo>
                  <a:pt x="1400" y="998"/>
                  <a:pt x="1416" y="1002"/>
                  <a:pt x="1432" y="1007"/>
                </a:cubicBezTo>
                <a:cubicBezTo>
                  <a:pt x="1428" y="1017"/>
                  <a:pt x="1424" y="1027"/>
                  <a:pt x="1419" y="1036"/>
                </a:cubicBezTo>
                <a:close/>
                <a:moveTo>
                  <a:pt x="1456" y="1126"/>
                </a:moveTo>
                <a:cubicBezTo>
                  <a:pt x="1468" y="1135"/>
                  <a:pt x="1480" y="1145"/>
                  <a:pt x="1492" y="1153"/>
                </a:cubicBezTo>
                <a:cubicBezTo>
                  <a:pt x="1479" y="1145"/>
                  <a:pt x="1466" y="1137"/>
                  <a:pt x="1453" y="1128"/>
                </a:cubicBezTo>
                <a:cubicBezTo>
                  <a:pt x="1454" y="1127"/>
                  <a:pt x="1455" y="1127"/>
                  <a:pt x="1456" y="1126"/>
                </a:cubicBezTo>
                <a:close/>
                <a:moveTo>
                  <a:pt x="1488" y="1101"/>
                </a:moveTo>
                <a:cubicBezTo>
                  <a:pt x="1506" y="1087"/>
                  <a:pt x="1525" y="1074"/>
                  <a:pt x="1544" y="1061"/>
                </a:cubicBezTo>
                <a:cubicBezTo>
                  <a:pt x="1562" y="1074"/>
                  <a:pt x="1581" y="1087"/>
                  <a:pt x="1599" y="1101"/>
                </a:cubicBezTo>
                <a:cubicBezTo>
                  <a:pt x="1581" y="1116"/>
                  <a:pt x="1563" y="1130"/>
                  <a:pt x="1544" y="1142"/>
                </a:cubicBezTo>
                <a:cubicBezTo>
                  <a:pt x="1524" y="1130"/>
                  <a:pt x="1506" y="1116"/>
                  <a:pt x="1488" y="1101"/>
                </a:cubicBezTo>
                <a:close/>
                <a:moveTo>
                  <a:pt x="1631" y="1126"/>
                </a:moveTo>
                <a:cubicBezTo>
                  <a:pt x="1632" y="1127"/>
                  <a:pt x="1633" y="1127"/>
                  <a:pt x="1634" y="1128"/>
                </a:cubicBezTo>
                <a:cubicBezTo>
                  <a:pt x="1621" y="1137"/>
                  <a:pt x="1608" y="1145"/>
                  <a:pt x="1595" y="1153"/>
                </a:cubicBezTo>
                <a:cubicBezTo>
                  <a:pt x="1607" y="1145"/>
                  <a:pt x="1619" y="1135"/>
                  <a:pt x="1631" y="1126"/>
                </a:cubicBezTo>
                <a:close/>
                <a:moveTo>
                  <a:pt x="1795" y="843"/>
                </a:moveTo>
                <a:cubicBezTo>
                  <a:pt x="1776" y="888"/>
                  <a:pt x="1751" y="932"/>
                  <a:pt x="1721" y="973"/>
                </a:cubicBezTo>
                <a:cubicBezTo>
                  <a:pt x="1696" y="973"/>
                  <a:pt x="1671" y="978"/>
                  <a:pt x="1647" y="985"/>
                </a:cubicBezTo>
                <a:cubicBezTo>
                  <a:pt x="1628" y="929"/>
                  <a:pt x="1622" y="872"/>
                  <a:pt x="1634" y="821"/>
                </a:cubicBezTo>
                <a:cubicBezTo>
                  <a:pt x="1652" y="807"/>
                  <a:pt x="1671" y="796"/>
                  <a:pt x="1691" y="790"/>
                </a:cubicBezTo>
                <a:cubicBezTo>
                  <a:pt x="1690" y="791"/>
                  <a:pt x="1690" y="791"/>
                  <a:pt x="1690" y="791"/>
                </a:cubicBezTo>
                <a:cubicBezTo>
                  <a:pt x="1690" y="791"/>
                  <a:pt x="1691" y="791"/>
                  <a:pt x="1692" y="790"/>
                </a:cubicBezTo>
                <a:cubicBezTo>
                  <a:pt x="1710" y="785"/>
                  <a:pt x="1730" y="783"/>
                  <a:pt x="1750" y="788"/>
                </a:cubicBezTo>
                <a:cubicBezTo>
                  <a:pt x="1754" y="795"/>
                  <a:pt x="1757" y="803"/>
                  <a:pt x="1755" y="812"/>
                </a:cubicBezTo>
                <a:cubicBezTo>
                  <a:pt x="1756" y="817"/>
                  <a:pt x="1778" y="820"/>
                  <a:pt x="1779" y="825"/>
                </a:cubicBezTo>
                <a:cubicBezTo>
                  <a:pt x="1778" y="811"/>
                  <a:pt x="1772" y="800"/>
                  <a:pt x="1764" y="793"/>
                </a:cubicBezTo>
                <a:cubicBezTo>
                  <a:pt x="1765" y="793"/>
                  <a:pt x="1766" y="793"/>
                  <a:pt x="1768" y="794"/>
                </a:cubicBezTo>
                <a:cubicBezTo>
                  <a:pt x="1766" y="792"/>
                  <a:pt x="1764" y="791"/>
                  <a:pt x="1762" y="790"/>
                </a:cubicBezTo>
                <a:cubicBezTo>
                  <a:pt x="1750" y="780"/>
                  <a:pt x="1733" y="776"/>
                  <a:pt x="1715" y="776"/>
                </a:cubicBezTo>
                <a:cubicBezTo>
                  <a:pt x="1751" y="741"/>
                  <a:pt x="1715" y="717"/>
                  <a:pt x="1680" y="731"/>
                </a:cubicBezTo>
                <a:cubicBezTo>
                  <a:pt x="1680" y="731"/>
                  <a:pt x="1680" y="730"/>
                  <a:pt x="1681" y="730"/>
                </a:cubicBezTo>
                <a:cubicBezTo>
                  <a:pt x="1678" y="731"/>
                  <a:pt x="1676" y="733"/>
                  <a:pt x="1673" y="734"/>
                </a:cubicBezTo>
                <a:cubicBezTo>
                  <a:pt x="1673" y="734"/>
                  <a:pt x="1673" y="734"/>
                  <a:pt x="1672" y="735"/>
                </a:cubicBezTo>
                <a:cubicBezTo>
                  <a:pt x="1672" y="735"/>
                  <a:pt x="1672" y="735"/>
                  <a:pt x="1671" y="735"/>
                </a:cubicBezTo>
                <a:cubicBezTo>
                  <a:pt x="1667" y="738"/>
                  <a:pt x="1662" y="741"/>
                  <a:pt x="1657" y="743"/>
                </a:cubicBezTo>
                <a:cubicBezTo>
                  <a:pt x="1659" y="743"/>
                  <a:pt x="1660" y="743"/>
                  <a:pt x="1662" y="742"/>
                </a:cubicBezTo>
                <a:cubicBezTo>
                  <a:pt x="1642" y="758"/>
                  <a:pt x="1631" y="778"/>
                  <a:pt x="1622" y="803"/>
                </a:cubicBezTo>
                <a:cubicBezTo>
                  <a:pt x="1618" y="805"/>
                  <a:pt x="1615" y="807"/>
                  <a:pt x="1613" y="809"/>
                </a:cubicBezTo>
                <a:cubicBezTo>
                  <a:pt x="1608" y="790"/>
                  <a:pt x="1608" y="790"/>
                  <a:pt x="1608" y="790"/>
                </a:cubicBezTo>
                <a:cubicBezTo>
                  <a:pt x="1607" y="789"/>
                  <a:pt x="1607" y="788"/>
                  <a:pt x="1607" y="787"/>
                </a:cubicBezTo>
                <a:cubicBezTo>
                  <a:pt x="1627" y="759"/>
                  <a:pt x="1647" y="730"/>
                  <a:pt x="1667" y="702"/>
                </a:cubicBezTo>
                <a:cubicBezTo>
                  <a:pt x="1717" y="632"/>
                  <a:pt x="1771" y="564"/>
                  <a:pt x="1831" y="504"/>
                </a:cubicBezTo>
                <a:cubicBezTo>
                  <a:pt x="1852" y="619"/>
                  <a:pt x="1834" y="748"/>
                  <a:pt x="1795" y="843"/>
                </a:cubicBezTo>
                <a:close/>
                <a:moveTo>
                  <a:pt x="1701" y="776"/>
                </a:moveTo>
                <a:cubicBezTo>
                  <a:pt x="1681" y="779"/>
                  <a:pt x="1661" y="785"/>
                  <a:pt x="1643" y="793"/>
                </a:cubicBezTo>
                <a:cubicBezTo>
                  <a:pt x="1650" y="774"/>
                  <a:pt x="1660" y="756"/>
                  <a:pt x="1673" y="740"/>
                </a:cubicBezTo>
                <a:cubicBezTo>
                  <a:pt x="1700" y="737"/>
                  <a:pt x="1713" y="755"/>
                  <a:pt x="1701" y="776"/>
                </a:cubicBezTo>
                <a:close/>
                <a:moveTo>
                  <a:pt x="1819" y="452"/>
                </a:moveTo>
                <a:cubicBezTo>
                  <a:pt x="1801" y="470"/>
                  <a:pt x="1786" y="490"/>
                  <a:pt x="1769" y="510"/>
                </a:cubicBezTo>
                <a:cubicBezTo>
                  <a:pt x="1808" y="401"/>
                  <a:pt x="1747" y="317"/>
                  <a:pt x="1658" y="273"/>
                </a:cubicBezTo>
                <a:cubicBezTo>
                  <a:pt x="1659" y="271"/>
                  <a:pt x="1660" y="267"/>
                  <a:pt x="1662" y="264"/>
                </a:cubicBezTo>
                <a:cubicBezTo>
                  <a:pt x="1744" y="299"/>
                  <a:pt x="1793" y="368"/>
                  <a:pt x="1819" y="452"/>
                </a:cubicBezTo>
                <a:close/>
                <a:moveTo>
                  <a:pt x="1819" y="110"/>
                </a:moveTo>
                <a:cubicBezTo>
                  <a:pt x="1822" y="109"/>
                  <a:pt x="1822" y="116"/>
                  <a:pt x="1818" y="120"/>
                </a:cubicBezTo>
                <a:cubicBezTo>
                  <a:pt x="1817" y="120"/>
                  <a:pt x="1816" y="120"/>
                  <a:pt x="1814" y="120"/>
                </a:cubicBezTo>
                <a:cubicBezTo>
                  <a:pt x="1797" y="118"/>
                  <a:pt x="1781" y="119"/>
                  <a:pt x="1766" y="121"/>
                </a:cubicBezTo>
                <a:cubicBezTo>
                  <a:pt x="1786" y="110"/>
                  <a:pt x="1805" y="104"/>
                  <a:pt x="1819" y="110"/>
                </a:cubicBezTo>
                <a:close/>
                <a:moveTo>
                  <a:pt x="1593" y="245"/>
                </a:moveTo>
                <a:cubicBezTo>
                  <a:pt x="1599" y="246"/>
                  <a:pt x="1605" y="247"/>
                  <a:pt x="1611" y="249"/>
                </a:cubicBezTo>
                <a:cubicBezTo>
                  <a:pt x="1611" y="251"/>
                  <a:pt x="1610" y="252"/>
                  <a:pt x="1609" y="254"/>
                </a:cubicBezTo>
                <a:cubicBezTo>
                  <a:pt x="1591" y="249"/>
                  <a:pt x="1573" y="245"/>
                  <a:pt x="1554" y="243"/>
                </a:cubicBezTo>
                <a:cubicBezTo>
                  <a:pt x="1567" y="243"/>
                  <a:pt x="1580" y="243"/>
                  <a:pt x="1593" y="245"/>
                </a:cubicBezTo>
                <a:close/>
                <a:moveTo>
                  <a:pt x="1494" y="245"/>
                </a:moveTo>
                <a:cubicBezTo>
                  <a:pt x="1507" y="243"/>
                  <a:pt x="1520" y="243"/>
                  <a:pt x="1533" y="243"/>
                </a:cubicBezTo>
                <a:cubicBezTo>
                  <a:pt x="1515" y="245"/>
                  <a:pt x="1496" y="249"/>
                  <a:pt x="1478" y="254"/>
                </a:cubicBezTo>
                <a:cubicBezTo>
                  <a:pt x="1477" y="252"/>
                  <a:pt x="1477" y="251"/>
                  <a:pt x="1476" y="249"/>
                </a:cubicBezTo>
                <a:cubicBezTo>
                  <a:pt x="1482" y="247"/>
                  <a:pt x="1487" y="246"/>
                  <a:pt x="1494" y="245"/>
                </a:cubicBezTo>
                <a:close/>
                <a:moveTo>
                  <a:pt x="1273" y="120"/>
                </a:moveTo>
                <a:cubicBezTo>
                  <a:pt x="1271" y="120"/>
                  <a:pt x="1270" y="120"/>
                  <a:pt x="1269" y="120"/>
                </a:cubicBezTo>
                <a:cubicBezTo>
                  <a:pt x="1265" y="116"/>
                  <a:pt x="1265" y="109"/>
                  <a:pt x="1268" y="110"/>
                </a:cubicBezTo>
                <a:cubicBezTo>
                  <a:pt x="1282" y="104"/>
                  <a:pt x="1301" y="110"/>
                  <a:pt x="1321" y="121"/>
                </a:cubicBezTo>
                <a:cubicBezTo>
                  <a:pt x="1306" y="119"/>
                  <a:pt x="1290" y="118"/>
                  <a:pt x="1273" y="120"/>
                </a:cubicBezTo>
                <a:close/>
                <a:moveTo>
                  <a:pt x="1425" y="264"/>
                </a:moveTo>
                <a:cubicBezTo>
                  <a:pt x="1427" y="267"/>
                  <a:pt x="1428" y="271"/>
                  <a:pt x="1429" y="273"/>
                </a:cubicBezTo>
                <a:cubicBezTo>
                  <a:pt x="1340" y="317"/>
                  <a:pt x="1279" y="401"/>
                  <a:pt x="1318" y="510"/>
                </a:cubicBezTo>
                <a:cubicBezTo>
                  <a:pt x="1302" y="490"/>
                  <a:pt x="1286" y="470"/>
                  <a:pt x="1268" y="452"/>
                </a:cubicBezTo>
                <a:cubicBezTo>
                  <a:pt x="1294" y="368"/>
                  <a:pt x="1343" y="299"/>
                  <a:pt x="1425" y="264"/>
                </a:cubicBezTo>
                <a:close/>
                <a:moveTo>
                  <a:pt x="1292" y="843"/>
                </a:moveTo>
                <a:cubicBezTo>
                  <a:pt x="1253" y="748"/>
                  <a:pt x="1235" y="619"/>
                  <a:pt x="1256" y="504"/>
                </a:cubicBezTo>
                <a:cubicBezTo>
                  <a:pt x="1316" y="564"/>
                  <a:pt x="1370" y="632"/>
                  <a:pt x="1420" y="702"/>
                </a:cubicBezTo>
                <a:cubicBezTo>
                  <a:pt x="1440" y="730"/>
                  <a:pt x="1460" y="759"/>
                  <a:pt x="1480" y="787"/>
                </a:cubicBezTo>
                <a:cubicBezTo>
                  <a:pt x="1480" y="788"/>
                  <a:pt x="1479" y="789"/>
                  <a:pt x="1479" y="790"/>
                </a:cubicBezTo>
                <a:cubicBezTo>
                  <a:pt x="1474" y="809"/>
                  <a:pt x="1474" y="809"/>
                  <a:pt x="1474" y="809"/>
                </a:cubicBezTo>
                <a:cubicBezTo>
                  <a:pt x="1472" y="807"/>
                  <a:pt x="1469" y="805"/>
                  <a:pt x="1465" y="803"/>
                </a:cubicBezTo>
                <a:cubicBezTo>
                  <a:pt x="1456" y="778"/>
                  <a:pt x="1445" y="758"/>
                  <a:pt x="1425" y="742"/>
                </a:cubicBezTo>
                <a:cubicBezTo>
                  <a:pt x="1427" y="743"/>
                  <a:pt x="1428" y="743"/>
                  <a:pt x="1430" y="743"/>
                </a:cubicBezTo>
                <a:cubicBezTo>
                  <a:pt x="1425" y="741"/>
                  <a:pt x="1420" y="738"/>
                  <a:pt x="1415" y="735"/>
                </a:cubicBezTo>
                <a:cubicBezTo>
                  <a:pt x="1415" y="735"/>
                  <a:pt x="1415" y="735"/>
                  <a:pt x="1415" y="735"/>
                </a:cubicBezTo>
                <a:cubicBezTo>
                  <a:pt x="1414" y="734"/>
                  <a:pt x="1414" y="734"/>
                  <a:pt x="1414" y="734"/>
                </a:cubicBezTo>
                <a:cubicBezTo>
                  <a:pt x="1411" y="733"/>
                  <a:pt x="1409" y="731"/>
                  <a:pt x="1406" y="730"/>
                </a:cubicBezTo>
                <a:cubicBezTo>
                  <a:pt x="1407" y="730"/>
                  <a:pt x="1407" y="731"/>
                  <a:pt x="1407" y="731"/>
                </a:cubicBezTo>
                <a:cubicBezTo>
                  <a:pt x="1372" y="717"/>
                  <a:pt x="1336" y="741"/>
                  <a:pt x="1372" y="776"/>
                </a:cubicBezTo>
                <a:cubicBezTo>
                  <a:pt x="1354" y="776"/>
                  <a:pt x="1337" y="780"/>
                  <a:pt x="1325" y="790"/>
                </a:cubicBezTo>
                <a:cubicBezTo>
                  <a:pt x="1323" y="791"/>
                  <a:pt x="1321" y="792"/>
                  <a:pt x="1319" y="794"/>
                </a:cubicBezTo>
                <a:cubicBezTo>
                  <a:pt x="1320" y="793"/>
                  <a:pt x="1322" y="793"/>
                  <a:pt x="1323" y="793"/>
                </a:cubicBezTo>
                <a:cubicBezTo>
                  <a:pt x="1315" y="800"/>
                  <a:pt x="1309" y="811"/>
                  <a:pt x="1308" y="825"/>
                </a:cubicBezTo>
                <a:cubicBezTo>
                  <a:pt x="1309" y="820"/>
                  <a:pt x="1331" y="817"/>
                  <a:pt x="1332" y="812"/>
                </a:cubicBezTo>
                <a:cubicBezTo>
                  <a:pt x="1330" y="803"/>
                  <a:pt x="1333" y="795"/>
                  <a:pt x="1337" y="788"/>
                </a:cubicBezTo>
                <a:cubicBezTo>
                  <a:pt x="1357" y="783"/>
                  <a:pt x="1376" y="785"/>
                  <a:pt x="1395" y="790"/>
                </a:cubicBezTo>
                <a:cubicBezTo>
                  <a:pt x="1396" y="791"/>
                  <a:pt x="1397" y="791"/>
                  <a:pt x="1397" y="791"/>
                </a:cubicBezTo>
                <a:cubicBezTo>
                  <a:pt x="1397" y="791"/>
                  <a:pt x="1397" y="791"/>
                  <a:pt x="1396" y="790"/>
                </a:cubicBezTo>
                <a:cubicBezTo>
                  <a:pt x="1416" y="796"/>
                  <a:pt x="1435" y="807"/>
                  <a:pt x="1453" y="821"/>
                </a:cubicBezTo>
                <a:cubicBezTo>
                  <a:pt x="1465" y="872"/>
                  <a:pt x="1459" y="929"/>
                  <a:pt x="1440" y="985"/>
                </a:cubicBezTo>
                <a:cubicBezTo>
                  <a:pt x="1415" y="978"/>
                  <a:pt x="1391" y="973"/>
                  <a:pt x="1366" y="973"/>
                </a:cubicBezTo>
                <a:cubicBezTo>
                  <a:pt x="1336" y="932"/>
                  <a:pt x="1311" y="888"/>
                  <a:pt x="1292" y="843"/>
                </a:cubicBezTo>
                <a:close/>
                <a:moveTo>
                  <a:pt x="1414" y="740"/>
                </a:moveTo>
                <a:cubicBezTo>
                  <a:pt x="1427" y="756"/>
                  <a:pt x="1437" y="774"/>
                  <a:pt x="1444" y="793"/>
                </a:cubicBezTo>
                <a:cubicBezTo>
                  <a:pt x="1426" y="785"/>
                  <a:pt x="1405" y="779"/>
                  <a:pt x="1386" y="776"/>
                </a:cubicBezTo>
                <a:cubicBezTo>
                  <a:pt x="1374" y="755"/>
                  <a:pt x="1388" y="737"/>
                  <a:pt x="1414" y="740"/>
                </a:cubicBezTo>
                <a:close/>
                <a:moveTo>
                  <a:pt x="1312" y="994"/>
                </a:moveTo>
                <a:cubicBezTo>
                  <a:pt x="1320" y="1004"/>
                  <a:pt x="1329" y="1014"/>
                  <a:pt x="1338" y="1023"/>
                </a:cubicBezTo>
                <a:cubicBezTo>
                  <a:pt x="1357" y="1042"/>
                  <a:pt x="1377" y="1060"/>
                  <a:pt x="1397" y="1078"/>
                </a:cubicBezTo>
                <a:cubicBezTo>
                  <a:pt x="1395" y="1082"/>
                  <a:pt x="1393" y="1085"/>
                  <a:pt x="1391" y="1088"/>
                </a:cubicBezTo>
                <a:cubicBezTo>
                  <a:pt x="1373" y="1076"/>
                  <a:pt x="1354" y="1064"/>
                  <a:pt x="1336" y="1053"/>
                </a:cubicBezTo>
                <a:cubicBezTo>
                  <a:pt x="1317" y="1041"/>
                  <a:pt x="1299" y="1028"/>
                  <a:pt x="1281" y="1016"/>
                </a:cubicBezTo>
                <a:cubicBezTo>
                  <a:pt x="1281" y="1011"/>
                  <a:pt x="1281" y="1006"/>
                  <a:pt x="1280" y="1000"/>
                </a:cubicBezTo>
                <a:cubicBezTo>
                  <a:pt x="1291" y="997"/>
                  <a:pt x="1301" y="995"/>
                  <a:pt x="1312" y="994"/>
                </a:cubicBezTo>
                <a:close/>
                <a:moveTo>
                  <a:pt x="1261" y="1054"/>
                </a:moveTo>
                <a:cubicBezTo>
                  <a:pt x="1263" y="1053"/>
                  <a:pt x="1265" y="1052"/>
                  <a:pt x="1268" y="1050"/>
                </a:cubicBezTo>
                <a:cubicBezTo>
                  <a:pt x="1267" y="1051"/>
                  <a:pt x="1266" y="1050"/>
                  <a:pt x="1264" y="1049"/>
                </a:cubicBezTo>
                <a:cubicBezTo>
                  <a:pt x="1265" y="1048"/>
                  <a:pt x="1266" y="1046"/>
                  <a:pt x="1267" y="1044"/>
                </a:cubicBezTo>
                <a:cubicBezTo>
                  <a:pt x="1274" y="1050"/>
                  <a:pt x="1281" y="1055"/>
                  <a:pt x="1289" y="1060"/>
                </a:cubicBezTo>
                <a:cubicBezTo>
                  <a:pt x="1285" y="1062"/>
                  <a:pt x="1282" y="1065"/>
                  <a:pt x="1281" y="1064"/>
                </a:cubicBezTo>
                <a:cubicBezTo>
                  <a:pt x="1314" y="1083"/>
                  <a:pt x="1313" y="1107"/>
                  <a:pt x="1292" y="1129"/>
                </a:cubicBezTo>
                <a:cubicBezTo>
                  <a:pt x="1254" y="1130"/>
                  <a:pt x="1233" y="1107"/>
                  <a:pt x="1229" y="1078"/>
                </a:cubicBezTo>
                <a:cubicBezTo>
                  <a:pt x="1241" y="1074"/>
                  <a:pt x="1252" y="1065"/>
                  <a:pt x="1261" y="1054"/>
                </a:cubicBezTo>
                <a:close/>
                <a:moveTo>
                  <a:pt x="1012" y="735"/>
                </a:moveTo>
                <a:cubicBezTo>
                  <a:pt x="1034" y="765"/>
                  <a:pt x="1037" y="799"/>
                  <a:pt x="1029" y="831"/>
                </a:cubicBezTo>
                <a:cubicBezTo>
                  <a:pt x="970" y="784"/>
                  <a:pt x="912" y="735"/>
                  <a:pt x="855" y="685"/>
                </a:cubicBezTo>
                <a:cubicBezTo>
                  <a:pt x="857" y="681"/>
                  <a:pt x="860" y="678"/>
                  <a:pt x="863" y="674"/>
                </a:cubicBezTo>
                <a:cubicBezTo>
                  <a:pt x="919" y="655"/>
                  <a:pt x="977" y="689"/>
                  <a:pt x="1012" y="735"/>
                </a:cubicBezTo>
                <a:close/>
                <a:moveTo>
                  <a:pt x="858" y="676"/>
                </a:moveTo>
                <a:cubicBezTo>
                  <a:pt x="855" y="678"/>
                  <a:pt x="853" y="680"/>
                  <a:pt x="850" y="681"/>
                </a:cubicBezTo>
                <a:cubicBezTo>
                  <a:pt x="849" y="681"/>
                  <a:pt x="849" y="680"/>
                  <a:pt x="848" y="680"/>
                </a:cubicBezTo>
                <a:cubicBezTo>
                  <a:pt x="852" y="678"/>
                  <a:pt x="855" y="677"/>
                  <a:pt x="858" y="676"/>
                </a:cubicBezTo>
                <a:close/>
                <a:moveTo>
                  <a:pt x="708" y="605"/>
                </a:moveTo>
                <a:cubicBezTo>
                  <a:pt x="751" y="630"/>
                  <a:pt x="793" y="660"/>
                  <a:pt x="832" y="693"/>
                </a:cubicBezTo>
                <a:cubicBezTo>
                  <a:pt x="790" y="735"/>
                  <a:pt x="816" y="837"/>
                  <a:pt x="882" y="803"/>
                </a:cubicBezTo>
                <a:cubicBezTo>
                  <a:pt x="882" y="803"/>
                  <a:pt x="882" y="803"/>
                  <a:pt x="882" y="803"/>
                </a:cubicBezTo>
                <a:cubicBezTo>
                  <a:pt x="882" y="803"/>
                  <a:pt x="882" y="803"/>
                  <a:pt x="882" y="803"/>
                </a:cubicBezTo>
                <a:cubicBezTo>
                  <a:pt x="882" y="803"/>
                  <a:pt x="882" y="803"/>
                  <a:pt x="882" y="803"/>
                </a:cubicBezTo>
                <a:cubicBezTo>
                  <a:pt x="890" y="799"/>
                  <a:pt x="899" y="795"/>
                  <a:pt x="905" y="790"/>
                </a:cubicBezTo>
                <a:cubicBezTo>
                  <a:pt x="905" y="790"/>
                  <a:pt x="905" y="789"/>
                  <a:pt x="906" y="789"/>
                </a:cubicBezTo>
                <a:cubicBezTo>
                  <a:pt x="906" y="789"/>
                  <a:pt x="905" y="789"/>
                  <a:pt x="905" y="789"/>
                </a:cubicBezTo>
                <a:cubicBezTo>
                  <a:pt x="913" y="783"/>
                  <a:pt x="916" y="775"/>
                  <a:pt x="909" y="764"/>
                </a:cubicBezTo>
                <a:cubicBezTo>
                  <a:pt x="909" y="764"/>
                  <a:pt x="885" y="778"/>
                  <a:pt x="885" y="778"/>
                </a:cubicBezTo>
                <a:cubicBezTo>
                  <a:pt x="889" y="784"/>
                  <a:pt x="891" y="789"/>
                  <a:pt x="890" y="793"/>
                </a:cubicBezTo>
                <a:cubicBezTo>
                  <a:pt x="838" y="800"/>
                  <a:pt x="827" y="748"/>
                  <a:pt x="845" y="704"/>
                </a:cubicBezTo>
                <a:cubicBezTo>
                  <a:pt x="902" y="753"/>
                  <a:pt x="956" y="805"/>
                  <a:pt x="1010" y="849"/>
                </a:cubicBezTo>
                <a:cubicBezTo>
                  <a:pt x="1014" y="852"/>
                  <a:pt x="1017" y="855"/>
                  <a:pt x="1020" y="857"/>
                </a:cubicBezTo>
                <a:cubicBezTo>
                  <a:pt x="1008" y="885"/>
                  <a:pt x="987" y="909"/>
                  <a:pt x="963" y="927"/>
                </a:cubicBezTo>
                <a:cubicBezTo>
                  <a:pt x="935" y="938"/>
                  <a:pt x="907" y="945"/>
                  <a:pt x="879" y="947"/>
                </a:cubicBezTo>
                <a:cubicBezTo>
                  <a:pt x="872" y="942"/>
                  <a:pt x="864" y="936"/>
                  <a:pt x="857" y="930"/>
                </a:cubicBezTo>
                <a:cubicBezTo>
                  <a:pt x="864" y="936"/>
                  <a:pt x="871" y="942"/>
                  <a:pt x="879" y="947"/>
                </a:cubicBezTo>
                <a:cubicBezTo>
                  <a:pt x="803" y="953"/>
                  <a:pt x="731" y="922"/>
                  <a:pt x="698" y="842"/>
                </a:cubicBezTo>
                <a:cubicBezTo>
                  <a:pt x="691" y="826"/>
                  <a:pt x="687" y="809"/>
                  <a:pt x="684" y="792"/>
                </a:cubicBezTo>
                <a:cubicBezTo>
                  <a:pt x="694" y="802"/>
                  <a:pt x="705" y="810"/>
                  <a:pt x="716" y="819"/>
                </a:cubicBezTo>
                <a:cubicBezTo>
                  <a:pt x="725" y="851"/>
                  <a:pt x="741" y="882"/>
                  <a:pt x="769" y="910"/>
                </a:cubicBezTo>
                <a:cubicBezTo>
                  <a:pt x="790" y="924"/>
                  <a:pt x="823" y="934"/>
                  <a:pt x="855" y="929"/>
                </a:cubicBezTo>
                <a:cubicBezTo>
                  <a:pt x="856" y="929"/>
                  <a:pt x="856" y="930"/>
                  <a:pt x="857" y="930"/>
                </a:cubicBezTo>
                <a:cubicBezTo>
                  <a:pt x="856" y="930"/>
                  <a:pt x="856" y="929"/>
                  <a:pt x="856" y="929"/>
                </a:cubicBezTo>
                <a:cubicBezTo>
                  <a:pt x="878" y="926"/>
                  <a:pt x="900" y="915"/>
                  <a:pt x="917" y="893"/>
                </a:cubicBezTo>
                <a:cubicBezTo>
                  <a:pt x="937" y="870"/>
                  <a:pt x="918" y="815"/>
                  <a:pt x="893" y="821"/>
                </a:cubicBezTo>
                <a:cubicBezTo>
                  <a:pt x="875" y="814"/>
                  <a:pt x="863" y="829"/>
                  <a:pt x="863" y="844"/>
                </a:cubicBezTo>
                <a:cubicBezTo>
                  <a:pt x="865" y="863"/>
                  <a:pt x="865" y="863"/>
                  <a:pt x="865" y="863"/>
                </a:cubicBezTo>
                <a:cubicBezTo>
                  <a:pt x="865" y="863"/>
                  <a:pt x="865" y="863"/>
                  <a:pt x="865" y="863"/>
                </a:cubicBezTo>
                <a:cubicBezTo>
                  <a:pt x="865" y="863"/>
                  <a:pt x="853" y="883"/>
                  <a:pt x="840" y="883"/>
                </a:cubicBezTo>
                <a:cubicBezTo>
                  <a:pt x="821" y="886"/>
                  <a:pt x="802" y="882"/>
                  <a:pt x="786" y="873"/>
                </a:cubicBezTo>
                <a:cubicBezTo>
                  <a:pt x="779" y="867"/>
                  <a:pt x="774" y="862"/>
                  <a:pt x="767" y="857"/>
                </a:cubicBezTo>
                <a:cubicBezTo>
                  <a:pt x="758" y="847"/>
                  <a:pt x="749" y="835"/>
                  <a:pt x="743" y="819"/>
                </a:cubicBezTo>
                <a:cubicBezTo>
                  <a:pt x="722" y="768"/>
                  <a:pt x="713" y="709"/>
                  <a:pt x="719" y="650"/>
                </a:cubicBezTo>
                <a:cubicBezTo>
                  <a:pt x="719" y="648"/>
                  <a:pt x="719" y="648"/>
                  <a:pt x="719" y="648"/>
                </a:cubicBezTo>
                <a:cubicBezTo>
                  <a:pt x="718" y="653"/>
                  <a:pt x="718" y="653"/>
                  <a:pt x="718" y="653"/>
                </a:cubicBezTo>
                <a:cubicBezTo>
                  <a:pt x="715" y="669"/>
                  <a:pt x="715" y="669"/>
                  <a:pt x="715" y="669"/>
                </a:cubicBezTo>
                <a:cubicBezTo>
                  <a:pt x="709" y="714"/>
                  <a:pt x="704" y="764"/>
                  <a:pt x="715" y="811"/>
                </a:cubicBezTo>
                <a:cubicBezTo>
                  <a:pt x="704" y="802"/>
                  <a:pt x="692" y="793"/>
                  <a:pt x="682" y="783"/>
                </a:cubicBezTo>
                <a:cubicBezTo>
                  <a:pt x="673" y="724"/>
                  <a:pt x="683" y="660"/>
                  <a:pt x="708" y="605"/>
                </a:cubicBezTo>
                <a:close/>
                <a:moveTo>
                  <a:pt x="620" y="564"/>
                </a:moveTo>
                <a:cubicBezTo>
                  <a:pt x="622" y="565"/>
                  <a:pt x="623" y="565"/>
                  <a:pt x="625" y="566"/>
                </a:cubicBezTo>
                <a:cubicBezTo>
                  <a:pt x="650" y="574"/>
                  <a:pt x="673" y="586"/>
                  <a:pt x="697" y="599"/>
                </a:cubicBezTo>
                <a:cubicBezTo>
                  <a:pt x="670" y="648"/>
                  <a:pt x="656" y="706"/>
                  <a:pt x="657" y="761"/>
                </a:cubicBezTo>
                <a:cubicBezTo>
                  <a:pt x="616" y="724"/>
                  <a:pt x="578" y="684"/>
                  <a:pt x="541" y="643"/>
                </a:cubicBezTo>
                <a:cubicBezTo>
                  <a:pt x="543" y="639"/>
                  <a:pt x="545" y="636"/>
                  <a:pt x="547" y="632"/>
                </a:cubicBezTo>
                <a:cubicBezTo>
                  <a:pt x="571" y="610"/>
                  <a:pt x="596" y="587"/>
                  <a:pt x="620" y="564"/>
                </a:cubicBezTo>
                <a:close/>
                <a:moveTo>
                  <a:pt x="429" y="539"/>
                </a:moveTo>
                <a:cubicBezTo>
                  <a:pt x="432" y="539"/>
                  <a:pt x="435" y="539"/>
                  <a:pt x="437" y="539"/>
                </a:cubicBezTo>
                <a:cubicBezTo>
                  <a:pt x="458" y="564"/>
                  <a:pt x="479" y="588"/>
                  <a:pt x="500" y="612"/>
                </a:cubicBezTo>
                <a:cubicBezTo>
                  <a:pt x="479" y="633"/>
                  <a:pt x="458" y="655"/>
                  <a:pt x="437" y="677"/>
                </a:cubicBezTo>
                <a:cubicBezTo>
                  <a:pt x="423" y="634"/>
                  <a:pt x="420" y="589"/>
                  <a:pt x="429" y="539"/>
                </a:cubicBezTo>
                <a:close/>
                <a:moveTo>
                  <a:pt x="557" y="548"/>
                </a:moveTo>
                <a:cubicBezTo>
                  <a:pt x="557" y="550"/>
                  <a:pt x="556" y="552"/>
                  <a:pt x="555" y="554"/>
                </a:cubicBezTo>
                <a:cubicBezTo>
                  <a:pt x="548" y="562"/>
                  <a:pt x="541" y="569"/>
                  <a:pt x="534" y="576"/>
                </a:cubicBezTo>
                <a:cubicBezTo>
                  <a:pt x="524" y="585"/>
                  <a:pt x="516" y="595"/>
                  <a:pt x="507" y="604"/>
                </a:cubicBezTo>
                <a:cubicBezTo>
                  <a:pt x="489" y="582"/>
                  <a:pt x="471" y="561"/>
                  <a:pt x="454" y="538"/>
                </a:cubicBezTo>
                <a:cubicBezTo>
                  <a:pt x="489" y="538"/>
                  <a:pt x="524" y="541"/>
                  <a:pt x="557" y="548"/>
                </a:cubicBezTo>
                <a:close/>
                <a:moveTo>
                  <a:pt x="378" y="219"/>
                </a:moveTo>
                <a:cubicBezTo>
                  <a:pt x="418" y="185"/>
                  <a:pt x="460" y="244"/>
                  <a:pt x="432" y="281"/>
                </a:cubicBezTo>
                <a:cubicBezTo>
                  <a:pt x="410" y="310"/>
                  <a:pt x="383" y="331"/>
                  <a:pt x="353" y="349"/>
                </a:cubicBezTo>
                <a:cubicBezTo>
                  <a:pt x="340" y="299"/>
                  <a:pt x="341" y="251"/>
                  <a:pt x="378" y="219"/>
                </a:cubicBezTo>
                <a:close/>
                <a:moveTo>
                  <a:pt x="197" y="482"/>
                </a:moveTo>
                <a:cubicBezTo>
                  <a:pt x="228" y="443"/>
                  <a:pt x="291" y="418"/>
                  <a:pt x="347" y="389"/>
                </a:cubicBezTo>
                <a:cubicBezTo>
                  <a:pt x="362" y="430"/>
                  <a:pt x="385" y="469"/>
                  <a:pt x="412" y="506"/>
                </a:cubicBezTo>
                <a:cubicBezTo>
                  <a:pt x="410" y="515"/>
                  <a:pt x="410" y="525"/>
                  <a:pt x="409" y="534"/>
                </a:cubicBezTo>
                <a:cubicBezTo>
                  <a:pt x="384" y="540"/>
                  <a:pt x="360" y="548"/>
                  <a:pt x="336" y="559"/>
                </a:cubicBezTo>
                <a:cubicBezTo>
                  <a:pt x="334" y="548"/>
                  <a:pt x="326" y="537"/>
                  <a:pt x="308" y="527"/>
                </a:cubicBezTo>
                <a:cubicBezTo>
                  <a:pt x="286" y="514"/>
                  <a:pt x="256" y="499"/>
                  <a:pt x="256" y="539"/>
                </a:cubicBezTo>
                <a:cubicBezTo>
                  <a:pt x="256" y="544"/>
                  <a:pt x="279" y="548"/>
                  <a:pt x="279" y="553"/>
                </a:cubicBezTo>
                <a:cubicBezTo>
                  <a:pt x="279" y="498"/>
                  <a:pt x="327" y="543"/>
                  <a:pt x="308" y="573"/>
                </a:cubicBezTo>
                <a:cubicBezTo>
                  <a:pt x="301" y="577"/>
                  <a:pt x="293" y="580"/>
                  <a:pt x="286" y="585"/>
                </a:cubicBezTo>
                <a:cubicBezTo>
                  <a:pt x="283" y="587"/>
                  <a:pt x="280" y="590"/>
                  <a:pt x="277" y="593"/>
                </a:cubicBezTo>
                <a:cubicBezTo>
                  <a:pt x="209" y="616"/>
                  <a:pt x="142" y="552"/>
                  <a:pt x="197" y="482"/>
                </a:cubicBezTo>
                <a:close/>
                <a:moveTo>
                  <a:pt x="244" y="812"/>
                </a:moveTo>
                <a:cubicBezTo>
                  <a:pt x="201" y="783"/>
                  <a:pt x="220" y="710"/>
                  <a:pt x="233" y="672"/>
                </a:cubicBezTo>
                <a:cubicBezTo>
                  <a:pt x="241" y="649"/>
                  <a:pt x="252" y="630"/>
                  <a:pt x="266" y="614"/>
                </a:cubicBezTo>
                <a:cubicBezTo>
                  <a:pt x="301" y="607"/>
                  <a:pt x="338" y="586"/>
                  <a:pt x="336" y="561"/>
                </a:cubicBezTo>
                <a:cubicBezTo>
                  <a:pt x="359" y="551"/>
                  <a:pt x="383" y="545"/>
                  <a:pt x="408" y="541"/>
                </a:cubicBezTo>
                <a:cubicBezTo>
                  <a:pt x="403" y="591"/>
                  <a:pt x="411" y="640"/>
                  <a:pt x="427" y="687"/>
                </a:cubicBezTo>
                <a:cubicBezTo>
                  <a:pt x="406" y="710"/>
                  <a:pt x="385" y="733"/>
                  <a:pt x="363" y="754"/>
                </a:cubicBezTo>
                <a:cubicBezTo>
                  <a:pt x="345" y="729"/>
                  <a:pt x="310" y="720"/>
                  <a:pt x="286" y="764"/>
                </a:cubicBezTo>
                <a:cubicBezTo>
                  <a:pt x="289" y="757"/>
                  <a:pt x="306" y="757"/>
                  <a:pt x="309" y="750"/>
                </a:cubicBezTo>
                <a:cubicBezTo>
                  <a:pt x="320" y="732"/>
                  <a:pt x="334" y="749"/>
                  <a:pt x="343" y="773"/>
                </a:cubicBezTo>
                <a:cubicBezTo>
                  <a:pt x="321" y="793"/>
                  <a:pt x="298" y="811"/>
                  <a:pt x="275" y="828"/>
                </a:cubicBezTo>
                <a:cubicBezTo>
                  <a:pt x="261" y="822"/>
                  <a:pt x="249" y="815"/>
                  <a:pt x="244" y="812"/>
                </a:cubicBezTo>
                <a:close/>
                <a:moveTo>
                  <a:pt x="243" y="848"/>
                </a:moveTo>
                <a:cubicBezTo>
                  <a:pt x="181" y="884"/>
                  <a:pt x="99" y="885"/>
                  <a:pt x="45" y="840"/>
                </a:cubicBezTo>
                <a:cubicBezTo>
                  <a:pt x="49" y="835"/>
                  <a:pt x="53" y="830"/>
                  <a:pt x="61" y="825"/>
                </a:cubicBezTo>
                <a:cubicBezTo>
                  <a:pt x="126" y="785"/>
                  <a:pt x="187" y="807"/>
                  <a:pt x="243" y="848"/>
                </a:cubicBezTo>
                <a:close/>
                <a:moveTo>
                  <a:pt x="131" y="793"/>
                </a:moveTo>
                <a:cubicBezTo>
                  <a:pt x="129" y="797"/>
                  <a:pt x="129" y="797"/>
                  <a:pt x="129" y="797"/>
                </a:cubicBezTo>
                <a:cubicBezTo>
                  <a:pt x="91" y="790"/>
                  <a:pt x="47" y="790"/>
                  <a:pt x="29" y="818"/>
                </a:cubicBezTo>
                <a:cubicBezTo>
                  <a:pt x="9" y="758"/>
                  <a:pt x="154" y="699"/>
                  <a:pt x="131" y="793"/>
                </a:cubicBezTo>
                <a:close/>
                <a:moveTo>
                  <a:pt x="76" y="889"/>
                </a:moveTo>
                <a:cubicBezTo>
                  <a:pt x="57" y="884"/>
                  <a:pt x="40" y="869"/>
                  <a:pt x="41" y="852"/>
                </a:cubicBezTo>
                <a:cubicBezTo>
                  <a:pt x="64" y="877"/>
                  <a:pt x="99" y="891"/>
                  <a:pt x="133" y="894"/>
                </a:cubicBezTo>
                <a:cubicBezTo>
                  <a:pt x="115" y="895"/>
                  <a:pt x="96" y="895"/>
                  <a:pt x="76" y="889"/>
                </a:cubicBezTo>
                <a:close/>
                <a:moveTo>
                  <a:pt x="1167" y="1227"/>
                </a:moveTo>
                <a:cubicBezTo>
                  <a:pt x="1157" y="1227"/>
                  <a:pt x="1148" y="1229"/>
                  <a:pt x="1139" y="1232"/>
                </a:cubicBezTo>
                <a:cubicBezTo>
                  <a:pt x="1118" y="1237"/>
                  <a:pt x="1099" y="1251"/>
                  <a:pt x="1092" y="1270"/>
                </a:cubicBezTo>
                <a:cubicBezTo>
                  <a:pt x="1091" y="1272"/>
                  <a:pt x="1090" y="1274"/>
                  <a:pt x="1089" y="1275"/>
                </a:cubicBezTo>
                <a:cubicBezTo>
                  <a:pt x="1085" y="1274"/>
                  <a:pt x="1082" y="1274"/>
                  <a:pt x="1078" y="1273"/>
                </a:cubicBezTo>
                <a:cubicBezTo>
                  <a:pt x="1071" y="1270"/>
                  <a:pt x="1063" y="1268"/>
                  <a:pt x="1055" y="1268"/>
                </a:cubicBezTo>
                <a:cubicBezTo>
                  <a:pt x="1023" y="1268"/>
                  <a:pt x="997" y="1294"/>
                  <a:pt x="997" y="1326"/>
                </a:cubicBezTo>
                <a:cubicBezTo>
                  <a:pt x="997" y="1331"/>
                  <a:pt x="998" y="1335"/>
                  <a:pt x="1000" y="1340"/>
                </a:cubicBezTo>
                <a:cubicBezTo>
                  <a:pt x="854" y="1322"/>
                  <a:pt x="723" y="1250"/>
                  <a:pt x="590" y="1140"/>
                </a:cubicBezTo>
                <a:cubicBezTo>
                  <a:pt x="489" y="1057"/>
                  <a:pt x="392" y="950"/>
                  <a:pt x="285" y="873"/>
                </a:cubicBezTo>
                <a:cubicBezTo>
                  <a:pt x="348" y="844"/>
                  <a:pt x="408" y="799"/>
                  <a:pt x="456" y="751"/>
                </a:cubicBezTo>
                <a:cubicBezTo>
                  <a:pt x="486" y="807"/>
                  <a:pt x="528" y="859"/>
                  <a:pt x="575" y="906"/>
                </a:cubicBezTo>
                <a:cubicBezTo>
                  <a:pt x="601" y="938"/>
                  <a:pt x="629" y="968"/>
                  <a:pt x="660" y="996"/>
                </a:cubicBezTo>
                <a:cubicBezTo>
                  <a:pt x="730" y="1065"/>
                  <a:pt x="801" y="1133"/>
                  <a:pt x="886" y="1189"/>
                </a:cubicBezTo>
                <a:cubicBezTo>
                  <a:pt x="926" y="1213"/>
                  <a:pt x="965" y="1243"/>
                  <a:pt x="1024" y="1245"/>
                </a:cubicBezTo>
                <a:cubicBezTo>
                  <a:pt x="1062" y="1252"/>
                  <a:pt x="1122" y="1208"/>
                  <a:pt x="1105" y="1177"/>
                </a:cubicBezTo>
                <a:cubicBezTo>
                  <a:pt x="1102" y="1171"/>
                  <a:pt x="1097" y="1168"/>
                  <a:pt x="1090" y="1166"/>
                </a:cubicBezTo>
                <a:cubicBezTo>
                  <a:pt x="1075" y="1162"/>
                  <a:pt x="1056" y="1162"/>
                  <a:pt x="1052" y="1171"/>
                </a:cubicBezTo>
                <a:cubicBezTo>
                  <a:pt x="1041" y="1178"/>
                  <a:pt x="1031" y="1188"/>
                  <a:pt x="1008" y="1183"/>
                </a:cubicBezTo>
                <a:cubicBezTo>
                  <a:pt x="986" y="1180"/>
                  <a:pt x="962" y="1172"/>
                  <a:pt x="939" y="1162"/>
                </a:cubicBezTo>
                <a:cubicBezTo>
                  <a:pt x="911" y="1145"/>
                  <a:pt x="884" y="1125"/>
                  <a:pt x="857" y="1110"/>
                </a:cubicBezTo>
                <a:cubicBezTo>
                  <a:pt x="835" y="1097"/>
                  <a:pt x="813" y="1083"/>
                  <a:pt x="792" y="1069"/>
                </a:cubicBezTo>
                <a:cubicBezTo>
                  <a:pt x="753" y="1036"/>
                  <a:pt x="711" y="1004"/>
                  <a:pt x="671" y="971"/>
                </a:cubicBezTo>
                <a:cubicBezTo>
                  <a:pt x="635" y="938"/>
                  <a:pt x="600" y="903"/>
                  <a:pt x="564" y="867"/>
                </a:cubicBezTo>
                <a:cubicBezTo>
                  <a:pt x="541" y="842"/>
                  <a:pt x="519" y="817"/>
                  <a:pt x="499" y="791"/>
                </a:cubicBezTo>
                <a:cubicBezTo>
                  <a:pt x="491" y="780"/>
                  <a:pt x="484" y="769"/>
                  <a:pt x="477" y="757"/>
                </a:cubicBezTo>
                <a:cubicBezTo>
                  <a:pt x="467" y="743"/>
                  <a:pt x="467" y="743"/>
                  <a:pt x="467" y="743"/>
                </a:cubicBezTo>
                <a:cubicBezTo>
                  <a:pt x="467" y="742"/>
                  <a:pt x="466" y="741"/>
                  <a:pt x="466" y="741"/>
                </a:cubicBezTo>
                <a:cubicBezTo>
                  <a:pt x="484" y="721"/>
                  <a:pt x="500" y="702"/>
                  <a:pt x="514" y="683"/>
                </a:cubicBezTo>
                <a:cubicBezTo>
                  <a:pt x="521" y="674"/>
                  <a:pt x="528" y="663"/>
                  <a:pt x="536" y="651"/>
                </a:cubicBezTo>
                <a:cubicBezTo>
                  <a:pt x="574" y="693"/>
                  <a:pt x="615" y="731"/>
                  <a:pt x="657" y="768"/>
                </a:cubicBezTo>
                <a:cubicBezTo>
                  <a:pt x="660" y="862"/>
                  <a:pt x="707" y="946"/>
                  <a:pt x="814" y="962"/>
                </a:cubicBezTo>
                <a:cubicBezTo>
                  <a:pt x="840" y="966"/>
                  <a:pt x="866" y="964"/>
                  <a:pt x="892" y="958"/>
                </a:cubicBezTo>
                <a:cubicBezTo>
                  <a:pt x="911" y="973"/>
                  <a:pt x="931" y="987"/>
                  <a:pt x="951" y="1001"/>
                </a:cubicBezTo>
                <a:cubicBezTo>
                  <a:pt x="937" y="991"/>
                  <a:pt x="923" y="981"/>
                  <a:pt x="910" y="971"/>
                </a:cubicBezTo>
                <a:cubicBezTo>
                  <a:pt x="904" y="967"/>
                  <a:pt x="899" y="962"/>
                  <a:pt x="893" y="958"/>
                </a:cubicBezTo>
                <a:cubicBezTo>
                  <a:pt x="950" y="945"/>
                  <a:pt x="1001" y="912"/>
                  <a:pt x="1030" y="865"/>
                </a:cubicBezTo>
                <a:cubicBezTo>
                  <a:pt x="1092" y="914"/>
                  <a:pt x="1158" y="966"/>
                  <a:pt x="1227" y="1016"/>
                </a:cubicBezTo>
                <a:cubicBezTo>
                  <a:pt x="1227" y="1017"/>
                  <a:pt x="1228" y="1019"/>
                  <a:pt x="1228" y="1020"/>
                </a:cubicBezTo>
                <a:cubicBezTo>
                  <a:pt x="1221" y="1029"/>
                  <a:pt x="1216" y="1039"/>
                  <a:pt x="1213" y="1050"/>
                </a:cubicBezTo>
                <a:cubicBezTo>
                  <a:pt x="1210" y="1052"/>
                  <a:pt x="1207" y="1054"/>
                  <a:pt x="1204" y="1056"/>
                </a:cubicBezTo>
                <a:cubicBezTo>
                  <a:pt x="1116" y="1087"/>
                  <a:pt x="1030" y="1053"/>
                  <a:pt x="951" y="1001"/>
                </a:cubicBezTo>
                <a:cubicBezTo>
                  <a:pt x="1015" y="1046"/>
                  <a:pt x="1087" y="1083"/>
                  <a:pt x="1162" y="1082"/>
                </a:cubicBezTo>
                <a:cubicBezTo>
                  <a:pt x="1177" y="1083"/>
                  <a:pt x="1192" y="1084"/>
                  <a:pt x="1208" y="1081"/>
                </a:cubicBezTo>
                <a:cubicBezTo>
                  <a:pt x="1208" y="1125"/>
                  <a:pt x="1233" y="1166"/>
                  <a:pt x="1276" y="1143"/>
                </a:cubicBezTo>
                <a:cubicBezTo>
                  <a:pt x="1276" y="1143"/>
                  <a:pt x="1276" y="1143"/>
                  <a:pt x="1276" y="1143"/>
                </a:cubicBezTo>
                <a:cubicBezTo>
                  <a:pt x="1276" y="1143"/>
                  <a:pt x="1277" y="1143"/>
                  <a:pt x="1277" y="1142"/>
                </a:cubicBezTo>
                <a:cubicBezTo>
                  <a:pt x="1277" y="1142"/>
                  <a:pt x="1277" y="1142"/>
                  <a:pt x="1278" y="1142"/>
                </a:cubicBezTo>
                <a:cubicBezTo>
                  <a:pt x="1279" y="1141"/>
                  <a:pt x="1280" y="1140"/>
                  <a:pt x="1281" y="1140"/>
                </a:cubicBezTo>
                <a:cubicBezTo>
                  <a:pt x="1287" y="1136"/>
                  <a:pt x="1293" y="1133"/>
                  <a:pt x="1300" y="1129"/>
                </a:cubicBezTo>
                <a:cubicBezTo>
                  <a:pt x="1299" y="1129"/>
                  <a:pt x="1298" y="1129"/>
                  <a:pt x="1298" y="1129"/>
                </a:cubicBezTo>
                <a:cubicBezTo>
                  <a:pt x="1314" y="1118"/>
                  <a:pt x="1328" y="1103"/>
                  <a:pt x="1331" y="1088"/>
                </a:cubicBezTo>
                <a:cubicBezTo>
                  <a:pt x="1345" y="1098"/>
                  <a:pt x="1359" y="1107"/>
                  <a:pt x="1373" y="1116"/>
                </a:cubicBezTo>
                <a:cubicBezTo>
                  <a:pt x="1334" y="1174"/>
                  <a:pt x="1285" y="1226"/>
                  <a:pt x="1237" y="1262"/>
                </a:cubicBezTo>
                <a:cubicBezTo>
                  <a:pt x="1221" y="1241"/>
                  <a:pt x="1196" y="1227"/>
                  <a:pt x="1167" y="1227"/>
                </a:cubicBezTo>
                <a:close/>
                <a:moveTo>
                  <a:pt x="1257" y="1317"/>
                </a:moveTo>
                <a:cubicBezTo>
                  <a:pt x="1256" y="1317"/>
                  <a:pt x="1256" y="1317"/>
                  <a:pt x="1256" y="1317"/>
                </a:cubicBezTo>
                <a:cubicBezTo>
                  <a:pt x="1256" y="1317"/>
                  <a:pt x="1256" y="1316"/>
                  <a:pt x="1256" y="1316"/>
                </a:cubicBezTo>
                <a:cubicBezTo>
                  <a:pt x="1256" y="1316"/>
                  <a:pt x="1256" y="1316"/>
                  <a:pt x="1256" y="1315"/>
                </a:cubicBezTo>
                <a:cubicBezTo>
                  <a:pt x="1260" y="1315"/>
                  <a:pt x="1264" y="1314"/>
                  <a:pt x="1269" y="1313"/>
                </a:cubicBezTo>
                <a:cubicBezTo>
                  <a:pt x="1265" y="1314"/>
                  <a:pt x="1261" y="1316"/>
                  <a:pt x="1257" y="1317"/>
                </a:cubicBezTo>
                <a:close/>
                <a:moveTo>
                  <a:pt x="1254" y="1296"/>
                </a:moveTo>
                <a:cubicBezTo>
                  <a:pt x="1253" y="1295"/>
                  <a:pt x="1253" y="1294"/>
                  <a:pt x="1253" y="1293"/>
                </a:cubicBezTo>
                <a:cubicBezTo>
                  <a:pt x="1271" y="1282"/>
                  <a:pt x="1288" y="1269"/>
                  <a:pt x="1303" y="1254"/>
                </a:cubicBezTo>
                <a:cubicBezTo>
                  <a:pt x="1344" y="1222"/>
                  <a:pt x="1385" y="1185"/>
                  <a:pt x="1427" y="1150"/>
                </a:cubicBezTo>
                <a:cubicBezTo>
                  <a:pt x="1445" y="1161"/>
                  <a:pt x="1463" y="1172"/>
                  <a:pt x="1481" y="1183"/>
                </a:cubicBezTo>
                <a:cubicBezTo>
                  <a:pt x="1409" y="1229"/>
                  <a:pt x="1335" y="1275"/>
                  <a:pt x="1254" y="1296"/>
                </a:cubicBezTo>
                <a:close/>
                <a:moveTo>
                  <a:pt x="1830" y="1317"/>
                </a:moveTo>
                <a:cubicBezTo>
                  <a:pt x="1826" y="1316"/>
                  <a:pt x="1822" y="1314"/>
                  <a:pt x="1818" y="1313"/>
                </a:cubicBezTo>
                <a:cubicBezTo>
                  <a:pt x="1823" y="1314"/>
                  <a:pt x="1827" y="1315"/>
                  <a:pt x="1831" y="1315"/>
                </a:cubicBezTo>
                <a:cubicBezTo>
                  <a:pt x="1831" y="1316"/>
                  <a:pt x="1831" y="1316"/>
                  <a:pt x="1831" y="1316"/>
                </a:cubicBezTo>
                <a:cubicBezTo>
                  <a:pt x="1831" y="1316"/>
                  <a:pt x="1831" y="1317"/>
                  <a:pt x="1831" y="1317"/>
                </a:cubicBezTo>
                <a:cubicBezTo>
                  <a:pt x="1831" y="1317"/>
                  <a:pt x="1831" y="1317"/>
                  <a:pt x="1830" y="1317"/>
                </a:cubicBezTo>
                <a:close/>
                <a:moveTo>
                  <a:pt x="1833" y="1296"/>
                </a:moveTo>
                <a:cubicBezTo>
                  <a:pt x="1752" y="1275"/>
                  <a:pt x="1678" y="1229"/>
                  <a:pt x="1606" y="1183"/>
                </a:cubicBezTo>
                <a:cubicBezTo>
                  <a:pt x="1624" y="1172"/>
                  <a:pt x="1642" y="1161"/>
                  <a:pt x="1660" y="1150"/>
                </a:cubicBezTo>
                <a:cubicBezTo>
                  <a:pt x="1702" y="1185"/>
                  <a:pt x="1743" y="1222"/>
                  <a:pt x="1784" y="1254"/>
                </a:cubicBezTo>
                <a:cubicBezTo>
                  <a:pt x="1799" y="1269"/>
                  <a:pt x="1816" y="1282"/>
                  <a:pt x="1834" y="1293"/>
                </a:cubicBezTo>
                <a:cubicBezTo>
                  <a:pt x="1834" y="1294"/>
                  <a:pt x="1834" y="1295"/>
                  <a:pt x="1833" y="1296"/>
                </a:cubicBezTo>
                <a:close/>
                <a:moveTo>
                  <a:pt x="2497" y="1140"/>
                </a:moveTo>
                <a:cubicBezTo>
                  <a:pt x="2364" y="1250"/>
                  <a:pt x="2233" y="1322"/>
                  <a:pt x="2087" y="1340"/>
                </a:cubicBezTo>
                <a:cubicBezTo>
                  <a:pt x="2089" y="1335"/>
                  <a:pt x="2090" y="1331"/>
                  <a:pt x="2090" y="1326"/>
                </a:cubicBezTo>
                <a:cubicBezTo>
                  <a:pt x="2090" y="1294"/>
                  <a:pt x="2064" y="1268"/>
                  <a:pt x="2032" y="1268"/>
                </a:cubicBezTo>
                <a:cubicBezTo>
                  <a:pt x="2024" y="1268"/>
                  <a:pt x="2016" y="1270"/>
                  <a:pt x="2009" y="1273"/>
                </a:cubicBezTo>
                <a:cubicBezTo>
                  <a:pt x="2005" y="1274"/>
                  <a:pt x="2002" y="1274"/>
                  <a:pt x="1998" y="1275"/>
                </a:cubicBezTo>
                <a:cubicBezTo>
                  <a:pt x="1997" y="1274"/>
                  <a:pt x="1996" y="1272"/>
                  <a:pt x="1995" y="1270"/>
                </a:cubicBezTo>
                <a:cubicBezTo>
                  <a:pt x="1989" y="1251"/>
                  <a:pt x="1969" y="1237"/>
                  <a:pt x="1948" y="1232"/>
                </a:cubicBezTo>
                <a:cubicBezTo>
                  <a:pt x="1939" y="1229"/>
                  <a:pt x="1930" y="1227"/>
                  <a:pt x="1920" y="1227"/>
                </a:cubicBezTo>
                <a:cubicBezTo>
                  <a:pt x="1891" y="1227"/>
                  <a:pt x="1866" y="1241"/>
                  <a:pt x="1850" y="1262"/>
                </a:cubicBezTo>
                <a:cubicBezTo>
                  <a:pt x="1802" y="1226"/>
                  <a:pt x="1753" y="1174"/>
                  <a:pt x="1714" y="1116"/>
                </a:cubicBezTo>
                <a:cubicBezTo>
                  <a:pt x="1728" y="1107"/>
                  <a:pt x="1742" y="1098"/>
                  <a:pt x="1756" y="1088"/>
                </a:cubicBezTo>
                <a:cubicBezTo>
                  <a:pt x="1759" y="1103"/>
                  <a:pt x="1773" y="1118"/>
                  <a:pt x="1789" y="1129"/>
                </a:cubicBezTo>
                <a:cubicBezTo>
                  <a:pt x="1789" y="1129"/>
                  <a:pt x="1788" y="1129"/>
                  <a:pt x="1787" y="1129"/>
                </a:cubicBezTo>
                <a:cubicBezTo>
                  <a:pt x="1793" y="1133"/>
                  <a:pt x="1800" y="1136"/>
                  <a:pt x="1806" y="1140"/>
                </a:cubicBezTo>
                <a:cubicBezTo>
                  <a:pt x="1807" y="1140"/>
                  <a:pt x="1808" y="1141"/>
                  <a:pt x="1809" y="1142"/>
                </a:cubicBezTo>
                <a:cubicBezTo>
                  <a:pt x="1810" y="1142"/>
                  <a:pt x="1810" y="1142"/>
                  <a:pt x="1810" y="1142"/>
                </a:cubicBezTo>
                <a:cubicBezTo>
                  <a:pt x="1810" y="1143"/>
                  <a:pt x="1811" y="1143"/>
                  <a:pt x="1811" y="1143"/>
                </a:cubicBezTo>
                <a:cubicBezTo>
                  <a:pt x="1811" y="1143"/>
                  <a:pt x="1811" y="1143"/>
                  <a:pt x="1811" y="1143"/>
                </a:cubicBezTo>
                <a:cubicBezTo>
                  <a:pt x="1854" y="1166"/>
                  <a:pt x="1879" y="1125"/>
                  <a:pt x="1879" y="1081"/>
                </a:cubicBezTo>
                <a:cubicBezTo>
                  <a:pt x="1895" y="1084"/>
                  <a:pt x="1910" y="1083"/>
                  <a:pt x="1925" y="1082"/>
                </a:cubicBezTo>
                <a:cubicBezTo>
                  <a:pt x="2000" y="1083"/>
                  <a:pt x="2072" y="1046"/>
                  <a:pt x="2136" y="1001"/>
                </a:cubicBezTo>
                <a:cubicBezTo>
                  <a:pt x="2057" y="1053"/>
                  <a:pt x="1971" y="1087"/>
                  <a:pt x="1883" y="1056"/>
                </a:cubicBezTo>
                <a:cubicBezTo>
                  <a:pt x="1880" y="1054"/>
                  <a:pt x="1877" y="1052"/>
                  <a:pt x="1874" y="1050"/>
                </a:cubicBezTo>
                <a:cubicBezTo>
                  <a:pt x="1871" y="1039"/>
                  <a:pt x="1866" y="1029"/>
                  <a:pt x="1859" y="1020"/>
                </a:cubicBezTo>
                <a:cubicBezTo>
                  <a:pt x="1859" y="1019"/>
                  <a:pt x="1860" y="1017"/>
                  <a:pt x="1860" y="1016"/>
                </a:cubicBezTo>
                <a:cubicBezTo>
                  <a:pt x="1929" y="966"/>
                  <a:pt x="1995" y="914"/>
                  <a:pt x="2057" y="865"/>
                </a:cubicBezTo>
                <a:cubicBezTo>
                  <a:pt x="2086" y="912"/>
                  <a:pt x="2137" y="945"/>
                  <a:pt x="2194" y="958"/>
                </a:cubicBezTo>
                <a:cubicBezTo>
                  <a:pt x="2188" y="962"/>
                  <a:pt x="2183" y="967"/>
                  <a:pt x="2177" y="971"/>
                </a:cubicBezTo>
                <a:cubicBezTo>
                  <a:pt x="2164" y="981"/>
                  <a:pt x="2150" y="991"/>
                  <a:pt x="2136" y="1001"/>
                </a:cubicBezTo>
                <a:cubicBezTo>
                  <a:pt x="2156" y="987"/>
                  <a:pt x="2176" y="973"/>
                  <a:pt x="2195" y="958"/>
                </a:cubicBezTo>
                <a:cubicBezTo>
                  <a:pt x="2221" y="964"/>
                  <a:pt x="2247" y="966"/>
                  <a:pt x="2273" y="962"/>
                </a:cubicBezTo>
                <a:cubicBezTo>
                  <a:pt x="2380" y="946"/>
                  <a:pt x="2427" y="862"/>
                  <a:pt x="2430" y="768"/>
                </a:cubicBezTo>
                <a:cubicBezTo>
                  <a:pt x="2472" y="731"/>
                  <a:pt x="2513" y="693"/>
                  <a:pt x="2551" y="651"/>
                </a:cubicBezTo>
                <a:cubicBezTo>
                  <a:pt x="2559" y="663"/>
                  <a:pt x="2566" y="674"/>
                  <a:pt x="2573" y="683"/>
                </a:cubicBezTo>
                <a:cubicBezTo>
                  <a:pt x="2587" y="702"/>
                  <a:pt x="2603" y="721"/>
                  <a:pt x="2621" y="741"/>
                </a:cubicBezTo>
                <a:cubicBezTo>
                  <a:pt x="2621" y="741"/>
                  <a:pt x="2621" y="742"/>
                  <a:pt x="2620" y="743"/>
                </a:cubicBezTo>
                <a:cubicBezTo>
                  <a:pt x="2610" y="757"/>
                  <a:pt x="2610" y="757"/>
                  <a:pt x="2610" y="757"/>
                </a:cubicBezTo>
                <a:cubicBezTo>
                  <a:pt x="2603" y="769"/>
                  <a:pt x="2596" y="780"/>
                  <a:pt x="2588" y="791"/>
                </a:cubicBezTo>
                <a:cubicBezTo>
                  <a:pt x="2568" y="817"/>
                  <a:pt x="2546" y="842"/>
                  <a:pt x="2523" y="867"/>
                </a:cubicBezTo>
                <a:cubicBezTo>
                  <a:pt x="2487" y="903"/>
                  <a:pt x="2452" y="938"/>
                  <a:pt x="2416" y="971"/>
                </a:cubicBezTo>
                <a:cubicBezTo>
                  <a:pt x="2376" y="1004"/>
                  <a:pt x="2334" y="1036"/>
                  <a:pt x="2295" y="1069"/>
                </a:cubicBezTo>
                <a:cubicBezTo>
                  <a:pt x="2274" y="1083"/>
                  <a:pt x="2252" y="1097"/>
                  <a:pt x="2230" y="1110"/>
                </a:cubicBezTo>
                <a:cubicBezTo>
                  <a:pt x="2203" y="1125"/>
                  <a:pt x="2176" y="1145"/>
                  <a:pt x="2148" y="1162"/>
                </a:cubicBezTo>
                <a:cubicBezTo>
                  <a:pt x="2125" y="1172"/>
                  <a:pt x="2101" y="1180"/>
                  <a:pt x="2078" y="1183"/>
                </a:cubicBezTo>
                <a:cubicBezTo>
                  <a:pt x="2056" y="1188"/>
                  <a:pt x="2046" y="1178"/>
                  <a:pt x="2035" y="1171"/>
                </a:cubicBezTo>
                <a:cubicBezTo>
                  <a:pt x="2031" y="1162"/>
                  <a:pt x="2012" y="1162"/>
                  <a:pt x="1997" y="1166"/>
                </a:cubicBezTo>
                <a:cubicBezTo>
                  <a:pt x="1990" y="1168"/>
                  <a:pt x="1985" y="1171"/>
                  <a:pt x="1982" y="1177"/>
                </a:cubicBezTo>
                <a:cubicBezTo>
                  <a:pt x="1965" y="1208"/>
                  <a:pt x="2025" y="1252"/>
                  <a:pt x="2063" y="1245"/>
                </a:cubicBezTo>
                <a:cubicBezTo>
                  <a:pt x="2122" y="1243"/>
                  <a:pt x="2161" y="1213"/>
                  <a:pt x="2201" y="1189"/>
                </a:cubicBezTo>
                <a:cubicBezTo>
                  <a:pt x="2286" y="1133"/>
                  <a:pt x="2357" y="1065"/>
                  <a:pt x="2427" y="996"/>
                </a:cubicBezTo>
                <a:cubicBezTo>
                  <a:pt x="2458" y="968"/>
                  <a:pt x="2485" y="938"/>
                  <a:pt x="2512" y="906"/>
                </a:cubicBezTo>
                <a:cubicBezTo>
                  <a:pt x="2559" y="859"/>
                  <a:pt x="2601" y="807"/>
                  <a:pt x="2631" y="751"/>
                </a:cubicBezTo>
                <a:cubicBezTo>
                  <a:pt x="2679" y="799"/>
                  <a:pt x="2739" y="844"/>
                  <a:pt x="2802" y="873"/>
                </a:cubicBezTo>
                <a:cubicBezTo>
                  <a:pt x="2695" y="950"/>
                  <a:pt x="2598" y="1057"/>
                  <a:pt x="2497" y="1140"/>
                </a:cubicBezTo>
                <a:close/>
                <a:moveTo>
                  <a:pt x="3011" y="889"/>
                </a:moveTo>
                <a:cubicBezTo>
                  <a:pt x="2991" y="895"/>
                  <a:pt x="2972" y="895"/>
                  <a:pt x="2954" y="894"/>
                </a:cubicBezTo>
                <a:cubicBezTo>
                  <a:pt x="2988" y="891"/>
                  <a:pt x="3023" y="877"/>
                  <a:pt x="3046" y="852"/>
                </a:cubicBezTo>
                <a:cubicBezTo>
                  <a:pt x="3048" y="869"/>
                  <a:pt x="3030" y="884"/>
                  <a:pt x="3011" y="889"/>
                </a:cubicBezTo>
                <a:close/>
              </a:path>
            </a:pathLst>
          </a:custGeom>
          <a:solidFill>
            <a:srgbClr val="F3EBD2">
              <a:alpha val="4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梦源黑体 CN W16" panose="020B0200000000000000" pitchFamily="34" charset="-122"/>
            </a:endParaRPr>
          </a:p>
        </p:txBody>
      </p:sp>
      <p:sp>
        <p:nvSpPr>
          <p:cNvPr id="29" name="Freeform 9">
            <a:extLst>
              <a:ext uri="{FF2B5EF4-FFF2-40B4-BE49-F238E27FC236}">
                <a16:creationId xmlns:a16="http://schemas.microsoft.com/office/drawing/2014/main" id="{0A3CA50A-1254-0F97-29BA-939D3929F6DF}"/>
              </a:ext>
            </a:extLst>
          </p:cNvPr>
          <p:cNvSpPr>
            <a:spLocks/>
          </p:cNvSpPr>
          <p:nvPr/>
        </p:nvSpPr>
        <p:spPr bwMode="auto">
          <a:xfrm>
            <a:off x="1460036" y="2468377"/>
            <a:ext cx="279773" cy="187036"/>
          </a:xfrm>
          <a:custGeom>
            <a:avLst/>
            <a:gdLst>
              <a:gd name="T0" fmla="*/ 45 w 153"/>
              <a:gd name="T1" fmla="*/ 84 h 96"/>
              <a:gd name="T2" fmla="*/ 93 w 153"/>
              <a:gd name="T3" fmla="*/ 95 h 96"/>
              <a:gd name="T4" fmla="*/ 138 w 153"/>
              <a:gd name="T5" fmla="*/ 70 h 96"/>
              <a:gd name="T6" fmla="*/ 135 w 153"/>
              <a:gd name="T7" fmla="*/ 12 h 96"/>
              <a:gd name="T8" fmla="*/ 85 w 153"/>
              <a:gd name="T9" fmla="*/ 28 h 96"/>
              <a:gd name="T10" fmla="*/ 93 w 153"/>
              <a:gd name="T11" fmla="*/ 54 h 96"/>
              <a:gd name="T12" fmla="*/ 131 w 153"/>
              <a:gd name="T13" fmla="*/ 50 h 96"/>
              <a:gd name="T14" fmla="*/ 117 w 153"/>
              <a:gd name="T15" fmla="*/ 27 h 96"/>
              <a:gd name="T16" fmla="*/ 103 w 153"/>
              <a:gd name="T17" fmla="*/ 32 h 96"/>
              <a:gd name="T18" fmla="*/ 117 w 153"/>
              <a:gd name="T19" fmla="*/ 28 h 96"/>
              <a:gd name="T20" fmla="*/ 128 w 153"/>
              <a:gd name="T21" fmla="*/ 49 h 96"/>
              <a:gd name="T22" fmla="*/ 96 w 153"/>
              <a:gd name="T23" fmla="*/ 51 h 96"/>
              <a:gd name="T24" fmla="*/ 90 w 153"/>
              <a:gd name="T25" fmla="*/ 31 h 96"/>
              <a:gd name="T26" fmla="*/ 112 w 153"/>
              <a:gd name="T27" fmla="*/ 13 h 96"/>
              <a:gd name="T28" fmla="*/ 141 w 153"/>
              <a:gd name="T29" fmla="*/ 50 h 96"/>
              <a:gd name="T30" fmla="*/ 102 w 153"/>
              <a:gd name="T31" fmla="*/ 88 h 96"/>
              <a:gd name="T32" fmla="*/ 56 w 153"/>
              <a:gd name="T33" fmla="*/ 85 h 96"/>
              <a:gd name="T34" fmla="*/ 0 w 153"/>
              <a:gd name="T35" fmla="*/ 47 h 96"/>
              <a:gd name="T36" fmla="*/ 45 w 153"/>
              <a:gd name="T37" fmla="*/ 84 h 96"/>
              <a:gd name="T38" fmla="*/ 45 w 153"/>
              <a:gd name="T39" fmla="*/ 84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3" h="96">
                <a:moveTo>
                  <a:pt x="45" y="84"/>
                </a:moveTo>
                <a:cubicBezTo>
                  <a:pt x="60" y="91"/>
                  <a:pt x="77" y="96"/>
                  <a:pt x="93" y="95"/>
                </a:cubicBezTo>
                <a:cubicBezTo>
                  <a:pt x="110" y="94"/>
                  <a:pt x="128" y="84"/>
                  <a:pt x="138" y="70"/>
                </a:cubicBezTo>
                <a:cubicBezTo>
                  <a:pt x="151" y="53"/>
                  <a:pt x="153" y="27"/>
                  <a:pt x="135" y="12"/>
                </a:cubicBezTo>
                <a:cubicBezTo>
                  <a:pt x="119" y="0"/>
                  <a:pt x="91" y="8"/>
                  <a:pt x="85" y="28"/>
                </a:cubicBezTo>
                <a:cubicBezTo>
                  <a:pt x="83" y="37"/>
                  <a:pt x="87" y="47"/>
                  <a:pt x="93" y="54"/>
                </a:cubicBezTo>
                <a:cubicBezTo>
                  <a:pt x="104" y="64"/>
                  <a:pt x="124" y="65"/>
                  <a:pt x="131" y="50"/>
                </a:cubicBezTo>
                <a:cubicBezTo>
                  <a:pt x="134" y="40"/>
                  <a:pt x="129" y="27"/>
                  <a:pt x="117" y="27"/>
                </a:cubicBezTo>
                <a:cubicBezTo>
                  <a:pt x="113" y="18"/>
                  <a:pt x="100" y="23"/>
                  <a:pt x="103" y="32"/>
                </a:cubicBezTo>
                <a:cubicBezTo>
                  <a:pt x="106" y="41"/>
                  <a:pt x="120" y="36"/>
                  <a:pt x="117" y="28"/>
                </a:cubicBezTo>
                <a:cubicBezTo>
                  <a:pt x="127" y="29"/>
                  <a:pt x="132" y="40"/>
                  <a:pt x="128" y="49"/>
                </a:cubicBezTo>
                <a:cubicBezTo>
                  <a:pt x="122" y="62"/>
                  <a:pt x="105" y="60"/>
                  <a:pt x="96" y="51"/>
                </a:cubicBezTo>
                <a:cubicBezTo>
                  <a:pt x="92" y="46"/>
                  <a:pt x="89" y="38"/>
                  <a:pt x="90" y="31"/>
                </a:cubicBezTo>
                <a:cubicBezTo>
                  <a:pt x="92" y="21"/>
                  <a:pt x="102" y="14"/>
                  <a:pt x="112" y="13"/>
                </a:cubicBezTo>
                <a:cubicBezTo>
                  <a:pt x="133" y="9"/>
                  <a:pt x="145" y="32"/>
                  <a:pt x="141" y="50"/>
                </a:cubicBezTo>
                <a:cubicBezTo>
                  <a:pt x="136" y="68"/>
                  <a:pt x="120" y="83"/>
                  <a:pt x="102" y="88"/>
                </a:cubicBezTo>
                <a:cubicBezTo>
                  <a:pt x="88" y="93"/>
                  <a:pt x="71" y="89"/>
                  <a:pt x="56" y="85"/>
                </a:cubicBezTo>
                <a:cubicBezTo>
                  <a:pt x="34" y="77"/>
                  <a:pt x="15" y="65"/>
                  <a:pt x="0" y="47"/>
                </a:cubicBezTo>
                <a:cubicBezTo>
                  <a:pt x="12" y="63"/>
                  <a:pt x="27" y="76"/>
                  <a:pt x="45" y="84"/>
                </a:cubicBezTo>
                <a:cubicBezTo>
                  <a:pt x="46" y="85"/>
                  <a:pt x="45" y="84"/>
                  <a:pt x="45" y="84"/>
                </a:cubicBezTo>
                <a:close/>
              </a:path>
            </a:pathLst>
          </a:custGeom>
          <a:solidFill>
            <a:srgbClr val="F3EBD2">
              <a:alpha val="40000"/>
            </a:srgbClr>
          </a:solidFill>
          <a:ln>
            <a:noFill/>
          </a:ln>
        </p:spPr>
        <p:txBody>
          <a:bodyPr vert="horz" wrap="square" lIns="58066" tIns="29033" rIns="58066" bIns="29033" numCol="1" anchor="t" anchorCtr="0" compatLnSpc="1">
            <a:prstTxWarp prst="textNoShape">
              <a:avLst/>
            </a:prstTxWarp>
          </a:bodyPr>
          <a:lstStyle/>
          <a:p>
            <a:endParaRPr lang="zh-CN" altLang="en-US" sz="1143" dirty="0">
              <a:ea typeface="梦源黑体 CN W16" panose="020B0200000000000000" pitchFamily="34" charset="-122"/>
            </a:endParaRPr>
          </a:p>
        </p:txBody>
      </p:sp>
      <p:sp>
        <p:nvSpPr>
          <p:cNvPr id="471" name="文本框 470">
            <a:extLst>
              <a:ext uri="{FF2B5EF4-FFF2-40B4-BE49-F238E27FC236}">
                <a16:creationId xmlns:a16="http://schemas.microsoft.com/office/drawing/2014/main" id="{4B5F7B70-8A41-AEAE-36EF-F4DC48BB02EB}"/>
              </a:ext>
            </a:extLst>
          </p:cNvPr>
          <p:cNvSpPr txBox="1"/>
          <p:nvPr/>
        </p:nvSpPr>
        <p:spPr>
          <a:xfrm>
            <a:off x="722238" y="2635700"/>
            <a:ext cx="30273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en-US" altLang="zh-CN" sz="900" dirty="0">
                <a:solidFill>
                  <a:srgbClr val="D8A97A"/>
                </a:solidFill>
                <a:latin typeface="DINPro-Bold" panose="02000503030000020004" pitchFamily="50" charset="0"/>
                <a:ea typeface="梦源黑体 CN W16" panose="020B0200000000000000" pitchFamily="34" charset="-122"/>
              </a:rPr>
              <a:t>Two</a:t>
            </a:r>
            <a:endParaRPr lang="zh-CN" altLang="en-US" sz="900" dirty="0">
              <a:solidFill>
                <a:srgbClr val="D8A97A"/>
              </a:solidFill>
              <a:latin typeface="DINPro-Bold" panose="02000503030000020004" pitchFamily="50" charset="0"/>
              <a:ea typeface="梦源黑体 CN W16" panose="020B0200000000000000" pitchFamily="34" charset="-122"/>
            </a:endParaRPr>
          </a:p>
        </p:txBody>
      </p:sp>
      <p:sp>
        <p:nvSpPr>
          <p:cNvPr id="472" name="文本框 471">
            <a:extLst>
              <a:ext uri="{FF2B5EF4-FFF2-40B4-BE49-F238E27FC236}">
                <a16:creationId xmlns:a16="http://schemas.microsoft.com/office/drawing/2014/main" id="{071D7E00-053E-3466-0AE4-A7A148339672}"/>
              </a:ext>
            </a:extLst>
          </p:cNvPr>
          <p:cNvSpPr txBox="1"/>
          <p:nvPr/>
        </p:nvSpPr>
        <p:spPr>
          <a:xfrm>
            <a:off x="728014" y="2330975"/>
            <a:ext cx="380873" cy="307777"/>
          </a:xfrm>
          <a:prstGeom prst="rect">
            <a:avLst/>
          </a:prstGeom>
          <a:noFill/>
        </p:spPr>
        <p:txBody>
          <a:bodyPr wrap="none" lIns="0" tIns="0" bIns="0" rtlCol="0">
            <a:spAutoFit/>
          </a:bodyPr>
          <a:lstStyle/>
          <a:p>
            <a:r>
              <a:rPr lang="es-ES" altLang="zh-CN" sz="2000" b="1" dirty="0">
                <a:solidFill>
                  <a:srgbClr val="F8DFC0"/>
                </a:solidFill>
                <a:latin typeface="梦源黑体 CN W16" panose="020B0200000000000000" pitchFamily="34" charset="-122"/>
                <a:ea typeface="梦源黑体 CN W16" panose="020B0200000000000000" pitchFamily="34" charset="-122"/>
              </a:rPr>
              <a:t>02</a:t>
            </a:r>
            <a:endParaRPr lang="zh-CN" altLang="en-US" sz="2000" b="1" dirty="0">
              <a:solidFill>
                <a:srgbClr val="F8DFC0"/>
              </a:solidFill>
              <a:latin typeface="梦源黑体 CN W16" panose="020B0200000000000000" pitchFamily="34" charset="-122"/>
              <a:ea typeface="梦源黑体 CN W16" panose="020B0200000000000000" pitchFamily="34" charset="-122"/>
            </a:endParaRPr>
          </a:p>
        </p:txBody>
      </p:sp>
      <p:grpSp>
        <p:nvGrpSpPr>
          <p:cNvPr id="473" name="组合 472">
            <a:extLst>
              <a:ext uri="{FF2B5EF4-FFF2-40B4-BE49-F238E27FC236}">
                <a16:creationId xmlns:a16="http://schemas.microsoft.com/office/drawing/2014/main" id="{70D2EE2B-6A92-0B30-1684-C52D272629FD}"/>
              </a:ext>
            </a:extLst>
          </p:cNvPr>
          <p:cNvGrpSpPr/>
          <p:nvPr/>
        </p:nvGrpSpPr>
        <p:grpSpPr>
          <a:xfrm>
            <a:off x="635681" y="3406675"/>
            <a:ext cx="473206" cy="469359"/>
            <a:chOff x="624439" y="2438421"/>
            <a:chExt cx="536520" cy="469359"/>
          </a:xfrm>
        </p:grpSpPr>
        <p:sp>
          <p:nvSpPr>
            <p:cNvPr id="474" name="文本框 473">
              <a:extLst>
                <a:ext uri="{FF2B5EF4-FFF2-40B4-BE49-F238E27FC236}">
                  <a16:creationId xmlns:a16="http://schemas.microsoft.com/office/drawing/2014/main" id="{54C20630-35D7-9F01-91A1-96EF7EED09D1}"/>
                </a:ext>
              </a:extLst>
            </p:cNvPr>
            <p:cNvSpPr txBox="1"/>
            <p:nvPr/>
          </p:nvSpPr>
          <p:spPr>
            <a:xfrm>
              <a:off x="624439" y="2438421"/>
              <a:ext cx="53652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altLang="zh-CN" sz="2000" b="1" dirty="0">
                  <a:solidFill>
                    <a:srgbClr val="896453"/>
                  </a:solidFill>
                  <a:latin typeface="梦源黑体 CN W16" panose="020B0200000000000000" pitchFamily="34" charset="-122"/>
                  <a:ea typeface="梦源黑体 CN W16" panose="020B0200000000000000" pitchFamily="34" charset="-122"/>
                </a:rPr>
                <a:t>03</a:t>
              </a:r>
              <a:endParaRPr lang="zh-CN" altLang="en-US" sz="2000" b="1" dirty="0">
                <a:solidFill>
                  <a:srgbClr val="896453"/>
                </a:solidFill>
                <a:latin typeface="梦源黑体 CN W16" panose="020B0200000000000000" pitchFamily="34" charset="-122"/>
                <a:ea typeface="梦源黑体 CN W16" panose="020B0200000000000000" pitchFamily="34" charset="-122"/>
              </a:endParaRPr>
            </a:p>
          </p:txBody>
        </p:sp>
        <p:sp>
          <p:nvSpPr>
            <p:cNvPr id="475" name="文本框 474">
              <a:extLst>
                <a:ext uri="{FF2B5EF4-FFF2-40B4-BE49-F238E27FC236}">
                  <a16:creationId xmlns:a16="http://schemas.microsoft.com/office/drawing/2014/main" id="{F8193F5B-4EE4-7FAB-224D-7BFA634DED61}"/>
                </a:ext>
              </a:extLst>
            </p:cNvPr>
            <p:cNvSpPr txBox="1"/>
            <p:nvPr/>
          </p:nvSpPr>
          <p:spPr>
            <a:xfrm>
              <a:off x="716701" y="2769281"/>
              <a:ext cx="374191" cy="1384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dist"/>
              <a:r>
                <a:rPr lang="es-ES" altLang="zh-CN" sz="900" dirty="0">
                  <a:solidFill>
                    <a:schemeClr val="accent1">
                      <a:alpha val="40000"/>
                    </a:schemeClr>
                  </a:solidFill>
                  <a:latin typeface="DINPro-Bold" panose="02000503030000020004" pitchFamily="50" charset="0"/>
                  <a:ea typeface="梦源黑体 CN W16" panose="020B0200000000000000" pitchFamily="34" charset="-122"/>
                </a:rPr>
                <a:t>Three</a:t>
              </a:r>
              <a:endParaRPr lang="zh-CN" altLang="en-US" sz="900" dirty="0">
                <a:solidFill>
                  <a:schemeClr val="accent1">
                    <a:alpha val="40000"/>
                  </a:schemeClr>
                </a:solidFill>
                <a:latin typeface="DINPro-Bold" panose="02000503030000020004" pitchFamily="50" charset="0"/>
                <a:ea typeface="梦源黑体 CN W16" panose="020B0200000000000000" pitchFamily="34" charset="-122"/>
              </a:endParaRPr>
            </a:p>
          </p:txBody>
        </p:sp>
      </p:grpSp>
      <p:grpSp>
        <p:nvGrpSpPr>
          <p:cNvPr id="476" name="组合 475">
            <a:extLst>
              <a:ext uri="{FF2B5EF4-FFF2-40B4-BE49-F238E27FC236}">
                <a16:creationId xmlns:a16="http://schemas.microsoft.com/office/drawing/2014/main" id="{38E0F7AD-06A8-9738-9D8B-8B410AA8A8EA}"/>
              </a:ext>
            </a:extLst>
          </p:cNvPr>
          <p:cNvGrpSpPr/>
          <p:nvPr/>
        </p:nvGrpSpPr>
        <p:grpSpPr>
          <a:xfrm>
            <a:off x="635681" y="1534525"/>
            <a:ext cx="473206" cy="469359"/>
            <a:chOff x="624439" y="2438421"/>
            <a:chExt cx="536520" cy="469359"/>
          </a:xfrm>
        </p:grpSpPr>
        <p:sp>
          <p:nvSpPr>
            <p:cNvPr id="477" name="文本框 476">
              <a:extLst>
                <a:ext uri="{FF2B5EF4-FFF2-40B4-BE49-F238E27FC236}">
                  <a16:creationId xmlns:a16="http://schemas.microsoft.com/office/drawing/2014/main" id="{58679F67-B031-3880-3503-6ACE198833C2}"/>
                </a:ext>
              </a:extLst>
            </p:cNvPr>
            <p:cNvSpPr txBox="1"/>
            <p:nvPr/>
          </p:nvSpPr>
          <p:spPr>
            <a:xfrm>
              <a:off x="624439" y="2438421"/>
              <a:ext cx="53652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altLang="zh-CN" sz="2000" b="1" dirty="0">
                  <a:solidFill>
                    <a:srgbClr val="896453"/>
                  </a:solidFill>
                  <a:latin typeface="梦源黑体 CN W16" panose="020B0200000000000000" pitchFamily="34" charset="-122"/>
                  <a:ea typeface="梦源黑体 CN W16" panose="020B0200000000000000" pitchFamily="34" charset="-122"/>
                </a:rPr>
                <a:t>01</a:t>
              </a:r>
              <a:endParaRPr lang="zh-CN" altLang="en-US" sz="2000" b="1" dirty="0">
                <a:solidFill>
                  <a:srgbClr val="896453"/>
                </a:solidFill>
                <a:latin typeface="梦源黑体 CN W16" panose="020B0200000000000000" pitchFamily="34" charset="-122"/>
                <a:ea typeface="梦源黑体 CN W16" panose="020B0200000000000000" pitchFamily="34" charset="-122"/>
              </a:endParaRPr>
            </a:p>
          </p:txBody>
        </p:sp>
        <p:sp>
          <p:nvSpPr>
            <p:cNvPr id="478" name="文本框 477">
              <a:extLst>
                <a:ext uri="{FF2B5EF4-FFF2-40B4-BE49-F238E27FC236}">
                  <a16:creationId xmlns:a16="http://schemas.microsoft.com/office/drawing/2014/main" id="{DE5FD93C-8B7A-71F4-4657-EA5D860C77EB}"/>
                </a:ext>
              </a:extLst>
            </p:cNvPr>
            <p:cNvSpPr txBox="1"/>
            <p:nvPr/>
          </p:nvSpPr>
          <p:spPr>
            <a:xfrm>
              <a:off x="687428" y="2769281"/>
              <a:ext cx="374192" cy="1384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dist"/>
              <a:r>
                <a:rPr lang="es-ES" altLang="zh-CN" sz="900" dirty="0">
                  <a:solidFill>
                    <a:schemeClr val="accent1">
                      <a:alpha val="40000"/>
                    </a:schemeClr>
                  </a:solidFill>
                  <a:latin typeface="DINPro-Bold" panose="02000503030000020004" pitchFamily="50" charset="0"/>
                  <a:ea typeface="梦源黑体 CN W16" panose="020B0200000000000000" pitchFamily="34" charset="-122"/>
                </a:rPr>
                <a:t>One</a:t>
              </a:r>
              <a:endParaRPr lang="zh-CN" altLang="en-US" sz="900" dirty="0">
                <a:solidFill>
                  <a:schemeClr val="accent1">
                    <a:alpha val="40000"/>
                  </a:schemeClr>
                </a:solidFill>
                <a:latin typeface="DINPro-Bold" panose="02000503030000020004" pitchFamily="50" charset="0"/>
                <a:ea typeface="梦源黑体 CN W16" panose="020B0200000000000000" pitchFamily="34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8206098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B6AA9D"/>
            </a:gs>
            <a:gs pos="50400">
              <a:srgbClr val="CBC1B7"/>
            </a:gs>
            <a:gs pos="100000">
              <a:srgbClr val="D1C8B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122" name="直接连接符 4121">
            <a:extLst>
              <a:ext uri="{FF2B5EF4-FFF2-40B4-BE49-F238E27FC236}">
                <a16:creationId xmlns:a16="http://schemas.microsoft.com/office/drawing/2014/main" id="{5F0E0267-A02B-A8F5-E316-4D326CD55BDE}"/>
              </a:ext>
            </a:extLst>
          </p:cNvPr>
          <p:cNvCxnSpPr>
            <a:cxnSpLocks/>
          </p:cNvCxnSpPr>
          <p:nvPr/>
        </p:nvCxnSpPr>
        <p:spPr>
          <a:xfrm>
            <a:off x="11899707" y="2046563"/>
            <a:ext cx="0" cy="1306462"/>
          </a:xfrm>
          <a:prstGeom prst="line">
            <a:avLst/>
          </a:prstGeom>
          <a:ln w="158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2" name="直接连接符 1041">
            <a:extLst>
              <a:ext uri="{FF2B5EF4-FFF2-40B4-BE49-F238E27FC236}">
                <a16:creationId xmlns:a16="http://schemas.microsoft.com/office/drawing/2014/main" id="{3CB32CCC-71C1-12A3-7485-F0DA7D5FCD49}"/>
              </a:ext>
            </a:extLst>
          </p:cNvPr>
          <p:cNvCxnSpPr>
            <a:cxnSpLocks/>
          </p:cNvCxnSpPr>
          <p:nvPr/>
        </p:nvCxnSpPr>
        <p:spPr>
          <a:xfrm>
            <a:off x="299964" y="565298"/>
            <a:ext cx="0" cy="1689126"/>
          </a:xfrm>
          <a:prstGeom prst="line">
            <a:avLst/>
          </a:prstGeom>
          <a:ln w="158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4" name="椭圆 1043">
            <a:extLst>
              <a:ext uri="{FF2B5EF4-FFF2-40B4-BE49-F238E27FC236}">
                <a16:creationId xmlns:a16="http://schemas.microsoft.com/office/drawing/2014/main" id="{22527F20-9CDE-77FB-B33C-020336D25E0F}"/>
              </a:ext>
            </a:extLst>
          </p:cNvPr>
          <p:cNvSpPr/>
          <p:nvPr/>
        </p:nvSpPr>
        <p:spPr>
          <a:xfrm>
            <a:off x="297864" y="2591617"/>
            <a:ext cx="60755" cy="6075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梦源黑体 CN W16" panose="020B0200000000000000" pitchFamily="34" charset="-122"/>
            </a:endParaRPr>
          </a:p>
        </p:txBody>
      </p:sp>
      <p:sp>
        <p:nvSpPr>
          <p:cNvPr id="1045" name="椭圆 1044">
            <a:extLst>
              <a:ext uri="{FF2B5EF4-FFF2-40B4-BE49-F238E27FC236}">
                <a16:creationId xmlns:a16="http://schemas.microsoft.com/office/drawing/2014/main" id="{07114615-1811-7431-7D6E-1C68F8A971E0}"/>
              </a:ext>
            </a:extLst>
          </p:cNvPr>
          <p:cNvSpPr/>
          <p:nvPr/>
        </p:nvSpPr>
        <p:spPr>
          <a:xfrm>
            <a:off x="411133" y="2591617"/>
            <a:ext cx="60755" cy="6075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梦源黑体 CN W16" panose="020B0200000000000000" pitchFamily="34" charset="-122"/>
            </a:endParaRPr>
          </a:p>
        </p:txBody>
      </p:sp>
      <p:sp>
        <p:nvSpPr>
          <p:cNvPr id="1046" name="椭圆 1045">
            <a:extLst>
              <a:ext uri="{FF2B5EF4-FFF2-40B4-BE49-F238E27FC236}">
                <a16:creationId xmlns:a16="http://schemas.microsoft.com/office/drawing/2014/main" id="{9A6FE32E-8C24-0992-5017-8F3A2BD90988}"/>
              </a:ext>
            </a:extLst>
          </p:cNvPr>
          <p:cNvSpPr/>
          <p:nvPr/>
        </p:nvSpPr>
        <p:spPr>
          <a:xfrm>
            <a:off x="524402" y="2591617"/>
            <a:ext cx="60755" cy="6075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梦源黑体 CN W16" panose="020B0200000000000000" pitchFamily="34" charset="-122"/>
            </a:endParaRPr>
          </a:p>
        </p:txBody>
      </p:sp>
      <p:sp>
        <p:nvSpPr>
          <p:cNvPr id="1047" name="椭圆 1046">
            <a:extLst>
              <a:ext uri="{FF2B5EF4-FFF2-40B4-BE49-F238E27FC236}">
                <a16:creationId xmlns:a16="http://schemas.microsoft.com/office/drawing/2014/main" id="{F29021ED-F211-73A2-13D7-DCB5E145CD04}"/>
              </a:ext>
            </a:extLst>
          </p:cNvPr>
          <p:cNvSpPr/>
          <p:nvPr/>
        </p:nvSpPr>
        <p:spPr>
          <a:xfrm>
            <a:off x="297864" y="2690743"/>
            <a:ext cx="60755" cy="6075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梦源黑体 CN W16" panose="020B0200000000000000" pitchFamily="34" charset="-122"/>
            </a:endParaRPr>
          </a:p>
        </p:txBody>
      </p:sp>
      <p:sp>
        <p:nvSpPr>
          <p:cNvPr id="1048" name="椭圆 1047">
            <a:extLst>
              <a:ext uri="{FF2B5EF4-FFF2-40B4-BE49-F238E27FC236}">
                <a16:creationId xmlns:a16="http://schemas.microsoft.com/office/drawing/2014/main" id="{990272C0-0F7A-AA3C-16FF-474947A9C6F1}"/>
              </a:ext>
            </a:extLst>
          </p:cNvPr>
          <p:cNvSpPr/>
          <p:nvPr/>
        </p:nvSpPr>
        <p:spPr>
          <a:xfrm>
            <a:off x="411133" y="2690743"/>
            <a:ext cx="60755" cy="6075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梦源黑体 CN W16" panose="020B0200000000000000" pitchFamily="34" charset="-122"/>
            </a:endParaRPr>
          </a:p>
        </p:txBody>
      </p:sp>
      <p:sp>
        <p:nvSpPr>
          <p:cNvPr id="1049" name="椭圆 1048">
            <a:extLst>
              <a:ext uri="{FF2B5EF4-FFF2-40B4-BE49-F238E27FC236}">
                <a16:creationId xmlns:a16="http://schemas.microsoft.com/office/drawing/2014/main" id="{4C6FBAFA-D7E5-BD96-7A24-0CF1EE820D84}"/>
              </a:ext>
            </a:extLst>
          </p:cNvPr>
          <p:cNvSpPr/>
          <p:nvPr/>
        </p:nvSpPr>
        <p:spPr>
          <a:xfrm>
            <a:off x="524402" y="2690743"/>
            <a:ext cx="60755" cy="6075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梦源黑体 CN W16" panose="020B0200000000000000" pitchFamily="34" charset="-122"/>
            </a:endParaRPr>
          </a:p>
        </p:txBody>
      </p:sp>
      <p:sp>
        <p:nvSpPr>
          <p:cNvPr id="1050" name="椭圆 1049">
            <a:extLst>
              <a:ext uri="{FF2B5EF4-FFF2-40B4-BE49-F238E27FC236}">
                <a16:creationId xmlns:a16="http://schemas.microsoft.com/office/drawing/2014/main" id="{05D78659-91ED-B40B-7B95-BCDDD8618DB0}"/>
              </a:ext>
            </a:extLst>
          </p:cNvPr>
          <p:cNvSpPr/>
          <p:nvPr/>
        </p:nvSpPr>
        <p:spPr>
          <a:xfrm>
            <a:off x="297864" y="2789869"/>
            <a:ext cx="60755" cy="6075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梦源黑体 CN W16" panose="020B0200000000000000" pitchFamily="34" charset="-122"/>
            </a:endParaRPr>
          </a:p>
        </p:txBody>
      </p:sp>
      <p:sp>
        <p:nvSpPr>
          <p:cNvPr id="1051" name="椭圆 1050">
            <a:extLst>
              <a:ext uri="{FF2B5EF4-FFF2-40B4-BE49-F238E27FC236}">
                <a16:creationId xmlns:a16="http://schemas.microsoft.com/office/drawing/2014/main" id="{D6CBD92C-4E50-5482-4605-B710E783D7D0}"/>
              </a:ext>
            </a:extLst>
          </p:cNvPr>
          <p:cNvSpPr/>
          <p:nvPr/>
        </p:nvSpPr>
        <p:spPr>
          <a:xfrm>
            <a:off x="411133" y="2789869"/>
            <a:ext cx="60755" cy="6075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梦源黑体 CN W16" panose="020B0200000000000000" pitchFamily="34" charset="-122"/>
            </a:endParaRPr>
          </a:p>
        </p:txBody>
      </p:sp>
      <p:sp>
        <p:nvSpPr>
          <p:cNvPr id="1052" name="椭圆 1051">
            <a:extLst>
              <a:ext uri="{FF2B5EF4-FFF2-40B4-BE49-F238E27FC236}">
                <a16:creationId xmlns:a16="http://schemas.microsoft.com/office/drawing/2014/main" id="{B0F808EB-7071-6E4C-5CDA-C1C87CFDD1DD}"/>
              </a:ext>
            </a:extLst>
          </p:cNvPr>
          <p:cNvSpPr/>
          <p:nvPr/>
        </p:nvSpPr>
        <p:spPr>
          <a:xfrm>
            <a:off x="524402" y="2789869"/>
            <a:ext cx="60755" cy="6075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梦源黑体 CN W16" panose="020B0200000000000000" pitchFamily="34" charset="-122"/>
            </a:endParaRPr>
          </a:p>
        </p:txBody>
      </p:sp>
      <p:sp>
        <p:nvSpPr>
          <p:cNvPr id="1053" name="椭圆 1052">
            <a:extLst>
              <a:ext uri="{FF2B5EF4-FFF2-40B4-BE49-F238E27FC236}">
                <a16:creationId xmlns:a16="http://schemas.microsoft.com/office/drawing/2014/main" id="{210D34EE-C2A6-5E10-8C17-4B80E263A227}"/>
              </a:ext>
            </a:extLst>
          </p:cNvPr>
          <p:cNvSpPr/>
          <p:nvPr/>
        </p:nvSpPr>
        <p:spPr>
          <a:xfrm>
            <a:off x="297864" y="2888995"/>
            <a:ext cx="60755" cy="6075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梦源黑体 CN W16" panose="020B0200000000000000" pitchFamily="34" charset="-122"/>
            </a:endParaRPr>
          </a:p>
        </p:txBody>
      </p:sp>
      <p:sp>
        <p:nvSpPr>
          <p:cNvPr id="1054" name="椭圆 1053">
            <a:extLst>
              <a:ext uri="{FF2B5EF4-FFF2-40B4-BE49-F238E27FC236}">
                <a16:creationId xmlns:a16="http://schemas.microsoft.com/office/drawing/2014/main" id="{682AF023-D63A-4D1B-908F-CA17041641DE}"/>
              </a:ext>
            </a:extLst>
          </p:cNvPr>
          <p:cNvSpPr/>
          <p:nvPr/>
        </p:nvSpPr>
        <p:spPr>
          <a:xfrm>
            <a:off x="411133" y="2888995"/>
            <a:ext cx="60755" cy="6075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梦源黑体 CN W16" panose="020B0200000000000000" pitchFamily="34" charset="-122"/>
            </a:endParaRPr>
          </a:p>
        </p:txBody>
      </p:sp>
      <p:sp>
        <p:nvSpPr>
          <p:cNvPr id="1055" name="椭圆 1054">
            <a:extLst>
              <a:ext uri="{FF2B5EF4-FFF2-40B4-BE49-F238E27FC236}">
                <a16:creationId xmlns:a16="http://schemas.microsoft.com/office/drawing/2014/main" id="{EBE1C931-8EE5-C6C9-59C9-3ABF0741880B}"/>
              </a:ext>
            </a:extLst>
          </p:cNvPr>
          <p:cNvSpPr/>
          <p:nvPr/>
        </p:nvSpPr>
        <p:spPr>
          <a:xfrm>
            <a:off x="524402" y="2888995"/>
            <a:ext cx="60755" cy="6075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梦源黑体 CN W16" panose="020B0200000000000000" pitchFamily="34" charset="-122"/>
            </a:endParaRPr>
          </a:p>
        </p:txBody>
      </p:sp>
      <p:sp>
        <p:nvSpPr>
          <p:cNvPr id="4128" name="椭圆 4127">
            <a:extLst>
              <a:ext uri="{FF2B5EF4-FFF2-40B4-BE49-F238E27FC236}">
                <a16:creationId xmlns:a16="http://schemas.microsoft.com/office/drawing/2014/main" id="{0025A724-475F-E979-3E3F-841C8AA201D6}"/>
              </a:ext>
            </a:extLst>
          </p:cNvPr>
          <p:cNvSpPr/>
          <p:nvPr/>
        </p:nvSpPr>
        <p:spPr>
          <a:xfrm>
            <a:off x="297864" y="2988121"/>
            <a:ext cx="60755" cy="6075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梦源黑体 CN W16" panose="020B0200000000000000" pitchFamily="34" charset="-122"/>
            </a:endParaRPr>
          </a:p>
        </p:txBody>
      </p:sp>
      <p:sp>
        <p:nvSpPr>
          <p:cNvPr id="4129" name="椭圆 4128">
            <a:extLst>
              <a:ext uri="{FF2B5EF4-FFF2-40B4-BE49-F238E27FC236}">
                <a16:creationId xmlns:a16="http://schemas.microsoft.com/office/drawing/2014/main" id="{A49ABB3A-DFCD-E821-A17F-AF7B8122D73A}"/>
              </a:ext>
            </a:extLst>
          </p:cNvPr>
          <p:cNvSpPr/>
          <p:nvPr/>
        </p:nvSpPr>
        <p:spPr>
          <a:xfrm>
            <a:off x="411133" y="2988121"/>
            <a:ext cx="60755" cy="6075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梦源黑体 CN W16" panose="020B0200000000000000" pitchFamily="34" charset="-122"/>
            </a:endParaRPr>
          </a:p>
        </p:txBody>
      </p:sp>
      <p:sp>
        <p:nvSpPr>
          <p:cNvPr id="4130" name="椭圆 4129">
            <a:extLst>
              <a:ext uri="{FF2B5EF4-FFF2-40B4-BE49-F238E27FC236}">
                <a16:creationId xmlns:a16="http://schemas.microsoft.com/office/drawing/2014/main" id="{B41C041C-C3F2-EB52-26B8-C1F83A1142EF}"/>
              </a:ext>
            </a:extLst>
          </p:cNvPr>
          <p:cNvSpPr/>
          <p:nvPr/>
        </p:nvSpPr>
        <p:spPr>
          <a:xfrm>
            <a:off x="524402" y="2988121"/>
            <a:ext cx="60755" cy="6075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梦源黑体 CN W16" panose="020B0200000000000000" pitchFamily="34" charset="-122"/>
            </a:endParaRPr>
          </a:p>
        </p:txBody>
      </p:sp>
      <p:sp>
        <p:nvSpPr>
          <p:cNvPr id="4131" name="椭圆 4130">
            <a:extLst>
              <a:ext uri="{FF2B5EF4-FFF2-40B4-BE49-F238E27FC236}">
                <a16:creationId xmlns:a16="http://schemas.microsoft.com/office/drawing/2014/main" id="{893C07EF-B295-8ACE-C889-C2E419E905F5}"/>
              </a:ext>
            </a:extLst>
          </p:cNvPr>
          <p:cNvSpPr/>
          <p:nvPr/>
        </p:nvSpPr>
        <p:spPr>
          <a:xfrm>
            <a:off x="297864" y="3087247"/>
            <a:ext cx="60755" cy="6075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梦源黑体 CN W16" panose="020B0200000000000000" pitchFamily="34" charset="-122"/>
            </a:endParaRPr>
          </a:p>
        </p:txBody>
      </p:sp>
      <p:sp>
        <p:nvSpPr>
          <p:cNvPr id="4132" name="椭圆 4131">
            <a:extLst>
              <a:ext uri="{FF2B5EF4-FFF2-40B4-BE49-F238E27FC236}">
                <a16:creationId xmlns:a16="http://schemas.microsoft.com/office/drawing/2014/main" id="{16F276C3-7696-67E1-EFAA-69E3A8E0FCE1}"/>
              </a:ext>
            </a:extLst>
          </p:cNvPr>
          <p:cNvSpPr/>
          <p:nvPr/>
        </p:nvSpPr>
        <p:spPr>
          <a:xfrm>
            <a:off x="411133" y="3087247"/>
            <a:ext cx="60755" cy="6075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梦源黑体 CN W16" panose="020B0200000000000000" pitchFamily="34" charset="-122"/>
            </a:endParaRPr>
          </a:p>
        </p:txBody>
      </p:sp>
      <p:sp>
        <p:nvSpPr>
          <p:cNvPr id="4133" name="椭圆 4132">
            <a:extLst>
              <a:ext uri="{FF2B5EF4-FFF2-40B4-BE49-F238E27FC236}">
                <a16:creationId xmlns:a16="http://schemas.microsoft.com/office/drawing/2014/main" id="{1FFE0F07-A574-7985-E52F-0B1AE979B412}"/>
              </a:ext>
            </a:extLst>
          </p:cNvPr>
          <p:cNvSpPr/>
          <p:nvPr/>
        </p:nvSpPr>
        <p:spPr>
          <a:xfrm>
            <a:off x="524402" y="3087247"/>
            <a:ext cx="60755" cy="6075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梦源黑体 CN W16" panose="020B0200000000000000" pitchFamily="34" charset="-122"/>
            </a:endParaRPr>
          </a:p>
        </p:txBody>
      </p:sp>
      <p:sp>
        <p:nvSpPr>
          <p:cNvPr id="4134" name="椭圆 4133">
            <a:extLst>
              <a:ext uri="{FF2B5EF4-FFF2-40B4-BE49-F238E27FC236}">
                <a16:creationId xmlns:a16="http://schemas.microsoft.com/office/drawing/2014/main" id="{5A18421B-DDAB-6639-7BFF-C8DECE163902}"/>
              </a:ext>
            </a:extLst>
          </p:cNvPr>
          <p:cNvSpPr/>
          <p:nvPr/>
        </p:nvSpPr>
        <p:spPr>
          <a:xfrm>
            <a:off x="297864" y="3186373"/>
            <a:ext cx="60755" cy="6075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梦源黑体 CN W16" panose="020B0200000000000000" pitchFamily="34" charset="-122"/>
            </a:endParaRPr>
          </a:p>
        </p:txBody>
      </p:sp>
      <p:sp>
        <p:nvSpPr>
          <p:cNvPr id="4135" name="椭圆 4134">
            <a:extLst>
              <a:ext uri="{FF2B5EF4-FFF2-40B4-BE49-F238E27FC236}">
                <a16:creationId xmlns:a16="http://schemas.microsoft.com/office/drawing/2014/main" id="{F95F71C8-3B9A-7EB0-09D4-92695924501D}"/>
              </a:ext>
            </a:extLst>
          </p:cNvPr>
          <p:cNvSpPr/>
          <p:nvPr/>
        </p:nvSpPr>
        <p:spPr>
          <a:xfrm>
            <a:off x="411133" y="3186373"/>
            <a:ext cx="60755" cy="6075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梦源黑体 CN W16" panose="020B0200000000000000" pitchFamily="34" charset="-122"/>
            </a:endParaRPr>
          </a:p>
        </p:txBody>
      </p:sp>
      <p:sp>
        <p:nvSpPr>
          <p:cNvPr id="4136" name="椭圆 4135">
            <a:extLst>
              <a:ext uri="{FF2B5EF4-FFF2-40B4-BE49-F238E27FC236}">
                <a16:creationId xmlns:a16="http://schemas.microsoft.com/office/drawing/2014/main" id="{E80A283E-BC69-87AD-260F-E398CE950C87}"/>
              </a:ext>
            </a:extLst>
          </p:cNvPr>
          <p:cNvSpPr/>
          <p:nvPr/>
        </p:nvSpPr>
        <p:spPr>
          <a:xfrm>
            <a:off x="524402" y="3186373"/>
            <a:ext cx="60755" cy="6075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梦源黑体 CN W16" panose="020B0200000000000000" pitchFamily="34" charset="-122"/>
            </a:endParaRPr>
          </a:p>
        </p:txBody>
      </p:sp>
      <p:sp>
        <p:nvSpPr>
          <p:cNvPr id="4137" name="椭圆 4136">
            <a:extLst>
              <a:ext uri="{FF2B5EF4-FFF2-40B4-BE49-F238E27FC236}">
                <a16:creationId xmlns:a16="http://schemas.microsoft.com/office/drawing/2014/main" id="{2B84D227-0E9A-58A1-37CA-0A3051572A85}"/>
              </a:ext>
            </a:extLst>
          </p:cNvPr>
          <p:cNvSpPr/>
          <p:nvPr/>
        </p:nvSpPr>
        <p:spPr>
          <a:xfrm>
            <a:off x="297864" y="3285499"/>
            <a:ext cx="60755" cy="6075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梦源黑体 CN W16" panose="020B0200000000000000" pitchFamily="34" charset="-122"/>
            </a:endParaRPr>
          </a:p>
        </p:txBody>
      </p:sp>
      <p:sp>
        <p:nvSpPr>
          <p:cNvPr id="4138" name="椭圆 4137">
            <a:extLst>
              <a:ext uri="{FF2B5EF4-FFF2-40B4-BE49-F238E27FC236}">
                <a16:creationId xmlns:a16="http://schemas.microsoft.com/office/drawing/2014/main" id="{12497B28-12F5-4A95-D187-4D013D90BC9F}"/>
              </a:ext>
            </a:extLst>
          </p:cNvPr>
          <p:cNvSpPr/>
          <p:nvPr/>
        </p:nvSpPr>
        <p:spPr>
          <a:xfrm>
            <a:off x="411133" y="3285499"/>
            <a:ext cx="60755" cy="6075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梦源黑体 CN W16" panose="020B0200000000000000" pitchFamily="34" charset="-122"/>
            </a:endParaRPr>
          </a:p>
        </p:txBody>
      </p:sp>
      <p:sp>
        <p:nvSpPr>
          <p:cNvPr id="4139" name="椭圆 4138">
            <a:extLst>
              <a:ext uri="{FF2B5EF4-FFF2-40B4-BE49-F238E27FC236}">
                <a16:creationId xmlns:a16="http://schemas.microsoft.com/office/drawing/2014/main" id="{AD179E9E-DA81-4244-3B2E-E9607FC2C33E}"/>
              </a:ext>
            </a:extLst>
          </p:cNvPr>
          <p:cNvSpPr/>
          <p:nvPr/>
        </p:nvSpPr>
        <p:spPr>
          <a:xfrm>
            <a:off x="524402" y="3285499"/>
            <a:ext cx="60755" cy="6075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梦源黑体 CN W16" panose="020B0200000000000000" pitchFamily="34" charset="-122"/>
            </a:endParaRPr>
          </a:p>
        </p:txBody>
      </p:sp>
      <p:sp>
        <p:nvSpPr>
          <p:cNvPr id="4140" name="椭圆 4139">
            <a:extLst>
              <a:ext uri="{FF2B5EF4-FFF2-40B4-BE49-F238E27FC236}">
                <a16:creationId xmlns:a16="http://schemas.microsoft.com/office/drawing/2014/main" id="{2BABC7B4-205D-4B0D-A44B-02BFA42BBEC9}"/>
              </a:ext>
            </a:extLst>
          </p:cNvPr>
          <p:cNvSpPr/>
          <p:nvPr/>
        </p:nvSpPr>
        <p:spPr>
          <a:xfrm>
            <a:off x="297864" y="3384625"/>
            <a:ext cx="60755" cy="6075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梦源黑体 CN W16" panose="020B0200000000000000" pitchFamily="34" charset="-122"/>
            </a:endParaRPr>
          </a:p>
        </p:txBody>
      </p:sp>
      <p:sp>
        <p:nvSpPr>
          <p:cNvPr id="4141" name="椭圆 4140">
            <a:extLst>
              <a:ext uri="{FF2B5EF4-FFF2-40B4-BE49-F238E27FC236}">
                <a16:creationId xmlns:a16="http://schemas.microsoft.com/office/drawing/2014/main" id="{2E584983-FCE4-CE58-6B72-6DA30873B380}"/>
              </a:ext>
            </a:extLst>
          </p:cNvPr>
          <p:cNvSpPr/>
          <p:nvPr/>
        </p:nvSpPr>
        <p:spPr>
          <a:xfrm>
            <a:off x="411133" y="3384625"/>
            <a:ext cx="60755" cy="6075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梦源黑体 CN W16" panose="020B0200000000000000" pitchFamily="34" charset="-122"/>
            </a:endParaRPr>
          </a:p>
        </p:txBody>
      </p:sp>
      <p:sp>
        <p:nvSpPr>
          <p:cNvPr id="4142" name="椭圆 4141">
            <a:extLst>
              <a:ext uri="{FF2B5EF4-FFF2-40B4-BE49-F238E27FC236}">
                <a16:creationId xmlns:a16="http://schemas.microsoft.com/office/drawing/2014/main" id="{EFEDFA34-4014-35A6-BF37-6F2B1AFCC65B}"/>
              </a:ext>
            </a:extLst>
          </p:cNvPr>
          <p:cNvSpPr/>
          <p:nvPr/>
        </p:nvSpPr>
        <p:spPr>
          <a:xfrm>
            <a:off x="524402" y="3384625"/>
            <a:ext cx="60755" cy="6075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梦源黑体 CN W16" panose="020B0200000000000000" pitchFamily="34" charset="-122"/>
            </a:endParaRPr>
          </a:p>
        </p:txBody>
      </p:sp>
      <p:grpSp>
        <p:nvGrpSpPr>
          <p:cNvPr id="4143" name="组合 4142">
            <a:extLst>
              <a:ext uri="{FF2B5EF4-FFF2-40B4-BE49-F238E27FC236}">
                <a16:creationId xmlns:a16="http://schemas.microsoft.com/office/drawing/2014/main" id="{93833B82-B9DD-2329-860D-600F665675F7}"/>
              </a:ext>
            </a:extLst>
          </p:cNvPr>
          <p:cNvGrpSpPr/>
          <p:nvPr/>
        </p:nvGrpSpPr>
        <p:grpSpPr>
          <a:xfrm>
            <a:off x="11404926" y="427053"/>
            <a:ext cx="513831" cy="853763"/>
            <a:chOff x="11334487" y="504543"/>
            <a:chExt cx="513831" cy="853763"/>
          </a:xfrm>
          <a:solidFill>
            <a:schemeClr val="accent1"/>
          </a:solidFill>
        </p:grpSpPr>
        <p:sp>
          <p:nvSpPr>
            <p:cNvPr id="4144" name="椭圆 4143">
              <a:extLst>
                <a:ext uri="{FF2B5EF4-FFF2-40B4-BE49-F238E27FC236}">
                  <a16:creationId xmlns:a16="http://schemas.microsoft.com/office/drawing/2014/main" id="{964D88BE-9D61-CBCB-895F-199025E6B511}"/>
                </a:ext>
              </a:extLst>
            </p:cNvPr>
            <p:cNvSpPr/>
            <p:nvPr/>
          </p:nvSpPr>
          <p:spPr>
            <a:xfrm>
              <a:off x="11334487" y="504543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45" name="椭圆 4144">
              <a:extLst>
                <a:ext uri="{FF2B5EF4-FFF2-40B4-BE49-F238E27FC236}">
                  <a16:creationId xmlns:a16="http://schemas.microsoft.com/office/drawing/2014/main" id="{E91145D7-4C30-C4C0-B6CC-912C1CE33EE9}"/>
                </a:ext>
              </a:extLst>
            </p:cNvPr>
            <p:cNvSpPr/>
            <p:nvPr/>
          </p:nvSpPr>
          <p:spPr>
            <a:xfrm>
              <a:off x="11447756" y="504543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46" name="椭圆 4145">
              <a:extLst>
                <a:ext uri="{FF2B5EF4-FFF2-40B4-BE49-F238E27FC236}">
                  <a16:creationId xmlns:a16="http://schemas.microsoft.com/office/drawing/2014/main" id="{730490D2-D028-A3A3-0B1E-EB0CF96FF7A0}"/>
                </a:ext>
              </a:extLst>
            </p:cNvPr>
            <p:cNvSpPr/>
            <p:nvPr/>
          </p:nvSpPr>
          <p:spPr>
            <a:xfrm>
              <a:off x="11561025" y="504543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47" name="椭圆 4146">
              <a:extLst>
                <a:ext uri="{FF2B5EF4-FFF2-40B4-BE49-F238E27FC236}">
                  <a16:creationId xmlns:a16="http://schemas.microsoft.com/office/drawing/2014/main" id="{6904C4F2-C00C-B108-35D1-78C1C710F7ED}"/>
                </a:ext>
              </a:extLst>
            </p:cNvPr>
            <p:cNvSpPr/>
            <p:nvPr/>
          </p:nvSpPr>
          <p:spPr>
            <a:xfrm>
              <a:off x="11674294" y="504543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48" name="椭圆 4147">
              <a:extLst>
                <a:ext uri="{FF2B5EF4-FFF2-40B4-BE49-F238E27FC236}">
                  <a16:creationId xmlns:a16="http://schemas.microsoft.com/office/drawing/2014/main" id="{8799A185-10A6-8C35-A92B-1306F88B086E}"/>
                </a:ext>
              </a:extLst>
            </p:cNvPr>
            <p:cNvSpPr/>
            <p:nvPr/>
          </p:nvSpPr>
          <p:spPr>
            <a:xfrm>
              <a:off x="11787563" y="504543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49" name="椭圆 4148">
              <a:extLst>
                <a:ext uri="{FF2B5EF4-FFF2-40B4-BE49-F238E27FC236}">
                  <a16:creationId xmlns:a16="http://schemas.microsoft.com/office/drawing/2014/main" id="{E6D7419B-955C-4794-5A9A-68C5D719A3F8}"/>
                </a:ext>
              </a:extLst>
            </p:cNvPr>
            <p:cNvSpPr/>
            <p:nvPr/>
          </p:nvSpPr>
          <p:spPr>
            <a:xfrm>
              <a:off x="11334487" y="603669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50" name="椭圆 4149">
              <a:extLst>
                <a:ext uri="{FF2B5EF4-FFF2-40B4-BE49-F238E27FC236}">
                  <a16:creationId xmlns:a16="http://schemas.microsoft.com/office/drawing/2014/main" id="{A373C8C1-BD31-5039-4660-F17554D6369F}"/>
                </a:ext>
              </a:extLst>
            </p:cNvPr>
            <p:cNvSpPr/>
            <p:nvPr/>
          </p:nvSpPr>
          <p:spPr>
            <a:xfrm>
              <a:off x="11447756" y="603669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51" name="椭圆 4150">
              <a:extLst>
                <a:ext uri="{FF2B5EF4-FFF2-40B4-BE49-F238E27FC236}">
                  <a16:creationId xmlns:a16="http://schemas.microsoft.com/office/drawing/2014/main" id="{65CD12CE-49D5-244D-4820-6CD11884F6B8}"/>
                </a:ext>
              </a:extLst>
            </p:cNvPr>
            <p:cNvSpPr/>
            <p:nvPr/>
          </p:nvSpPr>
          <p:spPr>
            <a:xfrm>
              <a:off x="11561025" y="603669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52" name="椭圆 4151">
              <a:extLst>
                <a:ext uri="{FF2B5EF4-FFF2-40B4-BE49-F238E27FC236}">
                  <a16:creationId xmlns:a16="http://schemas.microsoft.com/office/drawing/2014/main" id="{DCD2647E-AE32-A4D4-6A81-3B4FA07A425E}"/>
                </a:ext>
              </a:extLst>
            </p:cNvPr>
            <p:cNvSpPr/>
            <p:nvPr/>
          </p:nvSpPr>
          <p:spPr>
            <a:xfrm>
              <a:off x="11674294" y="603669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53" name="椭圆 4152">
              <a:extLst>
                <a:ext uri="{FF2B5EF4-FFF2-40B4-BE49-F238E27FC236}">
                  <a16:creationId xmlns:a16="http://schemas.microsoft.com/office/drawing/2014/main" id="{0B35395D-9304-4F6E-D63B-980191831256}"/>
                </a:ext>
              </a:extLst>
            </p:cNvPr>
            <p:cNvSpPr/>
            <p:nvPr/>
          </p:nvSpPr>
          <p:spPr>
            <a:xfrm>
              <a:off x="11787563" y="603669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54" name="椭圆 4153">
              <a:extLst>
                <a:ext uri="{FF2B5EF4-FFF2-40B4-BE49-F238E27FC236}">
                  <a16:creationId xmlns:a16="http://schemas.microsoft.com/office/drawing/2014/main" id="{C3FAE4A4-F6CF-BFE2-793B-4F0B6C3FD57C}"/>
                </a:ext>
              </a:extLst>
            </p:cNvPr>
            <p:cNvSpPr/>
            <p:nvPr/>
          </p:nvSpPr>
          <p:spPr>
            <a:xfrm>
              <a:off x="11334487" y="702795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55" name="椭圆 4154">
              <a:extLst>
                <a:ext uri="{FF2B5EF4-FFF2-40B4-BE49-F238E27FC236}">
                  <a16:creationId xmlns:a16="http://schemas.microsoft.com/office/drawing/2014/main" id="{EBE2D243-E132-92DF-9597-A847EFA81C3E}"/>
                </a:ext>
              </a:extLst>
            </p:cNvPr>
            <p:cNvSpPr/>
            <p:nvPr/>
          </p:nvSpPr>
          <p:spPr>
            <a:xfrm>
              <a:off x="11447756" y="702795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56" name="椭圆 4155">
              <a:extLst>
                <a:ext uri="{FF2B5EF4-FFF2-40B4-BE49-F238E27FC236}">
                  <a16:creationId xmlns:a16="http://schemas.microsoft.com/office/drawing/2014/main" id="{23F2E8D8-BC93-13AB-44ED-BD2D19CDF340}"/>
                </a:ext>
              </a:extLst>
            </p:cNvPr>
            <p:cNvSpPr/>
            <p:nvPr/>
          </p:nvSpPr>
          <p:spPr>
            <a:xfrm>
              <a:off x="11561025" y="702795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57" name="椭圆 4156">
              <a:extLst>
                <a:ext uri="{FF2B5EF4-FFF2-40B4-BE49-F238E27FC236}">
                  <a16:creationId xmlns:a16="http://schemas.microsoft.com/office/drawing/2014/main" id="{2DCF477F-4D40-DB07-6A3A-3BB1C9A9953E}"/>
                </a:ext>
              </a:extLst>
            </p:cNvPr>
            <p:cNvSpPr/>
            <p:nvPr/>
          </p:nvSpPr>
          <p:spPr>
            <a:xfrm>
              <a:off x="11674294" y="702795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58" name="椭圆 4157">
              <a:extLst>
                <a:ext uri="{FF2B5EF4-FFF2-40B4-BE49-F238E27FC236}">
                  <a16:creationId xmlns:a16="http://schemas.microsoft.com/office/drawing/2014/main" id="{1F04CC54-B163-9D1A-6D96-1E8A0EDF539C}"/>
                </a:ext>
              </a:extLst>
            </p:cNvPr>
            <p:cNvSpPr/>
            <p:nvPr/>
          </p:nvSpPr>
          <p:spPr>
            <a:xfrm>
              <a:off x="11787563" y="702795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59" name="椭圆 4158">
              <a:extLst>
                <a:ext uri="{FF2B5EF4-FFF2-40B4-BE49-F238E27FC236}">
                  <a16:creationId xmlns:a16="http://schemas.microsoft.com/office/drawing/2014/main" id="{4FF76C13-CFD1-93F1-264F-B2BB0B6AA03E}"/>
                </a:ext>
              </a:extLst>
            </p:cNvPr>
            <p:cNvSpPr/>
            <p:nvPr/>
          </p:nvSpPr>
          <p:spPr>
            <a:xfrm>
              <a:off x="11334487" y="801921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60" name="椭圆 4159">
              <a:extLst>
                <a:ext uri="{FF2B5EF4-FFF2-40B4-BE49-F238E27FC236}">
                  <a16:creationId xmlns:a16="http://schemas.microsoft.com/office/drawing/2014/main" id="{597B01D7-1DEF-9753-E826-AFA23C404D61}"/>
                </a:ext>
              </a:extLst>
            </p:cNvPr>
            <p:cNvSpPr/>
            <p:nvPr/>
          </p:nvSpPr>
          <p:spPr>
            <a:xfrm>
              <a:off x="11447756" y="801921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61" name="椭圆 4160">
              <a:extLst>
                <a:ext uri="{FF2B5EF4-FFF2-40B4-BE49-F238E27FC236}">
                  <a16:creationId xmlns:a16="http://schemas.microsoft.com/office/drawing/2014/main" id="{475940DF-E376-4284-75E6-801DD370DD05}"/>
                </a:ext>
              </a:extLst>
            </p:cNvPr>
            <p:cNvSpPr/>
            <p:nvPr/>
          </p:nvSpPr>
          <p:spPr>
            <a:xfrm>
              <a:off x="11561025" y="801921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62" name="椭圆 4161">
              <a:extLst>
                <a:ext uri="{FF2B5EF4-FFF2-40B4-BE49-F238E27FC236}">
                  <a16:creationId xmlns:a16="http://schemas.microsoft.com/office/drawing/2014/main" id="{19C6205F-133C-4E74-C7A6-A027B7650B69}"/>
                </a:ext>
              </a:extLst>
            </p:cNvPr>
            <p:cNvSpPr/>
            <p:nvPr/>
          </p:nvSpPr>
          <p:spPr>
            <a:xfrm>
              <a:off x="11674294" y="801921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63" name="椭圆 4162">
              <a:extLst>
                <a:ext uri="{FF2B5EF4-FFF2-40B4-BE49-F238E27FC236}">
                  <a16:creationId xmlns:a16="http://schemas.microsoft.com/office/drawing/2014/main" id="{9B3FC51D-7E7D-9A2B-D4DF-67EB4CC3AD77}"/>
                </a:ext>
              </a:extLst>
            </p:cNvPr>
            <p:cNvSpPr/>
            <p:nvPr/>
          </p:nvSpPr>
          <p:spPr>
            <a:xfrm>
              <a:off x="11787563" y="801921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64" name="椭圆 4163">
              <a:extLst>
                <a:ext uri="{FF2B5EF4-FFF2-40B4-BE49-F238E27FC236}">
                  <a16:creationId xmlns:a16="http://schemas.microsoft.com/office/drawing/2014/main" id="{BA7F21BF-7FFF-DC4F-0D86-21D9DA28400D}"/>
                </a:ext>
              </a:extLst>
            </p:cNvPr>
            <p:cNvSpPr/>
            <p:nvPr/>
          </p:nvSpPr>
          <p:spPr>
            <a:xfrm>
              <a:off x="11334487" y="901047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65" name="椭圆 4164">
              <a:extLst>
                <a:ext uri="{FF2B5EF4-FFF2-40B4-BE49-F238E27FC236}">
                  <a16:creationId xmlns:a16="http://schemas.microsoft.com/office/drawing/2014/main" id="{167D3998-2DED-FC61-93E3-C041CF41F9A1}"/>
                </a:ext>
              </a:extLst>
            </p:cNvPr>
            <p:cNvSpPr/>
            <p:nvPr/>
          </p:nvSpPr>
          <p:spPr>
            <a:xfrm>
              <a:off x="11447756" y="901047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66" name="椭圆 4165">
              <a:extLst>
                <a:ext uri="{FF2B5EF4-FFF2-40B4-BE49-F238E27FC236}">
                  <a16:creationId xmlns:a16="http://schemas.microsoft.com/office/drawing/2014/main" id="{FE25E843-4692-E23C-0D67-776492E8290A}"/>
                </a:ext>
              </a:extLst>
            </p:cNvPr>
            <p:cNvSpPr/>
            <p:nvPr/>
          </p:nvSpPr>
          <p:spPr>
            <a:xfrm>
              <a:off x="11561025" y="901047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67" name="椭圆 4166">
              <a:extLst>
                <a:ext uri="{FF2B5EF4-FFF2-40B4-BE49-F238E27FC236}">
                  <a16:creationId xmlns:a16="http://schemas.microsoft.com/office/drawing/2014/main" id="{038BC65E-AF91-647F-2FB4-DA3115E68BC2}"/>
                </a:ext>
              </a:extLst>
            </p:cNvPr>
            <p:cNvSpPr/>
            <p:nvPr/>
          </p:nvSpPr>
          <p:spPr>
            <a:xfrm>
              <a:off x="11674294" y="901047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68" name="椭圆 4167">
              <a:extLst>
                <a:ext uri="{FF2B5EF4-FFF2-40B4-BE49-F238E27FC236}">
                  <a16:creationId xmlns:a16="http://schemas.microsoft.com/office/drawing/2014/main" id="{22541E3F-F368-9907-D579-12A14391BEC6}"/>
                </a:ext>
              </a:extLst>
            </p:cNvPr>
            <p:cNvSpPr/>
            <p:nvPr/>
          </p:nvSpPr>
          <p:spPr>
            <a:xfrm>
              <a:off x="11787563" y="901047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69" name="椭圆 4168">
              <a:extLst>
                <a:ext uri="{FF2B5EF4-FFF2-40B4-BE49-F238E27FC236}">
                  <a16:creationId xmlns:a16="http://schemas.microsoft.com/office/drawing/2014/main" id="{931313AD-FACA-8A89-13CF-52ED4B568392}"/>
                </a:ext>
              </a:extLst>
            </p:cNvPr>
            <p:cNvSpPr/>
            <p:nvPr/>
          </p:nvSpPr>
          <p:spPr>
            <a:xfrm>
              <a:off x="11334487" y="1000173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70" name="椭圆 4169">
              <a:extLst>
                <a:ext uri="{FF2B5EF4-FFF2-40B4-BE49-F238E27FC236}">
                  <a16:creationId xmlns:a16="http://schemas.microsoft.com/office/drawing/2014/main" id="{FA0E4926-E4D1-C322-A451-68F1787CCA83}"/>
                </a:ext>
              </a:extLst>
            </p:cNvPr>
            <p:cNvSpPr/>
            <p:nvPr/>
          </p:nvSpPr>
          <p:spPr>
            <a:xfrm>
              <a:off x="11447756" y="1000173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71" name="椭圆 4170">
              <a:extLst>
                <a:ext uri="{FF2B5EF4-FFF2-40B4-BE49-F238E27FC236}">
                  <a16:creationId xmlns:a16="http://schemas.microsoft.com/office/drawing/2014/main" id="{C22BECBF-2879-0883-8301-3BCA8A371380}"/>
                </a:ext>
              </a:extLst>
            </p:cNvPr>
            <p:cNvSpPr/>
            <p:nvPr/>
          </p:nvSpPr>
          <p:spPr>
            <a:xfrm>
              <a:off x="11561025" y="1000173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72" name="椭圆 4171">
              <a:extLst>
                <a:ext uri="{FF2B5EF4-FFF2-40B4-BE49-F238E27FC236}">
                  <a16:creationId xmlns:a16="http://schemas.microsoft.com/office/drawing/2014/main" id="{9A66D4F4-F55F-0F80-182F-02642C953F3F}"/>
                </a:ext>
              </a:extLst>
            </p:cNvPr>
            <p:cNvSpPr/>
            <p:nvPr/>
          </p:nvSpPr>
          <p:spPr>
            <a:xfrm>
              <a:off x="11674294" y="1000173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73" name="椭圆 4172">
              <a:extLst>
                <a:ext uri="{FF2B5EF4-FFF2-40B4-BE49-F238E27FC236}">
                  <a16:creationId xmlns:a16="http://schemas.microsoft.com/office/drawing/2014/main" id="{CE93AB2B-345A-E716-6FF8-6687572D1A3B}"/>
                </a:ext>
              </a:extLst>
            </p:cNvPr>
            <p:cNvSpPr/>
            <p:nvPr/>
          </p:nvSpPr>
          <p:spPr>
            <a:xfrm>
              <a:off x="11787563" y="1000173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74" name="椭圆 4173">
              <a:extLst>
                <a:ext uri="{FF2B5EF4-FFF2-40B4-BE49-F238E27FC236}">
                  <a16:creationId xmlns:a16="http://schemas.microsoft.com/office/drawing/2014/main" id="{6D82FB5A-DE5F-7F99-A20D-A0EC8FE02F67}"/>
                </a:ext>
              </a:extLst>
            </p:cNvPr>
            <p:cNvSpPr/>
            <p:nvPr/>
          </p:nvSpPr>
          <p:spPr>
            <a:xfrm>
              <a:off x="11334487" y="1099299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75" name="椭圆 4174">
              <a:extLst>
                <a:ext uri="{FF2B5EF4-FFF2-40B4-BE49-F238E27FC236}">
                  <a16:creationId xmlns:a16="http://schemas.microsoft.com/office/drawing/2014/main" id="{0A9CB782-6441-C96A-B981-5D4ADB6A1233}"/>
                </a:ext>
              </a:extLst>
            </p:cNvPr>
            <p:cNvSpPr/>
            <p:nvPr/>
          </p:nvSpPr>
          <p:spPr>
            <a:xfrm>
              <a:off x="11447756" y="1099299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76" name="椭圆 4175">
              <a:extLst>
                <a:ext uri="{FF2B5EF4-FFF2-40B4-BE49-F238E27FC236}">
                  <a16:creationId xmlns:a16="http://schemas.microsoft.com/office/drawing/2014/main" id="{2BA60277-1412-FB6E-39F8-32A0C6F5FFD1}"/>
                </a:ext>
              </a:extLst>
            </p:cNvPr>
            <p:cNvSpPr/>
            <p:nvPr/>
          </p:nvSpPr>
          <p:spPr>
            <a:xfrm>
              <a:off x="11561025" y="1099299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77" name="椭圆 4176">
              <a:extLst>
                <a:ext uri="{FF2B5EF4-FFF2-40B4-BE49-F238E27FC236}">
                  <a16:creationId xmlns:a16="http://schemas.microsoft.com/office/drawing/2014/main" id="{EE7B66B3-92BB-B000-6EF6-5AED0E3ECE94}"/>
                </a:ext>
              </a:extLst>
            </p:cNvPr>
            <p:cNvSpPr/>
            <p:nvPr/>
          </p:nvSpPr>
          <p:spPr>
            <a:xfrm>
              <a:off x="11674294" y="1099299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78" name="椭圆 4177">
              <a:extLst>
                <a:ext uri="{FF2B5EF4-FFF2-40B4-BE49-F238E27FC236}">
                  <a16:creationId xmlns:a16="http://schemas.microsoft.com/office/drawing/2014/main" id="{CE3E8B0B-3B56-CB16-8F00-94D42777C187}"/>
                </a:ext>
              </a:extLst>
            </p:cNvPr>
            <p:cNvSpPr/>
            <p:nvPr/>
          </p:nvSpPr>
          <p:spPr>
            <a:xfrm>
              <a:off x="11787563" y="1099299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79" name="椭圆 4178">
              <a:extLst>
                <a:ext uri="{FF2B5EF4-FFF2-40B4-BE49-F238E27FC236}">
                  <a16:creationId xmlns:a16="http://schemas.microsoft.com/office/drawing/2014/main" id="{59BBA75D-B7EE-9496-518A-B75BE1F01ADD}"/>
                </a:ext>
              </a:extLst>
            </p:cNvPr>
            <p:cNvSpPr/>
            <p:nvPr/>
          </p:nvSpPr>
          <p:spPr>
            <a:xfrm>
              <a:off x="11334487" y="1198425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80" name="椭圆 4179">
              <a:extLst>
                <a:ext uri="{FF2B5EF4-FFF2-40B4-BE49-F238E27FC236}">
                  <a16:creationId xmlns:a16="http://schemas.microsoft.com/office/drawing/2014/main" id="{783D5BEC-E7FD-48F0-6C42-1FB6F925008F}"/>
                </a:ext>
              </a:extLst>
            </p:cNvPr>
            <p:cNvSpPr/>
            <p:nvPr/>
          </p:nvSpPr>
          <p:spPr>
            <a:xfrm>
              <a:off x="11447756" y="1198425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81" name="椭圆 4180">
              <a:extLst>
                <a:ext uri="{FF2B5EF4-FFF2-40B4-BE49-F238E27FC236}">
                  <a16:creationId xmlns:a16="http://schemas.microsoft.com/office/drawing/2014/main" id="{D0298A3A-713C-D4B3-3B32-AC4A5770FC3E}"/>
                </a:ext>
              </a:extLst>
            </p:cNvPr>
            <p:cNvSpPr/>
            <p:nvPr/>
          </p:nvSpPr>
          <p:spPr>
            <a:xfrm>
              <a:off x="11561025" y="1198425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82" name="椭圆 4181">
              <a:extLst>
                <a:ext uri="{FF2B5EF4-FFF2-40B4-BE49-F238E27FC236}">
                  <a16:creationId xmlns:a16="http://schemas.microsoft.com/office/drawing/2014/main" id="{35225549-FC24-A4A2-262A-6F90BA968959}"/>
                </a:ext>
              </a:extLst>
            </p:cNvPr>
            <p:cNvSpPr/>
            <p:nvPr/>
          </p:nvSpPr>
          <p:spPr>
            <a:xfrm>
              <a:off x="11674294" y="1198425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83" name="椭圆 4182">
              <a:extLst>
                <a:ext uri="{FF2B5EF4-FFF2-40B4-BE49-F238E27FC236}">
                  <a16:creationId xmlns:a16="http://schemas.microsoft.com/office/drawing/2014/main" id="{D710D098-B55D-4437-6221-1CE8A25E7BAC}"/>
                </a:ext>
              </a:extLst>
            </p:cNvPr>
            <p:cNvSpPr/>
            <p:nvPr/>
          </p:nvSpPr>
          <p:spPr>
            <a:xfrm>
              <a:off x="11787563" y="1198425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84" name="椭圆 4183">
              <a:extLst>
                <a:ext uri="{FF2B5EF4-FFF2-40B4-BE49-F238E27FC236}">
                  <a16:creationId xmlns:a16="http://schemas.microsoft.com/office/drawing/2014/main" id="{57029D76-1C4B-8FC4-0CF4-24BE8C7D8943}"/>
                </a:ext>
              </a:extLst>
            </p:cNvPr>
            <p:cNvSpPr/>
            <p:nvPr/>
          </p:nvSpPr>
          <p:spPr>
            <a:xfrm>
              <a:off x="11334487" y="1297551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85" name="椭圆 4184">
              <a:extLst>
                <a:ext uri="{FF2B5EF4-FFF2-40B4-BE49-F238E27FC236}">
                  <a16:creationId xmlns:a16="http://schemas.microsoft.com/office/drawing/2014/main" id="{334A702B-8F26-81DA-FCC9-3062EE512CFB}"/>
                </a:ext>
              </a:extLst>
            </p:cNvPr>
            <p:cNvSpPr/>
            <p:nvPr/>
          </p:nvSpPr>
          <p:spPr>
            <a:xfrm>
              <a:off x="11447756" y="1297551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86" name="椭圆 4185">
              <a:extLst>
                <a:ext uri="{FF2B5EF4-FFF2-40B4-BE49-F238E27FC236}">
                  <a16:creationId xmlns:a16="http://schemas.microsoft.com/office/drawing/2014/main" id="{5E92BCFC-CCC0-220C-511D-D29B0B8DFD1E}"/>
                </a:ext>
              </a:extLst>
            </p:cNvPr>
            <p:cNvSpPr/>
            <p:nvPr/>
          </p:nvSpPr>
          <p:spPr>
            <a:xfrm>
              <a:off x="11561025" y="1297551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87" name="椭圆 4186">
              <a:extLst>
                <a:ext uri="{FF2B5EF4-FFF2-40B4-BE49-F238E27FC236}">
                  <a16:creationId xmlns:a16="http://schemas.microsoft.com/office/drawing/2014/main" id="{1FBE238A-00CB-8381-AAFF-85E282579AC3}"/>
                </a:ext>
              </a:extLst>
            </p:cNvPr>
            <p:cNvSpPr/>
            <p:nvPr/>
          </p:nvSpPr>
          <p:spPr>
            <a:xfrm>
              <a:off x="11674294" y="1297551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88" name="椭圆 4187">
              <a:extLst>
                <a:ext uri="{FF2B5EF4-FFF2-40B4-BE49-F238E27FC236}">
                  <a16:creationId xmlns:a16="http://schemas.microsoft.com/office/drawing/2014/main" id="{473C8E0C-5422-3FF5-89FD-02C6684C795B}"/>
                </a:ext>
              </a:extLst>
            </p:cNvPr>
            <p:cNvSpPr/>
            <p:nvPr/>
          </p:nvSpPr>
          <p:spPr>
            <a:xfrm>
              <a:off x="11787563" y="1297551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</p:grpSp>
      <p:sp>
        <p:nvSpPr>
          <p:cNvPr id="51" name="文本框 50">
            <a:extLst>
              <a:ext uri="{FF2B5EF4-FFF2-40B4-BE49-F238E27FC236}">
                <a16:creationId xmlns:a16="http://schemas.microsoft.com/office/drawing/2014/main" id="{172D75F2-6212-B1C5-DA20-32F496D28106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894269" y="1570325"/>
            <a:ext cx="6403463" cy="12897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381000" dist="203200" dir="5400000" sx="90000" sy="90000" algn="ctr" rotWithShape="0">
              <a:schemeClr val="accent1">
                <a:alpha val="4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121804" tIns="60901" rIns="121804" bIns="60901">
            <a:sp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sz="7507">
                <a:ln w="9715">
                  <a:solidFill>
                    <a:srgbClr val="4F7470"/>
                  </a:solidFill>
                </a:ln>
                <a:gradFill flip="none" rotWithShape="1">
                  <a:gsLst>
                    <a:gs pos="100000">
                      <a:srgbClr val="D3E5E1"/>
                    </a:gs>
                    <a:gs pos="21000">
                      <a:srgbClr val="CFE2DD"/>
                    </a:gs>
                    <a:gs pos="0">
                      <a:srgbClr val="81B5A7"/>
                    </a:gs>
                    <a:gs pos="88000">
                      <a:srgbClr val="E6EEEC"/>
                    </a:gs>
                  </a:gsLst>
                  <a:lin ang="5400000" scaled="1"/>
                  <a:tileRect/>
                </a:gradFill>
                <a:effectLst>
                  <a:outerShdw blurRad="129540" dist="63500" dir="5400000" sx="102000" sy="102000" algn="t" rotWithShape="0">
                    <a:srgbClr val="2F4F48">
                      <a:alpha val="20000"/>
                    </a:srgbClr>
                  </a:outerShdw>
                </a:effectLst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</a:defRPr>
            </a:lvl1pPr>
            <a:lvl2pPr marL="742950" indent="-285750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2500"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2100"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zh-CN" altLang="en-US" sz="7582" b="1" dirty="0">
                <a:ln w="9812">
                  <a:solidFill>
                    <a:schemeClr val="accent1"/>
                  </a:solidFill>
                </a:ln>
                <a:gradFill flip="none" rotWithShape="1">
                  <a:gsLst>
                    <a:gs pos="100000">
                      <a:schemeClr val="accent2"/>
                    </a:gs>
                    <a:gs pos="21000">
                      <a:schemeClr val="accent1">
                        <a:lumMod val="60000"/>
                        <a:lumOff val="40000"/>
                      </a:schemeClr>
                    </a:gs>
                    <a:gs pos="0">
                      <a:schemeClr val="accent1">
                        <a:lumMod val="80000"/>
                        <a:lumOff val="20000"/>
                      </a:schemeClr>
                    </a:gs>
                    <a:gs pos="88000">
                      <a:schemeClr val="accent2"/>
                    </a:gs>
                  </a:gsLst>
                  <a:lin ang="5400000" scaled="1"/>
                  <a:tileRect/>
                </a:gradFill>
                <a:effectLst>
                  <a:outerShdw blurRad="130835" dist="64135" dir="5400000" sx="102000" sy="102000" algn="t" rotWithShape="0">
                    <a:srgbClr val="2F4F48">
                      <a:alpha val="20000"/>
                    </a:srgbClr>
                  </a:outerShdw>
                </a:effectLst>
                <a:latin typeface="+mj-ea"/>
                <a:ea typeface="+mj-ea"/>
                <a:sym typeface="阿里巴巴普惠体 2.0 115 Black" panose="00020600040101010101" pitchFamily="18" charset="-122"/>
              </a:rPr>
              <a:t>请输入主标题</a:t>
            </a:r>
          </a:p>
        </p:txBody>
      </p:sp>
      <p:sp>
        <p:nvSpPr>
          <p:cNvPr id="63" name="任意多边形: 形状 62">
            <a:extLst>
              <a:ext uri="{FF2B5EF4-FFF2-40B4-BE49-F238E27FC236}">
                <a16:creationId xmlns:a16="http://schemas.microsoft.com/office/drawing/2014/main" id="{65F41D9F-02FB-4020-7C14-48E137E229D7}"/>
              </a:ext>
            </a:extLst>
          </p:cNvPr>
          <p:cNvSpPr/>
          <p:nvPr/>
        </p:nvSpPr>
        <p:spPr>
          <a:xfrm>
            <a:off x="2894651" y="2873212"/>
            <a:ext cx="6387846" cy="184709"/>
          </a:xfrm>
          <a:custGeom>
            <a:avLst/>
            <a:gdLst>
              <a:gd name="connsiteX0" fmla="*/ 0 w 6324600"/>
              <a:gd name="connsiteY0" fmla="*/ 0 h 182880"/>
              <a:gd name="connsiteX1" fmla="*/ 3040380 w 6324600"/>
              <a:gd name="connsiteY1" fmla="*/ 0 h 182880"/>
              <a:gd name="connsiteX2" fmla="*/ 3223260 w 6324600"/>
              <a:gd name="connsiteY2" fmla="*/ 182880 h 182880"/>
              <a:gd name="connsiteX3" fmla="*/ 3360420 w 6324600"/>
              <a:gd name="connsiteY3" fmla="*/ 45720 h 182880"/>
              <a:gd name="connsiteX4" fmla="*/ 3406140 w 6324600"/>
              <a:gd name="connsiteY4" fmla="*/ 0 h 182880"/>
              <a:gd name="connsiteX5" fmla="*/ 6324600 w 6324600"/>
              <a:gd name="connsiteY5" fmla="*/ 0 h 182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324600" h="182880">
                <a:moveTo>
                  <a:pt x="0" y="0"/>
                </a:moveTo>
                <a:lnTo>
                  <a:pt x="3040380" y="0"/>
                </a:lnTo>
                <a:lnTo>
                  <a:pt x="3223260" y="182880"/>
                </a:lnTo>
                <a:lnTo>
                  <a:pt x="3360420" y="45720"/>
                </a:lnTo>
                <a:lnTo>
                  <a:pt x="3406140" y="0"/>
                </a:lnTo>
                <a:lnTo>
                  <a:pt x="6324600" y="0"/>
                </a:lnTo>
              </a:path>
            </a:pathLst>
          </a:custGeom>
          <a:ln w="6542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2354" tIns="46177" rIns="92354" bIns="46177" rtlCol="0" anchor="ctr"/>
          <a:lstStyle/>
          <a:p>
            <a:pPr algn="ctr"/>
            <a:endParaRPr lang="zh-CN" altLang="en-US" sz="1818" dirty="0">
              <a:ea typeface="梦源黑体 CN W16" panose="020B0200000000000000" pitchFamily="34" charset="-122"/>
            </a:endParaRPr>
          </a:p>
        </p:txBody>
      </p:sp>
      <p:sp>
        <p:nvSpPr>
          <p:cNvPr id="4110" name="文本框 4109">
            <a:extLst>
              <a:ext uri="{FF2B5EF4-FFF2-40B4-BE49-F238E27FC236}">
                <a16:creationId xmlns:a16="http://schemas.microsoft.com/office/drawing/2014/main" id="{518A7021-BFC9-F916-BA59-983824D66D79}"/>
              </a:ext>
            </a:extLst>
          </p:cNvPr>
          <p:cNvSpPr txBox="1"/>
          <p:nvPr/>
        </p:nvSpPr>
        <p:spPr>
          <a:xfrm>
            <a:off x="5391320" y="397660"/>
            <a:ext cx="140936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>
                <a:gradFill>
                  <a:gsLst>
                    <a:gs pos="67000">
                      <a:schemeClr val="accent1"/>
                    </a:gs>
                    <a:gs pos="100000">
                      <a:srgbClr val="D1C8BF"/>
                    </a:gs>
                  </a:gsLst>
                  <a:lin ang="5400000" scaled="1"/>
                </a:gradFill>
                <a:ea typeface="梦源黑体 CN W16" panose="020B0200000000000000" pitchFamily="34" charset="-122"/>
              </a:rPr>
              <a:t>03</a:t>
            </a:r>
            <a:endParaRPr lang="zh-CN" altLang="en-US" sz="8800" dirty="0">
              <a:gradFill>
                <a:gsLst>
                  <a:gs pos="67000">
                    <a:schemeClr val="accent1"/>
                  </a:gs>
                  <a:gs pos="100000">
                    <a:srgbClr val="D1C8BF"/>
                  </a:gs>
                </a:gsLst>
                <a:lin ang="5400000" scaled="1"/>
              </a:gradFill>
              <a:ea typeface="梦源黑体 CN W16" panose="020B02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574663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B6AA9D"/>
            </a:gs>
            <a:gs pos="50400">
              <a:srgbClr val="CBC1B7"/>
            </a:gs>
            <a:gs pos="100000">
              <a:srgbClr val="D1C8B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6" name="组合 135">
            <a:extLst>
              <a:ext uri="{FF2B5EF4-FFF2-40B4-BE49-F238E27FC236}">
                <a16:creationId xmlns:a16="http://schemas.microsoft.com/office/drawing/2014/main" id="{5B49E786-70B3-9BDE-68E3-3077E42BA748}"/>
              </a:ext>
            </a:extLst>
          </p:cNvPr>
          <p:cNvGrpSpPr/>
          <p:nvPr/>
        </p:nvGrpSpPr>
        <p:grpSpPr>
          <a:xfrm>
            <a:off x="1248071" y="965690"/>
            <a:ext cx="10511769" cy="5643555"/>
            <a:chOff x="1738893" y="654191"/>
            <a:chExt cx="10145834" cy="5900721"/>
          </a:xfrm>
        </p:grpSpPr>
        <p:sp>
          <p:nvSpPr>
            <p:cNvPr id="62" name="矩形 61">
              <a:extLst>
                <a:ext uri="{FF2B5EF4-FFF2-40B4-BE49-F238E27FC236}">
                  <a16:creationId xmlns:a16="http://schemas.microsoft.com/office/drawing/2014/main" id="{29B3888F-7B9B-2B19-2176-40DE44C0C1C4}"/>
                </a:ext>
              </a:extLst>
            </p:cNvPr>
            <p:cNvSpPr/>
            <p:nvPr/>
          </p:nvSpPr>
          <p:spPr>
            <a:xfrm>
              <a:off x="1738893" y="654191"/>
              <a:ext cx="10145834" cy="5900721"/>
            </a:xfrm>
            <a:prstGeom prst="rect">
              <a:avLst/>
            </a:prstGeom>
            <a:solidFill>
              <a:srgbClr val="E2DCD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grpSp>
          <p:nvGrpSpPr>
            <p:cNvPr id="134" name="组合 133">
              <a:extLst>
                <a:ext uri="{FF2B5EF4-FFF2-40B4-BE49-F238E27FC236}">
                  <a16:creationId xmlns:a16="http://schemas.microsoft.com/office/drawing/2014/main" id="{1AE8EDBA-2F66-4DF0-C2DF-C68A5B40BC0D}"/>
                </a:ext>
              </a:extLst>
            </p:cNvPr>
            <p:cNvGrpSpPr/>
            <p:nvPr/>
          </p:nvGrpSpPr>
          <p:grpSpPr>
            <a:xfrm>
              <a:off x="1823438" y="715891"/>
              <a:ext cx="9971295" cy="5747993"/>
              <a:chOff x="12557212" y="2903695"/>
              <a:chExt cx="6149083" cy="785973"/>
            </a:xfrm>
          </p:grpSpPr>
          <p:sp>
            <p:nvSpPr>
              <p:cNvPr id="63" name="矩形 62">
                <a:extLst>
                  <a:ext uri="{FF2B5EF4-FFF2-40B4-BE49-F238E27FC236}">
                    <a16:creationId xmlns:a16="http://schemas.microsoft.com/office/drawing/2014/main" id="{E5CCE6FB-9403-944F-8EC7-3D0E837D5D56}"/>
                  </a:ext>
                </a:extLst>
              </p:cNvPr>
              <p:cNvSpPr/>
              <p:nvPr/>
            </p:nvSpPr>
            <p:spPr>
              <a:xfrm>
                <a:off x="12557212" y="2903695"/>
                <a:ext cx="6149083" cy="785973"/>
              </a:xfrm>
              <a:prstGeom prst="rect">
                <a:avLst/>
              </a:prstGeom>
              <a:noFill/>
              <a:ln w="952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64" name="矩形: 对角圆角 63">
                <a:extLst>
                  <a:ext uri="{FF2B5EF4-FFF2-40B4-BE49-F238E27FC236}">
                    <a16:creationId xmlns:a16="http://schemas.microsoft.com/office/drawing/2014/main" id="{F88DA394-E380-BD37-5ED7-041435483054}"/>
                  </a:ext>
                </a:extLst>
              </p:cNvPr>
              <p:cNvSpPr/>
              <p:nvPr/>
            </p:nvSpPr>
            <p:spPr>
              <a:xfrm>
                <a:off x="12557212" y="2903695"/>
                <a:ext cx="6149083" cy="785973"/>
              </a:xfrm>
              <a:prstGeom prst="round2DiagRect">
                <a:avLst>
                  <a:gd name="adj1" fmla="val 5349"/>
                  <a:gd name="adj2" fmla="val 0"/>
                </a:avLst>
              </a:prstGeom>
              <a:noFill/>
              <a:ln w="635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</p:grp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0377A16C-918A-93FE-E2EC-227515AA9D93}"/>
              </a:ext>
            </a:extLst>
          </p:cNvPr>
          <p:cNvGrpSpPr/>
          <p:nvPr/>
        </p:nvGrpSpPr>
        <p:grpSpPr>
          <a:xfrm>
            <a:off x="255392" y="377709"/>
            <a:ext cx="2396015" cy="441315"/>
            <a:chOff x="1747105" y="1714731"/>
            <a:chExt cx="2396015" cy="441315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E9DBF9B3-55BA-A021-F645-8ADCE82E9ED8}"/>
                </a:ext>
              </a:extLst>
            </p:cNvPr>
            <p:cNvSpPr txBox="1"/>
            <p:nvPr/>
          </p:nvSpPr>
          <p:spPr>
            <a:xfrm>
              <a:off x="3016402" y="1879047"/>
              <a:ext cx="928267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dirty="0">
                  <a:solidFill>
                    <a:schemeClr val="accent1">
                      <a:alpha val="12000"/>
                    </a:schemeClr>
                  </a:solidFill>
                  <a:latin typeface="DINPro-Bold" panose="02000503030000020004" pitchFamily="50" charset="0"/>
                  <a:ea typeface="梦源黑体 CN W16" panose="020B0200000000000000" pitchFamily="34" charset="-122"/>
                </a:rPr>
                <a:t>Role Info</a:t>
              </a: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06E07D60-A53F-3A0B-010F-E31D8601A999}"/>
                </a:ext>
              </a:extLst>
            </p:cNvPr>
            <p:cNvGrpSpPr/>
            <p:nvPr/>
          </p:nvGrpSpPr>
          <p:grpSpPr>
            <a:xfrm>
              <a:off x="1747105" y="1714731"/>
              <a:ext cx="1025843" cy="369333"/>
              <a:chOff x="1090613" y="3440113"/>
              <a:chExt cx="2160588" cy="777874"/>
            </a:xfrm>
            <a:solidFill>
              <a:schemeClr val="accent1"/>
            </a:solidFill>
          </p:grpSpPr>
          <p:sp>
            <p:nvSpPr>
              <p:cNvPr id="6" name="Freeform 48">
                <a:extLst>
                  <a:ext uri="{FF2B5EF4-FFF2-40B4-BE49-F238E27FC236}">
                    <a16:creationId xmlns:a16="http://schemas.microsoft.com/office/drawing/2014/main" id="{EF5ABA5C-1159-4066-2A4D-F36BA59475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49413" y="3613150"/>
                <a:ext cx="1566863" cy="587375"/>
              </a:xfrm>
              <a:custGeom>
                <a:avLst/>
                <a:gdLst>
                  <a:gd name="T0" fmla="*/ 92 w 272"/>
                  <a:gd name="T1" fmla="*/ 83 h 102"/>
                  <a:gd name="T2" fmla="*/ 24 w 272"/>
                  <a:gd name="T3" fmla="*/ 89 h 102"/>
                  <a:gd name="T4" fmla="*/ 3 w 272"/>
                  <a:gd name="T5" fmla="*/ 62 h 102"/>
                  <a:gd name="T6" fmla="*/ 6 w 272"/>
                  <a:gd name="T7" fmla="*/ 27 h 102"/>
                  <a:gd name="T8" fmla="*/ 52 w 272"/>
                  <a:gd name="T9" fmla="*/ 9 h 102"/>
                  <a:gd name="T10" fmla="*/ 72 w 272"/>
                  <a:gd name="T11" fmla="*/ 28 h 102"/>
                  <a:gd name="T12" fmla="*/ 74 w 272"/>
                  <a:gd name="T13" fmla="*/ 44 h 102"/>
                  <a:gd name="T14" fmla="*/ 71 w 272"/>
                  <a:gd name="T15" fmla="*/ 51 h 102"/>
                  <a:gd name="T16" fmla="*/ 66 w 272"/>
                  <a:gd name="T17" fmla="*/ 54 h 102"/>
                  <a:gd name="T18" fmla="*/ 66 w 272"/>
                  <a:gd name="T19" fmla="*/ 49 h 102"/>
                  <a:gd name="T20" fmla="*/ 64 w 272"/>
                  <a:gd name="T21" fmla="*/ 40 h 102"/>
                  <a:gd name="T22" fmla="*/ 54 w 272"/>
                  <a:gd name="T23" fmla="*/ 26 h 102"/>
                  <a:gd name="T24" fmla="*/ 33 w 272"/>
                  <a:gd name="T25" fmla="*/ 27 h 102"/>
                  <a:gd name="T26" fmla="*/ 22 w 272"/>
                  <a:gd name="T27" fmla="*/ 49 h 102"/>
                  <a:gd name="T28" fmla="*/ 42 w 272"/>
                  <a:gd name="T29" fmla="*/ 75 h 102"/>
                  <a:gd name="T30" fmla="*/ 77 w 272"/>
                  <a:gd name="T31" fmla="*/ 71 h 102"/>
                  <a:gd name="T32" fmla="*/ 104 w 272"/>
                  <a:gd name="T33" fmla="*/ 46 h 102"/>
                  <a:gd name="T34" fmla="*/ 132 w 272"/>
                  <a:gd name="T35" fmla="*/ 22 h 102"/>
                  <a:gd name="T36" fmla="*/ 166 w 272"/>
                  <a:gd name="T37" fmla="*/ 6 h 102"/>
                  <a:gd name="T38" fmla="*/ 234 w 272"/>
                  <a:gd name="T39" fmla="*/ 12 h 102"/>
                  <a:gd name="T40" fmla="*/ 269 w 272"/>
                  <a:gd name="T41" fmla="*/ 68 h 102"/>
                  <a:gd name="T42" fmla="*/ 268 w 272"/>
                  <a:gd name="T43" fmla="*/ 81 h 102"/>
                  <a:gd name="T44" fmla="*/ 241 w 272"/>
                  <a:gd name="T45" fmla="*/ 21 h 102"/>
                  <a:gd name="T46" fmla="*/ 173 w 272"/>
                  <a:gd name="T47" fmla="*/ 14 h 102"/>
                  <a:gd name="T48" fmla="*/ 129 w 272"/>
                  <a:gd name="T49" fmla="*/ 43 h 102"/>
                  <a:gd name="T50" fmla="*/ 111 w 272"/>
                  <a:gd name="T51" fmla="*/ 64 h 102"/>
                  <a:gd name="T52" fmla="*/ 92 w 272"/>
                  <a:gd name="T53" fmla="*/ 83 h 102"/>
                  <a:gd name="T54" fmla="*/ 92 w 272"/>
                  <a:gd name="T55" fmla="*/ 83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72" h="102">
                    <a:moveTo>
                      <a:pt x="92" y="83"/>
                    </a:moveTo>
                    <a:cubicBezTo>
                      <a:pt x="74" y="99"/>
                      <a:pt x="45" y="102"/>
                      <a:pt x="24" y="89"/>
                    </a:cubicBezTo>
                    <a:cubicBezTo>
                      <a:pt x="14" y="83"/>
                      <a:pt x="6" y="73"/>
                      <a:pt x="3" y="62"/>
                    </a:cubicBezTo>
                    <a:cubicBezTo>
                      <a:pt x="0" y="50"/>
                      <a:pt x="1" y="38"/>
                      <a:pt x="6" y="27"/>
                    </a:cubicBezTo>
                    <a:cubicBezTo>
                      <a:pt x="15" y="11"/>
                      <a:pt x="34" y="4"/>
                      <a:pt x="52" y="9"/>
                    </a:cubicBezTo>
                    <a:cubicBezTo>
                      <a:pt x="61" y="11"/>
                      <a:pt x="69" y="19"/>
                      <a:pt x="72" y="28"/>
                    </a:cubicBezTo>
                    <a:cubicBezTo>
                      <a:pt x="74" y="33"/>
                      <a:pt x="75" y="39"/>
                      <a:pt x="74" y="44"/>
                    </a:cubicBezTo>
                    <a:cubicBezTo>
                      <a:pt x="73" y="46"/>
                      <a:pt x="72" y="49"/>
                      <a:pt x="71" y="51"/>
                    </a:cubicBezTo>
                    <a:cubicBezTo>
                      <a:pt x="71" y="52"/>
                      <a:pt x="68" y="55"/>
                      <a:pt x="66" y="54"/>
                    </a:cubicBezTo>
                    <a:cubicBezTo>
                      <a:pt x="65" y="54"/>
                      <a:pt x="66" y="50"/>
                      <a:pt x="66" y="49"/>
                    </a:cubicBezTo>
                    <a:cubicBezTo>
                      <a:pt x="66" y="46"/>
                      <a:pt x="65" y="43"/>
                      <a:pt x="64" y="40"/>
                    </a:cubicBezTo>
                    <a:cubicBezTo>
                      <a:pt x="63" y="34"/>
                      <a:pt x="59" y="29"/>
                      <a:pt x="54" y="26"/>
                    </a:cubicBezTo>
                    <a:cubicBezTo>
                      <a:pt x="48" y="22"/>
                      <a:pt x="39" y="23"/>
                      <a:pt x="33" y="27"/>
                    </a:cubicBezTo>
                    <a:cubicBezTo>
                      <a:pt x="25" y="32"/>
                      <a:pt x="21" y="40"/>
                      <a:pt x="22" y="49"/>
                    </a:cubicBezTo>
                    <a:cubicBezTo>
                      <a:pt x="22" y="61"/>
                      <a:pt x="31" y="71"/>
                      <a:pt x="42" y="75"/>
                    </a:cubicBezTo>
                    <a:cubicBezTo>
                      <a:pt x="53" y="79"/>
                      <a:pt x="67" y="77"/>
                      <a:pt x="77" y="71"/>
                    </a:cubicBezTo>
                    <a:cubicBezTo>
                      <a:pt x="88" y="65"/>
                      <a:pt x="96" y="55"/>
                      <a:pt x="104" y="46"/>
                    </a:cubicBezTo>
                    <a:cubicBezTo>
                      <a:pt x="113" y="37"/>
                      <a:pt x="122" y="29"/>
                      <a:pt x="132" y="22"/>
                    </a:cubicBezTo>
                    <a:cubicBezTo>
                      <a:pt x="143" y="15"/>
                      <a:pt x="154" y="10"/>
                      <a:pt x="166" y="6"/>
                    </a:cubicBezTo>
                    <a:cubicBezTo>
                      <a:pt x="188" y="0"/>
                      <a:pt x="213" y="1"/>
                      <a:pt x="234" y="12"/>
                    </a:cubicBezTo>
                    <a:cubicBezTo>
                      <a:pt x="254" y="23"/>
                      <a:pt x="269" y="45"/>
                      <a:pt x="269" y="68"/>
                    </a:cubicBezTo>
                    <a:cubicBezTo>
                      <a:pt x="269" y="73"/>
                      <a:pt x="269" y="77"/>
                      <a:pt x="268" y="81"/>
                    </a:cubicBezTo>
                    <a:cubicBezTo>
                      <a:pt x="272" y="58"/>
                      <a:pt x="260" y="34"/>
                      <a:pt x="241" y="21"/>
                    </a:cubicBezTo>
                    <a:cubicBezTo>
                      <a:pt x="221" y="8"/>
                      <a:pt x="195" y="7"/>
                      <a:pt x="173" y="14"/>
                    </a:cubicBezTo>
                    <a:cubicBezTo>
                      <a:pt x="156" y="19"/>
                      <a:pt x="141" y="30"/>
                      <a:pt x="129" y="43"/>
                    </a:cubicBezTo>
                    <a:cubicBezTo>
                      <a:pt x="122" y="49"/>
                      <a:pt x="117" y="56"/>
                      <a:pt x="111" y="64"/>
                    </a:cubicBezTo>
                    <a:cubicBezTo>
                      <a:pt x="105" y="71"/>
                      <a:pt x="99" y="77"/>
                      <a:pt x="92" y="83"/>
                    </a:cubicBezTo>
                    <a:cubicBezTo>
                      <a:pt x="92" y="84"/>
                      <a:pt x="93" y="82"/>
                      <a:pt x="92" y="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7" name="Freeform 49">
                <a:extLst>
                  <a:ext uri="{FF2B5EF4-FFF2-40B4-BE49-F238E27FC236}">
                    <a16:creationId xmlns:a16="http://schemas.microsoft.com/office/drawing/2014/main" id="{20512C7E-DA07-B320-B6F1-46960A21C8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3476" y="3711575"/>
                <a:ext cx="777875" cy="506412"/>
              </a:xfrm>
              <a:custGeom>
                <a:avLst/>
                <a:gdLst>
                  <a:gd name="T0" fmla="*/ 44 w 135"/>
                  <a:gd name="T1" fmla="*/ 20 h 88"/>
                  <a:gd name="T2" fmla="*/ 17 w 135"/>
                  <a:gd name="T3" fmla="*/ 55 h 88"/>
                  <a:gd name="T4" fmla="*/ 25 w 135"/>
                  <a:gd name="T5" fmla="*/ 75 h 88"/>
                  <a:gd name="T6" fmla="*/ 35 w 135"/>
                  <a:gd name="T7" fmla="*/ 80 h 88"/>
                  <a:gd name="T8" fmla="*/ 42 w 135"/>
                  <a:gd name="T9" fmla="*/ 84 h 88"/>
                  <a:gd name="T10" fmla="*/ 37 w 135"/>
                  <a:gd name="T11" fmla="*/ 87 h 88"/>
                  <a:gd name="T12" fmla="*/ 28 w 135"/>
                  <a:gd name="T13" fmla="*/ 87 h 88"/>
                  <a:gd name="T14" fmla="*/ 12 w 135"/>
                  <a:gd name="T15" fmla="*/ 79 h 88"/>
                  <a:gd name="T16" fmla="*/ 2 w 135"/>
                  <a:gd name="T17" fmla="*/ 47 h 88"/>
                  <a:gd name="T18" fmla="*/ 19 w 135"/>
                  <a:gd name="T19" fmla="*/ 18 h 88"/>
                  <a:gd name="T20" fmla="*/ 50 w 135"/>
                  <a:gd name="T21" fmla="*/ 4 h 88"/>
                  <a:gd name="T22" fmla="*/ 111 w 135"/>
                  <a:gd name="T23" fmla="*/ 16 h 88"/>
                  <a:gd name="T24" fmla="*/ 130 w 135"/>
                  <a:gd name="T25" fmla="*/ 40 h 88"/>
                  <a:gd name="T26" fmla="*/ 135 w 135"/>
                  <a:gd name="T27" fmla="*/ 56 h 88"/>
                  <a:gd name="T28" fmla="*/ 134 w 135"/>
                  <a:gd name="T29" fmla="*/ 71 h 88"/>
                  <a:gd name="T30" fmla="*/ 129 w 135"/>
                  <a:gd name="T31" fmla="*/ 42 h 88"/>
                  <a:gd name="T32" fmla="*/ 108 w 135"/>
                  <a:gd name="T33" fmla="*/ 21 h 88"/>
                  <a:gd name="T34" fmla="*/ 76 w 135"/>
                  <a:gd name="T35" fmla="*/ 13 h 88"/>
                  <a:gd name="T36" fmla="*/ 60 w 135"/>
                  <a:gd name="T37" fmla="*/ 15 h 88"/>
                  <a:gd name="T38" fmla="*/ 44 w 135"/>
                  <a:gd name="T39" fmla="*/ 20 h 88"/>
                  <a:gd name="T40" fmla="*/ 44 w 135"/>
                  <a:gd name="T41" fmla="*/ 2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35" h="88">
                    <a:moveTo>
                      <a:pt x="44" y="20"/>
                    </a:moveTo>
                    <a:cubicBezTo>
                      <a:pt x="30" y="26"/>
                      <a:pt x="17" y="38"/>
                      <a:pt x="17" y="55"/>
                    </a:cubicBezTo>
                    <a:cubicBezTo>
                      <a:pt x="17" y="62"/>
                      <a:pt x="20" y="70"/>
                      <a:pt x="25" y="75"/>
                    </a:cubicBezTo>
                    <a:cubicBezTo>
                      <a:pt x="28" y="77"/>
                      <a:pt x="31" y="79"/>
                      <a:pt x="35" y="80"/>
                    </a:cubicBezTo>
                    <a:cubicBezTo>
                      <a:pt x="36" y="81"/>
                      <a:pt x="41" y="82"/>
                      <a:pt x="42" y="84"/>
                    </a:cubicBezTo>
                    <a:cubicBezTo>
                      <a:pt x="42" y="86"/>
                      <a:pt x="38" y="87"/>
                      <a:pt x="37" y="87"/>
                    </a:cubicBezTo>
                    <a:cubicBezTo>
                      <a:pt x="34" y="88"/>
                      <a:pt x="31" y="88"/>
                      <a:pt x="28" y="87"/>
                    </a:cubicBezTo>
                    <a:cubicBezTo>
                      <a:pt x="22" y="86"/>
                      <a:pt x="16" y="83"/>
                      <a:pt x="12" y="79"/>
                    </a:cubicBezTo>
                    <a:cubicBezTo>
                      <a:pt x="4" y="71"/>
                      <a:pt x="0" y="59"/>
                      <a:pt x="2" y="47"/>
                    </a:cubicBezTo>
                    <a:cubicBezTo>
                      <a:pt x="3" y="36"/>
                      <a:pt x="10" y="25"/>
                      <a:pt x="19" y="18"/>
                    </a:cubicBezTo>
                    <a:cubicBezTo>
                      <a:pt x="28" y="10"/>
                      <a:pt x="39" y="6"/>
                      <a:pt x="50" y="4"/>
                    </a:cubicBezTo>
                    <a:cubicBezTo>
                      <a:pt x="71" y="0"/>
                      <a:pt x="94" y="4"/>
                      <a:pt x="111" y="16"/>
                    </a:cubicBezTo>
                    <a:cubicBezTo>
                      <a:pt x="119" y="22"/>
                      <a:pt x="126" y="30"/>
                      <a:pt x="130" y="40"/>
                    </a:cubicBezTo>
                    <a:cubicBezTo>
                      <a:pt x="132" y="45"/>
                      <a:pt x="134" y="50"/>
                      <a:pt x="135" y="56"/>
                    </a:cubicBezTo>
                    <a:cubicBezTo>
                      <a:pt x="135" y="61"/>
                      <a:pt x="135" y="66"/>
                      <a:pt x="134" y="71"/>
                    </a:cubicBezTo>
                    <a:cubicBezTo>
                      <a:pt x="135" y="61"/>
                      <a:pt x="134" y="51"/>
                      <a:pt x="129" y="42"/>
                    </a:cubicBezTo>
                    <a:cubicBezTo>
                      <a:pt x="124" y="33"/>
                      <a:pt x="117" y="26"/>
                      <a:pt x="108" y="21"/>
                    </a:cubicBezTo>
                    <a:cubicBezTo>
                      <a:pt x="98" y="16"/>
                      <a:pt x="87" y="13"/>
                      <a:pt x="76" y="13"/>
                    </a:cubicBezTo>
                    <a:cubicBezTo>
                      <a:pt x="71" y="13"/>
                      <a:pt x="66" y="14"/>
                      <a:pt x="60" y="15"/>
                    </a:cubicBezTo>
                    <a:cubicBezTo>
                      <a:pt x="55" y="16"/>
                      <a:pt x="49" y="17"/>
                      <a:pt x="44" y="20"/>
                    </a:cubicBezTo>
                    <a:cubicBezTo>
                      <a:pt x="39" y="22"/>
                      <a:pt x="45" y="19"/>
                      <a:pt x="44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8" name="Freeform 50">
                <a:extLst>
                  <a:ext uri="{FF2B5EF4-FFF2-40B4-BE49-F238E27FC236}">
                    <a16:creationId xmlns:a16="http://schemas.microsoft.com/office/drawing/2014/main" id="{7B1998D0-AED2-18B3-9E7C-78045EFDC2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6788" y="3527425"/>
                <a:ext cx="1014413" cy="576262"/>
              </a:xfrm>
              <a:custGeom>
                <a:avLst/>
                <a:gdLst>
                  <a:gd name="T0" fmla="*/ 99 w 176"/>
                  <a:gd name="T1" fmla="*/ 12 h 100"/>
                  <a:gd name="T2" fmla="*/ 69 w 176"/>
                  <a:gd name="T3" fmla="*/ 14 h 100"/>
                  <a:gd name="T4" fmla="*/ 41 w 176"/>
                  <a:gd name="T5" fmla="*/ 21 h 100"/>
                  <a:gd name="T6" fmla="*/ 17 w 176"/>
                  <a:gd name="T7" fmla="*/ 33 h 100"/>
                  <a:gd name="T8" fmla="*/ 9 w 176"/>
                  <a:gd name="T9" fmla="*/ 40 h 100"/>
                  <a:gd name="T10" fmla="*/ 2 w 176"/>
                  <a:gd name="T11" fmla="*/ 44 h 100"/>
                  <a:gd name="T12" fmla="*/ 6 w 176"/>
                  <a:gd name="T13" fmla="*/ 35 h 100"/>
                  <a:gd name="T14" fmla="*/ 18 w 176"/>
                  <a:gd name="T15" fmla="*/ 23 h 100"/>
                  <a:gd name="T16" fmla="*/ 50 w 176"/>
                  <a:gd name="T17" fmla="*/ 7 h 100"/>
                  <a:gd name="T18" fmla="*/ 123 w 176"/>
                  <a:gd name="T19" fmla="*/ 9 h 100"/>
                  <a:gd name="T20" fmla="*/ 164 w 176"/>
                  <a:gd name="T21" fmla="*/ 45 h 100"/>
                  <a:gd name="T22" fmla="*/ 173 w 176"/>
                  <a:gd name="T23" fmla="*/ 100 h 100"/>
                  <a:gd name="T24" fmla="*/ 156 w 176"/>
                  <a:gd name="T25" fmla="*/ 40 h 100"/>
                  <a:gd name="T26" fmla="*/ 99 w 176"/>
                  <a:gd name="T27" fmla="*/ 12 h 100"/>
                  <a:gd name="T28" fmla="*/ 99 w 176"/>
                  <a:gd name="T29" fmla="*/ 1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6" h="100">
                    <a:moveTo>
                      <a:pt x="99" y="12"/>
                    </a:moveTo>
                    <a:cubicBezTo>
                      <a:pt x="89" y="12"/>
                      <a:pt x="79" y="13"/>
                      <a:pt x="69" y="14"/>
                    </a:cubicBezTo>
                    <a:cubicBezTo>
                      <a:pt x="59" y="16"/>
                      <a:pt x="50" y="18"/>
                      <a:pt x="41" y="21"/>
                    </a:cubicBezTo>
                    <a:cubicBezTo>
                      <a:pt x="33" y="24"/>
                      <a:pt x="24" y="28"/>
                      <a:pt x="17" y="33"/>
                    </a:cubicBezTo>
                    <a:cubicBezTo>
                      <a:pt x="14" y="35"/>
                      <a:pt x="11" y="37"/>
                      <a:pt x="9" y="40"/>
                    </a:cubicBezTo>
                    <a:cubicBezTo>
                      <a:pt x="8" y="40"/>
                      <a:pt x="3" y="45"/>
                      <a:pt x="2" y="44"/>
                    </a:cubicBezTo>
                    <a:cubicBezTo>
                      <a:pt x="0" y="43"/>
                      <a:pt x="6" y="36"/>
                      <a:pt x="6" y="35"/>
                    </a:cubicBezTo>
                    <a:cubicBezTo>
                      <a:pt x="9" y="30"/>
                      <a:pt x="14" y="26"/>
                      <a:pt x="18" y="23"/>
                    </a:cubicBezTo>
                    <a:cubicBezTo>
                      <a:pt x="27" y="15"/>
                      <a:pt x="39" y="11"/>
                      <a:pt x="50" y="7"/>
                    </a:cubicBezTo>
                    <a:cubicBezTo>
                      <a:pt x="73" y="1"/>
                      <a:pt x="100" y="0"/>
                      <a:pt x="123" y="9"/>
                    </a:cubicBezTo>
                    <a:cubicBezTo>
                      <a:pt x="140" y="16"/>
                      <a:pt x="155" y="29"/>
                      <a:pt x="164" y="45"/>
                    </a:cubicBezTo>
                    <a:cubicBezTo>
                      <a:pt x="173" y="62"/>
                      <a:pt x="176" y="81"/>
                      <a:pt x="173" y="100"/>
                    </a:cubicBezTo>
                    <a:cubicBezTo>
                      <a:pt x="176" y="79"/>
                      <a:pt x="170" y="57"/>
                      <a:pt x="156" y="40"/>
                    </a:cubicBezTo>
                    <a:cubicBezTo>
                      <a:pt x="142" y="23"/>
                      <a:pt x="121" y="13"/>
                      <a:pt x="99" y="12"/>
                    </a:cubicBezTo>
                    <a:cubicBezTo>
                      <a:pt x="96" y="12"/>
                      <a:pt x="102" y="12"/>
                      <a:pt x="99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9" name="Freeform 51">
                <a:extLst>
                  <a:ext uri="{FF2B5EF4-FFF2-40B4-BE49-F238E27FC236}">
                    <a16:creationId xmlns:a16="http://schemas.microsoft.com/office/drawing/2014/main" id="{E1339BC0-42F6-D6E8-2E5B-1BD8AA2A83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6226" y="3440113"/>
                <a:ext cx="495300" cy="617537"/>
              </a:xfrm>
              <a:custGeom>
                <a:avLst/>
                <a:gdLst>
                  <a:gd name="T0" fmla="*/ 13 w 86"/>
                  <a:gd name="T1" fmla="*/ 20 h 107"/>
                  <a:gd name="T2" fmla="*/ 51 w 86"/>
                  <a:gd name="T3" fmla="*/ 0 h 107"/>
                  <a:gd name="T4" fmla="*/ 71 w 86"/>
                  <a:gd name="T5" fmla="*/ 5 h 107"/>
                  <a:gd name="T6" fmla="*/ 80 w 86"/>
                  <a:gd name="T7" fmla="*/ 10 h 107"/>
                  <a:gd name="T8" fmla="*/ 84 w 86"/>
                  <a:gd name="T9" fmla="*/ 17 h 107"/>
                  <a:gd name="T10" fmla="*/ 78 w 86"/>
                  <a:gd name="T11" fmla="*/ 15 h 107"/>
                  <a:gd name="T12" fmla="*/ 71 w 86"/>
                  <a:gd name="T13" fmla="*/ 13 h 107"/>
                  <a:gd name="T14" fmla="*/ 54 w 86"/>
                  <a:gd name="T15" fmla="*/ 10 h 107"/>
                  <a:gd name="T16" fmla="*/ 21 w 86"/>
                  <a:gd name="T17" fmla="*/ 24 h 107"/>
                  <a:gd name="T18" fmla="*/ 14 w 86"/>
                  <a:gd name="T19" fmla="*/ 88 h 107"/>
                  <a:gd name="T20" fmla="*/ 27 w 86"/>
                  <a:gd name="T21" fmla="*/ 107 h 107"/>
                  <a:gd name="T22" fmla="*/ 3 w 86"/>
                  <a:gd name="T23" fmla="*/ 67 h 107"/>
                  <a:gd name="T24" fmla="*/ 13 w 86"/>
                  <a:gd name="T25" fmla="*/ 20 h 107"/>
                  <a:gd name="T26" fmla="*/ 13 w 86"/>
                  <a:gd name="T27" fmla="*/ 2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6" h="107">
                    <a:moveTo>
                      <a:pt x="13" y="20"/>
                    </a:moveTo>
                    <a:cubicBezTo>
                      <a:pt x="22" y="8"/>
                      <a:pt x="36" y="0"/>
                      <a:pt x="51" y="0"/>
                    </a:cubicBezTo>
                    <a:cubicBezTo>
                      <a:pt x="58" y="0"/>
                      <a:pt x="65" y="2"/>
                      <a:pt x="71" y="5"/>
                    </a:cubicBezTo>
                    <a:cubicBezTo>
                      <a:pt x="75" y="6"/>
                      <a:pt x="77" y="8"/>
                      <a:pt x="80" y="10"/>
                    </a:cubicBezTo>
                    <a:cubicBezTo>
                      <a:pt x="81" y="11"/>
                      <a:pt x="86" y="16"/>
                      <a:pt x="84" y="17"/>
                    </a:cubicBezTo>
                    <a:cubicBezTo>
                      <a:pt x="83" y="18"/>
                      <a:pt x="79" y="16"/>
                      <a:pt x="78" y="15"/>
                    </a:cubicBezTo>
                    <a:cubicBezTo>
                      <a:pt x="76" y="14"/>
                      <a:pt x="73" y="14"/>
                      <a:pt x="71" y="13"/>
                    </a:cubicBezTo>
                    <a:cubicBezTo>
                      <a:pt x="65" y="11"/>
                      <a:pt x="60" y="10"/>
                      <a:pt x="54" y="10"/>
                    </a:cubicBezTo>
                    <a:cubicBezTo>
                      <a:pt x="41" y="10"/>
                      <a:pt x="30" y="15"/>
                      <a:pt x="21" y="24"/>
                    </a:cubicBezTo>
                    <a:cubicBezTo>
                      <a:pt x="5" y="42"/>
                      <a:pt x="3" y="67"/>
                      <a:pt x="14" y="88"/>
                    </a:cubicBezTo>
                    <a:cubicBezTo>
                      <a:pt x="17" y="95"/>
                      <a:pt x="22" y="102"/>
                      <a:pt x="27" y="107"/>
                    </a:cubicBezTo>
                    <a:cubicBezTo>
                      <a:pt x="16" y="97"/>
                      <a:pt x="7" y="83"/>
                      <a:pt x="3" y="67"/>
                    </a:cubicBezTo>
                    <a:cubicBezTo>
                      <a:pt x="0" y="51"/>
                      <a:pt x="3" y="33"/>
                      <a:pt x="13" y="20"/>
                    </a:cubicBezTo>
                    <a:cubicBezTo>
                      <a:pt x="16" y="16"/>
                      <a:pt x="10" y="24"/>
                      <a:pt x="13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10" name="Freeform 52">
                <a:extLst>
                  <a:ext uri="{FF2B5EF4-FFF2-40B4-BE49-F238E27FC236}">
                    <a16:creationId xmlns:a16="http://schemas.microsoft.com/office/drawing/2014/main" id="{55D70D72-220E-EFCA-0380-EBB68D72E1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0613" y="3786188"/>
                <a:ext cx="639763" cy="385762"/>
              </a:xfrm>
              <a:custGeom>
                <a:avLst/>
                <a:gdLst>
                  <a:gd name="T0" fmla="*/ 31 w 111"/>
                  <a:gd name="T1" fmla="*/ 17 h 67"/>
                  <a:gd name="T2" fmla="*/ 21 w 111"/>
                  <a:gd name="T3" fmla="*/ 47 h 67"/>
                  <a:gd name="T4" fmla="*/ 34 w 111"/>
                  <a:gd name="T5" fmla="*/ 55 h 67"/>
                  <a:gd name="T6" fmla="*/ 40 w 111"/>
                  <a:gd name="T7" fmla="*/ 55 h 67"/>
                  <a:gd name="T8" fmla="*/ 44 w 111"/>
                  <a:gd name="T9" fmla="*/ 54 h 67"/>
                  <a:gd name="T10" fmla="*/ 48 w 111"/>
                  <a:gd name="T11" fmla="*/ 54 h 67"/>
                  <a:gd name="T12" fmla="*/ 47 w 111"/>
                  <a:gd name="T13" fmla="*/ 59 h 67"/>
                  <a:gd name="T14" fmla="*/ 41 w 111"/>
                  <a:gd name="T15" fmla="*/ 64 h 67"/>
                  <a:gd name="T16" fmla="*/ 25 w 111"/>
                  <a:gd name="T17" fmla="*/ 66 h 67"/>
                  <a:gd name="T18" fmla="*/ 3 w 111"/>
                  <a:gd name="T19" fmla="*/ 43 h 67"/>
                  <a:gd name="T20" fmla="*/ 13 w 111"/>
                  <a:gd name="T21" fmla="*/ 11 h 67"/>
                  <a:gd name="T22" fmla="*/ 47 w 111"/>
                  <a:gd name="T23" fmla="*/ 2 h 67"/>
                  <a:gd name="T24" fmla="*/ 83 w 111"/>
                  <a:gd name="T25" fmla="*/ 28 h 67"/>
                  <a:gd name="T26" fmla="*/ 111 w 111"/>
                  <a:gd name="T27" fmla="*/ 65 h 67"/>
                  <a:gd name="T28" fmla="*/ 77 w 111"/>
                  <a:gd name="T29" fmla="*/ 29 h 67"/>
                  <a:gd name="T30" fmla="*/ 31 w 111"/>
                  <a:gd name="T31" fmla="*/ 17 h 67"/>
                  <a:gd name="T32" fmla="*/ 31 w 111"/>
                  <a:gd name="T33" fmla="*/ 1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1" h="67">
                    <a:moveTo>
                      <a:pt x="31" y="17"/>
                    </a:moveTo>
                    <a:cubicBezTo>
                      <a:pt x="21" y="22"/>
                      <a:pt x="14" y="36"/>
                      <a:pt x="21" y="47"/>
                    </a:cubicBezTo>
                    <a:cubicBezTo>
                      <a:pt x="24" y="51"/>
                      <a:pt x="28" y="54"/>
                      <a:pt x="34" y="55"/>
                    </a:cubicBezTo>
                    <a:cubicBezTo>
                      <a:pt x="36" y="55"/>
                      <a:pt x="38" y="55"/>
                      <a:pt x="40" y="55"/>
                    </a:cubicBezTo>
                    <a:cubicBezTo>
                      <a:pt x="42" y="55"/>
                      <a:pt x="43" y="54"/>
                      <a:pt x="44" y="54"/>
                    </a:cubicBezTo>
                    <a:cubicBezTo>
                      <a:pt x="46" y="53"/>
                      <a:pt x="47" y="53"/>
                      <a:pt x="48" y="54"/>
                    </a:cubicBezTo>
                    <a:cubicBezTo>
                      <a:pt x="50" y="55"/>
                      <a:pt x="48" y="58"/>
                      <a:pt x="47" y="59"/>
                    </a:cubicBezTo>
                    <a:cubicBezTo>
                      <a:pt x="45" y="61"/>
                      <a:pt x="43" y="63"/>
                      <a:pt x="41" y="64"/>
                    </a:cubicBezTo>
                    <a:cubicBezTo>
                      <a:pt x="36" y="66"/>
                      <a:pt x="30" y="67"/>
                      <a:pt x="25" y="66"/>
                    </a:cubicBezTo>
                    <a:cubicBezTo>
                      <a:pt x="14" y="64"/>
                      <a:pt x="6" y="54"/>
                      <a:pt x="3" y="43"/>
                    </a:cubicBezTo>
                    <a:cubicBezTo>
                      <a:pt x="0" y="32"/>
                      <a:pt x="5" y="19"/>
                      <a:pt x="13" y="11"/>
                    </a:cubicBezTo>
                    <a:cubicBezTo>
                      <a:pt x="22" y="3"/>
                      <a:pt x="35" y="0"/>
                      <a:pt x="47" y="2"/>
                    </a:cubicBezTo>
                    <a:cubicBezTo>
                      <a:pt x="62" y="4"/>
                      <a:pt x="75" y="15"/>
                      <a:pt x="83" y="28"/>
                    </a:cubicBezTo>
                    <a:cubicBezTo>
                      <a:pt x="91" y="41"/>
                      <a:pt x="97" y="57"/>
                      <a:pt x="111" y="65"/>
                    </a:cubicBezTo>
                    <a:cubicBezTo>
                      <a:pt x="96" y="58"/>
                      <a:pt x="88" y="41"/>
                      <a:pt x="77" y="29"/>
                    </a:cubicBezTo>
                    <a:cubicBezTo>
                      <a:pt x="66" y="16"/>
                      <a:pt x="47" y="8"/>
                      <a:pt x="31" y="17"/>
                    </a:cubicBezTo>
                    <a:cubicBezTo>
                      <a:pt x="29" y="18"/>
                      <a:pt x="35" y="15"/>
                      <a:pt x="31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11" name="Freeform 53">
                <a:extLst>
                  <a:ext uri="{FF2B5EF4-FFF2-40B4-BE49-F238E27FC236}">
                    <a16:creationId xmlns:a16="http://schemas.microsoft.com/office/drawing/2014/main" id="{4242CBA2-3B88-60C8-2A29-749C5E1CCF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06501" y="3602038"/>
                <a:ext cx="293688" cy="225425"/>
              </a:xfrm>
              <a:custGeom>
                <a:avLst/>
                <a:gdLst>
                  <a:gd name="T0" fmla="*/ 25 w 51"/>
                  <a:gd name="T1" fmla="*/ 20 h 39"/>
                  <a:gd name="T2" fmla="*/ 6 w 51"/>
                  <a:gd name="T3" fmla="*/ 12 h 39"/>
                  <a:gd name="T4" fmla="*/ 5 w 51"/>
                  <a:gd name="T5" fmla="*/ 3 h 39"/>
                  <a:gd name="T6" fmla="*/ 18 w 51"/>
                  <a:gd name="T7" fmla="*/ 1 h 39"/>
                  <a:gd name="T8" fmla="*/ 51 w 51"/>
                  <a:gd name="T9" fmla="*/ 39 h 39"/>
                  <a:gd name="T10" fmla="*/ 39 w 51"/>
                  <a:gd name="T11" fmla="*/ 27 h 39"/>
                  <a:gd name="T12" fmla="*/ 25 w 51"/>
                  <a:gd name="T13" fmla="*/ 2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" h="39">
                    <a:moveTo>
                      <a:pt x="25" y="20"/>
                    </a:moveTo>
                    <a:cubicBezTo>
                      <a:pt x="18" y="18"/>
                      <a:pt x="12" y="16"/>
                      <a:pt x="6" y="12"/>
                    </a:cubicBezTo>
                    <a:cubicBezTo>
                      <a:pt x="3" y="10"/>
                      <a:pt x="0" y="5"/>
                      <a:pt x="5" y="3"/>
                    </a:cubicBezTo>
                    <a:cubicBezTo>
                      <a:pt x="8" y="0"/>
                      <a:pt x="14" y="0"/>
                      <a:pt x="18" y="1"/>
                    </a:cubicBezTo>
                    <a:cubicBezTo>
                      <a:pt x="36" y="5"/>
                      <a:pt x="45" y="24"/>
                      <a:pt x="51" y="39"/>
                    </a:cubicBezTo>
                    <a:cubicBezTo>
                      <a:pt x="48" y="35"/>
                      <a:pt x="44" y="30"/>
                      <a:pt x="39" y="27"/>
                    </a:cubicBezTo>
                    <a:cubicBezTo>
                      <a:pt x="35" y="24"/>
                      <a:pt x="30" y="22"/>
                      <a:pt x="25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12" name="Freeform 54">
                <a:extLst>
                  <a:ext uri="{FF2B5EF4-FFF2-40B4-BE49-F238E27FC236}">
                    <a16:creationId xmlns:a16="http://schemas.microsoft.com/office/drawing/2014/main" id="{2B747397-14B8-6580-C887-DB9DB11EB6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30338" y="3503613"/>
                <a:ext cx="109538" cy="214312"/>
              </a:xfrm>
              <a:custGeom>
                <a:avLst/>
                <a:gdLst>
                  <a:gd name="T0" fmla="*/ 5 w 19"/>
                  <a:gd name="T1" fmla="*/ 18 h 37"/>
                  <a:gd name="T2" fmla="*/ 4 w 19"/>
                  <a:gd name="T3" fmla="*/ 4 h 37"/>
                  <a:gd name="T4" fmla="*/ 15 w 19"/>
                  <a:gd name="T5" fmla="*/ 3 h 37"/>
                  <a:gd name="T6" fmla="*/ 18 w 19"/>
                  <a:gd name="T7" fmla="*/ 19 h 37"/>
                  <a:gd name="T8" fmla="*/ 15 w 19"/>
                  <a:gd name="T9" fmla="*/ 37 h 37"/>
                  <a:gd name="T10" fmla="*/ 5 w 19"/>
                  <a:gd name="T11" fmla="*/ 18 h 37"/>
                  <a:gd name="T12" fmla="*/ 5 w 19"/>
                  <a:gd name="T13" fmla="*/ 1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37">
                    <a:moveTo>
                      <a:pt x="5" y="18"/>
                    </a:moveTo>
                    <a:cubicBezTo>
                      <a:pt x="2" y="14"/>
                      <a:pt x="1" y="8"/>
                      <a:pt x="4" y="4"/>
                    </a:cubicBezTo>
                    <a:cubicBezTo>
                      <a:pt x="7" y="0"/>
                      <a:pt x="12" y="0"/>
                      <a:pt x="15" y="3"/>
                    </a:cubicBezTo>
                    <a:cubicBezTo>
                      <a:pt x="19" y="8"/>
                      <a:pt x="19" y="14"/>
                      <a:pt x="18" y="19"/>
                    </a:cubicBezTo>
                    <a:cubicBezTo>
                      <a:pt x="17" y="25"/>
                      <a:pt x="15" y="31"/>
                      <a:pt x="15" y="37"/>
                    </a:cubicBezTo>
                    <a:cubicBezTo>
                      <a:pt x="12" y="29"/>
                      <a:pt x="9" y="26"/>
                      <a:pt x="5" y="18"/>
                    </a:cubicBezTo>
                    <a:cubicBezTo>
                      <a:pt x="0" y="11"/>
                      <a:pt x="9" y="26"/>
                      <a:pt x="5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 dirty="0">
                  <a:ea typeface="梦源黑体 CN W16" panose="020B0200000000000000" pitchFamily="34" charset="-122"/>
                </a:endParaRPr>
              </a:p>
            </p:txBody>
          </p:sp>
        </p:grp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6C7C456D-DD6E-EC5F-6028-B6B8E4220855}"/>
                </a:ext>
              </a:extLst>
            </p:cNvPr>
            <p:cNvSpPr txBox="1"/>
            <p:nvPr/>
          </p:nvSpPr>
          <p:spPr>
            <a:xfrm>
              <a:off x="2912014" y="1722018"/>
              <a:ext cx="1231106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2400" dirty="0">
                  <a:gradFill>
                    <a:gsLst>
                      <a:gs pos="0">
                        <a:srgbClr val="63473B"/>
                      </a:gs>
                      <a:gs pos="73050">
                        <a:srgbClr val="8F6857"/>
                      </a:gs>
                    </a:gsLst>
                    <a:lin ang="5400000" scaled="1"/>
                  </a:gradFill>
                  <a:latin typeface="+mj-ea"/>
                  <a:ea typeface="+mj-ea"/>
                </a:rPr>
                <a:t>角色信息</a:t>
              </a:r>
            </a:p>
          </p:txBody>
        </p:sp>
      </p:grpSp>
      <p:pic>
        <p:nvPicPr>
          <p:cNvPr id="45" name="图片 44">
            <a:extLst>
              <a:ext uri="{FF2B5EF4-FFF2-40B4-BE49-F238E27FC236}">
                <a16:creationId xmlns:a16="http://schemas.microsoft.com/office/drawing/2014/main" id="{E0638CBF-0ED5-C30B-6F5C-2F6C8CCD01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16133" y="965690"/>
            <a:ext cx="8241747" cy="5918200"/>
          </a:xfrm>
          <a:custGeom>
            <a:avLst/>
            <a:gdLst>
              <a:gd name="connsiteX0" fmla="*/ 0 w 6402387"/>
              <a:gd name="connsiteY0" fmla="*/ 0 h 4597400"/>
              <a:gd name="connsiteX1" fmla="*/ 6402387 w 6402387"/>
              <a:gd name="connsiteY1" fmla="*/ 0 h 4597400"/>
              <a:gd name="connsiteX2" fmla="*/ 6402387 w 6402387"/>
              <a:gd name="connsiteY2" fmla="*/ 4597400 h 4597400"/>
              <a:gd name="connsiteX3" fmla="*/ 0 w 6402387"/>
              <a:gd name="connsiteY3" fmla="*/ 4597400 h 459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02387" h="4597400">
                <a:moveTo>
                  <a:pt x="0" y="0"/>
                </a:moveTo>
                <a:lnTo>
                  <a:pt x="6402387" y="0"/>
                </a:lnTo>
                <a:lnTo>
                  <a:pt x="6402387" y="4597400"/>
                </a:lnTo>
                <a:lnTo>
                  <a:pt x="0" y="459740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8" name="组合 107">
            <a:extLst>
              <a:ext uri="{FF2B5EF4-FFF2-40B4-BE49-F238E27FC236}">
                <a16:creationId xmlns:a16="http://schemas.microsoft.com/office/drawing/2014/main" id="{3D2E42C1-7364-F048-DC55-F35FD6E685D9}"/>
              </a:ext>
            </a:extLst>
          </p:cNvPr>
          <p:cNvGrpSpPr/>
          <p:nvPr/>
        </p:nvGrpSpPr>
        <p:grpSpPr>
          <a:xfrm>
            <a:off x="1539539" y="2179935"/>
            <a:ext cx="5756585" cy="3640298"/>
            <a:chOff x="1539539" y="2179935"/>
            <a:chExt cx="5756585" cy="3640298"/>
          </a:xfrm>
        </p:grpSpPr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338D80E5-7010-7746-E6CD-B4719F2B8AED}"/>
                </a:ext>
              </a:extLst>
            </p:cNvPr>
            <p:cNvSpPr txBox="1"/>
            <p:nvPr/>
          </p:nvSpPr>
          <p:spPr>
            <a:xfrm>
              <a:off x="2129755" y="2221245"/>
              <a:ext cx="5166369" cy="23718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生存还是毁灭，这是一个值得考虑的问题。默然忍受命运的暴虐的毒箭，或是挺身反抗人世的无涯的苦难，通过斗争把它们扫清，这两种行为，哪一种更高贵？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OPPOSans L" panose="00020600040101010101" pitchFamily="18" charset="-122"/>
              </a:endParaRPr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0E5D43DB-AA51-0623-8CE2-8C9A1B2CD532}"/>
                </a:ext>
              </a:extLst>
            </p:cNvPr>
            <p:cNvSpPr txBox="1"/>
            <p:nvPr/>
          </p:nvSpPr>
          <p:spPr>
            <a:xfrm>
              <a:off x="1539539" y="2213678"/>
              <a:ext cx="96173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4000" b="0" i="0" u="none" strike="noStrike" cap="none" spc="0" normalizeH="0" baseline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梦源黑体 CN W26" panose="020B0200000000000000" pitchFamily="34" charset="-122"/>
                  <a:ea typeface="梦源黑体 CN W26" panose="020B0200000000000000" pitchFamily="34" charset="-122"/>
                </a:rPr>
                <a:t>“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梦源黑体 CN W26" panose="020B0200000000000000" pitchFamily="34" charset="-122"/>
                <a:ea typeface="梦源黑体 CN W26" panose="020B0200000000000000" pitchFamily="34" charset="-122"/>
              </a:endParaRPr>
            </a:p>
          </p:txBody>
        </p:sp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id="{CB0A5C22-BCAC-1732-ACFB-0C9188F826DD}"/>
                </a:ext>
              </a:extLst>
            </p:cNvPr>
            <p:cNvSpPr txBox="1"/>
            <p:nvPr/>
          </p:nvSpPr>
          <p:spPr>
            <a:xfrm>
              <a:off x="3926435" y="4091075"/>
              <a:ext cx="427295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3600" dirty="0">
                  <a:solidFill>
                    <a:schemeClr val="accent1"/>
                  </a:solidFill>
                  <a:latin typeface="梦源黑体 CN W26" panose="020B0200000000000000" pitchFamily="34" charset="-122"/>
                  <a:ea typeface="梦源黑体 CN W26" panose="020B0200000000000000" pitchFamily="34" charset="-122"/>
                  <a:cs typeface="阿里巴巴普惠体 R" panose="00020600040101010101" pitchFamily="18" charset="-122"/>
                </a:rPr>
                <a:t>”</a:t>
              </a:r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FCD894FD-D8DE-9EF1-919A-6F8601B621F9}"/>
                </a:ext>
              </a:extLst>
            </p:cNvPr>
            <p:cNvSpPr/>
            <p:nvPr/>
          </p:nvSpPr>
          <p:spPr>
            <a:xfrm>
              <a:off x="2208944" y="4669604"/>
              <a:ext cx="4967555" cy="210621"/>
            </a:xfrm>
            <a:custGeom>
              <a:avLst/>
              <a:gdLst>
                <a:gd name="connsiteX0" fmla="*/ 0 w 4967555"/>
                <a:gd name="connsiteY0" fmla="*/ 0 h 210621"/>
                <a:gd name="connsiteX1" fmla="*/ 549667 w 4967555"/>
                <a:gd name="connsiteY1" fmla="*/ 0 h 210621"/>
                <a:gd name="connsiteX2" fmla="*/ 549667 w 4967555"/>
                <a:gd name="connsiteY2" fmla="*/ 210621 h 210621"/>
                <a:gd name="connsiteX3" fmla="*/ 760288 w 4967555"/>
                <a:gd name="connsiteY3" fmla="*/ 0 h 210621"/>
                <a:gd name="connsiteX4" fmla="*/ 4967555 w 4967555"/>
                <a:gd name="connsiteY4" fmla="*/ 0 h 210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67555" h="210621">
                  <a:moveTo>
                    <a:pt x="0" y="0"/>
                  </a:moveTo>
                  <a:lnTo>
                    <a:pt x="549667" y="0"/>
                  </a:lnTo>
                  <a:lnTo>
                    <a:pt x="549667" y="210621"/>
                  </a:lnTo>
                  <a:lnTo>
                    <a:pt x="760288" y="0"/>
                  </a:lnTo>
                  <a:lnTo>
                    <a:pt x="4967555" y="0"/>
                  </a:lnTo>
                </a:path>
              </a:pathLst>
            </a:cu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grpSp>
          <p:nvGrpSpPr>
            <p:cNvPr id="98" name="组合 97">
              <a:extLst>
                <a:ext uri="{FF2B5EF4-FFF2-40B4-BE49-F238E27FC236}">
                  <a16:creationId xmlns:a16="http://schemas.microsoft.com/office/drawing/2014/main" id="{CBA51FDE-A8A1-EC09-1622-8A6BEAEAAB6F}"/>
                </a:ext>
              </a:extLst>
            </p:cNvPr>
            <p:cNvGrpSpPr/>
            <p:nvPr/>
          </p:nvGrpSpPr>
          <p:grpSpPr>
            <a:xfrm>
              <a:off x="2129755" y="5307718"/>
              <a:ext cx="1650146" cy="480251"/>
              <a:chOff x="3973981" y="5549466"/>
              <a:chExt cx="1650146" cy="480251"/>
            </a:xfrm>
          </p:grpSpPr>
          <p:grpSp>
            <p:nvGrpSpPr>
              <p:cNvPr id="90" name="组合 89">
                <a:extLst>
                  <a:ext uri="{FF2B5EF4-FFF2-40B4-BE49-F238E27FC236}">
                    <a16:creationId xmlns:a16="http://schemas.microsoft.com/office/drawing/2014/main" id="{4010404E-2AB6-2A5A-F487-52C08391A404}"/>
                  </a:ext>
                </a:extLst>
              </p:cNvPr>
              <p:cNvGrpSpPr/>
              <p:nvPr/>
            </p:nvGrpSpPr>
            <p:grpSpPr>
              <a:xfrm>
                <a:off x="3973981" y="5549466"/>
                <a:ext cx="1650146" cy="480251"/>
                <a:chOff x="11620180" y="30736"/>
                <a:chExt cx="1650146" cy="480251"/>
              </a:xfrm>
            </p:grpSpPr>
            <p:sp>
              <p:nvSpPr>
                <p:cNvPr id="96" name="矩形: 对角圆角 95">
                  <a:extLst>
                    <a:ext uri="{FF2B5EF4-FFF2-40B4-BE49-F238E27FC236}">
                      <a16:creationId xmlns:a16="http://schemas.microsoft.com/office/drawing/2014/main" id="{E7F3F56B-D765-4893-3CC0-697719E60A71}"/>
                    </a:ext>
                  </a:extLst>
                </p:cNvPr>
                <p:cNvSpPr/>
                <p:nvPr/>
              </p:nvSpPr>
              <p:spPr>
                <a:xfrm>
                  <a:off x="11620180" y="30736"/>
                  <a:ext cx="1650146" cy="480251"/>
                </a:xfrm>
                <a:prstGeom prst="round2DiagRect">
                  <a:avLst/>
                </a:prstGeom>
                <a:gradFill>
                  <a:gsLst>
                    <a:gs pos="0">
                      <a:srgbClr val="AB6743"/>
                    </a:gs>
                    <a:gs pos="55300">
                      <a:srgbClr val="C37F52"/>
                    </a:gs>
                    <a:gs pos="100000">
                      <a:srgbClr val="C88854"/>
                    </a:gs>
                  </a:gsLst>
                  <a:lin ang="27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梦源黑体 CN W16" panose="020B0200000000000000" pitchFamily="34" charset="-122"/>
                  </a:endParaRPr>
                </a:p>
              </p:txBody>
            </p:sp>
            <p:sp>
              <p:nvSpPr>
                <p:cNvPr id="97" name="矩形: 对角圆角 96">
                  <a:extLst>
                    <a:ext uri="{FF2B5EF4-FFF2-40B4-BE49-F238E27FC236}">
                      <a16:creationId xmlns:a16="http://schemas.microsoft.com/office/drawing/2014/main" id="{9F9BEC81-F292-811A-308B-800063B7571E}"/>
                    </a:ext>
                  </a:extLst>
                </p:cNvPr>
                <p:cNvSpPr/>
                <p:nvPr/>
              </p:nvSpPr>
              <p:spPr>
                <a:xfrm>
                  <a:off x="11650916" y="51868"/>
                  <a:ext cx="1592516" cy="434148"/>
                </a:xfrm>
                <a:prstGeom prst="round2DiagRect">
                  <a:avLst/>
                </a:prstGeom>
                <a:noFill/>
                <a:ln w="6350">
                  <a:solidFill>
                    <a:srgbClr val="D8A97A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梦源黑体 CN W16" panose="020B0200000000000000" pitchFamily="34" charset="-122"/>
                  </a:endParaRPr>
                </a:p>
              </p:txBody>
            </p:sp>
          </p:grpSp>
          <p:grpSp>
            <p:nvGrpSpPr>
              <p:cNvPr id="93" name="组合 92">
                <a:extLst>
                  <a:ext uri="{FF2B5EF4-FFF2-40B4-BE49-F238E27FC236}">
                    <a16:creationId xmlns:a16="http://schemas.microsoft.com/office/drawing/2014/main" id="{FCA607BC-F849-CD04-4B72-6EE98A1B1624}"/>
                  </a:ext>
                </a:extLst>
              </p:cNvPr>
              <p:cNvGrpSpPr/>
              <p:nvPr/>
            </p:nvGrpSpPr>
            <p:grpSpPr>
              <a:xfrm>
                <a:off x="4241850" y="5570598"/>
                <a:ext cx="1133644" cy="401740"/>
                <a:chOff x="13299442" y="-207322"/>
                <a:chExt cx="1133644" cy="401740"/>
              </a:xfrm>
            </p:grpSpPr>
            <p:sp>
              <p:nvSpPr>
                <p:cNvPr id="94" name="文本框 93">
                  <a:extLst>
                    <a:ext uri="{FF2B5EF4-FFF2-40B4-BE49-F238E27FC236}">
                      <a16:creationId xmlns:a16="http://schemas.microsoft.com/office/drawing/2014/main" id="{E44D0FEB-A8FD-7B1F-6DBB-BA92945A6B9E}"/>
                    </a:ext>
                  </a:extLst>
                </p:cNvPr>
                <p:cNvSpPr txBox="1"/>
                <p:nvPr/>
              </p:nvSpPr>
              <p:spPr>
                <a:xfrm>
                  <a:off x="13299442" y="-207322"/>
                  <a:ext cx="1133644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b="1" dirty="0">
                      <a:solidFill>
                        <a:srgbClr val="F8DFC0"/>
                      </a:solidFill>
                      <a:latin typeface="+mn-ea"/>
                    </a:rPr>
                    <a:t>莎士比亚</a:t>
                  </a:r>
                </a:p>
              </p:txBody>
            </p:sp>
            <p:sp>
              <p:nvSpPr>
                <p:cNvPr id="95" name="文本框 94">
                  <a:extLst>
                    <a:ext uri="{FF2B5EF4-FFF2-40B4-BE49-F238E27FC236}">
                      <a16:creationId xmlns:a16="http://schemas.microsoft.com/office/drawing/2014/main" id="{473535B4-0640-E5FA-0B8D-8831DC79CCCE}"/>
                    </a:ext>
                  </a:extLst>
                </p:cNvPr>
                <p:cNvSpPr txBox="1"/>
                <p:nvPr/>
              </p:nvSpPr>
              <p:spPr>
                <a:xfrm>
                  <a:off x="13574518" y="86696"/>
                  <a:ext cx="564257" cy="107722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dist"/>
                  <a:r>
                    <a:rPr lang="en-US" altLang="zh-CN" sz="700" dirty="0">
                      <a:solidFill>
                        <a:srgbClr val="D8A97A"/>
                      </a:solidFill>
                      <a:ea typeface="梦源黑体 CN W16" panose="020B0200000000000000" pitchFamily="34" charset="-122"/>
                    </a:rPr>
                    <a:t>Sha </a:t>
                  </a:r>
                  <a:r>
                    <a:rPr lang="en-US" altLang="zh-CN" sz="700" dirty="0" err="1">
                      <a:solidFill>
                        <a:srgbClr val="D8A97A"/>
                      </a:solidFill>
                      <a:ea typeface="梦源黑体 CN W16" panose="020B0200000000000000" pitchFamily="34" charset="-122"/>
                    </a:rPr>
                    <a:t>shi</a:t>
                  </a:r>
                  <a:r>
                    <a:rPr lang="en-US" altLang="zh-CN" sz="700" dirty="0">
                      <a:solidFill>
                        <a:srgbClr val="D8A97A"/>
                      </a:solidFill>
                      <a:ea typeface="梦源黑体 CN W16" panose="020B0200000000000000" pitchFamily="34" charset="-122"/>
                    </a:rPr>
                    <a:t> bi </a:t>
                  </a:r>
                  <a:r>
                    <a:rPr lang="en-US" altLang="zh-CN" sz="700" dirty="0" err="1">
                      <a:solidFill>
                        <a:srgbClr val="D8A97A"/>
                      </a:solidFill>
                      <a:ea typeface="梦源黑体 CN W16" panose="020B0200000000000000" pitchFamily="34" charset="-122"/>
                    </a:rPr>
                    <a:t>ya</a:t>
                  </a:r>
                  <a:endParaRPr lang="zh-CN" altLang="en-US" sz="700" dirty="0">
                    <a:solidFill>
                      <a:srgbClr val="D8A97A"/>
                    </a:solidFill>
                    <a:ea typeface="梦源黑体 CN W16" panose="020B0200000000000000" pitchFamily="34" charset="-122"/>
                  </a:endParaRPr>
                </a:p>
              </p:txBody>
            </p:sp>
          </p:grpSp>
        </p:grpSp>
        <p:sp>
          <p:nvSpPr>
            <p:cNvPr id="99" name="文本框 98">
              <a:extLst>
                <a:ext uri="{FF2B5EF4-FFF2-40B4-BE49-F238E27FC236}">
                  <a16:creationId xmlns:a16="http://schemas.microsoft.com/office/drawing/2014/main" id="{2A4CEB7E-C1CD-478F-BDB8-193EA789885B}"/>
                </a:ext>
              </a:extLst>
            </p:cNvPr>
            <p:cNvSpPr txBox="1"/>
            <p:nvPr/>
          </p:nvSpPr>
          <p:spPr>
            <a:xfrm>
              <a:off x="4258120" y="5239539"/>
              <a:ext cx="301571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  <a:sym typeface="HarmonyOS Sans SC" panose="00000500000000000000" pitchFamily="2" charset="-122"/>
                </a:rPr>
                <a:t>人类文学奥林匹斯山上的宙斯</a:t>
              </a:r>
              <a:endPara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HarmonyOS Sans SC" panose="00000500000000000000" pitchFamily="2" charset="-122"/>
              </a:endParaRPr>
            </a:p>
          </p:txBody>
        </p:sp>
        <p:sp>
          <p:nvSpPr>
            <p:cNvPr id="100" name="椭圆 99">
              <a:extLst>
                <a:ext uri="{FF2B5EF4-FFF2-40B4-BE49-F238E27FC236}">
                  <a16:creationId xmlns:a16="http://schemas.microsoft.com/office/drawing/2014/main" id="{848F2B31-EA4B-6150-A361-B878C09A400C}"/>
                </a:ext>
              </a:extLst>
            </p:cNvPr>
            <p:cNvSpPr/>
            <p:nvPr/>
          </p:nvSpPr>
          <p:spPr>
            <a:xfrm>
              <a:off x="3982485" y="5328771"/>
              <a:ext cx="141539" cy="129313"/>
            </a:xfrm>
            <a:prstGeom prst="ellipse">
              <a:avLst/>
            </a:prstGeom>
            <a:gradFill>
              <a:gsLst>
                <a:gs pos="0">
                  <a:schemeClr val="accent5">
                    <a:lumMod val="60000"/>
                    <a:lumOff val="40000"/>
                  </a:schemeClr>
                </a:gs>
                <a:gs pos="100000">
                  <a:schemeClr val="accent5"/>
                </a:gs>
              </a:gsLst>
              <a:path path="circle">
                <a:fillToRect r="100000" b="100000"/>
              </a:path>
            </a:gradFill>
            <a:ln w="25400">
              <a:solidFill>
                <a:schemeClr val="bg1"/>
              </a:solidFill>
            </a:ln>
            <a:effectLst>
              <a:outerShdw blurRad="101600" dist="88900" dir="2700000" sx="97000" sy="97000" algn="tl" rotWithShape="0">
                <a:schemeClr val="accent5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uLnTx/>
                <a:uFillTx/>
                <a:latin typeface="DINPro-Bold" panose="02000503030000020004" pitchFamily="50" charset="0"/>
                <a:ea typeface="HarmonyOS Sans SC"/>
                <a:cs typeface="+mn-cs"/>
              </a:endParaRPr>
            </a:p>
          </p:txBody>
        </p:sp>
        <p:sp>
          <p:nvSpPr>
            <p:cNvPr id="101" name="文本框 100">
              <a:extLst>
                <a:ext uri="{FF2B5EF4-FFF2-40B4-BE49-F238E27FC236}">
                  <a16:creationId xmlns:a16="http://schemas.microsoft.com/office/drawing/2014/main" id="{489293B9-8E4F-BFDB-DABA-EF743AFD8172}"/>
                </a:ext>
              </a:extLst>
            </p:cNvPr>
            <p:cNvSpPr txBox="1"/>
            <p:nvPr/>
          </p:nvSpPr>
          <p:spPr>
            <a:xfrm>
              <a:off x="4258120" y="5512456"/>
              <a:ext cx="135801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  <a:sym typeface="HarmonyOS Sans SC" panose="00000500000000000000" pitchFamily="2" charset="-122"/>
                </a:rPr>
                <a:t>英国戏剧之父</a:t>
              </a:r>
              <a:endPara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HarmonyOS Sans SC" panose="00000500000000000000" pitchFamily="2" charset="-122"/>
              </a:endParaRPr>
            </a:p>
          </p:txBody>
        </p:sp>
        <p:sp>
          <p:nvSpPr>
            <p:cNvPr id="102" name="椭圆 101">
              <a:extLst>
                <a:ext uri="{FF2B5EF4-FFF2-40B4-BE49-F238E27FC236}">
                  <a16:creationId xmlns:a16="http://schemas.microsoft.com/office/drawing/2014/main" id="{D7E53026-9580-F562-F19A-AEACE9D9D177}"/>
                </a:ext>
              </a:extLst>
            </p:cNvPr>
            <p:cNvSpPr/>
            <p:nvPr/>
          </p:nvSpPr>
          <p:spPr>
            <a:xfrm>
              <a:off x="3982485" y="5601688"/>
              <a:ext cx="141539" cy="129313"/>
            </a:xfrm>
            <a:prstGeom prst="ellipse">
              <a:avLst/>
            </a:prstGeom>
            <a:gradFill>
              <a:gsLst>
                <a:gs pos="0">
                  <a:schemeClr val="accent5">
                    <a:lumMod val="60000"/>
                    <a:lumOff val="40000"/>
                  </a:schemeClr>
                </a:gs>
                <a:gs pos="100000">
                  <a:schemeClr val="accent5"/>
                </a:gs>
              </a:gsLst>
              <a:path path="circle">
                <a:fillToRect r="100000" b="100000"/>
              </a:path>
            </a:gradFill>
            <a:ln w="25400">
              <a:solidFill>
                <a:schemeClr val="bg1"/>
              </a:solidFill>
            </a:ln>
            <a:effectLst>
              <a:outerShdw blurRad="101600" dist="88900" dir="2700000" sx="97000" sy="97000" algn="tl" rotWithShape="0">
                <a:schemeClr val="accent5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uLnTx/>
                <a:uFillTx/>
                <a:latin typeface="DINPro-Bold" panose="02000503030000020004" pitchFamily="50" charset="0"/>
                <a:ea typeface="HarmonyOS Sans SC"/>
                <a:cs typeface="+mn-cs"/>
              </a:endParaRPr>
            </a:p>
          </p:txBody>
        </p:sp>
        <p:sp>
          <p:nvSpPr>
            <p:cNvPr id="103" name="文本框 102">
              <a:extLst>
                <a:ext uri="{FF2B5EF4-FFF2-40B4-BE49-F238E27FC236}">
                  <a16:creationId xmlns:a16="http://schemas.microsoft.com/office/drawing/2014/main" id="{E712A89C-96EE-E358-A625-B76264AAFB78}"/>
                </a:ext>
              </a:extLst>
            </p:cNvPr>
            <p:cNvSpPr txBox="1"/>
            <p:nvPr/>
          </p:nvSpPr>
          <p:spPr>
            <a:xfrm>
              <a:off x="5673841" y="5512456"/>
              <a:ext cx="135801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b="1" dirty="0">
                  <a:solidFill>
                    <a:schemeClr val="accent1"/>
                  </a:solidFill>
                  <a:latin typeface="+mj-ea"/>
                  <a:ea typeface="+mj-ea"/>
                  <a:sym typeface="HarmonyOS Sans SC" panose="00000500000000000000" pitchFamily="2" charset="-122"/>
                </a:rPr>
                <a:t>时代的灵魂</a:t>
              </a:r>
              <a:endPara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HarmonyOS Sans SC" panose="00000500000000000000" pitchFamily="2" charset="-122"/>
              </a:endParaRPr>
            </a:p>
          </p:txBody>
        </p:sp>
        <p:sp>
          <p:nvSpPr>
            <p:cNvPr id="104" name="椭圆 103">
              <a:extLst>
                <a:ext uri="{FF2B5EF4-FFF2-40B4-BE49-F238E27FC236}">
                  <a16:creationId xmlns:a16="http://schemas.microsoft.com/office/drawing/2014/main" id="{D5B5D1BD-094C-15A2-407D-AA8FF3C66028}"/>
                </a:ext>
              </a:extLst>
            </p:cNvPr>
            <p:cNvSpPr/>
            <p:nvPr/>
          </p:nvSpPr>
          <p:spPr>
            <a:xfrm>
              <a:off x="5503583" y="5601688"/>
              <a:ext cx="141539" cy="129313"/>
            </a:xfrm>
            <a:prstGeom prst="ellipse">
              <a:avLst/>
            </a:prstGeom>
            <a:gradFill>
              <a:gsLst>
                <a:gs pos="0">
                  <a:schemeClr val="accent5">
                    <a:lumMod val="60000"/>
                    <a:lumOff val="40000"/>
                  </a:schemeClr>
                </a:gs>
                <a:gs pos="100000">
                  <a:schemeClr val="accent5"/>
                </a:gs>
              </a:gsLst>
              <a:path path="circle">
                <a:fillToRect r="100000" b="100000"/>
              </a:path>
            </a:gradFill>
            <a:ln w="25400">
              <a:solidFill>
                <a:schemeClr val="bg1"/>
              </a:solidFill>
            </a:ln>
            <a:effectLst>
              <a:outerShdw blurRad="101600" dist="88900" dir="2700000" sx="97000" sy="97000" algn="tl" rotWithShape="0">
                <a:schemeClr val="accent5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uLnTx/>
                <a:uFillTx/>
                <a:latin typeface="DINPro-Bold" panose="02000503030000020004" pitchFamily="50" charset="0"/>
                <a:ea typeface="HarmonyOS Sans SC"/>
                <a:cs typeface="+mn-cs"/>
              </a:endParaRPr>
            </a:p>
          </p:txBody>
        </p:sp>
        <p:cxnSp>
          <p:nvCxnSpPr>
            <p:cNvPr id="106" name="直接连接符 105">
              <a:extLst>
                <a:ext uri="{FF2B5EF4-FFF2-40B4-BE49-F238E27FC236}">
                  <a16:creationId xmlns:a16="http://schemas.microsoft.com/office/drawing/2014/main" id="{BEE81022-05CB-35FA-FDFC-938779C9AD72}"/>
                </a:ext>
              </a:extLst>
            </p:cNvPr>
            <p:cNvCxnSpPr>
              <a:cxnSpLocks/>
            </p:cNvCxnSpPr>
            <p:nvPr/>
          </p:nvCxnSpPr>
          <p:spPr>
            <a:xfrm>
              <a:off x="2198670" y="2179935"/>
              <a:ext cx="4977829" cy="1447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0" name="组合 449">
            <a:extLst>
              <a:ext uri="{FF2B5EF4-FFF2-40B4-BE49-F238E27FC236}">
                <a16:creationId xmlns:a16="http://schemas.microsoft.com/office/drawing/2014/main" id="{1BD2A1A6-1FB6-8E09-F918-3E5ECC25175F}"/>
              </a:ext>
            </a:extLst>
          </p:cNvPr>
          <p:cNvGrpSpPr/>
          <p:nvPr/>
        </p:nvGrpSpPr>
        <p:grpSpPr>
          <a:xfrm>
            <a:off x="-672610" y="3257603"/>
            <a:ext cx="2511015" cy="891747"/>
            <a:chOff x="-672610" y="2116021"/>
            <a:chExt cx="2511015" cy="891747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CB045EA4-35F7-2942-6C5B-40AF616AF3E6}"/>
                </a:ext>
              </a:extLst>
            </p:cNvPr>
            <p:cNvGrpSpPr/>
            <p:nvPr/>
          </p:nvGrpSpPr>
          <p:grpSpPr>
            <a:xfrm>
              <a:off x="-532021" y="2116021"/>
              <a:ext cx="2370426" cy="891747"/>
              <a:chOff x="5455906" y="11714309"/>
              <a:chExt cx="1893926" cy="603197"/>
            </a:xfrm>
          </p:grpSpPr>
          <p:grpSp>
            <p:nvGrpSpPr>
              <p:cNvPr id="4" name="组合 3">
                <a:extLst>
                  <a:ext uri="{FF2B5EF4-FFF2-40B4-BE49-F238E27FC236}">
                    <a16:creationId xmlns:a16="http://schemas.microsoft.com/office/drawing/2014/main" id="{64115B14-93BC-7547-1A3C-2401610A5BAB}"/>
                  </a:ext>
                </a:extLst>
              </p:cNvPr>
              <p:cNvGrpSpPr/>
              <p:nvPr/>
            </p:nvGrpSpPr>
            <p:grpSpPr>
              <a:xfrm>
                <a:off x="5455906" y="11714309"/>
                <a:ext cx="1893926" cy="603197"/>
                <a:chOff x="5455906" y="11714309"/>
                <a:chExt cx="1893926" cy="603197"/>
              </a:xfrm>
            </p:grpSpPr>
            <p:sp>
              <p:nvSpPr>
                <p:cNvPr id="16" name="矩形 15">
                  <a:extLst>
                    <a:ext uri="{FF2B5EF4-FFF2-40B4-BE49-F238E27FC236}">
                      <a16:creationId xmlns:a16="http://schemas.microsoft.com/office/drawing/2014/main" id="{501C6B1E-DAE1-33FD-BBB2-1CF1D058CE0E}"/>
                    </a:ext>
                  </a:extLst>
                </p:cNvPr>
                <p:cNvSpPr/>
                <p:nvPr/>
              </p:nvSpPr>
              <p:spPr>
                <a:xfrm>
                  <a:off x="5455906" y="11714309"/>
                  <a:ext cx="1796953" cy="603197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+mj-ea"/>
                    <a:ea typeface="+mj-ea"/>
                  </a:endParaRPr>
                </a:p>
              </p:txBody>
            </p:sp>
            <p:sp>
              <p:nvSpPr>
                <p:cNvPr id="17" name="椭圆 16">
                  <a:extLst>
                    <a:ext uri="{FF2B5EF4-FFF2-40B4-BE49-F238E27FC236}">
                      <a16:creationId xmlns:a16="http://schemas.microsoft.com/office/drawing/2014/main" id="{565E52DE-6DCB-3CCE-6043-66891FC964BE}"/>
                    </a:ext>
                  </a:extLst>
                </p:cNvPr>
                <p:cNvSpPr/>
                <p:nvPr/>
              </p:nvSpPr>
              <p:spPr>
                <a:xfrm>
                  <a:off x="6971523" y="11748888"/>
                  <a:ext cx="378309" cy="534040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3DC9B573-8AAB-7AB5-B76E-1FCBFF8FFFD9}"/>
                  </a:ext>
                </a:extLst>
              </p:cNvPr>
              <p:cNvSpPr/>
              <p:nvPr/>
            </p:nvSpPr>
            <p:spPr>
              <a:xfrm>
                <a:off x="5490242" y="11748888"/>
                <a:ext cx="1813432" cy="534040"/>
              </a:xfrm>
              <a:custGeom>
                <a:avLst/>
                <a:gdLst>
                  <a:gd name="connsiteX0" fmla="*/ 0 w 1796954"/>
                  <a:gd name="connsiteY0" fmla="*/ 0 h 572312"/>
                  <a:gd name="connsiteX1" fmla="*/ 1704945 w 1796954"/>
                  <a:gd name="connsiteY1" fmla="*/ 0 h 572312"/>
                  <a:gd name="connsiteX2" fmla="*/ 1704945 w 1796954"/>
                  <a:gd name="connsiteY2" fmla="*/ 66205 h 572312"/>
                  <a:gd name="connsiteX3" fmla="*/ 1717828 w 1796954"/>
                  <a:gd name="connsiteY3" fmla="*/ 76076 h 572312"/>
                  <a:gd name="connsiteX4" fmla="*/ 1796954 w 1796954"/>
                  <a:gd name="connsiteY4" fmla="*/ 286156 h 572312"/>
                  <a:gd name="connsiteX5" fmla="*/ 1717828 w 1796954"/>
                  <a:gd name="connsiteY5" fmla="*/ 496236 h 572312"/>
                  <a:gd name="connsiteX6" fmla="*/ 1704945 w 1796954"/>
                  <a:gd name="connsiteY6" fmla="*/ 506107 h 572312"/>
                  <a:gd name="connsiteX7" fmla="*/ 1704945 w 1796954"/>
                  <a:gd name="connsiteY7" fmla="*/ 572312 h 572312"/>
                  <a:gd name="connsiteX8" fmla="*/ 0 w 1796954"/>
                  <a:gd name="connsiteY8" fmla="*/ 572312 h 572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96954" h="572312">
                    <a:moveTo>
                      <a:pt x="0" y="0"/>
                    </a:moveTo>
                    <a:lnTo>
                      <a:pt x="1704945" y="0"/>
                    </a:lnTo>
                    <a:lnTo>
                      <a:pt x="1704945" y="66205"/>
                    </a:lnTo>
                    <a:lnTo>
                      <a:pt x="1717828" y="76076"/>
                    </a:lnTo>
                    <a:cubicBezTo>
                      <a:pt x="1765567" y="121604"/>
                      <a:pt x="1796954" y="198706"/>
                      <a:pt x="1796954" y="286156"/>
                    </a:cubicBezTo>
                    <a:cubicBezTo>
                      <a:pt x="1796954" y="373606"/>
                      <a:pt x="1765567" y="450708"/>
                      <a:pt x="1717828" y="496236"/>
                    </a:cubicBezTo>
                    <a:lnTo>
                      <a:pt x="1704945" y="506107"/>
                    </a:lnTo>
                    <a:lnTo>
                      <a:pt x="1704945" y="572312"/>
                    </a:lnTo>
                    <a:lnTo>
                      <a:pt x="0" y="572312"/>
                    </a:lnTo>
                    <a:close/>
                  </a:path>
                </a:pathLst>
              </a:custGeom>
              <a:noFill/>
              <a:ln>
                <a:solidFill>
                  <a:schemeClr val="accent2">
                    <a:alpha val="8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latin typeface="+mj-ea"/>
                  <a:ea typeface="+mj-ea"/>
                </a:endParaRPr>
              </a:p>
            </p:txBody>
          </p:sp>
        </p:grpSp>
        <p:sp>
          <p:nvSpPr>
            <p:cNvPr id="18" name="Freeform 259">
              <a:extLst>
                <a:ext uri="{FF2B5EF4-FFF2-40B4-BE49-F238E27FC236}">
                  <a16:creationId xmlns:a16="http://schemas.microsoft.com/office/drawing/2014/main" id="{82CC09F5-6635-A66E-41BB-11EA4895F91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672610" y="2273815"/>
              <a:ext cx="1190312" cy="576159"/>
            </a:xfrm>
            <a:custGeom>
              <a:avLst/>
              <a:gdLst>
                <a:gd name="T0" fmla="*/ 2756 w 3087"/>
                <a:gd name="T1" fmla="*/ 288 h 1405"/>
                <a:gd name="T2" fmla="*/ 2418 w 3087"/>
                <a:gd name="T3" fmla="*/ 445 h 1405"/>
                <a:gd name="T4" fmla="*/ 2087 w 3087"/>
                <a:gd name="T5" fmla="*/ 397 h 1405"/>
                <a:gd name="T6" fmla="*/ 2297 w 3087"/>
                <a:gd name="T7" fmla="*/ 472 h 1405"/>
                <a:gd name="T8" fmla="*/ 1831 w 3087"/>
                <a:gd name="T9" fmla="*/ 965 h 1405"/>
                <a:gd name="T10" fmla="*/ 2089 w 3087"/>
                <a:gd name="T11" fmla="*/ 381 h 1405"/>
                <a:gd name="T12" fmla="*/ 1697 w 3087"/>
                <a:gd name="T13" fmla="*/ 109 h 1405"/>
                <a:gd name="T14" fmla="*/ 1275 w 3087"/>
                <a:gd name="T15" fmla="*/ 393 h 1405"/>
                <a:gd name="T16" fmla="*/ 1118 w 3087"/>
                <a:gd name="T17" fmla="*/ 639 h 1405"/>
                <a:gd name="T18" fmla="*/ 635 w 3087"/>
                <a:gd name="T19" fmla="*/ 552 h 1405"/>
                <a:gd name="T20" fmla="*/ 852 w 3087"/>
                <a:gd name="T21" fmla="*/ 476 h 1405"/>
                <a:gd name="T22" fmla="*/ 818 w 3087"/>
                <a:gd name="T23" fmla="*/ 351 h 1405"/>
                <a:gd name="T24" fmla="*/ 440 w 3087"/>
                <a:gd name="T25" fmla="*/ 423 h 1405"/>
                <a:gd name="T26" fmla="*/ 129 w 3087"/>
                <a:gd name="T27" fmla="*/ 797 h 1405"/>
                <a:gd name="T28" fmla="*/ 1057 w 3087"/>
                <a:gd name="T29" fmla="*/ 1384 h 1405"/>
                <a:gd name="T30" fmla="*/ 2382 w 3087"/>
                <a:gd name="T31" fmla="*/ 1231 h 1405"/>
                <a:gd name="T32" fmla="*/ 802 w 3087"/>
                <a:gd name="T33" fmla="*/ 394 h 1405"/>
                <a:gd name="T34" fmla="*/ 2658 w 3087"/>
                <a:gd name="T35" fmla="*/ 539 h 1405"/>
                <a:gd name="T36" fmla="*/ 2854 w 3087"/>
                <a:gd name="T37" fmla="*/ 672 h 1405"/>
                <a:gd name="T38" fmla="*/ 2678 w 3087"/>
                <a:gd name="T39" fmla="*/ 534 h 1405"/>
                <a:gd name="T40" fmla="*/ 2242 w 3087"/>
                <a:gd name="T41" fmla="*/ 704 h 1405"/>
                <a:gd name="T42" fmla="*/ 2372 w 3087"/>
                <a:gd name="T43" fmla="*/ 669 h 1405"/>
                <a:gd name="T44" fmla="*/ 2232 w 3087"/>
                <a:gd name="T45" fmla="*/ 929 h 1405"/>
                <a:gd name="T46" fmla="*/ 2239 w 3087"/>
                <a:gd name="T47" fmla="*/ 680 h 1405"/>
                <a:gd name="T48" fmla="*/ 1807 w 3087"/>
                <a:gd name="T49" fmla="*/ 1000 h 1405"/>
                <a:gd name="T50" fmla="*/ 1671 w 3087"/>
                <a:gd name="T51" fmla="*/ 1104 h 1405"/>
                <a:gd name="T52" fmla="*/ 1644 w 3087"/>
                <a:gd name="T53" fmla="*/ 1060 h 1405"/>
                <a:gd name="T54" fmla="*/ 1569 w 3087"/>
                <a:gd name="T55" fmla="*/ 619 h 1405"/>
                <a:gd name="T56" fmla="*/ 1562 w 3087"/>
                <a:gd name="T57" fmla="*/ 514 h 1405"/>
                <a:gd name="T58" fmla="*/ 1493 w 3087"/>
                <a:gd name="T59" fmla="*/ 511 h 1405"/>
                <a:gd name="T60" fmla="*/ 1576 w 3087"/>
                <a:gd name="T61" fmla="*/ 830 h 1405"/>
                <a:gd name="T62" fmla="*/ 1588 w 3087"/>
                <a:gd name="T63" fmla="*/ 865 h 1405"/>
                <a:gd name="T64" fmla="*/ 1584 w 3087"/>
                <a:gd name="T65" fmla="*/ 819 h 1405"/>
                <a:gd name="T66" fmla="*/ 1598 w 3087"/>
                <a:gd name="T67" fmla="*/ 641 h 1405"/>
                <a:gd name="T68" fmla="*/ 1572 w 3087"/>
                <a:gd name="T69" fmla="*/ 413 h 1405"/>
                <a:gd name="T70" fmla="*/ 1515 w 3087"/>
                <a:gd name="T71" fmla="*/ 651 h 1405"/>
                <a:gd name="T72" fmla="*/ 1474 w 3087"/>
                <a:gd name="T73" fmla="*/ 961 h 1405"/>
                <a:gd name="T74" fmla="*/ 1456 w 3087"/>
                <a:gd name="T75" fmla="*/ 1126 h 1405"/>
                <a:gd name="T76" fmla="*/ 1647 w 3087"/>
                <a:gd name="T77" fmla="*/ 985 h 1405"/>
                <a:gd name="T78" fmla="*/ 1672 w 3087"/>
                <a:gd name="T79" fmla="*/ 735 h 1405"/>
                <a:gd name="T80" fmla="*/ 1819 w 3087"/>
                <a:gd name="T81" fmla="*/ 452 h 1405"/>
                <a:gd name="T82" fmla="*/ 1494 w 3087"/>
                <a:gd name="T83" fmla="*/ 245 h 1405"/>
                <a:gd name="T84" fmla="*/ 1292 w 3087"/>
                <a:gd name="T85" fmla="*/ 843 h 1405"/>
                <a:gd name="T86" fmla="*/ 1325 w 3087"/>
                <a:gd name="T87" fmla="*/ 790 h 1405"/>
                <a:gd name="T88" fmla="*/ 1386 w 3087"/>
                <a:gd name="T89" fmla="*/ 776 h 1405"/>
                <a:gd name="T90" fmla="*/ 1281 w 3087"/>
                <a:gd name="T91" fmla="*/ 1064 h 1405"/>
                <a:gd name="T92" fmla="*/ 882 w 3087"/>
                <a:gd name="T93" fmla="*/ 803 h 1405"/>
                <a:gd name="T94" fmla="*/ 857 w 3087"/>
                <a:gd name="T95" fmla="*/ 930 h 1405"/>
                <a:gd name="T96" fmla="*/ 786 w 3087"/>
                <a:gd name="T97" fmla="*/ 873 h 1405"/>
                <a:gd name="T98" fmla="*/ 547 w 3087"/>
                <a:gd name="T99" fmla="*/ 632 h 1405"/>
                <a:gd name="T100" fmla="*/ 353 w 3087"/>
                <a:gd name="T101" fmla="*/ 349 h 1405"/>
                <a:gd name="T102" fmla="*/ 233 w 3087"/>
                <a:gd name="T103" fmla="*/ 672 h 1405"/>
                <a:gd name="T104" fmla="*/ 131 w 3087"/>
                <a:gd name="T105" fmla="*/ 793 h 1405"/>
                <a:gd name="T106" fmla="*/ 1000 w 3087"/>
                <a:gd name="T107" fmla="*/ 1340 h 1405"/>
                <a:gd name="T108" fmla="*/ 671 w 3087"/>
                <a:gd name="T109" fmla="*/ 971 h 1405"/>
                <a:gd name="T110" fmla="*/ 1227 w 3087"/>
                <a:gd name="T111" fmla="*/ 1016 h 1405"/>
                <a:gd name="T112" fmla="*/ 1373 w 3087"/>
                <a:gd name="T113" fmla="*/ 1116 h 1405"/>
                <a:gd name="T114" fmla="*/ 1830 w 3087"/>
                <a:gd name="T115" fmla="*/ 1317 h 1405"/>
                <a:gd name="T116" fmla="*/ 2032 w 3087"/>
                <a:gd name="T117" fmla="*/ 1268 h 1405"/>
                <a:gd name="T118" fmla="*/ 1811 w 3087"/>
                <a:gd name="T119" fmla="*/ 1143 h 1405"/>
                <a:gd name="T120" fmla="*/ 2551 w 3087"/>
                <a:gd name="T121" fmla="*/ 651 h 1405"/>
                <a:gd name="T122" fmla="*/ 2063 w 3087"/>
                <a:gd name="T123" fmla="*/ 1245 h 1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087" h="1405">
                  <a:moveTo>
                    <a:pt x="3063" y="828"/>
                  </a:moveTo>
                  <a:cubicBezTo>
                    <a:pt x="3087" y="767"/>
                    <a:pt x="3005" y="717"/>
                    <a:pt x="2960" y="748"/>
                  </a:cubicBezTo>
                  <a:cubicBezTo>
                    <a:pt x="2945" y="754"/>
                    <a:pt x="2940" y="775"/>
                    <a:pt x="2950" y="786"/>
                  </a:cubicBezTo>
                  <a:cubicBezTo>
                    <a:pt x="2958" y="797"/>
                    <a:pt x="2958" y="797"/>
                    <a:pt x="2958" y="797"/>
                  </a:cubicBezTo>
                  <a:cubicBezTo>
                    <a:pt x="2939" y="800"/>
                    <a:pt x="2921" y="806"/>
                    <a:pt x="2910" y="809"/>
                  </a:cubicBezTo>
                  <a:cubicBezTo>
                    <a:pt x="2886" y="816"/>
                    <a:pt x="2863" y="832"/>
                    <a:pt x="2842" y="846"/>
                  </a:cubicBezTo>
                  <a:cubicBezTo>
                    <a:pt x="2842" y="846"/>
                    <a:pt x="2841" y="846"/>
                    <a:pt x="2841" y="847"/>
                  </a:cubicBezTo>
                  <a:cubicBezTo>
                    <a:pt x="2840" y="846"/>
                    <a:pt x="2839" y="846"/>
                    <a:pt x="2838" y="845"/>
                  </a:cubicBezTo>
                  <a:cubicBezTo>
                    <a:pt x="2838" y="845"/>
                    <a:pt x="2837" y="845"/>
                    <a:pt x="2837" y="844"/>
                  </a:cubicBezTo>
                  <a:cubicBezTo>
                    <a:pt x="2897" y="811"/>
                    <a:pt x="2898" y="688"/>
                    <a:pt x="2836" y="616"/>
                  </a:cubicBezTo>
                  <a:cubicBezTo>
                    <a:pt x="2843" y="616"/>
                    <a:pt x="2851" y="616"/>
                    <a:pt x="2857" y="615"/>
                  </a:cubicBezTo>
                  <a:cubicBezTo>
                    <a:pt x="2865" y="613"/>
                    <a:pt x="2874" y="605"/>
                    <a:pt x="2880" y="601"/>
                  </a:cubicBezTo>
                  <a:cubicBezTo>
                    <a:pt x="3022" y="509"/>
                    <a:pt x="2837" y="404"/>
                    <a:pt x="2756" y="362"/>
                  </a:cubicBezTo>
                  <a:cubicBezTo>
                    <a:pt x="2753" y="360"/>
                    <a:pt x="2751" y="359"/>
                    <a:pt x="2748" y="357"/>
                  </a:cubicBezTo>
                  <a:cubicBezTo>
                    <a:pt x="2753" y="335"/>
                    <a:pt x="2757" y="312"/>
                    <a:pt x="2756" y="288"/>
                  </a:cubicBezTo>
                  <a:cubicBezTo>
                    <a:pt x="2750" y="127"/>
                    <a:pt x="2603" y="215"/>
                    <a:pt x="2631" y="294"/>
                  </a:cubicBezTo>
                  <a:cubicBezTo>
                    <a:pt x="2645" y="332"/>
                    <a:pt x="2682" y="358"/>
                    <a:pt x="2724" y="381"/>
                  </a:cubicBezTo>
                  <a:cubicBezTo>
                    <a:pt x="2710" y="419"/>
                    <a:pt x="2689" y="456"/>
                    <a:pt x="2670" y="485"/>
                  </a:cubicBezTo>
                  <a:cubicBezTo>
                    <a:pt x="2665" y="465"/>
                    <a:pt x="2658" y="444"/>
                    <a:pt x="2647" y="423"/>
                  </a:cubicBezTo>
                  <a:cubicBezTo>
                    <a:pt x="2629" y="388"/>
                    <a:pt x="2594" y="374"/>
                    <a:pt x="2561" y="382"/>
                  </a:cubicBezTo>
                  <a:cubicBezTo>
                    <a:pt x="2599" y="392"/>
                    <a:pt x="2650" y="501"/>
                    <a:pt x="2652" y="509"/>
                  </a:cubicBezTo>
                  <a:cubicBezTo>
                    <a:pt x="2653" y="510"/>
                    <a:pt x="2653" y="511"/>
                    <a:pt x="2653" y="512"/>
                  </a:cubicBezTo>
                  <a:cubicBezTo>
                    <a:pt x="2649" y="517"/>
                    <a:pt x="2646" y="521"/>
                    <a:pt x="2643" y="525"/>
                  </a:cubicBezTo>
                  <a:cubicBezTo>
                    <a:pt x="2642" y="526"/>
                    <a:pt x="2641" y="527"/>
                    <a:pt x="2641" y="528"/>
                  </a:cubicBezTo>
                  <a:cubicBezTo>
                    <a:pt x="2602" y="524"/>
                    <a:pt x="2563" y="526"/>
                    <a:pt x="2524" y="533"/>
                  </a:cubicBezTo>
                  <a:cubicBezTo>
                    <a:pt x="2512" y="486"/>
                    <a:pt x="2514" y="435"/>
                    <a:pt x="2538" y="394"/>
                  </a:cubicBezTo>
                  <a:cubicBezTo>
                    <a:pt x="2539" y="392"/>
                    <a:pt x="2540" y="391"/>
                    <a:pt x="2542" y="390"/>
                  </a:cubicBezTo>
                  <a:cubicBezTo>
                    <a:pt x="2541" y="390"/>
                    <a:pt x="2540" y="391"/>
                    <a:pt x="2539" y="391"/>
                  </a:cubicBezTo>
                  <a:cubicBezTo>
                    <a:pt x="2492" y="418"/>
                    <a:pt x="2484" y="465"/>
                    <a:pt x="2493" y="514"/>
                  </a:cubicBezTo>
                  <a:cubicBezTo>
                    <a:pt x="2471" y="491"/>
                    <a:pt x="2447" y="467"/>
                    <a:pt x="2418" y="445"/>
                  </a:cubicBezTo>
                  <a:cubicBezTo>
                    <a:pt x="2413" y="435"/>
                    <a:pt x="2368" y="414"/>
                    <a:pt x="2334" y="415"/>
                  </a:cubicBezTo>
                  <a:cubicBezTo>
                    <a:pt x="2339" y="399"/>
                    <a:pt x="2339" y="399"/>
                    <a:pt x="2339" y="399"/>
                  </a:cubicBezTo>
                  <a:cubicBezTo>
                    <a:pt x="2343" y="383"/>
                    <a:pt x="2355" y="361"/>
                    <a:pt x="2314" y="342"/>
                  </a:cubicBezTo>
                  <a:cubicBezTo>
                    <a:pt x="2292" y="339"/>
                    <a:pt x="2283" y="347"/>
                    <a:pt x="2269" y="351"/>
                  </a:cubicBezTo>
                  <a:cubicBezTo>
                    <a:pt x="2252" y="359"/>
                    <a:pt x="2240" y="372"/>
                    <a:pt x="2232" y="385"/>
                  </a:cubicBezTo>
                  <a:cubicBezTo>
                    <a:pt x="2235" y="319"/>
                    <a:pt x="2125" y="297"/>
                    <a:pt x="2118" y="364"/>
                  </a:cubicBezTo>
                  <a:cubicBezTo>
                    <a:pt x="2115" y="375"/>
                    <a:pt x="2115" y="375"/>
                    <a:pt x="2115" y="375"/>
                  </a:cubicBezTo>
                  <a:cubicBezTo>
                    <a:pt x="2114" y="379"/>
                    <a:pt x="2114" y="379"/>
                    <a:pt x="2114" y="379"/>
                  </a:cubicBezTo>
                  <a:cubicBezTo>
                    <a:pt x="2115" y="377"/>
                    <a:pt x="2115" y="377"/>
                    <a:pt x="2115" y="377"/>
                  </a:cubicBezTo>
                  <a:cubicBezTo>
                    <a:pt x="2125" y="330"/>
                    <a:pt x="2181" y="330"/>
                    <a:pt x="2195" y="357"/>
                  </a:cubicBezTo>
                  <a:cubicBezTo>
                    <a:pt x="2210" y="383"/>
                    <a:pt x="2185" y="406"/>
                    <a:pt x="2168" y="405"/>
                  </a:cubicBezTo>
                  <a:cubicBezTo>
                    <a:pt x="2160" y="400"/>
                    <a:pt x="2153" y="395"/>
                    <a:pt x="2151" y="390"/>
                  </a:cubicBezTo>
                  <a:cubicBezTo>
                    <a:pt x="2151" y="384"/>
                    <a:pt x="2159" y="382"/>
                    <a:pt x="2132" y="380"/>
                  </a:cubicBezTo>
                  <a:cubicBezTo>
                    <a:pt x="2113" y="379"/>
                    <a:pt x="2113" y="379"/>
                    <a:pt x="2113" y="379"/>
                  </a:cubicBezTo>
                  <a:cubicBezTo>
                    <a:pt x="2098" y="379"/>
                    <a:pt x="2083" y="386"/>
                    <a:pt x="2087" y="397"/>
                  </a:cubicBezTo>
                  <a:cubicBezTo>
                    <a:pt x="2093" y="411"/>
                    <a:pt x="2101" y="425"/>
                    <a:pt x="2109" y="436"/>
                  </a:cubicBezTo>
                  <a:cubicBezTo>
                    <a:pt x="2147" y="463"/>
                    <a:pt x="2200" y="455"/>
                    <a:pt x="2220" y="420"/>
                  </a:cubicBezTo>
                  <a:cubicBezTo>
                    <a:pt x="2219" y="437"/>
                    <a:pt x="2222" y="455"/>
                    <a:pt x="2230" y="470"/>
                  </a:cubicBezTo>
                  <a:cubicBezTo>
                    <a:pt x="2235" y="476"/>
                    <a:pt x="2235" y="476"/>
                    <a:pt x="2235" y="476"/>
                  </a:cubicBezTo>
                  <a:cubicBezTo>
                    <a:pt x="2237" y="478"/>
                    <a:pt x="2237" y="478"/>
                    <a:pt x="2237" y="478"/>
                  </a:cubicBezTo>
                  <a:cubicBezTo>
                    <a:pt x="2236" y="477"/>
                    <a:pt x="2236" y="477"/>
                    <a:pt x="2236" y="477"/>
                  </a:cubicBezTo>
                  <a:cubicBezTo>
                    <a:pt x="2215" y="451"/>
                    <a:pt x="2239" y="421"/>
                    <a:pt x="2253" y="402"/>
                  </a:cubicBezTo>
                  <a:cubicBezTo>
                    <a:pt x="2256" y="395"/>
                    <a:pt x="2266" y="391"/>
                    <a:pt x="2276" y="389"/>
                  </a:cubicBezTo>
                  <a:cubicBezTo>
                    <a:pt x="2277" y="391"/>
                    <a:pt x="2279" y="393"/>
                    <a:pt x="2282" y="397"/>
                  </a:cubicBezTo>
                  <a:cubicBezTo>
                    <a:pt x="2283" y="398"/>
                    <a:pt x="2283" y="398"/>
                    <a:pt x="2283" y="398"/>
                  </a:cubicBezTo>
                  <a:cubicBezTo>
                    <a:pt x="2282" y="398"/>
                    <a:pt x="2282" y="398"/>
                    <a:pt x="2283" y="398"/>
                  </a:cubicBezTo>
                  <a:cubicBezTo>
                    <a:pt x="2286" y="402"/>
                    <a:pt x="2286" y="402"/>
                    <a:pt x="2286" y="402"/>
                  </a:cubicBezTo>
                  <a:cubicBezTo>
                    <a:pt x="2279" y="413"/>
                    <a:pt x="2277" y="425"/>
                    <a:pt x="2288" y="430"/>
                  </a:cubicBezTo>
                  <a:cubicBezTo>
                    <a:pt x="2298" y="433"/>
                    <a:pt x="2298" y="433"/>
                    <a:pt x="2298" y="433"/>
                  </a:cubicBezTo>
                  <a:cubicBezTo>
                    <a:pt x="2294" y="442"/>
                    <a:pt x="2293" y="454"/>
                    <a:pt x="2297" y="472"/>
                  </a:cubicBezTo>
                  <a:cubicBezTo>
                    <a:pt x="2302" y="480"/>
                    <a:pt x="2308" y="479"/>
                    <a:pt x="2314" y="477"/>
                  </a:cubicBezTo>
                  <a:cubicBezTo>
                    <a:pt x="2340" y="469"/>
                    <a:pt x="2333" y="466"/>
                    <a:pt x="2337" y="479"/>
                  </a:cubicBezTo>
                  <a:cubicBezTo>
                    <a:pt x="2339" y="477"/>
                    <a:pt x="2389" y="494"/>
                    <a:pt x="2404" y="508"/>
                  </a:cubicBezTo>
                  <a:cubicBezTo>
                    <a:pt x="2420" y="522"/>
                    <a:pt x="2436" y="537"/>
                    <a:pt x="2452" y="552"/>
                  </a:cubicBezTo>
                  <a:cubicBezTo>
                    <a:pt x="2428" y="560"/>
                    <a:pt x="2405" y="571"/>
                    <a:pt x="2381" y="583"/>
                  </a:cubicBezTo>
                  <a:cubicBezTo>
                    <a:pt x="2364" y="554"/>
                    <a:pt x="2343" y="530"/>
                    <a:pt x="2317" y="512"/>
                  </a:cubicBezTo>
                  <a:cubicBezTo>
                    <a:pt x="2310" y="507"/>
                    <a:pt x="2301" y="503"/>
                    <a:pt x="2294" y="498"/>
                  </a:cubicBezTo>
                  <a:cubicBezTo>
                    <a:pt x="2326" y="521"/>
                    <a:pt x="2351" y="553"/>
                    <a:pt x="2370" y="589"/>
                  </a:cubicBezTo>
                  <a:cubicBezTo>
                    <a:pt x="2324" y="613"/>
                    <a:pt x="2280" y="645"/>
                    <a:pt x="2239" y="680"/>
                  </a:cubicBezTo>
                  <a:cubicBezTo>
                    <a:pt x="2231" y="676"/>
                    <a:pt x="2224" y="671"/>
                    <a:pt x="2216" y="667"/>
                  </a:cubicBezTo>
                  <a:cubicBezTo>
                    <a:pt x="2218" y="668"/>
                    <a:pt x="2219" y="670"/>
                    <a:pt x="2221" y="672"/>
                  </a:cubicBezTo>
                  <a:cubicBezTo>
                    <a:pt x="2147" y="639"/>
                    <a:pt x="2046" y="671"/>
                    <a:pt x="2035" y="764"/>
                  </a:cubicBezTo>
                  <a:cubicBezTo>
                    <a:pt x="2032" y="792"/>
                    <a:pt x="2036" y="817"/>
                    <a:pt x="2045" y="841"/>
                  </a:cubicBezTo>
                  <a:cubicBezTo>
                    <a:pt x="1988" y="886"/>
                    <a:pt x="1929" y="929"/>
                    <a:pt x="1870" y="971"/>
                  </a:cubicBezTo>
                  <a:cubicBezTo>
                    <a:pt x="1865" y="958"/>
                    <a:pt x="1840" y="962"/>
                    <a:pt x="1831" y="965"/>
                  </a:cubicBezTo>
                  <a:cubicBezTo>
                    <a:pt x="1820" y="965"/>
                    <a:pt x="1813" y="978"/>
                    <a:pt x="1809" y="991"/>
                  </a:cubicBezTo>
                  <a:cubicBezTo>
                    <a:pt x="1801" y="988"/>
                    <a:pt x="1792" y="984"/>
                    <a:pt x="1784" y="981"/>
                  </a:cubicBezTo>
                  <a:cubicBezTo>
                    <a:pt x="1836" y="912"/>
                    <a:pt x="1869" y="828"/>
                    <a:pt x="1900" y="752"/>
                  </a:cubicBezTo>
                  <a:cubicBezTo>
                    <a:pt x="1919" y="710"/>
                    <a:pt x="1944" y="671"/>
                    <a:pt x="1969" y="639"/>
                  </a:cubicBezTo>
                  <a:cubicBezTo>
                    <a:pt x="1989" y="617"/>
                    <a:pt x="2006" y="619"/>
                    <a:pt x="2018" y="597"/>
                  </a:cubicBezTo>
                  <a:cubicBezTo>
                    <a:pt x="2026" y="578"/>
                    <a:pt x="2026" y="578"/>
                    <a:pt x="2026" y="578"/>
                  </a:cubicBezTo>
                  <a:cubicBezTo>
                    <a:pt x="2030" y="564"/>
                    <a:pt x="2013" y="547"/>
                    <a:pt x="1982" y="552"/>
                  </a:cubicBezTo>
                  <a:cubicBezTo>
                    <a:pt x="1948" y="567"/>
                    <a:pt x="1924" y="594"/>
                    <a:pt x="1910" y="619"/>
                  </a:cubicBezTo>
                  <a:cubicBezTo>
                    <a:pt x="1888" y="655"/>
                    <a:pt x="1871" y="693"/>
                    <a:pt x="1857" y="730"/>
                  </a:cubicBezTo>
                  <a:cubicBezTo>
                    <a:pt x="1856" y="730"/>
                    <a:pt x="1856" y="730"/>
                    <a:pt x="1855" y="730"/>
                  </a:cubicBezTo>
                  <a:cubicBezTo>
                    <a:pt x="1872" y="648"/>
                    <a:pt x="1874" y="562"/>
                    <a:pt x="1852" y="485"/>
                  </a:cubicBezTo>
                  <a:cubicBezTo>
                    <a:pt x="1862" y="476"/>
                    <a:pt x="1871" y="467"/>
                    <a:pt x="1880" y="458"/>
                  </a:cubicBezTo>
                  <a:cubicBezTo>
                    <a:pt x="1918" y="427"/>
                    <a:pt x="1960" y="403"/>
                    <a:pt x="2000" y="391"/>
                  </a:cubicBezTo>
                  <a:cubicBezTo>
                    <a:pt x="2027" y="385"/>
                    <a:pt x="2045" y="401"/>
                    <a:pt x="2072" y="392"/>
                  </a:cubicBezTo>
                  <a:cubicBezTo>
                    <a:pt x="2089" y="381"/>
                    <a:pt x="2089" y="381"/>
                    <a:pt x="2089" y="381"/>
                  </a:cubicBezTo>
                  <a:cubicBezTo>
                    <a:pt x="2098" y="370"/>
                    <a:pt x="2093" y="348"/>
                    <a:pt x="2067" y="335"/>
                  </a:cubicBezTo>
                  <a:cubicBezTo>
                    <a:pt x="2034" y="319"/>
                    <a:pt x="1990" y="329"/>
                    <a:pt x="1962" y="341"/>
                  </a:cubicBezTo>
                  <a:cubicBezTo>
                    <a:pt x="1911" y="366"/>
                    <a:pt x="1870" y="399"/>
                    <a:pt x="1834" y="436"/>
                  </a:cubicBezTo>
                  <a:cubicBezTo>
                    <a:pt x="1828" y="421"/>
                    <a:pt x="1821" y="407"/>
                    <a:pt x="1812" y="393"/>
                  </a:cubicBezTo>
                  <a:cubicBezTo>
                    <a:pt x="1777" y="337"/>
                    <a:pt x="1730" y="288"/>
                    <a:pt x="1669" y="260"/>
                  </a:cubicBezTo>
                  <a:cubicBezTo>
                    <a:pt x="1668" y="260"/>
                    <a:pt x="1666" y="259"/>
                    <a:pt x="1665" y="259"/>
                  </a:cubicBezTo>
                  <a:cubicBezTo>
                    <a:pt x="1673" y="245"/>
                    <a:pt x="1682" y="232"/>
                    <a:pt x="1693" y="221"/>
                  </a:cubicBezTo>
                  <a:cubicBezTo>
                    <a:pt x="1719" y="183"/>
                    <a:pt x="1765" y="165"/>
                    <a:pt x="1789" y="172"/>
                  </a:cubicBezTo>
                  <a:cubicBezTo>
                    <a:pt x="1792" y="177"/>
                    <a:pt x="1795" y="180"/>
                    <a:pt x="1799" y="182"/>
                  </a:cubicBezTo>
                  <a:cubicBezTo>
                    <a:pt x="1796" y="183"/>
                    <a:pt x="1793" y="186"/>
                    <a:pt x="1792" y="192"/>
                  </a:cubicBezTo>
                  <a:cubicBezTo>
                    <a:pt x="1772" y="192"/>
                    <a:pt x="1772" y="192"/>
                    <a:pt x="1772" y="192"/>
                  </a:cubicBezTo>
                  <a:cubicBezTo>
                    <a:pt x="1750" y="182"/>
                    <a:pt x="1753" y="253"/>
                    <a:pt x="1809" y="244"/>
                  </a:cubicBezTo>
                  <a:cubicBezTo>
                    <a:pt x="1853" y="245"/>
                    <a:pt x="1868" y="202"/>
                    <a:pt x="1861" y="166"/>
                  </a:cubicBezTo>
                  <a:cubicBezTo>
                    <a:pt x="1883" y="146"/>
                    <a:pt x="1896" y="114"/>
                    <a:pt x="1876" y="89"/>
                  </a:cubicBezTo>
                  <a:cubicBezTo>
                    <a:pt x="1801" y="0"/>
                    <a:pt x="1733" y="81"/>
                    <a:pt x="1697" y="109"/>
                  </a:cubicBezTo>
                  <a:cubicBezTo>
                    <a:pt x="1661" y="150"/>
                    <a:pt x="1633" y="196"/>
                    <a:pt x="1613" y="245"/>
                  </a:cubicBezTo>
                  <a:cubicBezTo>
                    <a:pt x="1590" y="241"/>
                    <a:pt x="1567" y="240"/>
                    <a:pt x="1544" y="242"/>
                  </a:cubicBezTo>
                  <a:cubicBezTo>
                    <a:pt x="1520" y="240"/>
                    <a:pt x="1497" y="241"/>
                    <a:pt x="1474" y="245"/>
                  </a:cubicBezTo>
                  <a:cubicBezTo>
                    <a:pt x="1454" y="196"/>
                    <a:pt x="1426" y="150"/>
                    <a:pt x="1390" y="109"/>
                  </a:cubicBezTo>
                  <a:cubicBezTo>
                    <a:pt x="1354" y="81"/>
                    <a:pt x="1286" y="0"/>
                    <a:pt x="1211" y="89"/>
                  </a:cubicBezTo>
                  <a:cubicBezTo>
                    <a:pt x="1191" y="114"/>
                    <a:pt x="1204" y="146"/>
                    <a:pt x="1226" y="166"/>
                  </a:cubicBezTo>
                  <a:cubicBezTo>
                    <a:pt x="1219" y="202"/>
                    <a:pt x="1234" y="245"/>
                    <a:pt x="1278" y="244"/>
                  </a:cubicBezTo>
                  <a:cubicBezTo>
                    <a:pt x="1334" y="253"/>
                    <a:pt x="1337" y="182"/>
                    <a:pt x="1315" y="192"/>
                  </a:cubicBezTo>
                  <a:cubicBezTo>
                    <a:pt x="1295" y="192"/>
                    <a:pt x="1295" y="192"/>
                    <a:pt x="1295" y="192"/>
                  </a:cubicBezTo>
                  <a:cubicBezTo>
                    <a:pt x="1294" y="186"/>
                    <a:pt x="1291" y="183"/>
                    <a:pt x="1288" y="182"/>
                  </a:cubicBezTo>
                  <a:cubicBezTo>
                    <a:pt x="1291" y="180"/>
                    <a:pt x="1295" y="177"/>
                    <a:pt x="1297" y="172"/>
                  </a:cubicBezTo>
                  <a:cubicBezTo>
                    <a:pt x="1322" y="165"/>
                    <a:pt x="1368" y="183"/>
                    <a:pt x="1394" y="221"/>
                  </a:cubicBezTo>
                  <a:cubicBezTo>
                    <a:pt x="1405" y="232"/>
                    <a:pt x="1414" y="245"/>
                    <a:pt x="1422" y="259"/>
                  </a:cubicBezTo>
                  <a:cubicBezTo>
                    <a:pt x="1421" y="259"/>
                    <a:pt x="1419" y="260"/>
                    <a:pt x="1418" y="260"/>
                  </a:cubicBezTo>
                  <a:cubicBezTo>
                    <a:pt x="1357" y="288"/>
                    <a:pt x="1310" y="337"/>
                    <a:pt x="1275" y="393"/>
                  </a:cubicBezTo>
                  <a:cubicBezTo>
                    <a:pt x="1266" y="407"/>
                    <a:pt x="1259" y="421"/>
                    <a:pt x="1253" y="436"/>
                  </a:cubicBezTo>
                  <a:cubicBezTo>
                    <a:pt x="1217" y="399"/>
                    <a:pt x="1176" y="366"/>
                    <a:pt x="1125" y="341"/>
                  </a:cubicBezTo>
                  <a:cubicBezTo>
                    <a:pt x="1097" y="329"/>
                    <a:pt x="1054" y="319"/>
                    <a:pt x="1020" y="335"/>
                  </a:cubicBezTo>
                  <a:cubicBezTo>
                    <a:pt x="994" y="348"/>
                    <a:pt x="989" y="370"/>
                    <a:pt x="998" y="381"/>
                  </a:cubicBezTo>
                  <a:cubicBezTo>
                    <a:pt x="1015" y="392"/>
                    <a:pt x="1015" y="392"/>
                    <a:pt x="1015" y="392"/>
                  </a:cubicBezTo>
                  <a:cubicBezTo>
                    <a:pt x="1043" y="401"/>
                    <a:pt x="1060" y="385"/>
                    <a:pt x="1087" y="391"/>
                  </a:cubicBezTo>
                  <a:cubicBezTo>
                    <a:pt x="1127" y="403"/>
                    <a:pt x="1169" y="427"/>
                    <a:pt x="1206" y="458"/>
                  </a:cubicBezTo>
                  <a:cubicBezTo>
                    <a:pt x="1216" y="467"/>
                    <a:pt x="1226" y="476"/>
                    <a:pt x="1235" y="485"/>
                  </a:cubicBezTo>
                  <a:cubicBezTo>
                    <a:pt x="1213" y="562"/>
                    <a:pt x="1215" y="648"/>
                    <a:pt x="1232" y="730"/>
                  </a:cubicBezTo>
                  <a:cubicBezTo>
                    <a:pt x="1232" y="730"/>
                    <a:pt x="1231" y="730"/>
                    <a:pt x="1230" y="730"/>
                  </a:cubicBezTo>
                  <a:cubicBezTo>
                    <a:pt x="1216" y="693"/>
                    <a:pt x="1200" y="655"/>
                    <a:pt x="1177" y="619"/>
                  </a:cubicBezTo>
                  <a:cubicBezTo>
                    <a:pt x="1163" y="594"/>
                    <a:pt x="1139" y="567"/>
                    <a:pt x="1105" y="552"/>
                  </a:cubicBezTo>
                  <a:cubicBezTo>
                    <a:pt x="1074" y="547"/>
                    <a:pt x="1057" y="564"/>
                    <a:pt x="1061" y="578"/>
                  </a:cubicBezTo>
                  <a:cubicBezTo>
                    <a:pt x="1069" y="597"/>
                    <a:pt x="1069" y="597"/>
                    <a:pt x="1069" y="597"/>
                  </a:cubicBezTo>
                  <a:cubicBezTo>
                    <a:pt x="1081" y="619"/>
                    <a:pt x="1098" y="617"/>
                    <a:pt x="1118" y="639"/>
                  </a:cubicBezTo>
                  <a:cubicBezTo>
                    <a:pt x="1143" y="671"/>
                    <a:pt x="1168" y="710"/>
                    <a:pt x="1187" y="752"/>
                  </a:cubicBezTo>
                  <a:cubicBezTo>
                    <a:pt x="1218" y="828"/>
                    <a:pt x="1251" y="912"/>
                    <a:pt x="1303" y="981"/>
                  </a:cubicBezTo>
                  <a:cubicBezTo>
                    <a:pt x="1295" y="984"/>
                    <a:pt x="1286" y="988"/>
                    <a:pt x="1278" y="991"/>
                  </a:cubicBezTo>
                  <a:cubicBezTo>
                    <a:pt x="1274" y="978"/>
                    <a:pt x="1267" y="965"/>
                    <a:pt x="1256" y="965"/>
                  </a:cubicBezTo>
                  <a:cubicBezTo>
                    <a:pt x="1247" y="962"/>
                    <a:pt x="1222" y="958"/>
                    <a:pt x="1217" y="971"/>
                  </a:cubicBezTo>
                  <a:cubicBezTo>
                    <a:pt x="1158" y="929"/>
                    <a:pt x="1099" y="886"/>
                    <a:pt x="1042" y="841"/>
                  </a:cubicBezTo>
                  <a:cubicBezTo>
                    <a:pt x="1051" y="817"/>
                    <a:pt x="1055" y="792"/>
                    <a:pt x="1052" y="764"/>
                  </a:cubicBezTo>
                  <a:cubicBezTo>
                    <a:pt x="1041" y="671"/>
                    <a:pt x="940" y="639"/>
                    <a:pt x="866" y="672"/>
                  </a:cubicBezTo>
                  <a:cubicBezTo>
                    <a:pt x="868" y="670"/>
                    <a:pt x="869" y="668"/>
                    <a:pt x="871" y="667"/>
                  </a:cubicBezTo>
                  <a:cubicBezTo>
                    <a:pt x="863" y="671"/>
                    <a:pt x="856" y="676"/>
                    <a:pt x="848" y="680"/>
                  </a:cubicBezTo>
                  <a:cubicBezTo>
                    <a:pt x="807" y="645"/>
                    <a:pt x="763" y="613"/>
                    <a:pt x="717" y="589"/>
                  </a:cubicBezTo>
                  <a:cubicBezTo>
                    <a:pt x="736" y="553"/>
                    <a:pt x="762" y="521"/>
                    <a:pt x="793" y="498"/>
                  </a:cubicBezTo>
                  <a:cubicBezTo>
                    <a:pt x="786" y="503"/>
                    <a:pt x="777" y="507"/>
                    <a:pt x="770" y="512"/>
                  </a:cubicBezTo>
                  <a:cubicBezTo>
                    <a:pt x="744" y="530"/>
                    <a:pt x="723" y="554"/>
                    <a:pt x="706" y="583"/>
                  </a:cubicBezTo>
                  <a:cubicBezTo>
                    <a:pt x="683" y="571"/>
                    <a:pt x="659" y="560"/>
                    <a:pt x="635" y="552"/>
                  </a:cubicBezTo>
                  <a:cubicBezTo>
                    <a:pt x="651" y="537"/>
                    <a:pt x="667" y="522"/>
                    <a:pt x="683" y="508"/>
                  </a:cubicBezTo>
                  <a:cubicBezTo>
                    <a:pt x="698" y="494"/>
                    <a:pt x="748" y="477"/>
                    <a:pt x="750" y="479"/>
                  </a:cubicBezTo>
                  <a:cubicBezTo>
                    <a:pt x="754" y="466"/>
                    <a:pt x="747" y="469"/>
                    <a:pt x="773" y="477"/>
                  </a:cubicBezTo>
                  <a:cubicBezTo>
                    <a:pt x="779" y="479"/>
                    <a:pt x="785" y="480"/>
                    <a:pt x="790" y="472"/>
                  </a:cubicBezTo>
                  <a:cubicBezTo>
                    <a:pt x="795" y="454"/>
                    <a:pt x="793" y="442"/>
                    <a:pt x="789" y="433"/>
                  </a:cubicBezTo>
                  <a:cubicBezTo>
                    <a:pt x="799" y="430"/>
                    <a:pt x="799" y="430"/>
                    <a:pt x="799" y="430"/>
                  </a:cubicBezTo>
                  <a:cubicBezTo>
                    <a:pt x="810" y="425"/>
                    <a:pt x="808" y="413"/>
                    <a:pt x="801" y="402"/>
                  </a:cubicBezTo>
                  <a:cubicBezTo>
                    <a:pt x="804" y="398"/>
                    <a:pt x="804" y="398"/>
                    <a:pt x="804" y="398"/>
                  </a:cubicBezTo>
                  <a:cubicBezTo>
                    <a:pt x="805" y="398"/>
                    <a:pt x="805" y="398"/>
                    <a:pt x="805" y="398"/>
                  </a:cubicBezTo>
                  <a:cubicBezTo>
                    <a:pt x="805" y="397"/>
                    <a:pt x="805" y="397"/>
                    <a:pt x="805" y="397"/>
                  </a:cubicBezTo>
                  <a:cubicBezTo>
                    <a:pt x="808" y="393"/>
                    <a:pt x="810" y="391"/>
                    <a:pt x="811" y="389"/>
                  </a:cubicBezTo>
                  <a:cubicBezTo>
                    <a:pt x="821" y="391"/>
                    <a:pt x="831" y="395"/>
                    <a:pt x="833" y="402"/>
                  </a:cubicBezTo>
                  <a:cubicBezTo>
                    <a:pt x="848" y="421"/>
                    <a:pt x="872" y="451"/>
                    <a:pt x="851" y="477"/>
                  </a:cubicBezTo>
                  <a:cubicBezTo>
                    <a:pt x="850" y="478"/>
                    <a:pt x="850" y="478"/>
                    <a:pt x="850" y="478"/>
                  </a:cubicBezTo>
                  <a:cubicBezTo>
                    <a:pt x="852" y="476"/>
                    <a:pt x="852" y="476"/>
                    <a:pt x="852" y="476"/>
                  </a:cubicBezTo>
                  <a:cubicBezTo>
                    <a:pt x="857" y="470"/>
                    <a:pt x="857" y="470"/>
                    <a:pt x="857" y="470"/>
                  </a:cubicBezTo>
                  <a:cubicBezTo>
                    <a:pt x="865" y="455"/>
                    <a:pt x="868" y="437"/>
                    <a:pt x="867" y="420"/>
                  </a:cubicBezTo>
                  <a:cubicBezTo>
                    <a:pt x="887" y="455"/>
                    <a:pt x="940" y="463"/>
                    <a:pt x="978" y="436"/>
                  </a:cubicBezTo>
                  <a:cubicBezTo>
                    <a:pt x="986" y="425"/>
                    <a:pt x="994" y="411"/>
                    <a:pt x="1000" y="397"/>
                  </a:cubicBezTo>
                  <a:cubicBezTo>
                    <a:pt x="1004" y="386"/>
                    <a:pt x="989" y="379"/>
                    <a:pt x="974" y="379"/>
                  </a:cubicBezTo>
                  <a:cubicBezTo>
                    <a:pt x="955" y="380"/>
                    <a:pt x="955" y="380"/>
                    <a:pt x="955" y="380"/>
                  </a:cubicBezTo>
                  <a:cubicBezTo>
                    <a:pt x="928" y="382"/>
                    <a:pt x="936" y="384"/>
                    <a:pt x="936" y="390"/>
                  </a:cubicBezTo>
                  <a:cubicBezTo>
                    <a:pt x="934" y="395"/>
                    <a:pt x="927" y="400"/>
                    <a:pt x="919" y="405"/>
                  </a:cubicBezTo>
                  <a:cubicBezTo>
                    <a:pt x="902" y="406"/>
                    <a:pt x="877" y="383"/>
                    <a:pt x="892" y="357"/>
                  </a:cubicBezTo>
                  <a:cubicBezTo>
                    <a:pt x="906" y="330"/>
                    <a:pt x="962" y="330"/>
                    <a:pt x="972" y="377"/>
                  </a:cubicBezTo>
                  <a:cubicBezTo>
                    <a:pt x="973" y="379"/>
                    <a:pt x="973" y="379"/>
                    <a:pt x="973" y="379"/>
                  </a:cubicBezTo>
                  <a:cubicBezTo>
                    <a:pt x="972" y="375"/>
                    <a:pt x="972" y="375"/>
                    <a:pt x="972" y="375"/>
                  </a:cubicBezTo>
                  <a:cubicBezTo>
                    <a:pt x="969" y="364"/>
                    <a:pt x="969" y="364"/>
                    <a:pt x="969" y="364"/>
                  </a:cubicBezTo>
                  <a:cubicBezTo>
                    <a:pt x="962" y="297"/>
                    <a:pt x="852" y="319"/>
                    <a:pt x="855" y="385"/>
                  </a:cubicBezTo>
                  <a:cubicBezTo>
                    <a:pt x="847" y="372"/>
                    <a:pt x="835" y="359"/>
                    <a:pt x="818" y="351"/>
                  </a:cubicBezTo>
                  <a:cubicBezTo>
                    <a:pt x="804" y="347"/>
                    <a:pt x="795" y="339"/>
                    <a:pt x="773" y="342"/>
                  </a:cubicBezTo>
                  <a:cubicBezTo>
                    <a:pt x="732" y="361"/>
                    <a:pt x="744" y="383"/>
                    <a:pt x="748" y="399"/>
                  </a:cubicBezTo>
                  <a:cubicBezTo>
                    <a:pt x="753" y="415"/>
                    <a:pt x="753" y="415"/>
                    <a:pt x="753" y="415"/>
                  </a:cubicBezTo>
                  <a:cubicBezTo>
                    <a:pt x="719" y="414"/>
                    <a:pt x="674" y="435"/>
                    <a:pt x="669" y="445"/>
                  </a:cubicBezTo>
                  <a:cubicBezTo>
                    <a:pt x="640" y="467"/>
                    <a:pt x="616" y="491"/>
                    <a:pt x="594" y="514"/>
                  </a:cubicBezTo>
                  <a:cubicBezTo>
                    <a:pt x="603" y="465"/>
                    <a:pt x="595" y="418"/>
                    <a:pt x="548" y="391"/>
                  </a:cubicBezTo>
                  <a:cubicBezTo>
                    <a:pt x="547" y="391"/>
                    <a:pt x="546" y="390"/>
                    <a:pt x="545" y="390"/>
                  </a:cubicBezTo>
                  <a:cubicBezTo>
                    <a:pt x="547" y="391"/>
                    <a:pt x="548" y="392"/>
                    <a:pt x="549" y="394"/>
                  </a:cubicBezTo>
                  <a:cubicBezTo>
                    <a:pt x="573" y="435"/>
                    <a:pt x="575" y="486"/>
                    <a:pt x="563" y="533"/>
                  </a:cubicBezTo>
                  <a:cubicBezTo>
                    <a:pt x="524" y="526"/>
                    <a:pt x="485" y="524"/>
                    <a:pt x="446" y="528"/>
                  </a:cubicBezTo>
                  <a:cubicBezTo>
                    <a:pt x="446" y="527"/>
                    <a:pt x="445" y="526"/>
                    <a:pt x="444" y="525"/>
                  </a:cubicBezTo>
                  <a:cubicBezTo>
                    <a:pt x="441" y="521"/>
                    <a:pt x="438" y="517"/>
                    <a:pt x="434" y="512"/>
                  </a:cubicBezTo>
                  <a:cubicBezTo>
                    <a:pt x="435" y="511"/>
                    <a:pt x="435" y="510"/>
                    <a:pt x="435" y="509"/>
                  </a:cubicBezTo>
                  <a:cubicBezTo>
                    <a:pt x="437" y="501"/>
                    <a:pt x="488" y="392"/>
                    <a:pt x="526" y="382"/>
                  </a:cubicBezTo>
                  <a:cubicBezTo>
                    <a:pt x="493" y="374"/>
                    <a:pt x="458" y="388"/>
                    <a:pt x="440" y="423"/>
                  </a:cubicBezTo>
                  <a:cubicBezTo>
                    <a:pt x="429" y="444"/>
                    <a:pt x="422" y="465"/>
                    <a:pt x="417" y="485"/>
                  </a:cubicBezTo>
                  <a:cubicBezTo>
                    <a:pt x="398" y="456"/>
                    <a:pt x="377" y="419"/>
                    <a:pt x="363" y="381"/>
                  </a:cubicBezTo>
                  <a:cubicBezTo>
                    <a:pt x="405" y="358"/>
                    <a:pt x="442" y="332"/>
                    <a:pt x="456" y="294"/>
                  </a:cubicBezTo>
                  <a:cubicBezTo>
                    <a:pt x="484" y="215"/>
                    <a:pt x="337" y="127"/>
                    <a:pt x="331" y="288"/>
                  </a:cubicBezTo>
                  <a:cubicBezTo>
                    <a:pt x="330" y="312"/>
                    <a:pt x="334" y="335"/>
                    <a:pt x="339" y="357"/>
                  </a:cubicBezTo>
                  <a:cubicBezTo>
                    <a:pt x="336" y="359"/>
                    <a:pt x="334" y="360"/>
                    <a:pt x="331" y="362"/>
                  </a:cubicBezTo>
                  <a:cubicBezTo>
                    <a:pt x="250" y="404"/>
                    <a:pt x="64" y="509"/>
                    <a:pt x="207" y="601"/>
                  </a:cubicBezTo>
                  <a:cubicBezTo>
                    <a:pt x="213" y="605"/>
                    <a:pt x="222" y="613"/>
                    <a:pt x="230" y="615"/>
                  </a:cubicBezTo>
                  <a:cubicBezTo>
                    <a:pt x="236" y="616"/>
                    <a:pt x="244" y="616"/>
                    <a:pt x="251" y="616"/>
                  </a:cubicBezTo>
                  <a:cubicBezTo>
                    <a:pt x="189" y="688"/>
                    <a:pt x="190" y="811"/>
                    <a:pt x="250" y="844"/>
                  </a:cubicBezTo>
                  <a:cubicBezTo>
                    <a:pt x="250" y="845"/>
                    <a:pt x="249" y="845"/>
                    <a:pt x="249" y="845"/>
                  </a:cubicBezTo>
                  <a:cubicBezTo>
                    <a:pt x="248" y="846"/>
                    <a:pt x="247" y="846"/>
                    <a:pt x="246" y="847"/>
                  </a:cubicBezTo>
                  <a:cubicBezTo>
                    <a:pt x="246" y="846"/>
                    <a:pt x="245" y="846"/>
                    <a:pt x="245" y="846"/>
                  </a:cubicBezTo>
                  <a:cubicBezTo>
                    <a:pt x="224" y="832"/>
                    <a:pt x="201" y="816"/>
                    <a:pt x="177" y="809"/>
                  </a:cubicBezTo>
                  <a:cubicBezTo>
                    <a:pt x="166" y="806"/>
                    <a:pt x="148" y="800"/>
                    <a:pt x="129" y="797"/>
                  </a:cubicBezTo>
                  <a:cubicBezTo>
                    <a:pt x="137" y="786"/>
                    <a:pt x="137" y="786"/>
                    <a:pt x="137" y="786"/>
                  </a:cubicBezTo>
                  <a:cubicBezTo>
                    <a:pt x="147" y="775"/>
                    <a:pt x="142" y="754"/>
                    <a:pt x="127" y="748"/>
                  </a:cubicBezTo>
                  <a:cubicBezTo>
                    <a:pt x="82" y="717"/>
                    <a:pt x="0" y="767"/>
                    <a:pt x="24" y="828"/>
                  </a:cubicBezTo>
                  <a:cubicBezTo>
                    <a:pt x="23" y="830"/>
                    <a:pt x="22" y="830"/>
                    <a:pt x="22" y="832"/>
                  </a:cubicBezTo>
                  <a:cubicBezTo>
                    <a:pt x="17" y="854"/>
                    <a:pt x="20" y="865"/>
                    <a:pt x="40" y="877"/>
                  </a:cubicBezTo>
                  <a:cubicBezTo>
                    <a:pt x="113" y="920"/>
                    <a:pt x="198" y="911"/>
                    <a:pt x="278" y="876"/>
                  </a:cubicBezTo>
                  <a:cubicBezTo>
                    <a:pt x="322" y="915"/>
                    <a:pt x="363" y="960"/>
                    <a:pt x="399" y="989"/>
                  </a:cubicBezTo>
                  <a:cubicBezTo>
                    <a:pt x="500" y="1069"/>
                    <a:pt x="595" y="1161"/>
                    <a:pt x="705" y="1231"/>
                  </a:cubicBezTo>
                  <a:cubicBezTo>
                    <a:pt x="799" y="1292"/>
                    <a:pt x="900" y="1340"/>
                    <a:pt x="1007" y="1357"/>
                  </a:cubicBezTo>
                  <a:cubicBezTo>
                    <a:pt x="1014" y="1368"/>
                    <a:pt x="1025" y="1377"/>
                    <a:pt x="1038" y="1381"/>
                  </a:cubicBezTo>
                  <a:cubicBezTo>
                    <a:pt x="1038" y="1381"/>
                    <a:pt x="1038" y="1382"/>
                    <a:pt x="1038" y="1382"/>
                  </a:cubicBezTo>
                  <a:cubicBezTo>
                    <a:pt x="1047" y="1384"/>
                    <a:pt x="1047" y="1384"/>
                    <a:pt x="1047" y="1384"/>
                  </a:cubicBezTo>
                  <a:cubicBezTo>
                    <a:pt x="1048" y="1384"/>
                    <a:pt x="1049" y="1383"/>
                    <a:pt x="1051" y="1383"/>
                  </a:cubicBezTo>
                  <a:cubicBezTo>
                    <a:pt x="1052" y="1383"/>
                    <a:pt x="1053" y="1384"/>
                    <a:pt x="1055" y="1384"/>
                  </a:cubicBezTo>
                  <a:cubicBezTo>
                    <a:pt x="1055" y="1384"/>
                    <a:pt x="1056" y="1384"/>
                    <a:pt x="1057" y="1384"/>
                  </a:cubicBezTo>
                  <a:cubicBezTo>
                    <a:pt x="1073" y="1387"/>
                    <a:pt x="1089" y="1382"/>
                    <a:pt x="1096" y="1368"/>
                  </a:cubicBezTo>
                  <a:cubicBezTo>
                    <a:pt x="1112" y="1390"/>
                    <a:pt x="1138" y="1405"/>
                    <a:pt x="1167" y="1405"/>
                  </a:cubicBezTo>
                  <a:cubicBezTo>
                    <a:pt x="1209" y="1405"/>
                    <a:pt x="1243" y="1376"/>
                    <a:pt x="1253" y="1338"/>
                  </a:cubicBezTo>
                  <a:cubicBezTo>
                    <a:pt x="1351" y="1310"/>
                    <a:pt x="1448" y="1268"/>
                    <a:pt x="1544" y="1217"/>
                  </a:cubicBezTo>
                  <a:cubicBezTo>
                    <a:pt x="1639" y="1268"/>
                    <a:pt x="1736" y="1310"/>
                    <a:pt x="1834" y="1338"/>
                  </a:cubicBezTo>
                  <a:cubicBezTo>
                    <a:pt x="1844" y="1376"/>
                    <a:pt x="1878" y="1405"/>
                    <a:pt x="1920" y="1405"/>
                  </a:cubicBezTo>
                  <a:cubicBezTo>
                    <a:pt x="1949" y="1405"/>
                    <a:pt x="1975" y="1390"/>
                    <a:pt x="1991" y="1368"/>
                  </a:cubicBezTo>
                  <a:cubicBezTo>
                    <a:pt x="1998" y="1382"/>
                    <a:pt x="2014" y="1387"/>
                    <a:pt x="2030" y="1384"/>
                  </a:cubicBezTo>
                  <a:cubicBezTo>
                    <a:pt x="2031" y="1384"/>
                    <a:pt x="2032" y="1384"/>
                    <a:pt x="2032" y="1384"/>
                  </a:cubicBezTo>
                  <a:cubicBezTo>
                    <a:pt x="2034" y="1384"/>
                    <a:pt x="2035" y="1383"/>
                    <a:pt x="2036" y="1383"/>
                  </a:cubicBezTo>
                  <a:cubicBezTo>
                    <a:pt x="2038" y="1383"/>
                    <a:pt x="2039" y="1384"/>
                    <a:pt x="2040" y="1384"/>
                  </a:cubicBezTo>
                  <a:cubicBezTo>
                    <a:pt x="2049" y="1382"/>
                    <a:pt x="2049" y="1382"/>
                    <a:pt x="2049" y="1382"/>
                  </a:cubicBezTo>
                  <a:cubicBezTo>
                    <a:pt x="2049" y="1382"/>
                    <a:pt x="2049" y="1381"/>
                    <a:pt x="2049" y="1381"/>
                  </a:cubicBezTo>
                  <a:cubicBezTo>
                    <a:pt x="2062" y="1377"/>
                    <a:pt x="2073" y="1368"/>
                    <a:pt x="2080" y="1357"/>
                  </a:cubicBezTo>
                  <a:cubicBezTo>
                    <a:pt x="2187" y="1340"/>
                    <a:pt x="2288" y="1292"/>
                    <a:pt x="2382" y="1231"/>
                  </a:cubicBezTo>
                  <a:cubicBezTo>
                    <a:pt x="2492" y="1161"/>
                    <a:pt x="2587" y="1069"/>
                    <a:pt x="2688" y="989"/>
                  </a:cubicBezTo>
                  <a:cubicBezTo>
                    <a:pt x="2724" y="960"/>
                    <a:pt x="2765" y="915"/>
                    <a:pt x="2809" y="876"/>
                  </a:cubicBezTo>
                  <a:cubicBezTo>
                    <a:pt x="2889" y="911"/>
                    <a:pt x="2974" y="920"/>
                    <a:pt x="3047" y="877"/>
                  </a:cubicBezTo>
                  <a:cubicBezTo>
                    <a:pt x="3067" y="865"/>
                    <a:pt x="3070" y="854"/>
                    <a:pt x="3065" y="832"/>
                  </a:cubicBezTo>
                  <a:cubicBezTo>
                    <a:pt x="3065" y="830"/>
                    <a:pt x="3064" y="830"/>
                    <a:pt x="3063" y="828"/>
                  </a:cubicBezTo>
                  <a:close/>
                  <a:moveTo>
                    <a:pt x="2285" y="394"/>
                  </a:moveTo>
                  <a:cubicBezTo>
                    <a:pt x="2283" y="394"/>
                    <a:pt x="2282" y="393"/>
                    <a:pt x="2281" y="389"/>
                  </a:cubicBezTo>
                  <a:cubicBezTo>
                    <a:pt x="2280" y="389"/>
                    <a:pt x="2279" y="389"/>
                    <a:pt x="2278" y="389"/>
                  </a:cubicBezTo>
                  <a:cubicBezTo>
                    <a:pt x="2280" y="388"/>
                    <a:pt x="2281" y="388"/>
                    <a:pt x="2282" y="388"/>
                  </a:cubicBezTo>
                  <a:cubicBezTo>
                    <a:pt x="2285" y="389"/>
                    <a:pt x="2286" y="390"/>
                    <a:pt x="2287" y="391"/>
                  </a:cubicBezTo>
                  <a:lnTo>
                    <a:pt x="2285" y="394"/>
                  </a:lnTo>
                  <a:close/>
                  <a:moveTo>
                    <a:pt x="805" y="388"/>
                  </a:moveTo>
                  <a:cubicBezTo>
                    <a:pt x="806" y="388"/>
                    <a:pt x="807" y="388"/>
                    <a:pt x="809" y="389"/>
                  </a:cubicBezTo>
                  <a:cubicBezTo>
                    <a:pt x="808" y="389"/>
                    <a:pt x="807" y="389"/>
                    <a:pt x="806" y="389"/>
                  </a:cubicBezTo>
                  <a:cubicBezTo>
                    <a:pt x="805" y="393"/>
                    <a:pt x="804" y="394"/>
                    <a:pt x="802" y="394"/>
                  </a:cubicBezTo>
                  <a:cubicBezTo>
                    <a:pt x="800" y="391"/>
                    <a:pt x="800" y="391"/>
                    <a:pt x="800" y="391"/>
                  </a:cubicBezTo>
                  <a:cubicBezTo>
                    <a:pt x="801" y="390"/>
                    <a:pt x="802" y="389"/>
                    <a:pt x="805" y="388"/>
                  </a:cubicBezTo>
                  <a:close/>
                  <a:moveTo>
                    <a:pt x="2956" y="793"/>
                  </a:moveTo>
                  <a:cubicBezTo>
                    <a:pt x="2933" y="699"/>
                    <a:pt x="3078" y="758"/>
                    <a:pt x="3058" y="818"/>
                  </a:cubicBezTo>
                  <a:cubicBezTo>
                    <a:pt x="3040" y="790"/>
                    <a:pt x="2996" y="790"/>
                    <a:pt x="2958" y="797"/>
                  </a:cubicBezTo>
                  <a:lnTo>
                    <a:pt x="2956" y="793"/>
                  </a:lnTo>
                  <a:close/>
                  <a:moveTo>
                    <a:pt x="3026" y="825"/>
                  </a:moveTo>
                  <a:cubicBezTo>
                    <a:pt x="3034" y="830"/>
                    <a:pt x="3038" y="835"/>
                    <a:pt x="3042" y="840"/>
                  </a:cubicBezTo>
                  <a:cubicBezTo>
                    <a:pt x="2988" y="885"/>
                    <a:pt x="2906" y="884"/>
                    <a:pt x="2844" y="848"/>
                  </a:cubicBezTo>
                  <a:cubicBezTo>
                    <a:pt x="2900" y="807"/>
                    <a:pt x="2961" y="785"/>
                    <a:pt x="3026" y="825"/>
                  </a:cubicBezTo>
                  <a:close/>
                  <a:moveTo>
                    <a:pt x="2658" y="539"/>
                  </a:moveTo>
                  <a:cubicBezTo>
                    <a:pt x="2667" y="589"/>
                    <a:pt x="2664" y="634"/>
                    <a:pt x="2650" y="677"/>
                  </a:cubicBezTo>
                  <a:cubicBezTo>
                    <a:pt x="2629" y="655"/>
                    <a:pt x="2608" y="633"/>
                    <a:pt x="2587" y="612"/>
                  </a:cubicBezTo>
                  <a:cubicBezTo>
                    <a:pt x="2608" y="588"/>
                    <a:pt x="2629" y="564"/>
                    <a:pt x="2650" y="539"/>
                  </a:cubicBezTo>
                  <a:cubicBezTo>
                    <a:pt x="2652" y="539"/>
                    <a:pt x="2655" y="539"/>
                    <a:pt x="2658" y="539"/>
                  </a:cubicBezTo>
                  <a:close/>
                  <a:moveTo>
                    <a:pt x="2752" y="840"/>
                  </a:moveTo>
                  <a:cubicBezTo>
                    <a:pt x="2751" y="839"/>
                    <a:pt x="2750" y="839"/>
                    <a:pt x="2749" y="839"/>
                  </a:cubicBezTo>
                  <a:cubicBezTo>
                    <a:pt x="2750" y="839"/>
                    <a:pt x="2751" y="839"/>
                    <a:pt x="2752" y="840"/>
                  </a:cubicBezTo>
                  <a:close/>
                  <a:moveTo>
                    <a:pt x="2854" y="672"/>
                  </a:moveTo>
                  <a:cubicBezTo>
                    <a:pt x="2867" y="710"/>
                    <a:pt x="2886" y="783"/>
                    <a:pt x="2843" y="812"/>
                  </a:cubicBezTo>
                  <a:cubicBezTo>
                    <a:pt x="2838" y="815"/>
                    <a:pt x="2826" y="822"/>
                    <a:pt x="2812" y="828"/>
                  </a:cubicBezTo>
                  <a:cubicBezTo>
                    <a:pt x="2789" y="811"/>
                    <a:pt x="2766" y="793"/>
                    <a:pt x="2744" y="773"/>
                  </a:cubicBezTo>
                  <a:cubicBezTo>
                    <a:pt x="2753" y="749"/>
                    <a:pt x="2767" y="732"/>
                    <a:pt x="2778" y="750"/>
                  </a:cubicBezTo>
                  <a:cubicBezTo>
                    <a:pt x="2781" y="757"/>
                    <a:pt x="2797" y="757"/>
                    <a:pt x="2801" y="764"/>
                  </a:cubicBezTo>
                  <a:cubicBezTo>
                    <a:pt x="2777" y="720"/>
                    <a:pt x="2742" y="729"/>
                    <a:pt x="2724" y="754"/>
                  </a:cubicBezTo>
                  <a:cubicBezTo>
                    <a:pt x="2702" y="733"/>
                    <a:pt x="2681" y="710"/>
                    <a:pt x="2660" y="687"/>
                  </a:cubicBezTo>
                  <a:cubicBezTo>
                    <a:pt x="2676" y="640"/>
                    <a:pt x="2684" y="591"/>
                    <a:pt x="2679" y="541"/>
                  </a:cubicBezTo>
                  <a:cubicBezTo>
                    <a:pt x="2704" y="545"/>
                    <a:pt x="2728" y="551"/>
                    <a:pt x="2751" y="561"/>
                  </a:cubicBezTo>
                  <a:cubicBezTo>
                    <a:pt x="2749" y="586"/>
                    <a:pt x="2786" y="607"/>
                    <a:pt x="2821" y="614"/>
                  </a:cubicBezTo>
                  <a:cubicBezTo>
                    <a:pt x="2835" y="630"/>
                    <a:pt x="2846" y="649"/>
                    <a:pt x="2854" y="672"/>
                  </a:cubicBezTo>
                  <a:close/>
                  <a:moveTo>
                    <a:pt x="2655" y="281"/>
                  </a:moveTo>
                  <a:cubicBezTo>
                    <a:pt x="2627" y="244"/>
                    <a:pt x="2669" y="185"/>
                    <a:pt x="2709" y="219"/>
                  </a:cubicBezTo>
                  <a:cubicBezTo>
                    <a:pt x="2746" y="251"/>
                    <a:pt x="2747" y="299"/>
                    <a:pt x="2734" y="349"/>
                  </a:cubicBezTo>
                  <a:cubicBezTo>
                    <a:pt x="2704" y="331"/>
                    <a:pt x="2677" y="310"/>
                    <a:pt x="2655" y="281"/>
                  </a:cubicBezTo>
                  <a:close/>
                  <a:moveTo>
                    <a:pt x="2675" y="506"/>
                  </a:moveTo>
                  <a:cubicBezTo>
                    <a:pt x="2702" y="469"/>
                    <a:pt x="2725" y="430"/>
                    <a:pt x="2740" y="389"/>
                  </a:cubicBezTo>
                  <a:cubicBezTo>
                    <a:pt x="2796" y="418"/>
                    <a:pt x="2859" y="443"/>
                    <a:pt x="2890" y="482"/>
                  </a:cubicBezTo>
                  <a:cubicBezTo>
                    <a:pt x="2945" y="552"/>
                    <a:pt x="2878" y="616"/>
                    <a:pt x="2810" y="593"/>
                  </a:cubicBezTo>
                  <a:cubicBezTo>
                    <a:pt x="2807" y="590"/>
                    <a:pt x="2804" y="587"/>
                    <a:pt x="2801" y="585"/>
                  </a:cubicBezTo>
                  <a:cubicBezTo>
                    <a:pt x="2794" y="580"/>
                    <a:pt x="2786" y="577"/>
                    <a:pt x="2779" y="573"/>
                  </a:cubicBezTo>
                  <a:cubicBezTo>
                    <a:pt x="2760" y="543"/>
                    <a:pt x="2808" y="498"/>
                    <a:pt x="2808" y="553"/>
                  </a:cubicBezTo>
                  <a:cubicBezTo>
                    <a:pt x="2808" y="548"/>
                    <a:pt x="2831" y="544"/>
                    <a:pt x="2831" y="539"/>
                  </a:cubicBezTo>
                  <a:cubicBezTo>
                    <a:pt x="2831" y="499"/>
                    <a:pt x="2801" y="514"/>
                    <a:pt x="2779" y="527"/>
                  </a:cubicBezTo>
                  <a:cubicBezTo>
                    <a:pt x="2761" y="537"/>
                    <a:pt x="2753" y="548"/>
                    <a:pt x="2751" y="559"/>
                  </a:cubicBezTo>
                  <a:cubicBezTo>
                    <a:pt x="2727" y="548"/>
                    <a:pt x="2703" y="540"/>
                    <a:pt x="2678" y="534"/>
                  </a:cubicBezTo>
                  <a:cubicBezTo>
                    <a:pt x="2677" y="525"/>
                    <a:pt x="2677" y="515"/>
                    <a:pt x="2675" y="506"/>
                  </a:cubicBezTo>
                  <a:close/>
                  <a:moveTo>
                    <a:pt x="2633" y="538"/>
                  </a:moveTo>
                  <a:cubicBezTo>
                    <a:pt x="2616" y="561"/>
                    <a:pt x="2598" y="582"/>
                    <a:pt x="2580" y="604"/>
                  </a:cubicBezTo>
                  <a:cubicBezTo>
                    <a:pt x="2571" y="595"/>
                    <a:pt x="2563" y="585"/>
                    <a:pt x="2553" y="576"/>
                  </a:cubicBezTo>
                  <a:cubicBezTo>
                    <a:pt x="2546" y="569"/>
                    <a:pt x="2539" y="562"/>
                    <a:pt x="2532" y="554"/>
                  </a:cubicBezTo>
                  <a:cubicBezTo>
                    <a:pt x="2531" y="552"/>
                    <a:pt x="2530" y="550"/>
                    <a:pt x="2530" y="548"/>
                  </a:cubicBezTo>
                  <a:cubicBezTo>
                    <a:pt x="2563" y="541"/>
                    <a:pt x="2598" y="538"/>
                    <a:pt x="2633" y="538"/>
                  </a:cubicBezTo>
                  <a:close/>
                  <a:moveTo>
                    <a:pt x="2462" y="566"/>
                  </a:moveTo>
                  <a:cubicBezTo>
                    <a:pt x="2464" y="565"/>
                    <a:pt x="2465" y="565"/>
                    <a:pt x="2467" y="564"/>
                  </a:cubicBezTo>
                  <a:cubicBezTo>
                    <a:pt x="2491" y="587"/>
                    <a:pt x="2516" y="610"/>
                    <a:pt x="2540" y="632"/>
                  </a:cubicBezTo>
                  <a:cubicBezTo>
                    <a:pt x="2542" y="636"/>
                    <a:pt x="2544" y="639"/>
                    <a:pt x="2546" y="643"/>
                  </a:cubicBezTo>
                  <a:cubicBezTo>
                    <a:pt x="2509" y="684"/>
                    <a:pt x="2471" y="724"/>
                    <a:pt x="2430" y="761"/>
                  </a:cubicBezTo>
                  <a:cubicBezTo>
                    <a:pt x="2431" y="706"/>
                    <a:pt x="2417" y="648"/>
                    <a:pt x="2390" y="599"/>
                  </a:cubicBezTo>
                  <a:cubicBezTo>
                    <a:pt x="2414" y="586"/>
                    <a:pt x="2437" y="574"/>
                    <a:pt x="2462" y="566"/>
                  </a:cubicBezTo>
                  <a:close/>
                  <a:moveTo>
                    <a:pt x="2242" y="704"/>
                  </a:moveTo>
                  <a:cubicBezTo>
                    <a:pt x="2259" y="748"/>
                    <a:pt x="2249" y="800"/>
                    <a:pt x="2197" y="793"/>
                  </a:cubicBezTo>
                  <a:cubicBezTo>
                    <a:pt x="2196" y="789"/>
                    <a:pt x="2198" y="784"/>
                    <a:pt x="2201" y="778"/>
                  </a:cubicBezTo>
                  <a:cubicBezTo>
                    <a:pt x="2201" y="778"/>
                    <a:pt x="2178" y="764"/>
                    <a:pt x="2178" y="764"/>
                  </a:cubicBezTo>
                  <a:cubicBezTo>
                    <a:pt x="2171" y="775"/>
                    <a:pt x="2174" y="783"/>
                    <a:pt x="2182" y="789"/>
                  </a:cubicBezTo>
                  <a:cubicBezTo>
                    <a:pt x="2182" y="789"/>
                    <a:pt x="2181" y="789"/>
                    <a:pt x="2181" y="789"/>
                  </a:cubicBezTo>
                  <a:cubicBezTo>
                    <a:pt x="2182" y="789"/>
                    <a:pt x="2182" y="790"/>
                    <a:pt x="2182" y="790"/>
                  </a:cubicBezTo>
                  <a:cubicBezTo>
                    <a:pt x="2188" y="795"/>
                    <a:pt x="2197" y="799"/>
                    <a:pt x="2205" y="803"/>
                  </a:cubicBezTo>
                  <a:cubicBezTo>
                    <a:pt x="2205" y="803"/>
                    <a:pt x="2205" y="803"/>
                    <a:pt x="2205" y="803"/>
                  </a:cubicBezTo>
                  <a:cubicBezTo>
                    <a:pt x="2205" y="803"/>
                    <a:pt x="2205" y="803"/>
                    <a:pt x="2205" y="803"/>
                  </a:cubicBezTo>
                  <a:cubicBezTo>
                    <a:pt x="2205" y="803"/>
                    <a:pt x="2205" y="803"/>
                    <a:pt x="2205" y="803"/>
                  </a:cubicBezTo>
                  <a:cubicBezTo>
                    <a:pt x="2271" y="837"/>
                    <a:pt x="2297" y="735"/>
                    <a:pt x="2255" y="693"/>
                  </a:cubicBezTo>
                  <a:cubicBezTo>
                    <a:pt x="2294" y="660"/>
                    <a:pt x="2336" y="630"/>
                    <a:pt x="2379" y="605"/>
                  </a:cubicBezTo>
                  <a:cubicBezTo>
                    <a:pt x="2404" y="660"/>
                    <a:pt x="2414" y="724"/>
                    <a:pt x="2405" y="783"/>
                  </a:cubicBezTo>
                  <a:cubicBezTo>
                    <a:pt x="2395" y="793"/>
                    <a:pt x="2383" y="802"/>
                    <a:pt x="2372" y="811"/>
                  </a:cubicBezTo>
                  <a:cubicBezTo>
                    <a:pt x="2383" y="764"/>
                    <a:pt x="2378" y="714"/>
                    <a:pt x="2372" y="669"/>
                  </a:cubicBezTo>
                  <a:cubicBezTo>
                    <a:pt x="2369" y="653"/>
                    <a:pt x="2369" y="653"/>
                    <a:pt x="2369" y="653"/>
                  </a:cubicBezTo>
                  <a:cubicBezTo>
                    <a:pt x="2368" y="648"/>
                    <a:pt x="2368" y="648"/>
                    <a:pt x="2368" y="648"/>
                  </a:cubicBezTo>
                  <a:cubicBezTo>
                    <a:pt x="2368" y="650"/>
                    <a:pt x="2368" y="650"/>
                    <a:pt x="2368" y="650"/>
                  </a:cubicBezTo>
                  <a:cubicBezTo>
                    <a:pt x="2375" y="709"/>
                    <a:pt x="2365" y="768"/>
                    <a:pt x="2344" y="819"/>
                  </a:cubicBezTo>
                  <a:cubicBezTo>
                    <a:pt x="2338" y="835"/>
                    <a:pt x="2329" y="847"/>
                    <a:pt x="2320" y="857"/>
                  </a:cubicBezTo>
                  <a:cubicBezTo>
                    <a:pt x="2313" y="862"/>
                    <a:pt x="2308" y="867"/>
                    <a:pt x="2301" y="873"/>
                  </a:cubicBezTo>
                  <a:cubicBezTo>
                    <a:pt x="2285" y="882"/>
                    <a:pt x="2266" y="886"/>
                    <a:pt x="2247" y="883"/>
                  </a:cubicBezTo>
                  <a:cubicBezTo>
                    <a:pt x="2234" y="883"/>
                    <a:pt x="2222" y="863"/>
                    <a:pt x="2222" y="863"/>
                  </a:cubicBezTo>
                  <a:cubicBezTo>
                    <a:pt x="2222" y="863"/>
                    <a:pt x="2222" y="863"/>
                    <a:pt x="2222" y="863"/>
                  </a:cubicBezTo>
                  <a:cubicBezTo>
                    <a:pt x="2224" y="844"/>
                    <a:pt x="2224" y="844"/>
                    <a:pt x="2224" y="844"/>
                  </a:cubicBezTo>
                  <a:cubicBezTo>
                    <a:pt x="2224" y="829"/>
                    <a:pt x="2212" y="814"/>
                    <a:pt x="2194" y="821"/>
                  </a:cubicBezTo>
                  <a:cubicBezTo>
                    <a:pt x="2170" y="815"/>
                    <a:pt x="2150" y="870"/>
                    <a:pt x="2170" y="893"/>
                  </a:cubicBezTo>
                  <a:cubicBezTo>
                    <a:pt x="2187" y="915"/>
                    <a:pt x="2209" y="926"/>
                    <a:pt x="2232" y="929"/>
                  </a:cubicBezTo>
                  <a:cubicBezTo>
                    <a:pt x="2231" y="929"/>
                    <a:pt x="2231" y="930"/>
                    <a:pt x="2231" y="930"/>
                  </a:cubicBezTo>
                  <a:cubicBezTo>
                    <a:pt x="2231" y="930"/>
                    <a:pt x="2231" y="929"/>
                    <a:pt x="2232" y="929"/>
                  </a:cubicBezTo>
                  <a:cubicBezTo>
                    <a:pt x="2264" y="934"/>
                    <a:pt x="2297" y="924"/>
                    <a:pt x="2318" y="910"/>
                  </a:cubicBezTo>
                  <a:cubicBezTo>
                    <a:pt x="2347" y="882"/>
                    <a:pt x="2362" y="851"/>
                    <a:pt x="2371" y="819"/>
                  </a:cubicBezTo>
                  <a:cubicBezTo>
                    <a:pt x="2382" y="810"/>
                    <a:pt x="2393" y="802"/>
                    <a:pt x="2403" y="792"/>
                  </a:cubicBezTo>
                  <a:cubicBezTo>
                    <a:pt x="2400" y="809"/>
                    <a:pt x="2396" y="826"/>
                    <a:pt x="2389" y="842"/>
                  </a:cubicBezTo>
                  <a:cubicBezTo>
                    <a:pt x="2356" y="922"/>
                    <a:pt x="2284" y="953"/>
                    <a:pt x="2208" y="947"/>
                  </a:cubicBezTo>
                  <a:cubicBezTo>
                    <a:pt x="2216" y="942"/>
                    <a:pt x="2223" y="936"/>
                    <a:pt x="2231" y="930"/>
                  </a:cubicBezTo>
                  <a:cubicBezTo>
                    <a:pt x="2223" y="936"/>
                    <a:pt x="2215" y="942"/>
                    <a:pt x="2208" y="947"/>
                  </a:cubicBezTo>
                  <a:cubicBezTo>
                    <a:pt x="2180" y="945"/>
                    <a:pt x="2152" y="938"/>
                    <a:pt x="2124" y="927"/>
                  </a:cubicBezTo>
                  <a:cubicBezTo>
                    <a:pt x="2100" y="909"/>
                    <a:pt x="2080" y="885"/>
                    <a:pt x="2067" y="857"/>
                  </a:cubicBezTo>
                  <a:cubicBezTo>
                    <a:pt x="2070" y="855"/>
                    <a:pt x="2073" y="852"/>
                    <a:pt x="2077" y="849"/>
                  </a:cubicBezTo>
                  <a:cubicBezTo>
                    <a:pt x="2131" y="805"/>
                    <a:pt x="2185" y="753"/>
                    <a:pt x="2242" y="704"/>
                  </a:cubicBezTo>
                  <a:close/>
                  <a:moveTo>
                    <a:pt x="2239" y="680"/>
                  </a:moveTo>
                  <a:cubicBezTo>
                    <a:pt x="2238" y="680"/>
                    <a:pt x="2238" y="681"/>
                    <a:pt x="2237" y="681"/>
                  </a:cubicBezTo>
                  <a:cubicBezTo>
                    <a:pt x="2234" y="680"/>
                    <a:pt x="2232" y="678"/>
                    <a:pt x="2229" y="676"/>
                  </a:cubicBezTo>
                  <a:cubicBezTo>
                    <a:pt x="2232" y="677"/>
                    <a:pt x="2235" y="678"/>
                    <a:pt x="2239" y="680"/>
                  </a:cubicBezTo>
                  <a:close/>
                  <a:moveTo>
                    <a:pt x="2075" y="735"/>
                  </a:moveTo>
                  <a:cubicBezTo>
                    <a:pt x="2110" y="689"/>
                    <a:pt x="2168" y="655"/>
                    <a:pt x="2224" y="674"/>
                  </a:cubicBezTo>
                  <a:cubicBezTo>
                    <a:pt x="2227" y="678"/>
                    <a:pt x="2230" y="681"/>
                    <a:pt x="2233" y="685"/>
                  </a:cubicBezTo>
                  <a:cubicBezTo>
                    <a:pt x="2175" y="735"/>
                    <a:pt x="2117" y="784"/>
                    <a:pt x="2058" y="831"/>
                  </a:cubicBezTo>
                  <a:cubicBezTo>
                    <a:pt x="2050" y="799"/>
                    <a:pt x="2053" y="765"/>
                    <a:pt x="2075" y="735"/>
                  </a:cubicBezTo>
                  <a:close/>
                  <a:moveTo>
                    <a:pt x="1798" y="1060"/>
                  </a:moveTo>
                  <a:cubicBezTo>
                    <a:pt x="1806" y="1055"/>
                    <a:pt x="1813" y="1050"/>
                    <a:pt x="1820" y="1044"/>
                  </a:cubicBezTo>
                  <a:cubicBezTo>
                    <a:pt x="1821" y="1046"/>
                    <a:pt x="1822" y="1048"/>
                    <a:pt x="1823" y="1049"/>
                  </a:cubicBezTo>
                  <a:cubicBezTo>
                    <a:pt x="1821" y="1050"/>
                    <a:pt x="1820" y="1051"/>
                    <a:pt x="1819" y="1050"/>
                  </a:cubicBezTo>
                  <a:cubicBezTo>
                    <a:pt x="1822" y="1052"/>
                    <a:pt x="1824" y="1053"/>
                    <a:pt x="1826" y="1054"/>
                  </a:cubicBezTo>
                  <a:cubicBezTo>
                    <a:pt x="1835" y="1065"/>
                    <a:pt x="1846" y="1074"/>
                    <a:pt x="1858" y="1078"/>
                  </a:cubicBezTo>
                  <a:cubicBezTo>
                    <a:pt x="1854" y="1107"/>
                    <a:pt x="1833" y="1130"/>
                    <a:pt x="1795" y="1129"/>
                  </a:cubicBezTo>
                  <a:cubicBezTo>
                    <a:pt x="1774" y="1107"/>
                    <a:pt x="1772" y="1083"/>
                    <a:pt x="1806" y="1064"/>
                  </a:cubicBezTo>
                  <a:cubicBezTo>
                    <a:pt x="1805" y="1065"/>
                    <a:pt x="1802" y="1062"/>
                    <a:pt x="1798" y="1060"/>
                  </a:cubicBezTo>
                  <a:close/>
                  <a:moveTo>
                    <a:pt x="1807" y="1000"/>
                  </a:moveTo>
                  <a:cubicBezTo>
                    <a:pt x="1806" y="1006"/>
                    <a:pt x="1806" y="1011"/>
                    <a:pt x="1806" y="1016"/>
                  </a:cubicBezTo>
                  <a:cubicBezTo>
                    <a:pt x="1788" y="1028"/>
                    <a:pt x="1770" y="1041"/>
                    <a:pt x="1751" y="1053"/>
                  </a:cubicBezTo>
                  <a:cubicBezTo>
                    <a:pt x="1733" y="1064"/>
                    <a:pt x="1715" y="1076"/>
                    <a:pt x="1696" y="1088"/>
                  </a:cubicBezTo>
                  <a:cubicBezTo>
                    <a:pt x="1694" y="1085"/>
                    <a:pt x="1692" y="1082"/>
                    <a:pt x="1690" y="1078"/>
                  </a:cubicBezTo>
                  <a:cubicBezTo>
                    <a:pt x="1710" y="1060"/>
                    <a:pt x="1730" y="1042"/>
                    <a:pt x="1749" y="1023"/>
                  </a:cubicBezTo>
                  <a:cubicBezTo>
                    <a:pt x="1758" y="1014"/>
                    <a:pt x="1767" y="1004"/>
                    <a:pt x="1775" y="994"/>
                  </a:cubicBezTo>
                  <a:cubicBezTo>
                    <a:pt x="1786" y="995"/>
                    <a:pt x="1797" y="997"/>
                    <a:pt x="1807" y="1000"/>
                  </a:cubicBezTo>
                  <a:close/>
                  <a:moveTo>
                    <a:pt x="1700" y="1148"/>
                  </a:moveTo>
                  <a:cubicBezTo>
                    <a:pt x="1695" y="1143"/>
                    <a:pt x="1690" y="1139"/>
                    <a:pt x="1685" y="1135"/>
                  </a:cubicBezTo>
                  <a:cubicBezTo>
                    <a:pt x="1686" y="1134"/>
                    <a:pt x="1688" y="1133"/>
                    <a:pt x="1689" y="1132"/>
                  </a:cubicBezTo>
                  <a:cubicBezTo>
                    <a:pt x="1693" y="1137"/>
                    <a:pt x="1696" y="1143"/>
                    <a:pt x="1700" y="1148"/>
                  </a:cubicBezTo>
                  <a:close/>
                  <a:moveTo>
                    <a:pt x="1658" y="1113"/>
                  </a:moveTo>
                  <a:cubicBezTo>
                    <a:pt x="1656" y="1112"/>
                    <a:pt x="1655" y="1110"/>
                    <a:pt x="1653" y="1109"/>
                  </a:cubicBezTo>
                  <a:cubicBezTo>
                    <a:pt x="1658" y="1105"/>
                    <a:pt x="1663" y="1102"/>
                    <a:pt x="1668" y="1098"/>
                  </a:cubicBezTo>
                  <a:cubicBezTo>
                    <a:pt x="1669" y="1100"/>
                    <a:pt x="1670" y="1102"/>
                    <a:pt x="1671" y="1104"/>
                  </a:cubicBezTo>
                  <a:cubicBezTo>
                    <a:pt x="1667" y="1107"/>
                    <a:pt x="1662" y="1110"/>
                    <a:pt x="1658" y="1113"/>
                  </a:cubicBezTo>
                  <a:close/>
                  <a:moveTo>
                    <a:pt x="1398" y="1132"/>
                  </a:moveTo>
                  <a:cubicBezTo>
                    <a:pt x="1399" y="1133"/>
                    <a:pt x="1401" y="1134"/>
                    <a:pt x="1402" y="1135"/>
                  </a:cubicBezTo>
                  <a:cubicBezTo>
                    <a:pt x="1397" y="1139"/>
                    <a:pt x="1392" y="1143"/>
                    <a:pt x="1387" y="1148"/>
                  </a:cubicBezTo>
                  <a:cubicBezTo>
                    <a:pt x="1391" y="1143"/>
                    <a:pt x="1394" y="1137"/>
                    <a:pt x="1398" y="1132"/>
                  </a:cubicBezTo>
                  <a:close/>
                  <a:moveTo>
                    <a:pt x="1416" y="1104"/>
                  </a:moveTo>
                  <a:cubicBezTo>
                    <a:pt x="1417" y="1102"/>
                    <a:pt x="1418" y="1100"/>
                    <a:pt x="1419" y="1098"/>
                  </a:cubicBezTo>
                  <a:cubicBezTo>
                    <a:pt x="1424" y="1102"/>
                    <a:pt x="1429" y="1105"/>
                    <a:pt x="1434" y="1109"/>
                  </a:cubicBezTo>
                  <a:cubicBezTo>
                    <a:pt x="1432" y="1110"/>
                    <a:pt x="1431" y="1112"/>
                    <a:pt x="1429" y="1113"/>
                  </a:cubicBezTo>
                  <a:cubicBezTo>
                    <a:pt x="1425" y="1110"/>
                    <a:pt x="1420" y="1107"/>
                    <a:pt x="1416" y="1104"/>
                  </a:cubicBezTo>
                  <a:close/>
                  <a:moveTo>
                    <a:pt x="1655" y="1007"/>
                  </a:moveTo>
                  <a:cubicBezTo>
                    <a:pt x="1671" y="1002"/>
                    <a:pt x="1687" y="998"/>
                    <a:pt x="1704" y="995"/>
                  </a:cubicBezTo>
                  <a:cubicBezTo>
                    <a:pt x="1692" y="1009"/>
                    <a:pt x="1680" y="1023"/>
                    <a:pt x="1668" y="1036"/>
                  </a:cubicBezTo>
                  <a:cubicBezTo>
                    <a:pt x="1663" y="1027"/>
                    <a:pt x="1659" y="1017"/>
                    <a:pt x="1655" y="1007"/>
                  </a:cubicBezTo>
                  <a:close/>
                  <a:moveTo>
                    <a:pt x="1644" y="1060"/>
                  </a:moveTo>
                  <a:cubicBezTo>
                    <a:pt x="1637" y="1068"/>
                    <a:pt x="1629" y="1076"/>
                    <a:pt x="1620" y="1083"/>
                  </a:cubicBezTo>
                  <a:cubicBezTo>
                    <a:pt x="1603" y="1070"/>
                    <a:pt x="1586" y="1058"/>
                    <a:pt x="1568" y="1047"/>
                  </a:cubicBezTo>
                  <a:cubicBezTo>
                    <a:pt x="1585" y="1037"/>
                    <a:pt x="1601" y="1029"/>
                    <a:pt x="1618" y="1022"/>
                  </a:cubicBezTo>
                  <a:cubicBezTo>
                    <a:pt x="1627" y="1034"/>
                    <a:pt x="1636" y="1047"/>
                    <a:pt x="1644" y="1060"/>
                  </a:cubicBezTo>
                  <a:close/>
                  <a:moveTo>
                    <a:pt x="1481" y="913"/>
                  </a:moveTo>
                  <a:cubicBezTo>
                    <a:pt x="1488" y="897"/>
                    <a:pt x="1494" y="881"/>
                    <a:pt x="1499" y="865"/>
                  </a:cubicBezTo>
                  <a:cubicBezTo>
                    <a:pt x="1506" y="873"/>
                    <a:pt x="1513" y="880"/>
                    <a:pt x="1519" y="888"/>
                  </a:cubicBezTo>
                  <a:cubicBezTo>
                    <a:pt x="1505" y="909"/>
                    <a:pt x="1492" y="930"/>
                    <a:pt x="1477" y="951"/>
                  </a:cubicBezTo>
                  <a:cubicBezTo>
                    <a:pt x="1479" y="938"/>
                    <a:pt x="1481" y="926"/>
                    <a:pt x="1481" y="913"/>
                  </a:cubicBezTo>
                  <a:close/>
                  <a:moveTo>
                    <a:pt x="1475" y="840"/>
                  </a:moveTo>
                  <a:cubicBezTo>
                    <a:pt x="1481" y="845"/>
                    <a:pt x="1487" y="851"/>
                    <a:pt x="1492" y="857"/>
                  </a:cubicBezTo>
                  <a:cubicBezTo>
                    <a:pt x="1488" y="869"/>
                    <a:pt x="1486" y="882"/>
                    <a:pt x="1482" y="894"/>
                  </a:cubicBezTo>
                  <a:cubicBezTo>
                    <a:pt x="1482" y="876"/>
                    <a:pt x="1479" y="858"/>
                    <a:pt x="1475" y="840"/>
                  </a:cubicBezTo>
                  <a:close/>
                  <a:moveTo>
                    <a:pt x="1569" y="621"/>
                  </a:moveTo>
                  <a:cubicBezTo>
                    <a:pt x="1569" y="620"/>
                    <a:pt x="1569" y="619"/>
                    <a:pt x="1569" y="619"/>
                  </a:cubicBezTo>
                  <a:cubicBezTo>
                    <a:pt x="1569" y="619"/>
                    <a:pt x="1569" y="620"/>
                    <a:pt x="1569" y="620"/>
                  </a:cubicBezTo>
                  <a:cubicBezTo>
                    <a:pt x="1569" y="620"/>
                    <a:pt x="1569" y="621"/>
                    <a:pt x="1569" y="621"/>
                  </a:cubicBezTo>
                  <a:close/>
                  <a:moveTo>
                    <a:pt x="1585" y="552"/>
                  </a:moveTo>
                  <a:cubicBezTo>
                    <a:pt x="1587" y="544"/>
                    <a:pt x="1588" y="535"/>
                    <a:pt x="1590" y="527"/>
                  </a:cubicBezTo>
                  <a:cubicBezTo>
                    <a:pt x="1604" y="526"/>
                    <a:pt x="1616" y="521"/>
                    <a:pt x="1627" y="513"/>
                  </a:cubicBezTo>
                  <a:cubicBezTo>
                    <a:pt x="1623" y="548"/>
                    <a:pt x="1609" y="581"/>
                    <a:pt x="1584" y="606"/>
                  </a:cubicBezTo>
                  <a:cubicBezTo>
                    <a:pt x="1584" y="588"/>
                    <a:pt x="1584" y="570"/>
                    <a:pt x="1585" y="552"/>
                  </a:cubicBezTo>
                  <a:close/>
                  <a:moveTo>
                    <a:pt x="1594" y="511"/>
                  </a:moveTo>
                  <a:cubicBezTo>
                    <a:pt x="1598" y="492"/>
                    <a:pt x="1601" y="471"/>
                    <a:pt x="1605" y="452"/>
                  </a:cubicBezTo>
                  <a:cubicBezTo>
                    <a:pt x="1631" y="480"/>
                    <a:pt x="1629" y="521"/>
                    <a:pt x="1594" y="511"/>
                  </a:cubicBezTo>
                  <a:close/>
                  <a:moveTo>
                    <a:pt x="1560" y="427"/>
                  </a:moveTo>
                  <a:cubicBezTo>
                    <a:pt x="1564" y="428"/>
                    <a:pt x="1567" y="428"/>
                    <a:pt x="1570" y="429"/>
                  </a:cubicBezTo>
                  <a:cubicBezTo>
                    <a:pt x="1570" y="432"/>
                    <a:pt x="1570" y="435"/>
                    <a:pt x="1569" y="438"/>
                  </a:cubicBezTo>
                  <a:cubicBezTo>
                    <a:pt x="1569" y="450"/>
                    <a:pt x="1568" y="462"/>
                    <a:pt x="1568" y="474"/>
                  </a:cubicBezTo>
                  <a:cubicBezTo>
                    <a:pt x="1566" y="488"/>
                    <a:pt x="1564" y="501"/>
                    <a:pt x="1562" y="514"/>
                  </a:cubicBezTo>
                  <a:cubicBezTo>
                    <a:pt x="1558" y="517"/>
                    <a:pt x="1555" y="519"/>
                    <a:pt x="1553" y="519"/>
                  </a:cubicBezTo>
                  <a:cubicBezTo>
                    <a:pt x="1556" y="520"/>
                    <a:pt x="1558" y="521"/>
                    <a:pt x="1561" y="521"/>
                  </a:cubicBezTo>
                  <a:cubicBezTo>
                    <a:pt x="1555" y="559"/>
                    <a:pt x="1550" y="597"/>
                    <a:pt x="1544" y="633"/>
                  </a:cubicBezTo>
                  <a:cubicBezTo>
                    <a:pt x="1537" y="597"/>
                    <a:pt x="1532" y="559"/>
                    <a:pt x="1526" y="521"/>
                  </a:cubicBezTo>
                  <a:cubicBezTo>
                    <a:pt x="1529" y="521"/>
                    <a:pt x="1531" y="520"/>
                    <a:pt x="1533" y="519"/>
                  </a:cubicBezTo>
                  <a:cubicBezTo>
                    <a:pt x="1532" y="519"/>
                    <a:pt x="1529" y="517"/>
                    <a:pt x="1525" y="514"/>
                  </a:cubicBezTo>
                  <a:cubicBezTo>
                    <a:pt x="1523" y="501"/>
                    <a:pt x="1521" y="488"/>
                    <a:pt x="1519" y="474"/>
                  </a:cubicBezTo>
                  <a:cubicBezTo>
                    <a:pt x="1519" y="462"/>
                    <a:pt x="1518" y="450"/>
                    <a:pt x="1518" y="438"/>
                  </a:cubicBezTo>
                  <a:cubicBezTo>
                    <a:pt x="1517" y="435"/>
                    <a:pt x="1517" y="432"/>
                    <a:pt x="1517" y="429"/>
                  </a:cubicBezTo>
                  <a:cubicBezTo>
                    <a:pt x="1520" y="428"/>
                    <a:pt x="1523" y="428"/>
                    <a:pt x="1527" y="427"/>
                  </a:cubicBezTo>
                  <a:cubicBezTo>
                    <a:pt x="1532" y="426"/>
                    <a:pt x="1538" y="426"/>
                    <a:pt x="1544" y="426"/>
                  </a:cubicBezTo>
                  <a:cubicBezTo>
                    <a:pt x="1549" y="426"/>
                    <a:pt x="1555" y="426"/>
                    <a:pt x="1560" y="427"/>
                  </a:cubicBezTo>
                  <a:close/>
                  <a:moveTo>
                    <a:pt x="1493" y="511"/>
                  </a:moveTo>
                  <a:cubicBezTo>
                    <a:pt x="1458" y="521"/>
                    <a:pt x="1456" y="480"/>
                    <a:pt x="1482" y="452"/>
                  </a:cubicBezTo>
                  <a:cubicBezTo>
                    <a:pt x="1486" y="471"/>
                    <a:pt x="1489" y="492"/>
                    <a:pt x="1493" y="511"/>
                  </a:cubicBezTo>
                  <a:close/>
                  <a:moveTo>
                    <a:pt x="1497" y="527"/>
                  </a:moveTo>
                  <a:cubicBezTo>
                    <a:pt x="1499" y="535"/>
                    <a:pt x="1500" y="544"/>
                    <a:pt x="1502" y="552"/>
                  </a:cubicBezTo>
                  <a:cubicBezTo>
                    <a:pt x="1503" y="570"/>
                    <a:pt x="1503" y="588"/>
                    <a:pt x="1503" y="606"/>
                  </a:cubicBezTo>
                  <a:cubicBezTo>
                    <a:pt x="1479" y="581"/>
                    <a:pt x="1464" y="548"/>
                    <a:pt x="1461" y="513"/>
                  </a:cubicBezTo>
                  <a:cubicBezTo>
                    <a:pt x="1471" y="521"/>
                    <a:pt x="1483" y="526"/>
                    <a:pt x="1497" y="527"/>
                  </a:cubicBezTo>
                  <a:close/>
                  <a:moveTo>
                    <a:pt x="1518" y="619"/>
                  </a:moveTo>
                  <a:cubicBezTo>
                    <a:pt x="1518" y="619"/>
                    <a:pt x="1518" y="620"/>
                    <a:pt x="1518" y="621"/>
                  </a:cubicBezTo>
                  <a:cubicBezTo>
                    <a:pt x="1518" y="621"/>
                    <a:pt x="1518" y="620"/>
                    <a:pt x="1518" y="620"/>
                  </a:cubicBezTo>
                  <a:cubicBezTo>
                    <a:pt x="1518" y="620"/>
                    <a:pt x="1518" y="619"/>
                    <a:pt x="1518" y="619"/>
                  </a:cubicBezTo>
                  <a:close/>
                  <a:moveTo>
                    <a:pt x="1544" y="853"/>
                  </a:moveTo>
                  <a:cubicBezTo>
                    <a:pt x="1535" y="839"/>
                    <a:pt x="1526" y="825"/>
                    <a:pt x="1518" y="811"/>
                  </a:cubicBezTo>
                  <a:cubicBezTo>
                    <a:pt x="1527" y="782"/>
                    <a:pt x="1536" y="753"/>
                    <a:pt x="1544" y="723"/>
                  </a:cubicBezTo>
                  <a:cubicBezTo>
                    <a:pt x="1551" y="753"/>
                    <a:pt x="1560" y="782"/>
                    <a:pt x="1569" y="811"/>
                  </a:cubicBezTo>
                  <a:cubicBezTo>
                    <a:pt x="1561" y="825"/>
                    <a:pt x="1552" y="839"/>
                    <a:pt x="1544" y="853"/>
                  </a:cubicBezTo>
                  <a:close/>
                  <a:moveTo>
                    <a:pt x="1576" y="830"/>
                  </a:moveTo>
                  <a:cubicBezTo>
                    <a:pt x="1577" y="834"/>
                    <a:pt x="1578" y="837"/>
                    <a:pt x="1579" y="840"/>
                  </a:cubicBezTo>
                  <a:cubicBezTo>
                    <a:pt x="1570" y="849"/>
                    <a:pt x="1561" y="858"/>
                    <a:pt x="1553" y="867"/>
                  </a:cubicBezTo>
                  <a:cubicBezTo>
                    <a:pt x="1552" y="866"/>
                    <a:pt x="1552" y="865"/>
                    <a:pt x="1551" y="864"/>
                  </a:cubicBezTo>
                  <a:cubicBezTo>
                    <a:pt x="1559" y="853"/>
                    <a:pt x="1568" y="842"/>
                    <a:pt x="1576" y="830"/>
                  </a:cubicBezTo>
                  <a:close/>
                  <a:moveTo>
                    <a:pt x="1536" y="864"/>
                  </a:moveTo>
                  <a:cubicBezTo>
                    <a:pt x="1535" y="865"/>
                    <a:pt x="1535" y="866"/>
                    <a:pt x="1534" y="867"/>
                  </a:cubicBezTo>
                  <a:cubicBezTo>
                    <a:pt x="1526" y="858"/>
                    <a:pt x="1517" y="849"/>
                    <a:pt x="1508" y="840"/>
                  </a:cubicBezTo>
                  <a:cubicBezTo>
                    <a:pt x="1509" y="837"/>
                    <a:pt x="1510" y="834"/>
                    <a:pt x="1511" y="830"/>
                  </a:cubicBezTo>
                  <a:cubicBezTo>
                    <a:pt x="1520" y="842"/>
                    <a:pt x="1528" y="853"/>
                    <a:pt x="1536" y="864"/>
                  </a:cubicBezTo>
                  <a:close/>
                  <a:moveTo>
                    <a:pt x="1542" y="876"/>
                  </a:moveTo>
                  <a:cubicBezTo>
                    <a:pt x="1543" y="876"/>
                    <a:pt x="1543" y="875"/>
                    <a:pt x="1544" y="874"/>
                  </a:cubicBezTo>
                  <a:cubicBezTo>
                    <a:pt x="1544" y="875"/>
                    <a:pt x="1544" y="876"/>
                    <a:pt x="1545" y="876"/>
                  </a:cubicBezTo>
                  <a:cubicBezTo>
                    <a:pt x="1544" y="877"/>
                    <a:pt x="1544" y="877"/>
                    <a:pt x="1544" y="878"/>
                  </a:cubicBezTo>
                  <a:cubicBezTo>
                    <a:pt x="1543" y="877"/>
                    <a:pt x="1543" y="877"/>
                    <a:pt x="1542" y="876"/>
                  </a:cubicBezTo>
                  <a:close/>
                  <a:moveTo>
                    <a:pt x="1588" y="865"/>
                  </a:moveTo>
                  <a:cubicBezTo>
                    <a:pt x="1594" y="881"/>
                    <a:pt x="1599" y="897"/>
                    <a:pt x="1606" y="913"/>
                  </a:cubicBezTo>
                  <a:cubicBezTo>
                    <a:pt x="1606" y="926"/>
                    <a:pt x="1608" y="938"/>
                    <a:pt x="1610" y="951"/>
                  </a:cubicBezTo>
                  <a:cubicBezTo>
                    <a:pt x="1595" y="930"/>
                    <a:pt x="1582" y="909"/>
                    <a:pt x="1568" y="888"/>
                  </a:cubicBezTo>
                  <a:cubicBezTo>
                    <a:pt x="1574" y="880"/>
                    <a:pt x="1581" y="873"/>
                    <a:pt x="1588" y="865"/>
                  </a:cubicBezTo>
                  <a:close/>
                  <a:moveTo>
                    <a:pt x="1595" y="857"/>
                  </a:moveTo>
                  <a:cubicBezTo>
                    <a:pt x="1600" y="851"/>
                    <a:pt x="1606" y="845"/>
                    <a:pt x="1612" y="840"/>
                  </a:cubicBezTo>
                  <a:cubicBezTo>
                    <a:pt x="1608" y="858"/>
                    <a:pt x="1605" y="876"/>
                    <a:pt x="1605" y="894"/>
                  </a:cubicBezTo>
                  <a:cubicBezTo>
                    <a:pt x="1601" y="882"/>
                    <a:pt x="1599" y="869"/>
                    <a:pt x="1595" y="857"/>
                  </a:cubicBezTo>
                  <a:close/>
                  <a:moveTo>
                    <a:pt x="1613" y="961"/>
                  </a:moveTo>
                  <a:cubicBezTo>
                    <a:pt x="1613" y="964"/>
                    <a:pt x="1614" y="966"/>
                    <a:pt x="1614" y="968"/>
                  </a:cubicBezTo>
                  <a:cubicBezTo>
                    <a:pt x="1609" y="960"/>
                    <a:pt x="1604" y="953"/>
                    <a:pt x="1598" y="945"/>
                  </a:cubicBezTo>
                  <a:cubicBezTo>
                    <a:pt x="1603" y="951"/>
                    <a:pt x="1608" y="956"/>
                    <a:pt x="1613" y="961"/>
                  </a:cubicBezTo>
                  <a:close/>
                  <a:moveTo>
                    <a:pt x="1600" y="818"/>
                  </a:moveTo>
                  <a:cubicBezTo>
                    <a:pt x="1596" y="822"/>
                    <a:pt x="1592" y="826"/>
                    <a:pt x="1588" y="831"/>
                  </a:cubicBezTo>
                  <a:cubicBezTo>
                    <a:pt x="1587" y="827"/>
                    <a:pt x="1585" y="823"/>
                    <a:pt x="1584" y="819"/>
                  </a:cubicBezTo>
                  <a:cubicBezTo>
                    <a:pt x="1591" y="810"/>
                    <a:pt x="1597" y="801"/>
                    <a:pt x="1604" y="792"/>
                  </a:cubicBezTo>
                  <a:cubicBezTo>
                    <a:pt x="1606" y="798"/>
                    <a:pt x="1608" y="804"/>
                    <a:pt x="1610" y="811"/>
                  </a:cubicBezTo>
                  <a:cubicBezTo>
                    <a:pt x="1607" y="813"/>
                    <a:pt x="1603" y="816"/>
                    <a:pt x="1600" y="818"/>
                  </a:cubicBezTo>
                  <a:close/>
                  <a:moveTo>
                    <a:pt x="1578" y="797"/>
                  </a:moveTo>
                  <a:cubicBezTo>
                    <a:pt x="1569" y="760"/>
                    <a:pt x="1561" y="722"/>
                    <a:pt x="1553" y="685"/>
                  </a:cubicBezTo>
                  <a:cubicBezTo>
                    <a:pt x="1556" y="673"/>
                    <a:pt x="1559" y="662"/>
                    <a:pt x="1562" y="651"/>
                  </a:cubicBezTo>
                  <a:cubicBezTo>
                    <a:pt x="1565" y="651"/>
                    <a:pt x="1569" y="651"/>
                    <a:pt x="1572" y="651"/>
                  </a:cubicBezTo>
                  <a:cubicBezTo>
                    <a:pt x="1577" y="691"/>
                    <a:pt x="1585" y="730"/>
                    <a:pt x="1596" y="768"/>
                  </a:cubicBezTo>
                  <a:cubicBezTo>
                    <a:pt x="1590" y="778"/>
                    <a:pt x="1584" y="787"/>
                    <a:pt x="1578" y="797"/>
                  </a:cubicBezTo>
                  <a:close/>
                  <a:moveTo>
                    <a:pt x="1586" y="651"/>
                  </a:moveTo>
                  <a:cubicBezTo>
                    <a:pt x="1605" y="650"/>
                    <a:pt x="1624" y="647"/>
                    <a:pt x="1642" y="642"/>
                  </a:cubicBezTo>
                  <a:cubicBezTo>
                    <a:pt x="1659" y="637"/>
                    <a:pt x="1676" y="628"/>
                    <a:pt x="1692" y="616"/>
                  </a:cubicBezTo>
                  <a:cubicBezTo>
                    <a:pt x="1660" y="663"/>
                    <a:pt x="1631" y="711"/>
                    <a:pt x="1602" y="759"/>
                  </a:cubicBezTo>
                  <a:cubicBezTo>
                    <a:pt x="1595" y="724"/>
                    <a:pt x="1589" y="687"/>
                    <a:pt x="1586" y="651"/>
                  </a:cubicBezTo>
                  <a:close/>
                  <a:moveTo>
                    <a:pt x="1598" y="641"/>
                  </a:moveTo>
                  <a:cubicBezTo>
                    <a:pt x="1593" y="642"/>
                    <a:pt x="1590" y="641"/>
                    <a:pt x="1586" y="641"/>
                  </a:cubicBezTo>
                  <a:cubicBezTo>
                    <a:pt x="1586" y="640"/>
                    <a:pt x="1586" y="639"/>
                    <a:pt x="1586" y="637"/>
                  </a:cubicBezTo>
                  <a:cubicBezTo>
                    <a:pt x="1613" y="625"/>
                    <a:pt x="1636" y="602"/>
                    <a:pt x="1645" y="565"/>
                  </a:cubicBezTo>
                  <a:cubicBezTo>
                    <a:pt x="1653" y="537"/>
                    <a:pt x="1654" y="512"/>
                    <a:pt x="1646" y="489"/>
                  </a:cubicBezTo>
                  <a:cubicBezTo>
                    <a:pt x="1650" y="481"/>
                    <a:pt x="1652" y="471"/>
                    <a:pt x="1651" y="461"/>
                  </a:cubicBezTo>
                  <a:cubicBezTo>
                    <a:pt x="1651" y="437"/>
                    <a:pt x="1634" y="424"/>
                    <a:pt x="1612" y="417"/>
                  </a:cubicBezTo>
                  <a:cubicBezTo>
                    <a:pt x="1621" y="372"/>
                    <a:pt x="1632" y="329"/>
                    <a:pt x="1650" y="290"/>
                  </a:cubicBezTo>
                  <a:cubicBezTo>
                    <a:pt x="1775" y="390"/>
                    <a:pt x="1801" y="618"/>
                    <a:pt x="1598" y="641"/>
                  </a:cubicBezTo>
                  <a:close/>
                  <a:moveTo>
                    <a:pt x="1572" y="413"/>
                  </a:moveTo>
                  <a:cubicBezTo>
                    <a:pt x="1562" y="413"/>
                    <a:pt x="1553" y="414"/>
                    <a:pt x="1544" y="415"/>
                  </a:cubicBezTo>
                  <a:cubicBezTo>
                    <a:pt x="1534" y="414"/>
                    <a:pt x="1525" y="413"/>
                    <a:pt x="1515" y="413"/>
                  </a:cubicBezTo>
                  <a:cubicBezTo>
                    <a:pt x="1510" y="361"/>
                    <a:pt x="1500" y="311"/>
                    <a:pt x="1481" y="262"/>
                  </a:cubicBezTo>
                  <a:cubicBezTo>
                    <a:pt x="1501" y="253"/>
                    <a:pt x="1521" y="247"/>
                    <a:pt x="1544" y="244"/>
                  </a:cubicBezTo>
                  <a:cubicBezTo>
                    <a:pt x="1566" y="247"/>
                    <a:pt x="1586" y="253"/>
                    <a:pt x="1606" y="262"/>
                  </a:cubicBezTo>
                  <a:cubicBezTo>
                    <a:pt x="1587" y="311"/>
                    <a:pt x="1577" y="361"/>
                    <a:pt x="1572" y="413"/>
                  </a:cubicBezTo>
                  <a:close/>
                  <a:moveTo>
                    <a:pt x="1475" y="417"/>
                  </a:moveTo>
                  <a:cubicBezTo>
                    <a:pt x="1453" y="424"/>
                    <a:pt x="1437" y="437"/>
                    <a:pt x="1436" y="461"/>
                  </a:cubicBezTo>
                  <a:cubicBezTo>
                    <a:pt x="1435" y="471"/>
                    <a:pt x="1437" y="481"/>
                    <a:pt x="1441" y="489"/>
                  </a:cubicBezTo>
                  <a:cubicBezTo>
                    <a:pt x="1433" y="512"/>
                    <a:pt x="1434" y="537"/>
                    <a:pt x="1442" y="565"/>
                  </a:cubicBezTo>
                  <a:cubicBezTo>
                    <a:pt x="1451" y="602"/>
                    <a:pt x="1474" y="625"/>
                    <a:pt x="1501" y="637"/>
                  </a:cubicBezTo>
                  <a:cubicBezTo>
                    <a:pt x="1501" y="639"/>
                    <a:pt x="1501" y="640"/>
                    <a:pt x="1501" y="641"/>
                  </a:cubicBezTo>
                  <a:cubicBezTo>
                    <a:pt x="1497" y="641"/>
                    <a:pt x="1494" y="642"/>
                    <a:pt x="1489" y="641"/>
                  </a:cubicBezTo>
                  <a:cubicBezTo>
                    <a:pt x="1287" y="618"/>
                    <a:pt x="1312" y="390"/>
                    <a:pt x="1437" y="290"/>
                  </a:cubicBezTo>
                  <a:cubicBezTo>
                    <a:pt x="1455" y="329"/>
                    <a:pt x="1466" y="372"/>
                    <a:pt x="1475" y="417"/>
                  </a:cubicBezTo>
                  <a:close/>
                  <a:moveTo>
                    <a:pt x="1445" y="642"/>
                  </a:moveTo>
                  <a:cubicBezTo>
                    <a:pt x="1463" y="647"/>
                    <a:pt x="1482" y="650"/>
                    <a:pt x="1501" y="651"/>
                  </a:cubicBezTo>
                  <a:cubicBezTo>
                    <a:pt x="1498" y="687"/>
                    <a:pt x="1492" y="724"/>
                    <a:pt x="1485" y="759"/>
                  </a:cubicBezTo>
                  <a:cubicBezTo>
                    <a:pt x="1456" y="711"/>
                    <a:pt x="1427" y="663"/>
                    <a:pt x="1396" y="616"/>
                  </a:cubicBezTo>
                  <a:cubicBezTo>
                    <a:pt x="1411" y="628"/>
                    <a:pt x="1428" y="637"/>
                    <a:pt x="1445" y="642"/>
                  </a:cubicBezTo>
                  <a:close/>
                  <a:moveTo>
                    <a:pt x="1515" y="651"/>
                  </a:moveTo>
                  <a:cubicBezTo>
                    <a:pt x="1518" y="651"/>
                    <a:pt x="1522" y="651"/>
                    <a:pt x="1525" y="651"/>
                  </a:cubicBezTo>
                  <a:cubicBezTo>
                    <a:pt x="1528" y="662"/>
                    <a:pt x="1531" y="673"/>
                    <a:pt x="1534" y="685"/>
                  </a:cubicBezTo>
                  <a:cubicBezTo>
                    <a:pt x="1526" y="722"/>
                    <a:pt x="1518" y="760"/>
                    <a:pt x="1509" y="797"/>
                  </a:cubicBezTo>
                  <a:cubicBezTo>
                    <a:pt x="1503" y="787"/>
                    <a:pt x="1497" y="778"/>
                    <a:pt x="1491" y="768"/>
                  </a:cubicBezTo>
                  <a:cubicBezTo>
                    <a:pt x="1502" y="730"/>
                    <a:pt x="1510" y="691"/>
                    <a:pt x="1515" y="651"/>
                  </a:cubicBezTo>
                  <a:close/>
                  <a:moveTo>
                    <a:pt x="1503" y="819"/>
                  </a:moveTo>
                  <a:cubicBezTo>
                    <a:pt x="1502" y="823"/>
                    <a:pt x="1501" y="827"/>
                    <a:pt x="1499" y="831"/>
                  </a:cubicBezTo>
                  <a:cubicBezTo>
                    <a:pt x="1495" y="826"/>
                    <a:pt x="1491" y="822"/>
                    <a:pt x="1487" y="818"/>
                  </a:cubicBezTo>
                  <a:cubicBezTo>
                    <a:pt x="1484" y="816"/>
                    <a:pt x="1480" y="813"/>
                    <a:pt x="1477" y="811"/>
                  </a:cubicBezTo>
                  <a:cubicBezTo>
                    <a:pt x="1479" y="804"/>
                    <a:pt x="1481" y="798"/>
                    <a:pt x="1483" y="792"/>
                  </a:cubicBezTo>
                  <a:cubicBezTo>
                    <a:pt x="1490" y="801"/>
                    <a:pt x="1496" y="810"/>
                    <a:pt x="1503" y="819"/>
                  </a:cubicBezTo>
                  <a:close/>
                  <a:moveTo>
                    <a:pt x="1474" y="961"/>
                  </a:moveTo>
                  <a:cubicBezTo>
                    <a:pt x="1479" y="956"/>
                    <a:pt x="1484" y="951"/>
                    <a:pt x="1489" y="945"/>
                  </a:cubicBezTo>
                  <a:cubicBezTo>
                    <a:pt x="1483" y="953"/>
                    <a:pt x="1478" y="960"/>
                    <a:pt x="1473" y="968"/>
                  </a:cubicBezTo>
                  <a:cubicBezTo>
                    <a:pt x="1473" y="966"/>
                    <a:pt x="1474" y="964"/>
                    <a:pt x="1474" y="961"/>
                  </a:cubicBezTo>
                  <a:close/>
                  <a:moveTo>
                    <a:pt x="1544" y="920"/>
                  </a:moveTo>
                  <a:cubicBezTo>
                    <a:pt x="1566" y="950"/>
                    <a:pt x="1586" y="979"/>
                    <a:pt x="1603" y="1001"/>
                  </a:cubicBezTo>
                  <a:cubicBezTo>
                    <a:pt x="1583" y="1009"/>
                    <a:pt x="1563" y="1019"/>
                    <a:pt x="1544" y="1031"/>
                  </a:cubicBezTo>
                  <a:cubicBezTo>
                    <a:pt x="1524" y="1019"/>
                    <a:pt x="1504" y="1009"/>
                    <a:pt x="1484" y="1001"/>
                  </a:cubicBezTo>
                  <a:cubicBezTo>
                    <a:pt x="1501" y="979"/>
                    <a:pt x="1521" y="950"/>
                    <a:pt x="1544" y="920"/>
                  </a:cubicBezTo>
                  <a:close/>
                  <a:moveTo>
                    <a:pt x="1519" y="1047"/>
                  </a:moveTo>
                  <a:cubicBezTo>
                    <a:pt x="1501" y="1058"/>
                    <a:pt x="1484" y="1070"/>
                    <a:pt x="1467" y="1083"/>
                  </a:cubicBezTo>
                  <a:cubicBezTo>
                    <a:pt x="1458" y="1076"/>
                    <a:pt x="1451" y="1068"/>
                    <a:pt x="1442" y="1060"/>
                  </a:cubicBezTo>
                  <a:cubicBezTo>
                    <a:pt x="1451" y="1047"/>
                    <a:pt x="1460" y="1034"/>
                    <a:pt x="1469" y="1022"/>
                  </a:cubicBezTo>
                  <a:cubicBezTo>
                    <a:pt x="1486" y="1029"/>
                    <a:pt x="1502" y="1037"/>
                    <a:pt x="1519" y="1047"/>
                  </a:cubicBezTo>
                  <a:close/>
                  <a:moveTo>
                    <a:pt x="1419" y="1036"/>
                  </a:moveTo>
                  <a:cubicBezTo>
                    <a:pt x="1407" y="1023"/>
                    <a:pt x="1395" y="1009"/>
                    <a:pt x="1383" y="995"/>
                  </a:cubicBezTo>
                  <a:cubicBezTo>
                    <a:pt x="1400" y="998"/>
                    <a:pt x="1416" y="1002"/>
                    <a:pt x="1432" y="1007"/>
                  </a:cubicBezTo>
                  <a:cubicBezTo>
                    <a:pt x="1428" y="1017"/>
                    <a:pt x="1424" y="1027"/>
                    <a:pt x="1419" y="1036"/>
                  </a:cubicBezTo>
                  <a:close/>
                  <a:moveTo>
                    <a:pt x="1456" y="1126"/>
                  </a:moveTo>
                  <a:cubicBezTo>
                    <a:pt x="1468" y="1135"/>
                    <a:pt x="1480" y="1145"/>
                    <a:pt x="1492" y="1153"/>
                  </a:cubicBezTo>
                  <a:cubicBezTo>
                    <a:pt x="1479" y="1145"/>
                    <a:pt x="1466" y="1137"/>
                    <a:pt x="1453" y="1128"/>
                  </a:cubicBezTo>
                  <a:cubicBezTo>
                    <a:pt x="1454" y="1127"/>
                    <a:pt x="1455" y="1127"/>
                    <a:pt x="1456" y="1126"/>
                  </a:cubicBezTo>
                  <a:close/>
                  <a:moveTo>
                    <a:pt x="1488" y="1101"/>
                  </a:moveTo>
                  <a:cubicBezTo>
                    <a:pt x="1506" y="1087"/>
                    <a:pt x="1525" y="1074"/>
                    <a:pt x="1544" y="1061"/>
                  </a:cubicBezTo>
                  <a:cubicBezTo>
                    <a:pt x="1562" y="1074"/>
                    <a:pt x="1581" y="1087"/>
                    <a:pt x="1599" y="1101"/>
                  </a:cubicBezTo>
                  <a:cubicBezTo>
                    <a:pt x="1581" y="1116"/>
                    <a:pt x="1563" y="1130"/>
                    <a:pt x="1544" y="1142"/>
                  </a:cubicBezTo>
                  <a:cubicBezTo>
                    <a:pt x="1524" y="1130"/>
                    <a:pt x="1506" y="1116"/>
                    <a:pt x="1488" y="1101"/>
                  </a:cubicBezTo>
                  <a:close/>
                  <a:moveTo>
                    <a:pt x="1631" y="1126"/>
                  </a:moveTo>
                  <a:cubicBezTo>
                    <a:pt x="1632" y="1127"/>
                    <a:pt x="1633" y="1127"/>
                    <a:pt x="1634" y="1128"/>
                  </a:cubicBezTo>
                  <a:cubicBezTo>
                    <a:pt x="1621" y="1137"/>
                    <a:pt x="1608" y="1145"/>
                    <a:pt x="1595" y="1153"/>
                  </a:cubicBezTo>
                  <a:cubicBezTo>
                    <a:pt x="1607" y="1145"/>
                    <a:pt x="1619" y="1135"/>
                    <a:pt x="1631" y="1126"/>
                  </a:cubicBezTo>
                  <a:close/>
                  <a:moveTo>
                    <a:pt x="1795" y="843"/>
                  </a:moveTo>
                  <a:cubicBezTo>
                    <a:pt x="1776" y="888"/>
                    <a:pt x="1751" y="932"/>
                    <a:pt x="1721" y="973"/>
                  </a:cubicBezTo>
                  <a:cubicBezTo>
                    <a:pt x="1696" y="973"/>
                    <a:pt x="1671" y="978"/>
                    <a:pt x="1647" y="985"/>
                  </a:cubicBezTo>
                  <a:cubicBezTo>
                    <a:pt x="1628" y="929"/>
                    <a:pt x="1622" y="872"/>
                    <a:pt x="1634" y="821"/>
                  </a:cubicBezTo>
                  <a:cubicBezTo>
                    <a:pt x="1652" y="807"/>
                    <a:pt x="1671" y="796"/>
                    <a:pt x="1691" y="790"/>
                  </a:cubicBezTo>
                  <a:cubicBezTo>
                    <a:pt x="1690" y="791"/>
                    <a:pt x="1690" y="791"/>
                    <a:pt x="1690" y="791"/>
                  </a:cubicBezTo>
                  <a:cubicBezTo>
                    <a:pt x="1690" y="791"/>
                    <a:pt x="1691" y="791"/>
                    <a:pt x="1692" y="790"/>
                  </a:cubicBezTo>
                  <a:cubicBezTo>
                    <a:pt x="1710" y="785"/>
                    <a:pt x="1730" y="783"/>
                    <a:pt x="1750" y="788"/>
                  </a:cubicBezTo>
                  <a:cubicBezTo>
                    <a:pt x="1754" y="795"/>
                    <a:pt x="1757" y="803"/>
                    <a:pt x="1755" y="812"/>
                  </a:cubicBezTo>
                  <a:cubicBezTo>
                    <a:pt x="1756" y="817"/>
                    <a:pt x="1778" y="820"/>
                    <a:pt x="1779" y="825"/>
                  </a:cubicBezTo>
                  <a:cubicBezTo>
                    <a:pt x="1778" y="811"/>
                    <a:pt x="1772" y="800"/>
                    <a:pt x="1764" y="793"/>
                  </a:cubicBezTo>
                  <a:cubicBezTo>
                    <a:pt x="1765" y="793"/>
                    <a:pt x="1766" y="793"/>
                    <a:pt x="1768" y="794"/>
                  </a:cubicBezTo>
                  <a:cubicBezTo>
                    <a:pt x="1766" y="792"/>
                    <a:pt x="1764" y="791"/>
                    <a:pt x="1762" y="790"/>
                  </a:cubicBezTo>
                  <a:cubicBezTo>
                    <a:pt x="1750" y="780"/>
                    <a:pt x="1733" y="776"/>
                    <a:pt x="1715" y="776"/>
                  </a:cubicBezTo>
                  <a:cubicBezTo>
                    <a:pt x="1751" y="741"/>
                    <a:pt x="1715" y="717"/>
                    <a:pt x="1680" y="731"/>
                  </a:cubicBezTo>
                  <a:cubicBezTo>
                    <a:pt x="1680" y="731"/>
                    <a:pt x="1680" y="730"/>
                    <a:pt x="1681" y="730"/>
                  </a:cubicBezTo>
                  <a:cubicBezTo>
                    <a:pt x="1678" y="731"/>
                    <a:pt x="1676" y="733"/>
                    <a:pt x="1673" y="734"/>
                  </a:cubicBezTo>
                  <a:cubicBezTo>
                    <a:pt x="1673" y="734"/>
                    <a:pt x="1673" y="734"/>
                    <a:pt x="1672" y="735"/>
                  </a:cubicBezTo>
                  <a:cubicBezTo>
                    <a:pt x="1672" y="735"/>
                    <a:pt x="1672" y="735"/>
                    <a:pt x="1671" y="735"/>
                  </a:cubicBezTo>
                  <a:cubicBezTo>
                    <a:pt x="1667" y="738"/>
                    <a:pt x="1662" y="741"/>
                    <a:pt x="1657" y="743"/>
                  </a:cubicBezTo>
                  <a:cubicBezTo>
                    <a:pt x="1659" y="743"/>
                    <a:pt x="1660" y="743"/>
                    <a:pt x="1662" y="742"/>
                  </a:cubicBezTo>
                  <a:cubicBezTo>
                    <a:pt x="1642" y="758"/>
                    <a:pt x="1631" y="778"/>
                    <a:pt x="1622" y="803"/>
                  </a:cubicBezTo>
                  <a:cubicBezTo>
                    <a:pt x="1618" y="805"/>
                    <a:pt x="1615" y="807"/>
                    <a:pt x="1613" y="809"/>
                  </a:cubicBezTo>
                  <a:cubicBezTo>
                    <a:pt x="1608" y="790"/>
                    <a:pt x="1608" y="790"/>
                    <a:pt x="1608" y="790"/>
                  </a:cubicBezTo>
                  <a:cubicBezTo>
                    <a:pt x="1607" y="789"/>
                    <a:pt x="1607" y="788"/>
                    <a:pt x="1607" y="787"/>
                  </a:cubicBezTo>
                  <a:cubicBezTo>
                    <a:pt x="1627" y="759"/>
                    <a:pt x="1647" y="730"/>
                    <a:pt x="1667" y="702"/>
                  </a:cubicBezTo>
                  <a:cubicBezTo>
                    <a:pt x="1717" y="632"/>
                    <a:pt x="1771" y="564"/>
                    <a:pt x="1831" y="504"/>
                  </a:cubicBezTo>
                  <a:cubicBezTo>
                    <a:pt x="1852" y="619"/>
                    <a:pt x="1834" y="748"/>
                    <a:pt x="1795" y="843"/>
                  </a:cubicBezTo>
                  <a:close/>
                  <a:moveTo>
                    <a:pt x="1701" y="776"/>
                  </a:moveTo>
                  <a:cubicBezTo>
                    <a:pt x="1681" y="779"/>
                    <a:pt x="1661" y="785"/>
                    <a:pt x="1643" y="793"/>
                  </a:cubicBezTo>
                  <a:cubicBezTo>
                    <a:pt x="1650" y="774"/>
                    <a:pt x="1660" y="756"/>
                    <a:pt x="1673" y="740"/>
                  </a:cubicBezTo>
                  <a:cubicBezTo>
                    <a:pt x="1700" y="737"/>
                    <a:pt x="1713" y="755"/>
                    <a:pt x="1701" y="776"/>
                  </a:cubicBezTo>
                  <a:close/>
                  <a:moveTo>
                    <a:pt x="1819" y="452"/>
                  </a:moveTo>
                  <a:cubicBezTo>
                    <a:pt x="1801" y="470"/>
                    <a:pt x="1786" y="490"/>
                    <a:pt x="1769" y="510"/>
                  </a:cubicBezTo>
                  <a:cubicBezTo>
                    <a:pt x="1808" y="401"/>
                    <a:pt x="1747" y="317"/>
                    <a:pt x="1658" y="273"/>
                  </a:cubicBezTo>
                  <a:cubicBezTo>
                    <a:pt x="1659" y="271"/>
                    <a:pt x="1660" y="267"/>
                    <a:pt x="1662" y="264"/>
                  </a:cubicBezTo>
                  <a:cubicBezTo>
                    <a:pt x="1744" y="299"/>
                    <a:pt x="1793" y="368"/>
                    <a:pt x="1819" y="452"/>
                  </a:cubicBezTo>
                  <a:close/>
                  <a:moveTo>
                    <a:pt x="1819" y="110"/>
                  </a:moveTo>
                  <a:cubicBezTo>
                    <a:pt x="1822" y="109"/>
                    <a:pt x="1822" y="116"/>
                    <a:pt x="1818" y="120"/>
                  </a:cubicBezTo>
                  <a:cubicBezTo>
                    <a:pt x="1817" y="120"/>
                    <a:pt x="1816" y="120"/>
                    <a:pt x="1814" y="120"/>
                  </a:cubicBezTo>
                  <a:cubicBezTo>
                    <a:pt x="1797" y="118"/>
                    <a:pt x="1781" y="119"/>
                    <a:pt x="1766" y="121"/>
                  </a:cubicBezTo>
                  <a:cubicBezTo>
                    <a:pt x="1786" y="110"/>
                    <a:pt x="1805" y="104"/>
                    <a:pt x="1819" y="110"/>
                  </a:cubicBezTo>
                  <a:close/>
                  <a:moveTo>
                    <a:pt x="1593" y="245"/>
                  </a:moveTo>
                  <a:cubicBezTo>
                    <a:pt x="1599" y="246"/>
                    <a:pt x="1605" y="247"/>
                    <a:pt x="1611" y="249"/>
                  </a:cubicBezTo>
                  <a:cubicBezTo>
                    <a:pt x="1611" y="251"/>
                    <a:pt x="1610" y="252"/>
                    <a:pt x="1609" y="254"/>
                  </a:cubicBezTo>
                  <a:cubicBezTo>
                    <a:pt x="1591" y="249"/>
                    <a:pt x="1573" y="245"/>
                    <a:pt x="1554" y="243"/>
                  </a:cubicBezTo>
                  <a:cubicBezTo>
                    <a:pt x="1567" y="243"/>
                    <a:pt x="1580" y="243"/>
                    <a:pt x="1593" y="245"/>
                  </a:cubicBezTo>
                  <a:close/>
                  <a:moveTo>
                    <a:pt x="1494" y="245"/>
                  </a:moveTo>
                  <a:cubicBezTo>
                    <a:pt x="1507" y="243"/>
                    <a:pt x="1520" y="243"/>
                    <a:pt x="1533" y="243"/>
                  </a:cubicBezTo>
                  <a:cubicBezTo>
                    <a:pt x="1515" y="245"/>
                    <a:pt x="1496" y="249"/>
                    <a:pt x="1478" y="254"/>
                  </a:cubicBezTo>
                  <a:cubicBezTo>
                    <a:pt x="1477" y="252"/>
                    <a:pt x="1477" y="251"/>
                    <a:pt x="1476" y="249"/>
                  </a:cubicBezTo>
                  <a:cubicBezTo>
                    <a:pt x="1482" y="247"/>
                    <a:pt x="1487" y="246"/>
                    <a:pt x="1494" y="245"/>
                  </a:cubicBezTo>
                  <a:close/>
                  <a:moveTo>
                    <a:pt x="1273" y="120"/>
                  </a:moveTo>
                  <a:cubicBezTo>
                    <a:pt x="1271" y="120"/>
                    <a:pt x="1270" y="120"/>
                    <a:pt x="1269" y="120"/>
                  </a:cubicBezTo>
                  <a:cubicBezTo>
                    <a:pt x="1265" y="116"/>
                    <a:pt x="1265" y="109"/>
                    <a:pt x="1268" y="110"/>
                  </a:cubicBezTo>
                  <a:cubicBezTo>
                    <a:pt x="1282" y="104"/>
                    <a:pt x="1301" y="110"/>
                    <a:pt x="1321" y="121"/>
                  </a:cubicBezTo>
                  <a:cubicBezTo>
                    <a:pt x="1306" y="119"/>
                    <a:pt x="1290" y="118"/>
                    <a:pt x="1273" y="120"/>
                  </a:cubicBezTo>
                  <a:close/>
                  <a:moveTo>
                    <a:pt x="1425" y="264"/>
                  </a:moveTo>
                  <a:cubicBezTo>
                    <a:pt x="1427" y="267"/>
                    <a:pt x="1428" y="271"/>
                    <a:pt x="1429" y="273"/>
                  </a:cubicBezTo>
                  <a:cubicBezTo>
                    <a:pt x="1340" y="317"/>
                    <a:pt x="1279" y="401"/>
                    <a:pt x="1318" y="510"/>
                  </a:cubicBezTo>
                  <a:cubicBezTo>
                    <a:pt x="1302" y="490"/>
                    <a:pt x="1286" y="470"/>
                    <a:pt x="1268" y="452"/>
                  </a:cubicBezTo>
                  <a:cubicBezTo>
                    <a:pt x="1294" y="368"/>
                    <a:pt x="1343" y="299"/>
                    <a:pt x="1425" y="264"/>
                  </a:cubicBezTo>
                  <a:close/>
                  <a:moveTo>
                    <a:pt x="1292" y="843"/>
                  </a:moveTo>
                  <a:cubicBezTo>
                    <a:pt x="1253" y="748"/>
                    <a:pt x="1235" y="619"/>
                    <a:pt x="1256" y="504"/>
                  </a:cubicBezTo>
                  <a:cubicBezTo>
                    <a:pt x="1316" y="564"/>
                    <a:pt x="1370" y="632"/>
                    <a:pt x="1420" y="702"/>
                  </a:cubicBezTo>
                  <a:cubicBezTo>
                    <a:pt x="1440" y="730"/>
                    <a:pt x="1460" y="759"/>
                    <a:pt x="1480" y="787"/>
                  </a:cubicBezTo>
                  <a:cubicBezTo>
                    <a:pt x="1480" y="788"/>
                    <a:pt x="1479" y="789"/>
                    <a:pt x="1479" y="790"/>
                  </a:cubicBezTo>
                  <a:cubicBezTo>
                    <a:pt x="1474" y="809"/>
                    <a:pt x="1474" y="809"/>
                    <a:pt x="1474" y="809"/>
                  </a:cubicBezTo>
                  <a:cubicBezTo>
                    <a:pt x="1472" y="807"/>
                    <a:pt x="1469" y="805"/>
                    <a:pt x="1465" y="803"/>
                  </a:cubicBezTo>
                  <a:cubicBezTo>
                    <a:pt x="1456" y="778"/>
                    <a:pt x="1445" y="758"/>
                    <a:pt x="1425" y="742"/>
                  </a:cubicBezTo>
                  <a:cubicBezTo>
                    <a:pt x="1427" y="743"/>
                    <a:pt x="1428" y="743"/>
                    <a:pt x="1430" y="743"/>
                  </a:cubicBezTo>
                  <a:cubicBezTo>
                    <a:pt x="1425" y="741"/>
                    <a:pt x="1420" y="738"/>
                    <a:pt x="1415" y="735"/>
                  </a:cubicBezTo>
                  <a:cubicBezTo>
                    <a:pt x="1415" y="735"/>
                    <a:pt x="1415" y="735"/>
                    <a:pt x="1415" y="735"/>
                  </a:cubicBezTo>
                  <a:cubicBezTo>
                    <a:pt x="1414" y="734"/>
                    <a:pt x="1414" y="734"/>
                    <a:pt x="1414" y="734"/>
                  </a:cubicBezTo>
                  <a:cubicBezTo>
                    <a:pt x="1411" y="733"/>
                    <a:pt x="1409" y="731"/>
                    <a:pt x="1406" y="730"/>
                  </a:cubicBezTo>
                  <a:cubicBezTo>
                    <a:pt x="1407" y="730"/>
                    <a:pt x="1407" y="731"/>
                    <a:pt x="1407" y="731"/>
                  </a:cubicBezTo>
                  <a:cubicBezTo>
                    <a:pt x="1372" y="717"/>
                    <a:pt x="1336" y="741"/>
                    <a:pt x="1372" y="776"/>
                  </a:cubicBezTo>
                  <a:cubicBezTo>
                    <a:pt x="1354" y="776"/>
                    <a:pt x="1337" y="780"/>
                    <a:pt x="1325" y="790"/>
                  </a:cubicBezTo>
                  <a:cubicBezTo>
                    <a:pt x="1323" y="791"/>
                    <a:pt x="1321" y="792"/>
                    <a:pt x="1319" y="794"/>
                  </a:cubicBezTo>
                  <a:cubicBezTo>
                    <a:pt x="1320" y="793"/>
                    <a:pt x="1322" y="793"/>
                    <a:pt x="1323" y="793"/>
                  </a:cubicBezTo>
                  <a:cubicBezTo>
                    <a:pt x="1315" y="800"/>
                    <a:pt x="1309" y="811"/>
                    <a:pt x="1308" y="825"/>
                  </a:cubicBezTo>
                  <a:cubicBezTo>
                    <a:pt x="1309" y="820"/>
                    <a:pt x="1331" y="817"/>
                    <a:pt x="1332" y="812"/>
                  </a:cubicBezTo>
                  <a:cubicBezTo>
                    <a:pt x="1330" y="803"/>
                    <a:pt x="1333" y="795"/>
                    <a:pt x="1337" y="788"/>
                  </a:cubicBezTo>
                  <a:cubicBezTo>
                    <a:pt x="1357" y="783"/>
                    <a:pt x="1376" y="785"/>
                    <a:pt x="1395" y="790"/>
                  </a:cubicBezTo>
                  <a:cubicBezTo>
                    <a:pt x="1396" y="791"/>
                    <a:pt x="1397" y="791"/>
                    <a:pt x="1397" y="791"/>
                  </a:cubicBezTo>
                  <a:cubicBezTo>
                    <a:pt x="1397" y="791"/>
                    <a:pt x="1397" y="791"/>
                    <a:pt x="1396" y="790"/>
                  </a:cubicBezTo>
                  <a:cubicBezTo>
                    <a:pt x="1416" y="796"/>
                    <a:pt x="1435" y="807"/>
                    <a:pt x="1453" y="821"/>
                  </a:cubicBezTo>
                  <a:cubicBezTo>
                    <a:pt x="1465" y="872"/>
                    <a:pt x="1459" y="929"/>
                    <a:pt x="1440" y="985"/>
                  </a:cubicBezTo>
                  <a:cubicBezTo>
                    <a:pt x="1415" y="978"/>
                    <a:pt x="1391" y="973"/>
                    <a:pt x="1366" y="973"/>
                  </a:cubicBezTo>
                  <a:cubicBezTo>
                    <a:pt x="1336" y="932"/>
                    <a:pt x="1311" y="888"/>
                    <a:pt x="1292" y="843"/>
                  </a:cubicBezTo>
                  <a:close/>
                  <a:moveTo>
                    <a:pt x="1414" y="740"/>
                  </a:moveTo>
                  <a:cubicBezTo>
                    <a:pt x="1427" y="756"/>
                    <a:pt x="1437" y="774"/>
                    <a:pt x="1444" y="793"/>
                  </a:cubicBezTo>
                  <a:cubicBezTo>
                    <a:pt x="1426" y="785"/>
                    <a:pt x="1405" y="779"/>
                    <a:pt x="1386" y="776"/>
                  </a:cubicBezTo>
                  <a:cubicBezTo>
                    <a:pt x="1374" y="755"/>
                    <a:pt x="1388" y="737"/>
                    <a:pt x="1414" y="740"/>
                  </a:cubicBezTo>
                  <a:close/>
                  <a:moveTo>
                    <a:pt x="1312" y="994"/>
                  </a:moveTo>
                  <a:cubicBezTo>
                    <a:pt x="1320" y="1004"/>
                    <a:pt x="1329" y="1014"/>
                    <a:pt x="1338" y="1023"/>
                  </a:cubicBezTo>
                  <a:cubicBezTo>
                    <a:pt x="1357" y="1042"/>
                    <a:pt x="1377" y="1060"/>
                    <a:pt x="1397" y="1078"/>
                  </a:cubicBezTo>
                  <a:cubicBezTo>
                    <a:pt x="1395" y="1082"/>
                    <a:pt x="1393" y="1085"/>
                    <a:pt x="1391" y="1088"/>
                  </a:cubicBezTo>
                  <a:cubicBezTo>
                    <a:pt x="1373" y="1076"/>
                    <a:pt x="1354" y="1064"/>
                    <a:pt x="1336" y="1053"/>
                  </a:cubicBezTo>
                  <a:cubicBezTo>
                    <a:pt x="1317" y="1041"/>
                    <a:pt x="1299" y="1028"/>
                    <a:pt x="1281" y="1016"/>
                  </a:cubicBezTo>
                  <a:cubicBezTo>
                    <a:pt x="1281" y="1011"/>
                    <a:pt x="1281" y="1006"/>
                    <a:pt x="1280" y="1000"/>
                  </a:cubicBezTo>
                  <a:cubicBezTo>
                    <a:pt x="1291" y="997"/>
                    <a:pt x="1301" y="995"/>
                    <a:pt x="1312" y="994"/>
                  </a:cubicBezTo>
                  <a:close/>
                  <a:moveTo>
                    <a:pt x="1261" y="1054"/>
                  </a:moveTo>
                  <a:cubicBezTo>
                    <a:pt x="1263" y="1053"/>
                    <a:pt x="1265" y="1052"/>
                    <a:pt x="1268" y="1050"/>
                  </a:cubicBezTo>
                  <a:cubicBezTo>
                    <a:pt x="1267" y="1051"/>
                    <a:pt x="1266" y="1050"/>
                    <a:pt x="1264" y="1049"/>
                  </a:cubicBezTo>
                  <a:cubicBezTo>
                    <a:pt x="1265" y="1048"/>
                    <a:pt x="1266" y="1046"/>
                    <a:pt x="1267" y="1044"/>
                  </a:cubicBezTo>
                  <a:cubicBezTo>
                    <a:pt x="1274" y="1050"/>
                    <a:pt x="1281" y="1055"/>
                    <a:pt x="1289" y="1060"/>
                  </a:cubicBezTo>
                  <a:cubicBezTo>
                    <a:pt x="1285" y="1062"/>
                    <a:pt x="1282" y="1065"/>
                    <a:pt x="1281" y="1064"/>
                  </a:cubicBezTo>
                  <a:cubicBezTo>
                    <a:pt x="1314" y="1083"/>
                    <a:pt x="1313" y="1107"/>
                    <a:pt x="1292" y="1129"/>
                  </a:cubicBezTo>
                  <a:cubicBezTo>
                    <a:pt x="1254" y="1130"/>
                    <a:pt x="1233" y="1107"/>
                    <a:pt x="1229" y="1078"/>
                  </a:cubicBezTo>
                  <a:cubicBezTo>
                    <a:pt x="1241" y="1074"/>
                    <a:pt x="1252" y="1065"/>
                    <a:pt x="1261" y="1054"/>
                  </a:cubicBezTo>
                  <a:close/>
                  <a:moveTo>
                    <a:pt x="1012" y="735"/>
                  </a:moveTo>
                  <a:cubicBezTo>
                    <a:pt x="1034" y="765"/>
                    <a:pt x="1037" y="799"/>
                    <a:pt x="1029" y="831"/>
                  </a:cubicBezTo>
                  <a:cubicBezTo>
                    <a:pt x="970" y="784"/>
                    <a:pt x="912" y="735"/>
                    <a:pt x="855" y="685"/>
                  </a:cubicBezTo>
                  <a:cubicBezTo>
                    <a:pt x="857" y="681"/>
                    <a:pt x="860" y="678"/>
                    <a:pt x="863" y="674"/>
                  </a:cubicBezTo>
                  <a:cubicBezTo>
                    <a:pt x="919" y="655"/>
                    <a:pt x="977" y="689"/>
                    <a:pt x="1012" y="735"/>
                  </a:cubicBezTo>
                  <a:close/>
                  <a:moveTo>
                    <a:pt x="858" y="676"/>
                  </a:moveTo>
                  <a:cubicBezTo>
                    <a:pt x="855" y="678"/>
                    <a:pt x="853" y="680"/>
                    <a:pt x="850" y="681"/>
                  </a:cubicBezTo>
                  <a:cubicBezTo>
                    <a:pt x="849" y="681"/>
                    <a:pt x="849" y="680"/>
                    <a:pt x="848" y="680"/>
                  </a:cubicBezTo>
                  <a:cubicBezTo>
                    <a:pt x="852" y="678"/>
                    <a:pt x="855" y="677"/>
                    <a:pt x="858" y="676"/>
                  </a:cubicBezTo>
                  <a:close/>
                  <a:moveTo>
                    <a:pt x="708" y="605"/>
                  </a:moveTo>
                  <a:cubicBezTo>
                    <a:pt x="751" y="630"/>
                    <a:pt x="793" y="660"/>
                    <a:pt x="832" y="693"/>
                  </a:cubicBezTo>
                  <a:cubicBezTo>
                    <a:pt x="790" y="735"/>
                    <a:pt x="816" y="837"/>
                    <a:pt x="882" y="803"/>
                  </a:cubicBezTo>
                  <a:cubicBezTo>
                    <a:pt x="882" y="803"/>
                    <a:pt x="882" y="803"/>
                    <a:pt x="882" y="803"/>
                  </a:cubicBezTo>
                  <a:cubicBezTo>
                    <a:pt x="882" y="803"/>
                    <a:pt x="882" y="803"/>
                    <a:pt x="882" y="803"/>
                  </a:cubicBezTo>
                  <a:cubicBezTo>
                    <a:pt x="882" y="803"/>
                    <a:pt x="882" y="803"/>
                    <a:pt x="882" y="803"/>
                  </a:cubicBezTo>
                  <a:cubicBezTo>
                    <a:pt x="890" y="799"/>
                    <a:pt x="899" y="795"/>
                    <a:pt x="905" y="790"/>
                  </a:cubicBezTo>
                  <a:cubicBezTo>
                    <a:pt x="905" y="790"/>
                    <a:pt x="905" y="789"/>
                    <a:pt x="906" y="789"/>
                  </a:cubicBezTo>
                  <a:cubicBezTo>
                    <a:pt x="906" y="789"/>
                    <a:pt x="905" y="789"/>
                    <a:pt x="905" y="789"/>
                  </a:cubicBezTo>
                  <a:cubicBezTo>
                    <a:pt x="913" y="783"/>
                    <a:pt x="916" y="775"/>
                    <a:pt x="909" y="764"/>
                  </a:cubicBezTo>
                  <a:cubicBezTo>
                    <a:pt x="909" y="764"/>
                    <a:pt x="885" y="778"/>
                    <a:pt x="885" y="778"/>
                  </a:cubicBezTo>
                  <a:cubicBezTo>
                    <a:pt x="889" y="784"/>
                    <a:pt x="891" y="789"/>
                    <a:pt x="890" y="793"/>
                  </a:cubicBezTo>
                  <a:cubicBezTo>
                    <a:pt x="838" y="800"/>
                    <a:pt x="827" y="748"/>
                    <a:pt x="845" y="704"/>
                  </a:cubicBezTo>
                  <a:cubicBezTo>
                    <a:pt x="902" y="753"/>
                    <a:pt x="956" y="805"/>
                    <a:pt x="1010" y="849"/>
                  </a:cubicBezTo>
                  <a:cubicBezTo>
                    <a:pt x="1014" y="852"/>
                    <a:pt x="1017" y="855"/>
                    <a:pt x="1020" y="857"/>
                  </a:cubicBezTo>
                  <a:cubicBezTo>
                    <a:pt x="1008" y="885"/>
                    <a:pt x="987" y="909"/>
                    <a:pt x="963" y="927"/>
                  </a:cubicBezTo>
                  <a:cubicBezTo>
                    <a:pt x="935" y="938"/>
                    <a:pt x="907" y="945"/>
                    <a:pt x="879" y="947"/>
                  </a:cubicBezTo>
                  <a:cubicBezTo>
                    <a:pt x="872" y="942"/>
                    <a:pt x="864" y="936"/>
                    <a:pt x="857" y="930"/>
                  </a:cubicBezTo>
                  <a:cubicBezTo>
                    <a:pt x="864" y="936"/>
                    <a:pt x="871" y="942"/>
                    <a:pt x="879" y="947"/>
                  </a:cubicBezTo>
                  <a:cubicBezTo>
                    <a:pt x="803" y="953"/>
                    <a:pt x="731" y="922"/>
                    <a:pt x="698" y="842"/>
                  </a:cubicBezTo>
                  <a:cubicBezTo>
                    <a:pt x="691" y="826"/>
                    <a:pt x="687" y="809"/>
                    <a:pt x="684" y="792"/>
                  </a:cubicBezTo>
                  <a:cubicBezTo>
                    <a:pt x="694" y="802"/>
                    <a:pt x="705" y="810"/>
                    <a:pt x="716" y="819"/>
                  </a:cubicBezTo>
                  <a:cubicBezTo>
                    <a:pt x="725" y="851"/>
                    <a:pt x="741" y="882"/>
                    <a:pt x="769" y="910"/>
                  </a:cubicBezTo>
                  <a:cubicBezTo>
                    <a:pt x="790" y="924"/>
                    <a:pt x="823" y="934"/>
                    <a:pt x="855" y="929"/>
                  </a:cubicBezTo>
                  <a:cubicBezTo>
                    <a:pt x="856" y="929"/>
                    <a:pt x="856" y="930"/>
                    <a:pt x="857" y="930"/>
                  </a:cubicBezTo>
                  <a:cubicBezTo>
                    <a:pt x="856" y="930"/>
                    <a:pt x="856" y="929"/>
                    <a:pt x="856" y="929"/>
                  </a:cubicBezTo>
                  <a:cubicBezTo>
                    <a:pt x="878" y="926"/>
                    <a:pt x="900" y="915"/>
                    <a:pt x="917" y="893"/>
                  </a:cubicBezTo>
                  <a:cubicBezTo>
                    <a:pt x="937" y="870"/>
                    <a:pt x="918" y="815"/>
                    <a:pt x="893" y="821"/>
                  </a:cubicBezTo>
                  <a:cubicBezTo>
                    <a:pt x="875" y="814"/>
                    <a:pt x="863" y="829"/>
                    <a:pt x="863" y="844"/>
                  </a:cubicBezTo>
                  <a:cubicBezTo>
                    <a:pt x="865" y="863"/>
                    <a:pt x="865" y="863"/>
                    <a:pt x="865" y="863"/>
                  </a:cubicBezTo>
                  <a:cubicBezTo>
                    <a:pt x="865" y="863"/>
                    <a:pt x="865" y="863"/>
                    <a:pt x="865" y="863"/>
                  </a:cubicBezTo>
                  <a:cubicBezTo>
                    <a:pt x="865" y="863"/>
                    <a:pt x="853" y="883"/>
                    <a:pt x="840" y="883"/>
                  </a:cubicBezTo>
                  <a:cubicBezTo>
                    <a:pt x="821" y="886"/>
                    <a:pt x="802" y="882"/>
                    <a:pt x="786" y="873"/>
                  </a:cubicBezTo>
                  <a:cubicBezTo>
                    <a:pt x="779" y="867"/>
                    <a:pt x="774" y="862"/>
                    <a:pt x="767" y="857"/>
                  </a:cubicBezTo>
                  <a:cubicBezTo>
                    <a:pt x="758" y="847"/>
                    <a:pt x="749" y="835"/>
                    <a:pt x="743" y="819"/>
                  </a:cubicBezTo>
                  <a:cubicBezTo>
                    <a:pt x="722" y="768"/>
                    <a:pt x="713" y="709"/>
                    <a:pt x="719" y="650"/>
                  </a:cubicBezTo>
                  <a:cubicBezTo>
                    <a:pt x="719" y="648"/>
                    <a:pt x="719" y="648"/>
                    <a:pt x="719" y="648"/>
                  </a:cubicBezTo>
                  <a:cubicBezTo>
                    <a:pt x="718" y="653"/>
                    <a:pt x="718" y="653"/>
                    <a:pt x="718" y="653"/>
                  </a:cubicBezTo>
                  <a:cubicBezTo>
                    <a:pt x="715" y="669"/>
                    <a:pt x="715" y="669"/>
                    <a:pt x="715" y="669"/>
                  </a:cubicBezTo>
                  <a:cubicBezTo>
                    <a:pt x="709" y="714"/>
                    <a:pt x="704" y="764"/>
                    <a:pt x="715" y="811"/>
                  </a:cubicBezTo>
                  <a:cubicBezTo>
                    <a:pt x="704" y="802"/>
                    <a:pt x="692" y="793"/>
                    <a:pt x="682" y="783"/>
                  </a:cubicBezTo>
                  <a:cubicBezTo>
                    <a:pt x="673" y="724"/>
                    <a:pt x="683" y="660"/>
                    <a:pt x="708" y="605"/>
                  </a:cubicBezTo>
                  <a:close/>
                  <a:moveTo>
                    <a:pt x="620" y="564"/>
                  </a:moveTo>
                  <a:cubicBezTo>
                    <a:pt x="622" y="565"/>
                    <a:pt x="623" y="565"/>
                    <a:pt x="625" y="566"/>
                  </a:cubicBezTo>
                  <a:cubicBezTo>
                    <a:pt x="650" y="574"/>
                    <a:pt x="673" y="586"/>
                    <a:pt x="697" y="599"/>
                  </a:cubicBezTo>
                  <a:cubicBezTo>
                    <a:pt x="670" y="648"/>
                    <a:pt x="656" y="706"/>
                    <a:pt x="657" y="761"/>
                  </a:cubicBezTo>
                  <a:cubicBezTo>
                    <a:pt x="616" y="724"/>
                    <a:pt x="578" y="684"/>
                    <a:pt x="541" y="643"/>
                  </a:cubicBezTo>
                  <a:cubicBezTo>
                    <a:pt x="543" y="639"/>
                    <a:pt x="545" y="636"/>
                    <a:pt x="547" y="632"/>
                  </a:cubicBezTo>
                  <a:cubicBezTo>
                    <a:pt x="571" y="610"/>
                    <a:pt x="596" y="587"/>
                    <a:pt x="620" y="564"/>
                  </a:cubicBezTo>
                  <a:close/>
                  <a:moveTo>
                    <a:pt x="429" y="539"/>
                  </a:moveTo>
                  <a:cubicBezTo>
                    <a:pt x="432" y="539"/>
                    <a:pt x="435" y="539"/>
                    <a:pt x="437" y="539"/>
                  </a:cubicBezTo>
                  <a:cubicBezTo>
                    <a:pt x="458" y="564"/>
                    <a:pt x="479" y="588"/>
                    <a:pt x="500" y="612"/>
                  </a:cubicBezTo>
                  <a:cubicBezTo>
                    <a:pt x="479" y="633"/>
                    <a:pt x="458" y="655"/>
                    <a:pt x="437" y="677"/>
                  </a:cubicBezTo>
                  <a:cubicBezTo>
                    <a:pt x="423" y="634"/>
                    <a:pt x="420" y="589"/>
                    <a:pt x="429" y="539"/>
                  </a:cubicBezTo>
                  <a:close/>
                  <a:moveTo>
                    <a:pt x="557" y="548"/>
                  </a:moveTo>
                  <a:cubicBezTo>
                    <a:pt x="557" y="550"/>
                    <a:pt x="556" y="552"/>
                    <a:pt x="555" y="554"/>
                  </a:cubicBezTo>
                  <a:cubicBezTo>
                    <a:pt x="548" y="562"/>
                    <a:pt x="541" y="569"/>
                    <a:pt x="534" y="576"/>
                  </a:cubicBezTo>
                  <a:cubicBezTo>
                    <a:pt x="524" y="585"/>
                    <a:pt x="516" y="595"/>
                    <a:pt x="507" y="604"/>
                  </a:cubicBezTo>
                  <a:cubicBezTo>
                    <a:pt x="489" y="582"/>
                    <a:pt x="471" y="561"/>
                    <a:pt x="454" y="538"/>
                  </a:cubicBezTo>
                  <a:cubicBezTo>
                    <a:pt x="489" y="538"/>
                    <a:pt x="524" y="541"/>
                    <a:pt x="557" y="548"/>
                  </a:cubicBezTo>
                  <a:close/>
                  <a:moveTo>
                    <a:pt x="378" y="219"/>
                  </a:moveTo>
                  <a:cubicBezTo>
                    <a:pt x="418" y="185"/>
                    <a:pt x="460" y="244"/>
                    <a:pt x="432" y="281"/>
                  </a:cubicBezTo>
                  <a:cubicBezTo>
                    <a:pt x="410" y="310"/>
                    <a:pt x="383" y="331"/>
                    <a:pt x="353" y="349"/>
                  </a:cubicBezTo>
                  <a:cubicBezTo>
                    <a:pt x="340" y="299"/>
                    <a:pt x="341" y="251"/>
                    <a:pt x="378" y="219"/>
                  </a:cubicBezTo>
                  <a:close/>
                  <a:moveTo>
                    <a:pt x="197" y="482"/>
                  </a:moveTo>
                  <a:cubicBezTo>
                    <a:pt x="228" y="443"/>
                    <a:pt x="291" y="418"/>
                    <a:pt x="347" y="389"/>
                  </a:cubicBezTo>
                  <a:cubicBezTo>
                    <a:pt x="362" y="430"/>
                    <a:pt x="385" y="469"/>
                    <a:pt x="412" y="506"/>
                  </a:cubicBezTo>
                  <a:cubicBezTo>
                    <a:pt x="410" y="515"/>
                    <a:pt x="410" y="525"/>
                    <a:pt x="409" y="534"/>
                  </a:cubicBezTo>
                  <a:cubicBezTo>
                    <a:pt x="384" y="540"/>
                    <a:pt x="360" y="548"/>
                    <a:pt x="336" y="559"/>
                  </a:cubicBezTo>
                  <a:cubicBezTo>
                    <a:pt x="334" y="548"/>
                    <a:pt x="326" y="537"/>
                    <a:pt x="308" y="527"/>
                  </a:cubicBezTo>
                  <a:cubicBezTo>
                    <a:pt x="286" y="514"/>
                    <a:pt x="256" y="499"/>
                    <a:pt x="256" y="539"/>
                  </a:cubicBezTo>
                  <a:cubicBezTo>
                    <a:pt x="256" y="544"/>
                    <a:pt x="279" y="548"/>
                    <a:pt x="279" y="553"/>
                  </a:cubicBezTo>
                  <a:cubicBezTo>
                    <a:pt x="279" y="498"/>
                    <a:pt x="327" y="543"/>
                    <a:pt x="308" y="573"/>
                  </a:cubicBezTo>
                  <a:cubicBezTo>
                    <a:pt x="301" y="577"/>
                    <a:pt x="293" y="580"/>
                    <a:pt x="286" y="585"/>
                  </a:cubicBezTo>
                  <a:cubicBezTo>
                    <a:pt x="283" y="587"/>
                    <a:pt x="280" y="590"/>
                    <a:pt x="277" y="593"/>
                  </a:cubicBezTo>
                  <a:cubicBezTo>
                    <a:pt x="209" y="616"/>
                    <a:pt x="142" y="552"/>
                    <a:pt x="197" y="482"/>
                  </a:cubicBezTo>
                  <a:close/>
                  <a:moveTo>
                    <a:pt x="244" y="812"/>
                  </a:moveTo>
                  <a:cubicBezTo>
                    <a:pt x="201" y="783"/>
                    <a:pt x="220" y="710"/>
                    <a:pt x="233" y="672"/>
                  </a:cubicBezTo>
                  <a:cubicBezTo>
                    <a:pt x="241" y="649"/>
                    <a:pt x="252" y="630"/>
                    <a:pt x="266" y="614"/>
                  </a:cubicBezTo>
                  <a:cubicBezTo>
                    <a:pt x="301" y="607"/>
                    <a:pt x="338" y="586"/>
                    <a:pt x="336" y="561"/>
                  </a:cubicBezTo>
                  <a:cubicBezTo>
                    <a:pt x="359" y="551"/>
                    <a:pt x="383" y="545"/>
                    <a:pt x="408" y="541"/>
                  </a:cubicBezTo>
                  <a:cubicBezTo>
                    <a:pt x="403" y="591"/>
                    <a:pt x="411" y="640"/>
                    <a:pt x="427" y="687"/>
                  </a:cubicBezTo>
                  <a:cubicBezTo>
                    <a:pt x="406" y="710"/>
                    <a:pt x="385" y="733"/>
                    <a:pt x="363" y="754"/>
                  </a:cubicBezTo>
                  <a:cubicBezTo>
                    <a:pt x="345" y="729"/>
                    <a:pt x="310" y="720"/>
                    <a:pt x="286" y="764"/>
                  </a:cubicBezTo>
                  <a:cubicBezTo>
                    <a:pt x="289" y="757"/>
                    <a:pt x="306" y="757"/>
                    <a:pt x="309" y="750"/>
                  </a:cubicBezTo>
                  <a:cubicBezTo>
                    <a:pt x="320" y="732"/>
                    <a:pt x="334" y="749"/>
                    <a:pt x="343" y="773"/>
                  </a:cubicBezTo>
                  <a:cubicBezTo>
                    <a:pt x="321" y="793"/>
                    <a:pt x="298" y="811"/>
                    <a:pt x="275" y="828"/>
                  </a:cubicBezTo>
                  <a:cubicBezTo>
                    <a:pt x="261" y="822"/>
                    <a:pt x="249" y="815"/>
                    <a:pt x="244" y="812"/>
                  </a:cubicBezTo>
                  <a:close/>
                  <a:moveTo>
                    <a:pt x="243" y="848"/>
                  </a:moveTo>
                  <a:cubicBezTo>
                    <a:pt x="181" y="884"/>
                    <a:pt x="99" y="885"/>
                    <a:pt x="45" y="840"/>
                  </a:cubicBezTo>
                  <a:cubicBezTo>
                    <a:pt x="49" y="835"/>
                    <a:pt x="53" y="830"/>
                    <a:pt x="61" y="825"/>
                  </a:cubicBezTo>
                  <a:cubicBezTo>
                    <a:pt x="126" y="785"/>
                    <a:pt x="187" y="807"/>
                    <a:pt x="243" y="848"/>
                  </a:cubicBezTo>
                  <a:close/>
                  <a:moveTo>
                    <a:pt x="131" y="793"/>
                  </a:moveTo>
                  <a:cubicBezTo>
                    <a:pt x="129" y="797"/>
                    <a:pt x="129" y="797"/>
                    <a:pt x="129" y="797"/>
                  </a:cubicBezTo>
                  <a:cubicBezTo>
                    <a:pt x="91" y="790"/>
                    <a:pt x="47" y="790"/>
                    <a:pt x="29" y="818"/>
                  </a:cubicBezTo>
                  <a:cubicBezTo>
                    <a:pt x="9" y="758"/>
                    <a:pt x="154" y="699"/>
                    <a:pt x="131" y="793"/>
                  </a:cubicBezTo>
                  <a:close/>
                  <a:moveTo>
                    <a:pt x="76" y="889"/>
                  </a:moveTo>
                  <a:cubicBezTo>
                    <a:pt x="57" y="884"/>
                    <a:pt x="40" y="869"/>
                    <a:pt x="41" y="852"/>
                  </a:cubicBezTo>
                  <a:cubicBezTo>
                    <a:pt x="64" y="877"/>
                    <a:pt x="99" y="891"/>
                    <a:pt x="133" y="894"/>
                  </a:cubicBezTo>
                  <a:cubicBezTo>
                    <a:pt x="115" y="895"/>
                    <a:pt x="96" y="895"/>
                    <a:pt x="76" y="889"/>
                  </a:cubicBezTo>
                  <a:close/>
                  <a:moveTo>
                    <a:pt x="1167" y="1227"/>
                  </a:moveTo>
                  <a:cubicBezTo>
                    <a:pt x="1157" y="1227"/>
                    <a:pt x="1148" y="1229"/>
                    <a:pt x="1139" y="1232"/>
                  </a:cubicBezTo>
                  <a:cubicBezTo>
                    <a:pt x="1118" y="1237"/>
                    <a:pt x="1099" y="1251"/>
                    <a:pt x="1092" y="1270"/>
                  </a:cubicBezTo>
                  <a:cubicBezTo>
                    <a:pt x="1091" y="1272"/>
                    <a:pt x="1090" y="1274"/>
                    <a:pt x="1089" y="1275"/>
                  </a:cubicBezTo>
                  <a:cubicBezTo>
                    <a:pt x="1085" y="1274"/>
                    <a:pt x="1082" y="1274"/>
                    <a:pt x="1078" y="1273"/>
                  </a:cubicBezTo>
                  <a:cubicBezTo>
                    <a:pt x="1071" y="1270"/>
                    <a:pt x="1063" y="1268"/>
                    <a:pt x="1055" y="1268"/>
                  </a:cubicBezTo>
                  <a:cubicBezTo>
                    <a:pt x="1023" y="1268"/>
                    <a:pt x="997" y="1294"/>
                    <a:pt x="997" y="1326"/>
                  </a:cubicBezTo>
                  <a:cubicBezTo>
                    <a:pt x="997" y="1331"/>
                    <a:pt x="998" y="1335"/>
                    <a:pt x="1000" y="1340"/>
                  </a:cubicBezTo>
                  <a:cubicBezTo>
                    <a:pt x="854" y="1322"/>
                    <a:pt x="723" y="1250"/>
                    <a:pt x="590" y="1140"/>
                  </a:cubicBezTo>
                  <a:cubicBezTo>
                    <a:pt x="489" y="1057"/>
                    <a:pt x="392" y="950"/>
                    <a:pt x="285" y="873"/>
                  </a:cubicBezTo>
                  <a:cubicBezTo>
                    <a:pt x="348" y="844"/>
                    <a:pt x="408" y="799"/>
                    <a:pt x="456" y="751"/>
                  </a:cubicBezTo>
                  <a:cubicBezTo>
                    <a:pt x="486" y="807"/>
                    <a:pt x="528" y="859"/>
                    <a:pt x="575" y="906"/>
                  </a:cubicBezTo>
                  <a:cubicBezTo>
                    <a:pt x="601" y="938"/>
                    <a:pt x="629" y="968"/>
                    <a:pt x="660" y="996"/>
                  </a:cubicBezTo>
                  <a:cubicBezTo>
                    <a:pt x="730" y="1065"/>
                    <a:pt x="801" y="1133"/>
                    <a:pt x="886" y="1189"/>
                  </a:cubicBezTo>
                  <a:cubicBezTo>
                    <a:pt x="926" y="1213"/>
                    <a:pt x="965" y="1243"/>
                    <a:pt x="1024" y="1245"/>
                  </a:cubicBezTo>
                  <a:cubicBezTo>
                    <a:pt x="1062" y="1252"/>
                    <a:pt x="1122" y="1208"/>
                    <a:pt x="1105" y="1177"/>
                  </a:cubicBezTo>
                  <a:cubicBezTo>
                    <a:pt x="1102" y="1171"/>
                    <a:pt x="1097" y="1168"/>
                    <a:pt x="1090" y="1166"/>
                  </a:cubicBezTo>
                  <a:cubicBezTo>
                    <a:pt x="1075" y="1162"/>
                    <a:pt x="1056" y="1162"/>
                    <a:pt x="1052" y="1171"/>
                  </a:cubicBezTo>
                  <a:cubicBezTo>
                    <a:pt x="1041" y="1178"/>
                    <a:pt x="1031" y="1188"/>
                    <a:pt x="1008" y="1183"/>
                  </a:cubicBezTo>
                  <a:cubicBezTo>
                    <a:pt x="986" y="1180"/>
                    <a:pt x="962" y="1172"/>
                    <a:pt x="939" y="1162"/>
                  </a:cubicBezTo>
                  <a:cubicBezTo>
                    <a:pt x="911" y="1145"/>
                    <a:pt x="884" y="1125"/>
                    <a:pt x="857" y="1110"/>
                  </a:cubicBezTo>
                  <a:cubicBezTo>
                    <a:pt x="835" y="1097"/>
                    <a:pt x="813" y="1083"/>
                    <a:pt x="792" y="1069"/>
                  </a:cubicBezTo>
                  <a:cubicBezTo>
                    <a:pt x="753" y="1036"/>
                    <a:pt x="711" y="1004"/>
                    <a:pt x="671" y="971"/>
                  </a:cubicBezTo>
                  <a:cubicBezTo>
                    <a:pt x="635" y="938"/>
                    <a:pt x="600" y="903"/>
                    <a:pt x="564" y="867"/>
                  </a:cubicBezTo>
                  <a:cubicBezTo>
                    <a:pt x="541" y="842"/>
                    <a:pt x="519" y="817"/>
                    <a:pt x="499" y="791"/>
                  </a:cubicBezTo>
                  <a:cubicBezTo>
                    <a:pt x="491" y="780"/>
                    <a:pt x="484" y="769"/>
                    <a:pt x="477" y="757"/>
                  </a:cubicBezTo>
                  <a:cubicBezTo>
                    <a:pt x="467" y="743"/>
                    <a:pt x="467" y="743"/>
                    <a:pt x="467" y="743"/>
                  </a:cubicBezTo>
                  <a:cubicBezTo>
                    <a:pt x="467" y="742"/>
                    <a:pt x="466" y="741"/>
                    <a:pt x="466" y="741"/>
                  </a:cubicBezTo>
                  <a:cubicBezTo>
                    <a:pt x="484" y="721"/>
                    <a:pt x="500" y="702"/>
                    <a:pt x="514" y="683"/>
                  </a:cubicBezTo>
                  <a:cubicBezTo>
                    <a:pt x="521" y="674"/>
                    <a:pt x="528" y="663"/>
                    <a:pt x="536" y="651"/>
                  </a:cubicBezTo>
                  <a:cubicBezTo>
                    <a:pt x="574" y="693"/>
                    <a:pt x="615" y="731"/>
                    <a:pt x="657" y="768"/>
                  </a:cubicBezTo>
                  <a:cubicBezTo>
                    <a:pt x="660" y="862"/>
                    <a:pt x="707" y="946"/>
                    <a:pt x="814" y="962"/>
                  </a:cubicBezTo>
                  <a:cubicBezTo>
                    <a:pt x="840" y="966"/>
                    <a:pt x="866" y="964"/>
                    <a:pt x="892" y="958"/>
                  </a:cubicBezTo>
                  <a:cubicBezTo>
                    <a:pt x="911" y="973"/>
                    <a:pt x="931" y="987"/>
                    <a:pt x="951" y="1001"/>
                  </a:cubicBezTo>
                  <a:cubicBezTo>
                    <a:pt x="937" y="991"/>
                    <a:pt x="923" y="981"/>
                    <a:pt x="910" y="971"/>
                  </a:cubicBezTo>
                  <a:cubicBezTo>
                    <a:pt x="904" y="967"/>
                    <a:pt x="899" y="962"/>
                    <a:pt x="893" y="958"/>
                  </a:cubicBezTo>
                  <a:cubicBezTo>
                    <a:pt x="950" y="945"/>
                    <a:pt x="1001" y="912"/>
                    <a:pt x="1030" y="865"/>
                  </a:cubicBezTo>
                  <a:cubicBezTo>
                    <a:pt x="1092" y="914"/>
                    <a:pt x="1158" y="966"/>
                    <a:pt x="1227" y="1016"/>
                  </a:cubicBezTo>
                  <a:cubicBezTo>
                    <a:pt x="1227" y="1017"/>
                    <a:pt x="1228" y="1019"/>
                    <a:pt x="1228" y="1020"/>
                  </a:cubicBezTo>
                  <a:cubicBezTo>
                    <a:pt x="1221" y="1029"/>
                    <a:pt x="1216" y="1039"/>
                    <a:pt x="1213" y="1050"/>
                  </a:cubicBezTo>
                  <a:cubicBezTo>
                    <a:pt x="1210" y="1052"/>
                    <a:pt x="1207" y="1054"/>
                    <a:pt x="1204" y="1056"/>
                  </a:cubicBezTo>
                  <a:cubicBezTo>
                    <a:pt x="1116" y="1087"/>
                    <a:pt x="1030" y="1053"/>
                    <a:pt x="951" y="1001"/>
                  </a:cubicBezTo>
                  <a:cubicBezTo>
                    <a:pt x="1015" y="1046"/>
                    <a:pt x="1087" y="1083"/>
                    <a:pt x="1162" y="1082"/>
                  </a:cubicBezTo>
                  <a:cubicBezTo>
                    <a:pt x="1177" y="1083"/>
                    <a:pt x="1192" y="1084"/>
                    <a:pt x="1208" y="1081"/>
                  </a:cubicBezTo>
                  <a:cubicBezTo>
                    <a:pt x="1208" y="1125"/>
                    <a:pt x="1233" y="1166"/>
                    <a:pt x="1276" y="1143"/>
                  </a:cubicBezTo>
                  <a:cubicBezTo>
                    <a:pt x="1276" y="1143"/>
                    <a:pt x="1276" y="1143"/>
                    <a:pt x="1276" y="1143"/>
                  </a:cubicBezTo>
                  <a:cubicBezTo>
                    <a:pt x="1276" y="1143"/>
                    <a:pt x="1277" y="1143"/>
                    <a:pt x="1277" y="1142"/>
                  </a:cubicBezTo>
                  <a:cubicBezTo>
                    <a:pt x="1277" y="1142"/>
                    <a:pt x="1277" y="1142"/>
                    <a:pt x="1278" y="1142"/>
                  </a:cubicBezTo>
                  <a:cubicBezTo>
                    <a:pt x="1279" y="1141"/>
                    <a:pt x="1280" y="1140"/>
                    <a:pt x="1281" y="1140"/>
                  </a:cubicBezTo>
                  <a:cubicBezTo>
                    <a:pt x="1287" y="1136"/>
                    <a:pt x="1293" y="1133"/>
                    <a:pt x="1300" y="1129"/>
                  </a:cubicBezTo>
                  <a:cubicBezTo>
                    <a:pt x="1299" y="1129"/>
                    <a:pt x="1298" y="1129"/>
                    <a:pt x="1298" y="1129"/>
                  </a:cubicBezTo>
                  <a:cubicBezTo>
                    <a:pt x="1314" y="1118"/>
                    <a:pt x="1328" y="1103"/>
                    <a:pt x="1331" y="1088"/>
                  </a:cubicBezTo>
                  <a:cubicBezTo>
                    <a:pt x="1345" y="1098"/>
                    <a:pt x="1359" y="1107"/>
                    <a:pt x="1373" y="1116"/>
                  </a:cubicBezTo>
                  <a:cubicBezTo>
                    <a:pt x="1334" y="1174"/>
                    <a:pt x="1285" y="1226"/>
                    <a:pt x="1237" y="1262"/>
                  </a:cubicBezTo>
                  <a:cubicBezTo>
                    <a:pt x="1221" y="1241"/>
                    <a:pt x="1196" y="1227"/>
                    <a:pt x="1167" y="1227"/>
                  </a:cubicBezTo>
                  <a:close/>
                  <a:moveTo>
                    <a:pt x="1257" y="1317"/>
                  </a:moveTo>
                  <a:cubicBezTo>
                    <a:pt x="1256" y="1317"/>
                    <a:pt x="1256" y="1317"/>
                    <a:pt x="1256" y="1317"/>
                  </a:cubicBezTo>
                  <a:cubicBezTo>
                    <a:pt x="1256" y="1317"/>
                    <a:pt x="1256" y="1316"/>
                    <a:pt x="1256" y="1316"/>
                  </a:cubicBezTo>
                  <a:cubicBezTo>
                    <a:pt x="1256" y="1316"/>
                    <a:pt x="1256" y="1316"/>
                    <a:pt x="1256" y="1315"/>
                  </a:cubicBezTo>
                  <a:cubicBezTo>
                    <a:pt x="1260" y="1315"/>
                    <a:pt x="1264" y="1314"/>
                    <a:pt x="1269" y="1313"/>
                  </a:cubicBezTo>
                  <a:cubicBezTo>
                    <a:pt x="1265" y="1314"/>
                    <a:pt x="1261" y="1316"/>
                    <a:pt x="1257" y="1317"/>
                  </a:cubicBezTo>
                  <a:close/>
                  <a:moveTo>
                    <a:pt x="1254" y="1296"/>
                  </a:moveTo>
                  <a:cubicBezTo>
                    <a:pt x="1253" y="1295"/>
                    <a:pt x="1253" y="1294"/>
                    <a:pt x="1253" y="1293"/>
                  </a:cubicBezTo>
                  <a:cubicBezTo>
                    <a:pt x="1271" y="1282"/>
                    <a:pt x="1288" y="1269"/>
                    <a:pt x="1303" y="1254"/>
                  </a:cubicBezTo>
                  <a:cubicBezTo>
                    <a:pt x="1344" y="1222"/>
                    <a:pt x="1385" y="1185"/>
                    <a:pt x="1427" y="1150"/>
                  </a:cubicBezTo>
                  <a:cubicBezTo>
                    <a:pt x="1445" y="1161"/>
                    <a:pt x="1463" y="1172"/>
                    <a:pt x="1481" y="1183"/>
                  </a:cubicBezTo>
                  <a:cubicBezTo>
                    <a:pt x="1409" y="1229"/>
                    <a:pt x="1335" y="1275"/>
                    <a:pt x="1254" y="1296"/>
                  </a:cubicBezTo>
                  <a:close/>
                  <a:moveTo>
                    <a:pt x="1830" y="1317"/>
                  </a:moveTo>
                  <a:cubicBezTo>
                    <a:pt x="1826" y="1316"/>
                    <a:pt x="1822" y="1314"/>
                    <a:pt x="1818" y="1313"/>
                  </a:cubicBezTo>
                  <a:cubicBezTo>
                    <a:pt x="1823" y="1314"/>
                    <a:pt x="1827" y="1315"/>
                    <a:pt x="1831" y="1315"/>
                  </a:cubicBezTo>
                  <a:cubicBezTo>
                    <a:pt x="1831" y="1316"/>
                    <a:pt x="1831" y="1316"/>
                    <a:pt x="1831" y="1316"/>
                  </a:cubicBezTo>
                  <a:cubicBezTo>
                    <a:pt x="1831" y="1316"/>
                    <a:pt x="1831" y="1317"/>
                    <a:pt x="1831" y="1317"/>
                  </a:cubicBezTo>
                  <a:cubicBezTo>
                    <a:pt x="1831" y="1317"/>
                    <a:pt x="1831" y="1317"/>
                    <a:pt x="1830" y="1317"/>
                  </a:cubicBezTo>
                  <a:close/>
                  <a:moveTo>
                    <a:pt x="1833" y="1296"/>
                  </a:moveTo>
                  <a:cubicBezTo>
                    <a:pt x="1752" y="1275"/>
                    <a:pt x="1678" y="1229"/>
                    <a:pt x="1606" y="1183"/>
                  </a:cubicBezTo>
                  <a:cubicBezTo>
                    <a:pt x="1624" y="1172"/>
                    <a:pt x="1642" y="1161"/>
                    <a:pt x="1660" y="1150"/>
                  </a:cubicBezTo>
                  <a:cubicBezTo>
                    <a:pt x="1702" y="1185"/>
                    <a:pt x="1743" y="1222"/>
                    <a:pt x="1784" y="1254"/>
                  </a:cubicBezTo>
                  <a:cubicBezTo>
                    <a:pt x="1799" y="1269"/>
                    <a:pt x="1816" y="1282"/>
                    <a:pt x="1834" y="1293"/>
                  </a:cubicBezTo>
                  <a:cubicBezTo>
                    <a:pt x="1834" y="1294"/>
                    <a:pt x="1834" y="1295"/>
                    <a:pt x="1833" y="1296"/>
                  </a:cubicBezTo>
                  <a:close/>
                  <a:moveTo>
                    <a:pt x="2497" y="1140"/>
                  </a:moveTo>
                  <a:cubicBezTo>
                    <a:pt x="2364" y="1250"/>
                    <a:pt x="2233" y="1322"/>
                    <a:pt x="2087" y="1340"/>
                  </a:cubicBezTo>
                  <a:cubicBezTo>
                    <a:pt x="2089" y="1335"/>
                    <a:pt x="2090" y="1331"/>
                    <a:pt x="2090" y="1326"/>
                  </a:cubicBezTo>
                  <a:cubicBezTo>
                    <a:pt x="2090" y="1294"/>
                    <a:pt x="2064" y="1268"/>
                    <a:pt x="2032" y="1268"/>
                  </a:cubicBezTo>
                  <a:cubicBezTo>
                    <a:pt x="2024" y="1268"/>
                    <a:pt x="2016" y="1270"/>
                    <a:pt x="2009" y="1273"/>
                  </a:cubicBezTo>
                  <a:cubicBezTo>
                    <a:pt x="2005" y="1274"/>
                    <a:pt x="2002" y="1274"/>
                    <a:pt x="1998" y="1275"/>
                  </a:cubicBezTo>
                  <a:cubicBezTo>
                    <a:pt x="1997" y="1274"/>
                    <a:pt x="1996" y="1272"/>
                    <a:pt x="1995" y="1270"/>
                  </a:cubicBezTo>
                  <a:cubicBezTo>
                    <a:pt x="1989" y="1251"/>
                    <a:pt x="1969" y="1237"/>
                    <a:pt x="1948" y="1232"/>
                  </a:cubicBezTo>
                  <a:cubicBezTo>
                    <a:pt x="1939" y="1229"/>
                    <a:pt x="1930" y="1227"/>
                    <a:pt x="1920" y="1227"/>
                  </a:cubicBezTo>
                  <a:cubicBezTo>
                    <a:pt x="1891" y="1227"/>
                    <a:pt x="1866" y="1241"/>
                    <a:pt x="1850" y="1262"/>
                  </a:cubicBezTo>
                  <a:cubicBezTo>
                    <a:pt x="1802" y="1226"/>
                    <a:pt x="1753" y="1174"/>
                    <a:pt x="1714" y="1116"/>
                  </a:cubicBezTo>
                  <a:cubicBezTo>
                    <a:pt x="1728" y="1107"/>
                    <a:pt x="1742" y="1098"/>
                    <a:pt x="1756" y="1088"/>
                  </a:cubicBezTo>
                  <a:cubicBezTo>
                    <a:pt x="1759" y="1103"/>
                    <a:pt x="1773" y="1118"/>
                    <a:pt x="1789" y="1129"/>
                  </a:cubicBezTo>
                  <a:cubicBezTo>
                    <a:pt x="1789" y="1129"/>
                    <a:pt x="1788" y="1129"/>
                    <a:pt x="1787" y="1129"/>
                  </a:cubicBezTo>
                  <a:cubicBezTo>
                    <a:pt x="1793" y="1133"/>
                    <a:pt x="1800" y="1136"/>
                    <a:pt x="1806" y="1140"/>
                  </a:cubicBezTo>
                  <a:cubicBezTo>
                    <a:pt x="1807" y="1140"/>
                    <a:pt x="1808" y="1141"/>
                    <a:pt x="1809" y="1142"/>
                  </a:cubicBezTo>
                  <a:cubicBezTo>
                    <a:pt x="1810" y="1142"/>
                    <a:pt x="1810" y="1142"/>
                    <a:pt x="1810" y="1142"/>
                  </a:cubicBezTo>
                  <a:cubicBezTo>
                    <a:pt x="1810" y="1143"/>
                    <a:pt x="1811" y="1143"/>
                    <a:pt x="1811" y="1143"/>
                  </a:cubicBezTo>
                  <a:cubicBezTo>
                    <a:pt x="1811" y="1143"/>
                    <a:pt x="1811" y="1143"/>
                    <a:pt x="1811" y="1143"/>
                  </a:cubicBezTo>
                  <a:cubicBezTo>
                    <a:pt x="1854" y="1166"/>
                    <a:pt x="1879" y="1125"/>
                    <a:pt x="1879" y="1081"/>
                  </a:cubicBezTo>
                  <a:cubicBezTo>
                    <a:pt x="1895" y="1084"/>
                    <a:pt x="1910" y="1083"/>
                    <a:pt x="1925" y="1082"/>
                  </a:cubicBezTo>
                  <a:cubicBezTo>
                    <a:pt x="2000" y="1083"/>
                    <a:pt x="2072" y="1046"/>
                    <a:pt x="2136" y="1001"/>
                  </a:cubicBezTo>
                  <a:cubicBezTo>
                    <a:pt x="2057" y="1053"/>
                    <a:pt x="1971" y="1087"/>
                    <a:pt x="1883" y="1056"/>
                  </a:cubicBezTo>
                  <a:cubicBezTo>
                    <a:pt x="1880" y="1054"/>
                    <a:pt x="1877" y="1052"/>
                    <a:pt x="1874" y="1050"/>
                  </a:cubicBezTo>
                  <a:cubicBezTo>
                    <a:pt x="1871" y="1039"/>
                    <a:pt x="1866" y="1029"/>
                    <a:pt x="1859" y="1020"/>
                  </a:cubicBezTo>
                  <a:cubicBezTo>
                    <a:pt x="1859" y="1019"/>
                    <a:pt x="1860" y="1017"/>
                    <a:pt x="1860" y="1016"/>
                  </a:cubicBezTo>
                  <a:cubicBezTo>
                    <a:pt x="1929" y="966"/>
                    <a:pt x="1995" y="914"/>
                    <a:pt x="2057" y="865"/>
                  </a:cubicBezTo>
                  <a:cubicBezTo>
                    <a:pt x="2086" y="912"/>
                    <a:pt x="2137" y="945"/>
                    <a:pt x="2194" y="958"/>
                  </a:cubicBezTo>
                  <a:cubicBezTo>
                    <a:pt x="2188" y="962"/>
                    <a:pt x="2183" y="967"/>
                    <a:pt x="2177" y="971"/>
                  </a:cubicBezTo>
                  <a:cubicBezTo>
                    <a:pt x="2164" y="981"/>
                    <a:pt x="2150" y="991"/>
                    <a:pt x="2136" y="1001"/>
                  </a:cubicBezTo>
                  <a:cubicBezTo>
                    <a:pt x="2156" y="987"/>
                    <a:pt x="2176" y="973"/>
                    <a:pt x="2195" y="958"/>
                  </a:cubicBezTo>
                  <a:cubicBezTo>
                    <a:pt x="2221" y="964"/>
                    <a:pt x="2247" y="966"/>
                    <a:pt x="2273" y="962"/>
                  </a:cubicBezTo>
                  <a:cubicBezTo>
                    <a:pt x="2380" y="946"/>
                    <a:pt x="2427" y="862"/>
                    <a:pt x="2430" y="768"/>
                  </a:cubicBezTo>
                  <a:cubicBezTo>
                    <a:pt x="2472" y="731"/>
                    <a:pt x="2513" y="693"/>
                    <a:pt x="2551" y="651"/>
                  </a:cubicBezTo>
                  <a:cubicBezTo>
                    <a:pt x="2559" y="663"/>
                    <a:pt x="2566" y="674"/>
                    <a:pt x="2573" y="683"/>
                  </a:cubicBezTo>
                  <a:cubicBezTo>
                    <a:pt x="2587" y="702"/>
                    <a:pt x="2603" y="721"/>
                    <a:pt x="2621" y="741"/>
                  </a:cubicBezTo>
                  <a:cubicBezTo>
                    <a:pt x="2621" y="741"/>
                    <a:pt x="2621" y="742"/>
                    <a:pt x="2620" y="743"/>
                  </a:cubicBezTo>
                  <a:cubicBezTo>
                    <a:pt x="2610" y="757"/>
                    <a:pt x="2610" y="757"/>
                    <a:pt x="2610" y="757"/>
                  </a:cubicBezTo>
                  <a:cubicBezTo>
                    <a:pt x="2603" y="769"/>
                    <a:pt x="2596" y="780"/>
                    <a:pt x="2588" y="791"/>
                  </a:cubicBezTo>
                  <a:cubicBezTo>
                    <a:pt x="2568" y="817"/>
                    <a:pt x="2546" y="842"/>
                    <a:pt x="2523" y="867"/>
                  </a:cubicBezTo>
                  <a:cubicBezTo>
                    <a:pt x="2487" y="903"/>
                    <a:pt x="2452" y="938"/>
                    <a:pt x="2416" y="971"/>
                  </a:cubicBezTo>
                  <a:cubicBezTo>
                    <a:pt x="2376" y="1004"/>
                    <a:pt x="2334" y="1036"/>
                    <a:pt x="2295" y="1069"/>
                  </a:cubicBezTo>
                  <a:cubicBezTo>
                    <a:pt x="2274" y="1083"/>
                    <a:pt x="2252" y="1097"/>
                    <a:pt x="2230" y="1110"/>
                  </a:cubicBezTo>
                  <a:cubicBezTo>
                    <a:pt x="2203" y="1125"/>
                    <a:pt x="2176" y="1145"/>
                    <a:pt x="2148" y="1162"/>
                  </a:cubicBezTo>
                  <a:cubicBezTo>
                    <a:pt x="2125" y="1172"/>
                    <a:pt x="2101" y="1180"/>
                    <a:pt x="2078" y="1183"/>
                  </a:cubicBezTo>
                  <a:cubicBezTo>
                    <a:pt x="2056" y="1188"/>
                    <a:pt x="2046" y="1178"/>
                    <a:pt x="2035" y="1171"/>
                  </a:cubicBezTo>
                  <a:cubicBezTo>
                    <a:pt x="2031" y="1162"/>
                    <a:pt x="2012" y="1162"/>
                    <a:pt x="1997" y="1166"/>
                  </a:cubicBezTo>
                  <a:cubicBezTo>
                    <a:pt x="1990" y="1168"/>
                    <a:pt x="1985" y="1171"/>
                    <a:pt x="1982" y="1177"/>
                  </a:cubicBezTo>
                  <a:cubicBezTo>
                    <a:pt x="1965" y="1208"/>
                    <a:pt x="2025" y="1252"/>
                    <a:pt x="2063" y="1245"/>
                  </a:cubicBezTo>
                  <a:cubicBezTo>
                    <a:pt x="2122" y="1243"/>
                    <a:pt x="2161" y="1213"/>
                    <a:pt x="2201" y="1189"/>
                  </a:cubicBezTo>
                  <a:cubicBezTo>
                    <a:pt x="2286" y="1133"/>
                    <a:pt x="2357" y="1065"/>
                    <a:pt x="2427" y="996"/>
                  </a:cubicBezTo>
                  <a:cubicBezTo>
                    <a:pt x="2458" y="968"/>
                    <a:pt x="2485" y="938"/>
                    <a:pt x="2512" y="906"/>
                  </a:cubicBezTo>
                  <a:cubicBezTo>
                    <a:pt x="2559" y="859"/>
                    <a:pt x="2601" y="807"/>
                    <a:pt x="2631" y="751"/>
                  </a:cubicBezTo>
                  <a:cubicBezTo>
                    <a:pt x="2679" y="799"/>
                    <a:pt x="2739" y="844"/>
                    <a:pt x="2802" y="873"/>
                  </a:cubicBezTo>
                  <a:cubicBezTo>
                    <a:pt x="2695" y="950"/>
                    <a:pt x="2598" y="1057"/>
                    <a:pt x="2497" y="1140"/>
                  </a:cubicBezTo>
                  <a:close/>
                  <a:moveTo>
                    <a:pt x="3011" y="889"/>
                  </a:moveTo>
                  <a:cubicBezTo>
                    <a:pt x="2991" y="895"/>
                    <a:pt x="2972" y="895"/>
                    <a:pt x="2954" y="894"/>
                  </a:cubicBezTo>
                  <a:cubicBezTo>
                    <a:pt x="2988" y="891"/>
                    <a:pt x="3023" y="877"/>
                    <a:pt x="3046" y="852"/>
                  </a:cubicBezTo>
                  <a:cubicBezTo>
                    <a:pt x="3048" y="869"/>
                    <a:pt x="3030" y="884"/>
                    <a:pt x="3011" y="889"/>
                  </a:cubicBezTo>
                  <a:close/>
                </a:path>
              </a:pathLst>
            </a:custGeom>
            <a:solidFill>
              <a:srgbClr val="F3EBD2">
                <a:alpha val="4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19" name="Freeform 9">
              <a:extLst>
                <a:ext uri="{FF2B5EF4-FFF2-40B4-BE49-F238E27FC236}">
                  <a16:creationId xmlns:a16="http://schemas.microsoft.com/office/drawing/2014/main" id="{6FE24FAA-4B9B-CEDA-A1A6-4A7C63EE4F0C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0036" y="2468377"/>
              <a:ext cx="279773" cy="187036"/>
            </a:xfrm>
            <a:custGeom>
              <a:avLst/>
              <a:gdLst>
                <a:gd name="T0" fmla="*/ 45 w 153"/>
                <a:gd name="T1" fmla="*/ 84 h 96"/>
                <a:gd name="T2" fmla="*/ 93 w 153"/>
                <a:gd name="T3" fmla="*/ 95 h 96"/>
                <a:gd name="T4" fmla="*/ 138 w 153"/>
                <a:gd name="T5" fmla="*/ 70 h 96"/>
                <a:gd name="T6" fmla="*/ 135 w 153"/>
                <a:gd name="T7" fmla="*/ 12 h 96"/>
                <a:gd name="T8" fmla="*/ 85 w 153"/>
                <a:gd name="T9" fmla="*/ 28 h 96"/>
                <a:gd name="T10" fmla="*/ 93 w 153"/>
                <a:gd name="T11" fmla="*/ 54 h 96"/>
                <a:gd name="T12" fmla="*/ 131 w 153"/>
                <a:gd name="T13" fmla="*/ 50 h 96"/>
                <a:gd name="T14" fmla="*/ 117 w 153"/>
                <a:gd name="T15" fmla="*/ 27 h 96"/>
                <a:gd name="T16" fmla="*/ 103 w 153"/>
                <a:gd name="T17" fmla="*/ 32 h 96"/>
                <a:gd name="T18" fmla="*/ 117 w 153"/>
                <a:gd name="T19" fmla="*/ 28 h 96"/>
                <a:gd name="T20" fmla="*/ 128 w 153"/>
                <a:gd name="T21" fmla="*/ 49 h 96"/>
                <a:gd name="T22" fmla="*/ 96 w 153"/>
                <a:gd name="T23" fmla="*/ 51 h 96"/>
                <a:gd name="T24" fmla="*/ 90 w 153"/>
                <a:gd name="T25" fmla="*/ 31 h 96"/>
                <a:gd name="T26" fmla="*/ 112 w 153"/>
                <a:gd name="T27" fmla="*/ 13 h 96"/>
                <a:gd name="T28" fmla="*/ 141 w 153"/>
                <a:gd name="T29" fmla="*/ 50 h 96"/>
                <a:gd name="T30" fmla="*/ 102 w 153"/>
                <a:gd name="T31" fmla="*/ 88 h 96"/>
                <a:gd name="T32" fmla="*/ 56 w 153"/>
                <a:gd name="T33" fmla="*/ 85 h 96"/>
                <a:gd name="T34" fmla="*/ 0 w 153"/>
                <a:gd name="T35" fmla="*/ 47 h 96"/>
                <a:gd name="T36" fmla="*/ 45 w 153"/>
                <a:gd name="T37" fmla="*/ 84 h 96"/>
                <a:gd name="T38" fmla="*/ 45 w 153"/>
                <a:gd name="T39" fmla="*/ 8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3" h="96">
                  <a:moveTo>
                    <a:pt x="45" y="84"/>
                  </a:moveTo>
                  <a:cubicBezTo>
                    <a:pt x="60" y="91"/>
                    <a:pt x="77" y="96"/>
                    <a:pt x="93" y="95"/>
                  </a:cubicBezTo>
                  <a:cubicBezTo>
                    <a:pt x="110" y="94"/>
                    <a:pt x="128" y="84"/>
                    <a:pt x="138" y="70"/>
                  </a:cubicBezTo>
                  <a:cubicBezTo>
                    <a:pt x="151" y="53"/>
                    <a:pt x="153" y="27"/>
                    <a:pt x="135" y="12"/>
                  </a:cubicBezTo>
                  <a:cubicBezTo>
                    <a:pt x="119" y="0"/>
                    <a:pt x="91" y="8"/>
                    <a:pt x="85" y="28"/>
                  </a:cubicBezTo>
                  <a:cubicBezTo>
                    <a:pt x="83" y="37"/>
                    <a:pt x="87" y="47"/>
                    <a:pt x="93" y="54"/>
                  </a:cubicBezTo>
                  <a:cubicBezTo>
                    <a:pt x="104" y="64"/>
                    <a:pt x="124" y="65"/>
                    <a:pt x="131" y="50"/>
                  </a:cubicBezTo>
                  <a:cubicBezTo>
                    <a:pt x="134" y="40"/>
                    <a:pt x="129" y="27"/>
                    <a:pt x="117" y="27"/>
                  </a:cubicBezTo>
                  <a:cubicBezTo>
                    <a:pt x="113" y="18"/>
                    <a:pt x="100" y="23"/>
                    <a:pt x="103" y="32"/>
                  </a:cubicBezTo>
                  <a:cubicBezTo>
                    <a:pt x="106" y="41"/>
                    <a:pt x="120" y="36"/>
                    <a:pt x="117" y="28"/>
                  </a:cubicBezTo>
                  <a:cubicBezTo>
                    <a:pt x="127" y="29"/>
                    <a:pt x="132" y="40"/>
                    <a:pt x="128" y="49"/>
                  </a:cubicBezTo>
                  <a:cubicBezTo>
                    <a:pt x="122" y="62"/>
                    <a:pt x="105" y="60"/>
                    <a:pt x="96" y="51"/>
                  </a:cubicBezTo>
                  <a:cubicBezTo>
                    <a:pt x="92" y="46"/>
                    <a:pt x="89" y="38"/>
                    <a:pt x="90" y="31"/>
                  </a:cubicBezTo>
                  <a:cubicBezTo>
                    <a:pt x="92" y="21"/>
                    <a:pt x="102" y="14"/>
                    <a:pt x="112" y="13"/>
                  </a:cubicBezTo>
                  <a:cubicBezTo>
                    <a:pt x="133" y="9"/>
                    <a:pt x="145" y="32"/>
                    <a:pt x="141" y="50"/>
                  </a:cubicBezTo>
                  <a:cubicBezTo>
                    <a:pt x="136" y="68"/>
                    <a:pt x="120" y="83"/>
                    <a:pt x="102" y="88"/>
                  </a:cubicBezTo>
                  <a:cubicBezTo>
                    <a:pt x="88" y="93"/>
                    <a:pt x="71" y="89"/>
                    <a:pt x="56" y="85"/>
                  </a:cubicBezTo>
                  <a:cubicBezTo>
                    <a:pt x="34" y="77"/>
                    <a:pt x="15" y="65"/>
                    <a:pt x="0" y="47"/>
                  </a:cubicBezTo>
                  <a:cubicBezTo>
                    <a:pt x="12" y="63"/>
                    <a:pt x="27" y="76"/>
                    <a:pt x="45" y="84"/>
                  </a:cubicBezTo>
                  <a:cubicBezTo>
                    <a:pt x="46" y="85"/>
                    <a:pt x="45" y="84"/>
                    <a:pt x="45" y="84"/>
                  </a:cubicBezTo>
                  <a:close/>
                </a:path>
              </a:pathLst>
            </a:custGeom>
            <a:solidFill>
              <a:srgbClr val="F3EBD2">
                <a:alpha val="40000"/>
              </a:srgbClr>
            </a:solidFill>
            <a:ln>
              <a:noFill/>
            </a:ln>
          </p:spPr>
          <p:txBody>
            <a:bodyPr vert="horz" wrap="square" lIns="58066" tIns="29033" rIns="58066" bIns="29033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43" dirty="0">
                <a:latin typeface="+mj-ea"/>
                <a:ea typeface="+mj-ea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AA6BD886-9078-B744-6C37-6BA716DA0195}"/>
                </a:ext>
              </a:extLst>
            </p:cNvPr>
            <p:cNvSpPr txBox="1"/>
            <p:nvPr/>
          </p:nvSpPr>
          <p:spPr>
            <a:xfrm>
              <a:off x="722238" y="2635700"/>
              <a:ext cx="302734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zh-CN" sz="900" dirty="0">
                  <a:solidFill>
                    <a:srgbClr val="D8A97A"/>
                  </a:solidFill>
                  <a:latin typeface="+mj-ea"/>
                  <a:ea typeface="+mj-ea"/>
                </a:rPr>
                <a:t>Three</a:t>
              </a:r>
              <a:endParaRPr lang="zh-CN" altLang="en-US" sz="900" dirty="0">
                <a:solidFill>
                  <a:srgbClr val="D8A97A"/>
                </a:solidFill>
                <a:latin typeface="+mj-ea"/>
                <a:ea typeface="+mj-ea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C879F26B-8839-55F6-F5DF-36173CD46BAD}"/>
                </a:ext>
              </a:extLst>
            </p:cNvPr>
            <p:cNvSpPr txBox="1"/>
            <p:nvPr/>
          </p:nvSpPr>
          <p:spPr>
            <a:xfrm>
              <a:off x="728014" y="2330975"/>
              <a:ext cx="403316" cy="307777"/>
            </a:xfrm>
            <a:prstGeom prst="rect">
              <a:avLst/>
            </a:prstGeom>
            <a:noFill/>
          </p:spPr>
          <p:txBody>
            <a:bodyPr wrap="none" lIns="0" tIns="0" bIns="0" rtlCol="0">
              <a:spAutoFit/>
            </a:bodyPr>
            <a:lstStyle/>
            <a:p>
              <a:r>
                <a:rPr lang="es-ES" altLang="zh-CN" sz="2000" b="1" dirty="0">
                  <a:solidFill>
                    <a:srgbClr val="F8DFC0"/>
                  </a:solidFill>
                  <a:latin typeface="+mj-ea"/>
                  <a:ea typeface="+mj-ea"/>
                </a:rPr>
                <a:t>03</a:t>
              </a:r>
              <a:endParaRPr lang="zh-CN" altLang="en-US" sz="2000" b="1" dirty="0">
                <a:solidFill>
                  <a:srgbClr val="F8DFC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5B700C58-2B71-16B8-BC15-8BDE9B7B02EF}"/>
              </a:ext>
            </a:extLst>
          </p:cNvPr>
          <p:cNvGrpSpPr/>
          <p:nvPr/>
        </p:nvGrpSpPr>
        <p:grpSpPr>
          <a:xfrm>
            <a:off x="635681" y="1534525"/>
            <a:ext cx="495649" cy="469359"/>
            <a:chOff x="624439" y="2438421"/>
            <a:chExt cx="561966" cy="469359"/>
          </a:xfrm>
        </p:grpSpPr>
        <p:sp>
          <p:nvSpPr>
            <p:cNvPr id="448" name="文本框 447">
              <a:extLst>
                <a:ext uri="{FF2B5EF4-FFF2-40B4-BE49-F238E27FC236}">
                  <a16:creationId xmlns:a16="http://schemas.microsoft.com/office/drawing/2014/main" id="{9BB49478-83EA-9F0B-8FD5-FCF05EF164B4}"/>
                </a:ext>
              </a:extLst>
            </p:cNvPr>
            <p:cNvSpPr txBox="1"/>
            <p:nvPr/>
          </p:nvSpPr>
          <p:spPr>
            <a:xfrm>
              <a:off x="624439" y="2438421"/>
              <a:ext cx="56196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altLang="zh-CN" sz="2000" b="1" dirty="0">
                  <a:solidFill>
                    <a:srgbClr val="896453"/>
                  </a:solidFill>
                  <a:latin typeface="+mj-ea"/>
                  <a:ea typeface="+mj-ea"/>
                </a:rPr>
                <a:t>01</a:t>
              </a:r>
              <a:endParaRPr lang="zh-CN" altLang="en-US" sz="2000" b="1" dirty="0">
                <a:solidFill>
                  <a:srgbClr val="896453"/>
                </a:solidFill>
                <a:latin typeface="+mj-ea"/>
                <a:ea typeface="+mj-ea"/>
              </a:endParaRPr>
            </a:p>
          </p:txBody>
        </p:sp>
        <p:sp>
          <p:nvSpPr>
            <p:cNvPr id="449" name="文本框 448">
              <a:extLst>
                <a:ext uri="{FF2B5EF4-FFF2-40B4-BE49-F238E27FC236}">
                  <a16:creationId xmlns:a16="http://schemas.microsoft.com/office/drawing/2014/main" id="{BC8EC16D-7B36-F829-481A-686094F7E721}"/>
                </a:ext>
              </a:extLst>
            </p:cNvPr>
            <p:cNvSpPr txBox="1"/>
            <p:nvPr/>
          </p:nvSpPr>
          <p:spPr>
            <a:xfrm>
              <a:off x="687428" y="2769281"/>
              <a:ext cx="374192" cy="1384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s-ES" altLang="zh-CN" sz="900" dirty="0">
                  <a:solidFill>
                    <a:schemeClr val="accent1">
                      <a:alpha val="40000"/>
                    </a:schemeClr>
                  </a:solidFill>
                  <a:latin typeface="+mj-ea"/>
                  <a:ea typeface="+mj-ea"/>
                </a:rPr>
                <a:t>One</a:t>
              </a:r>
              <a:endParaRPr lang="zh-CN" altLang="en-US" sz="900" dirty="0">
                <a:solidFill>
                  <a:schemeClr val="accent1">
                    <a:alpha val="40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E25B2C54-185C-8230-3EC4-844D931731C6}"/>
              </a:ext>
            </a:extLst>
          </p:cNvPr>
          <p:cNvGrpSpPr/>
          <p:nvPr/>
        </p:nvGrpSpPr>
        <p:grpSpPr>
          <a:xfrm>
            <a:off x="635681" y="2470347"/>
            <a:ext cx="495649" cy="469359"/>
            <a:chOff x="624439" y="2438421"/>
            <a:chExt cx="561966" cy="469359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F15A34A1-1A8A-563C-1896-963A44A7C9C6}"/>
                </a:ext>
              </a:extLst>
            </p:cNvPr>
            <p:cNvSpPr txBox="1"/>
            <p:nvPr/>
          </p:nvSpPr>
          <p:spPr>
            <a:xfrm>
              <a:off x="624439" y="2438421"/>
              <a:ext cx="56196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altLang="zh-CN" sz="2000" b="1" dirty="0">
                  <a:solidFill>
                    <a:srgbClr val="896453"/>
                  </a:solidFill>
                  <a:latin typeface="+mj-ea"/>
                  <a:ea typeface="+mj-ea"/>
                </a:rPr>
                <a:t>02</a:t>
              </a:r>
              <a:endParaRPr lang="zh-CN" altLang="en-US" sz="2000" b="1" dirty="0">
                <a:solidFill>
                  <a:srgbClr val="896453"/>
                </a:solidFill>
                <a:latin typeface="+mj-ea"/>
                <a:ea typeface="+mj-ea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51CFD972-B53F-C18B-2E3A-930F583F86F5}"/>
                </a:ext>
              </a:extLst>
            </p:cNvPr>
            <p:cNvSpPr txBox="1"/>
            <p:nvPr/>
          </p:nvSpPr>
          <p:spPr>
            <a:xfrm>
              <a:off x="760871" y="2769281"/>
              <a:ext cx="344919" cy="1384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s-ES" altLang="zh-CN" sz="900" dirty="0">
                  <a:solidFill>
                    <a:schemeClr val="accent1">
                      <a:alpha val="40000"/>
                    </a:schemeClr>
                  </a:solidFill>
                  <a:latin typeface="+mj-ea"/>
                  <a:ea typeface="+mj-ea"/>
                </a:rPr>
                <a:t>Two</a:t>
              </a:r>
              <a:endParaRPr lang="zh-CN" altLang="en-US" sz="900" dirty="0">
                <a:solidFill>
                  <a:schemeClr val="accent1">
                    <a:alpha val="40000"/>
                  </a:schemeClr>
                </a:solidFill>
                <a:latin typeface="+mj-ea"/>
                <a:ea typeface="+mj-ea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0097676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B6AA9D"/>
            </a:gs>
            <a:gs pos="50400">
              <a:srgbClr val="CBC1B7"/>
            </a:gs>
            <a:gs pos="100000">
              <a:srgbClr val="D1C8B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6" name="组合 135">
            <a:extLst>
              <a:ext uri="{FF2B5EF4-FFF2-40B4-BE49-F238E27FC236}">
                <a16:creationId xmlns:a16="http://schemas.microsoft.com/office/drawing/2014/main" id="{5B49E786-70B3-9BDE-68E3-3077E42BA748}"/>
              </a:ext>
            </a:extLst>
          </p:cNvPr>
          <p:cNvGrpSpPr/>
          <p:nvPr/>
        </p:nvGrpSpPr>
        <p:grpSpPr>
          <a:xfrm>
            <a:off x="1248071" y="965690"/>
            <a:ext cx="10511769" cy="5643555"/>
            <a:chOff x="1738893" y="654191"/>
            <a:chExt cx="10145834" cy="5900721"/>
          </a:xfrm>
        </p:grpSpPr>
        <p:sp>
          <p:nvSpPr>
            <p:cNvPr id="62" name="矩形 61">
              <a:extLst>
                <a:ext uri="{FF2B5EF4-FFF2-40B4-BE49-F238E27FC236}">
                  <a16:creationId xmlns:a16="http://schemas.microsoft.com/office/drawing/2014/main" id="{29B3888F-7B9B-2B19-2176-40DE44C0C1C4}"/>
                </a:ext>
              </a:extLst>
            </p:cNvPr>
            <p:cNvSpPr/>
            <p:nvPr/>
          </p:nvSpPr>
          <p:spPr>
            <a:xfrm>
              <a:off x="1738893" y="654191"/>
              <a:ext cx="10145834" cy="5900721"/>
            </a:xfrm>
            <a:prstGeom prst="rect">
              <a:avLst/>
            </a:prstGeom>
            <a:solidFill>
              <a:srgbClr val="E2DCD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grpSp>
          <p:nvGrpSpPr>
            <p:cNvPr id="134" name="组合 133">
              <a:extLst>
                <a:ext uri="{FF2B5EF4-FFF2-40B4-BE49-F238E27FC236}">
                  <a16:creationId xmlns:a16="http://schemas.microsoft.com/office/drawing/2014/main" id="{1AE8EDBA-2F66-4DF0-C2DF-C68A5B40BC0D}"/>
                </a:ext>
              </a:extLst>
            </p:cNvPr>
            <p:cNvGrpSpPr/>
            <p:nvPr/>
          </p:nvGrpSpPr>
          <p:grpSpPr>
            <a:xfrm>
              <a:off x="1823438" y="715891"/>
              <a:ext cx="9971295" cy="5747993"/>
              <a:chOff x="12557212" y="2903695"/>
              <a:chExt cx="6149083" cy="785973"/>
            </a:xfrm>
          </p:grpSpPr>
          <p:sp>
            <p:nvSpPr>
              <p:cNvPr id="63" name="矩形 62">
                <a:extLst>
                  <a:ext uri="{FF2B5EF4-FFF2-40B4-BE49-F238E27FC236}">
                    <a16:creationId xmlns:a16="http://schemas.microsoft.com/office/drawing/2014/main" id="{E5CCE6FB-9403-944F-8EC7-3D0E837D5D56}"/>
                  </a:ext>
                </a:extLst>
              </p:cNvPr>
              <p:cNvSpPr/>
              <p:nvPr/>
            </p:nvSpPr>
            <p:spPr>
              <a:xfrm>
                <a:off x="12557212" y="2903695"/>
                <a:ext cx="6149083" cy="785973"/>
              </a:xfrm>
              <a:prstGeom prst="rect">
                <a:avLst/>
              </a:prstGeom>
              <a:noFill/>
              <a:ln w="952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64" name="矩形: 对角圆角 63">
                <a:extLst>
                  <a:ext uri="{FF2B5EF4-FFF2-40B4-BE49-F238E27FC236}">
                    <a16:creationId xmlns:a16="http://schemas.microsoft.com/office/drawing/2014/main" id="{F88DA394-E380-BD37-5ED7-041435483054}"/>
                  </a:ext>
                </a:extLst>
              </p:cNvPr>
              <p:cNvSpPr/>
              <p:nvPr/>
            </p:nvSpPr>
            <p:spPr>
              <a:xfrm>
                <a:off x="12557212" y="2903695"/>
                <a:ext cx="6149083" cy="785973"/>
              </a:xfrm>
              <a:prstGeom prst="round2DiagRect">
                <a:avLst>
                  <a:gd name="adj1" fmla="val 5349"/>
                  <a:gd name="adj2" fmla="val 0"/>
                </a:avLst>
              </a:prstGeom>
              <a:noFill/>
              <a:ln w="635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</p:grp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0377A16C-918A-93FE-E2EC-227515AA9D93}"/>
              </a:ext>
            </a:extLst>
          </p:cNvPr>
          <p:cNvGrpSpPr/>
          <p:nvPr/>
        </p:nvGrpSpPr>
        <p:grpSpPr>
          <a:xfrm>
            <a:off x="255392" y="377709"/>
            <a:ext cx="2396015" cy="441315"/>
            <a:chOff x="1747105" y="1714731"/>
            <a:chExt cx="2396015" cy="441315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E9DBF9B3-55BA-A021-F645-8ADCE82E9ED8}"/>
                </a:ext>
              </a:extLst>
            </p:cNvPr>
            <p:cNvSpPr txBox="1"/>
            <p:nvPr/>
          </p:nvSpPr>
          <p:spPr>
            <a:xfrm>
              <a:off x="3016402" y="1879047"/>
              <a:ext cx="928267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dirty="0">
                  <a:solidFill>
                    <a:schemeClr val="accent1">
                      <a:alpha val="12000"/>
                    </a:schemeClr>
                  </a:solidFill>
                  <a:latin typeface="DINPro-Bold" panose="02000503030000020004" pitchFamily="50" charset="0"/>
                  <a:ea typeface="梦源黑体 CN W16" panose="020B0200000000000000" pitchFamily="34" charset="-122"/>
                </a:rPr>
                <a:t>Role Info</a:t>
              </a: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06E07D60-A53F-3A0B-010F-E31D8601A999}"/>
                </a:ext>
              </a:extLst>
            </p:cNvPr>
            <p:cNvGrpSpPr/>
            <p:nvPr/>
          </p:nvGrpSpPr>
          <p:grpSpPr>
            <a:xfrm>
              <a:off x="1747105" y="1714731"/>
              <a:ext cx="1025843" cy="369333"/>
              <a:chOff x="1090613" y="3440113"/>
              <a:chExt cx="2160588" cy="777874"/>
            </a:xfrm>
            <a:solidFill>
              <a:schemeClr val="accent1"/>
            </a:solidFill>
          </p:grpSpPr>
          <p:sp>
            <p:nvSpPr>
              <p:cNvPr id="6" name="Freeform 48">
                <a:extLst>
                  <a:ext uri="{FF2B5EF4-FFF2-40B4-BE49-F238E27FC236}">
                    <a16:creationId xmlns:a16="http://schemas.microsoft.com/office/drawing/2014/main" id="{EF5ABA5C-1159-4066-2A4D-F36BA59475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49413" y="3613150"/>
                <a:ext cx="1566863" cy="587375"/>
              </a:xfrm>
              <a:custGeom>
                <a:avLst/>
                <a:gdLst>
                  <a:gd name="T0" fmla="*/ 92 w 272"/>
                  <a:gd name="T1" fmla="*/ 83 h 102"/>
                  <a:gd name="T2" fmla="*/ 24 w 272"/>
                  <a:gd name="T3" fmla="*/ 89 h 102"/>
                  <a:gd name="T4" fmla="*/ 3 w 272"/>
                  <a:gd name="T5" fmla="*/ 62 h 102"/>
                  <a:gd name="T6" fmla="*/ 6 w 272"/>
                  <a:gd name="T7" fmla="*/ 27 h 102"/>
                  <a:gd name="T8" fmla="*/ 52 w 272"/>
                  <a:gd name="T9" fmla="*/ 9 h 102"/>
                  <a:gd name="T10" fmla="*/ 72 w 272"/>
                  <a:gd name="T11" fmla="*/ 28 h 102"/>
                  <a:gd name="T12" fmla="*/ 74 w 272"/>
                  <a:gd name="T13" fmla="*/ 44 h 102"/>
                  <a:gd name="T14" fmla="*/ 71 w 272"/>
                  <a:gd name="T15" fmla="*/ 51 h 102"/>
                  <a:gd name="T16" fmla="*/ 66 w 272"/>
                  <a:gd name="T17" fmla="*/ 54 h 102"/>
                  <a:gd name="T18" fmla="*/ 66 w 272"/>
                  <a:gd name="T19" fmla="*/ 49 h 102"/>
                  <a:gd name="T20" fmla="*/ 64 w 272"/>
                  <a:gd name="T21" fmla="*/ 40 h 102"/>
                  <a:gd name="T22" fmla="*/ 54 w 272"/>
                  <a:gd name="T23" fmla="*/ 26 h 102"/>
                  <a:gd name="T24" fmla="*/ 33 w 272"/>
                  <a:gd name="T25" fmla="*/ 27 h 102"/>
                  <a:gd name="T26" fmla="*/ 22 w 272"/>
                  <a:gd name="T27" fmla="*/ 49 h 102"/>
                  <a:gd name="T28" fmla="*/ 42 w 272"/>
                  <a:gd name="T29" fmla="*/ 75 h 102"/>
                  <a:gd name="T30" fmla="*/ 77 w 272"/>
                  <a:gd name="T31" fmla="*/ 71 h 102"/>
                  <a:gd name="T32" fmla="*/ 104 w 272"/>
                  <a:gd name="T33" fmla="*/ 46 h 102"/>
                  <a:gd name="T34" fmla="*/ 132 w 272"/>
                  <a:gd name="T35" fmla="*/ 22 h 102"/>
                  <a:gd name="T36" fmla="*/ 166 w 272"/>
                  <a:gd name="T37" fmla="*/ 6 h 102"/>
                  <a:gd name="T38" fmla="*/ 234 w 272"/>
                  <a:gd name="T39" fmla="*/ 12 h 102"/>
                  <a:gd name="T40" fmla="*/ 269 w 272"/>
                  <a:gd name="T41" fmla="*/ 68 h 102"/>
                  <a:gd name="T42" fmla="*/ 268 w 272"/>
                  <a:gd name="T43" fmla="*/ 81 h 102"/>
                  <a:gd name="T44" fmla="*/ 241 w 272"/>
                  <a:gd name="T45" fmla="*/ 21 h 102"/>
                  <a:gd name="T46" fmla="*/ 173 w 272"/>
                  <a:gd name="T47" fmla="*/ 14 h 102"/>
                  <a:gd name="T48" fmla="*/ 129 w 272"/>
                  <a:gd name="T49" fmla="*/ 43 h 102"/>
                  <a:gd name="T50" fmla="*/ 111 w 272"/>
                  <a:gd name="T51" fmla="*/ 64 h 102"/>
                  <a:gd name="T52" fmla="*/ 92 w 272"/>
                  <a:gd name="T53" fmla="*/ 83 h 102"/>
                  <a:gd name="T54" fmla="*/ 92 w 272"/>
                  <a:gd name="T55" fmla="*/ 83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72" h="102">
                    <a:moveTo>
                      <a:pt x="92" y="83"/>
                    </a:moveTo>
                    <a:cubicBezTo>
                      <a:pt x="74" y="99"/>
                      <a:pt x="45" y="102"/>
                      <a:pt x="24" y="89"/>
                    </a:cubicBezTo>
                    <a:cubicBezTo>
                      <a:pt x="14" y="83"/>
                      <a:pt x="6" y="73"/>
                      <a:pt x="3" y="62"/>
                    </a:cubicBezTo>
                    <a:cubicBezTo>
                      <a:pt x="0" y="50"/>
                      <a:pt x="1" y="38"/>
                      <a:pt x="6" y="27"/>
                    </a:cubicBezTo>
                    <a:cubicBezTo>
                      <a:pt x="15" y="11"/>
                      <a:pt x="34" y="4"/>
                      <a:pt x="52" y="9"/>
                    </a:cubicBezTo>
                    <a:cubicBezTo>
                      <a:pt x="61" y="11"/>
                      <a:pt x="69" y="19"/>
                      <a:pt x="72" y="28"/>
                    </a:cubicBezTo>
                    <a:cubicBezTo>
                      <a:pt x="74" y="33"/>
                      <a:pt x="75" y="39"/>
                      <a:pt x="74" y="44"/>
                    </a:cubicBezTo>
                    <a:cubicBezTo>
                      <a:pt x="73" y="46"/>
                      <a:pt x="72" y="49"/>
                      <a:pt x="71" y="51"/>
                    </a:cubicBezTo>
                    <a:cubicBezTo>
                      <a:pt x="71" y="52"/>
                      <a:pt x="68" y="55"/>
                      <a:pt x="66" y="54"/>
                    </a:cubicBezTo>
                    <a:cubicBezTo>
                      <a:pt x="65" y="54"/>
                      <a:pt x="66" y="50"/>
                      <a:pt x="66" y="49"/>
                    </a:cubicBezTo>
                    <a:cubicBezTo>
                      <a:pt x="66" y="46"/>
                      <a:pt x="65" y="43"/>
                      <a:pt x="64" y="40"/>
                    </a:cubicBezTo>
                    <a:cubicBezTo>
                      <a:pt x="63" y="34"/>
                      <a:pt x="59" y="29"/>
                      <a:pt x="54" y="26"/>
                    </a:cubicBezTo>
                    <a:cubicBezTo>
                      <a:pt x="48" y="22"/>
                      <a:pt x="39" y="23"/>
                      <a:pt x="33" y="27"/>
                    </a:cubicBezTo>
                    <a:cubicBezTo>
                      <a:pt x="25" y="32"/>
                      <a:pt x="21" y="40"/>
                      <a:pt x="22" y="49"/>
                    </a:cubicBezTo>
                    <a:cubicBezTo>
                      <a:pt x="22" y="61"/>
                      <a:pt x="31" y="71"/>
                      <a:pt x="42" y="75"/>
                    </a:cubicBezTo>
                    <a:cubicBezTo>
                      <a:pt x="53" y="79"/>
                      <a:pt x="67" y="77"/>
                      <a:pt x="77" y="71"/>
                    </a:cubicBezTo>
                    <a:cubicBezTo>
                      <a:pt x="88" y="65"/>
                      <a:pt x="96" y="55"/>
                      <a:pt x="104" y="46"/>
                    </a:cubicBezTo>
                    <a:cubicBezTo>
                      <a:pt x="113" y="37"/>
                      <a:pt x="122" y="29"/>
                      <a:pt x="132" y="22"/>
                    </a:cubicBezTo>
                    <a:cubicBezTo>
                      <a:pt x="143" y="15"/>
                      <a:pt x="154" y="10"/>
                      <a:pt x="166" y="6"/>
                    </a:cubicBezTo>
                    <a:cubicBezTo>
                      <a:pt x="188" y="0"/>
                      <a:pt x="213" y="1"/>
                      <a:pt x="234" y="12"/>
                    </a:cubicBezTo>
                    <a:cubicBezTo>
                      <a:pt x="254" y="23"/>
                      <a:pt x="269" y="45"/>
                      <a:pt x="269" y="68"/>
                    </a:cubicBezTo>
                    <a:cubicBezTo>
                      <a:pt x="269" y="73"/>
                      <a:pt x="269" y="77"/>
                      <a:pt x="268" y="81"/>
                    </a:cubicBezTo>
                    <a:cubicBezTo>
                      <a:pt x="272" y="58"/>
                      <a:pt x="260" y="34"/>
                      <a:pt x="241" y="21"/>
                    </a:cubicBezTo>
                    <a:cubicBezTo>
                      <a:pt x="221" y="8"/>
                      <a:pt x="195" y="7"/>
                      <a:pt x="173" y="14"/>
                    </a:cubicBezTo>
                    <a:cubicBezTo>
                      <a:pt x="156" y="19"/>
                      <a:pt x="141" y="30"/>
                      <a:pt x="129" y="43"/>
                    </a:cubicBezTo>
                    <a:cubicBezTo>
                      <a:pt x="122" y="49"/>
                      <a:pt x="117" y="56"/>
                      <a:pt x="111" y="64"/>
                    </a:cubicBezTo>
                    <a:cubicBezTo>
                      <a:pt x="105" y="71"/>
                      <a:pt x="99" y="77"/>
                      <a:pt x="92" y="83"/>
                    </a:cubicBezTo>
                    <a:cubicBezTo>
                      <a:pt x="92" y="84"/>
                      <a:pt x="93" y="82"/>
                      <a:pt x="92" y="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7" name="Freeform 49">
                <a:extLst>
                  <a:ext uri="{FF2B5EF4-FFF2-40B4-BE49-F238E27FC236}">
                    <a16:creationId xmlns:a16="http://schemas.microsoft.com/office/drawing/2014/main" id="{20512C7E-DA07-B320-B6F1-46960A21C8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3476" y="3711575"/>
                <a:ext cx="777875" cy="506412"/>
              </a:xfrm>
              <a:custGeom>
                <a:avLst/>
                <a:gdLst>
                  <a:gd name="T0" fmla="*/ 44 w 135"/>
                  <a:gd name="T1" fmla="*/ 20 h 88"/>
                  <a:gd name="T2" fmla="*/ 17 w 135"/>
                  <a:gd name="T3" fmla="*/ 55 h 88"/>
                  <a:gd name="T4" fmla="*/ 25 w 135"/>
                  <a:gd name="T5" fmla="*/ 75 h 88"/>
                  <a:gd name="T6" fmla="*/ 35 w 135"/>
                  <a:gd name="T7" fmla="*/ 80 h 88"/>
                  <a:gd name="T8" fmla="*/ 42 w 135"/>
                  <a:gd name="T9" fmla="*/ 84 h 88"/>
                  <a:gd name="T10" fmla="*/ 37 w 135"/>
                  <a:gd name="T11" fmla="*/ 87 h 88"/>
                  <a:gd name="T12" fmla="*/ 28 w 135"/>
                  <a:gd name="T13" fmla="*/ 87 h 88"/>
                  <a:gd name="T14" fmla="*/ 12 w 135"/>
                  <a:gd name="T15" fmla="*/ 79 h 88"/>
                  <a:gd name="T16" fmla="*/ 2 w 135"/>
                  <a:gd name="T17" fmla="*/ 47 h 88"/>
                  <a:gd name="T18" fmla="*/ 19 w 135"/>
                  <a:gd name="T19" fmla="*/ 18 h 88"/>
                  <a:gd name="T20" fmla="*/ 50 w 135"/>
                  <a:gd name="T21" fmla="*/ 4 h 88"/>
                  <a:gd name="T22" fmla="*/ 111 w 135"/>
                  <a:gd name="T23" fmla="*/ 16 h 88"/>
                  <a:gd name="T24" fmla="*/ 130 w 135"/>
                  <a:gd name="T25" fmla="*/ 40 h 88"/>
                  <a:gd name="T26" fmla="*/ 135 w 135"/>
                  <a:gd name="T27" fmla="*/ 56 h 88"/>
                  <a:gd name="T28" fmla="*/ 134 w 135"/>
                  <a:gd name="T29" fmla="*/ 71 h 88"/>
                  <a:gd name="T30" fmla="*/ 129 w 135"/>
                  <a:gd name="T31" fmla="*/ 42 h 88"/>
                  <a:gd name="T32" fmla="*/ 108 w 135"/>
                  <a:gd name="T33" fmla="*/ 21 h 88"/>
                  <a:gd name="T34" fmla="*/ 76 w 135"/>
                  <a:gd name="T35" fmla="*/ 13 h 88"/>
                  <a:gd name="T36" fmla="*/ 60 w 135"/>
                  <a:gd name="T37" fmla="*/ 15 h 88"/>
                  <a:gd name="T38" fmla="*/ 44 w 135"/>
                  <a:gd name="T39" fmla="*/ 20 h 88"/>
                  <a:gd name="T40" fmla="*/ 44 w 135"/>
                  <a:gd name="T41" fmla="*/ 2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35" h="88">
                    <a:moveTo>
                      <a:pt x="44" y="20"/>
                    </a:moveTo>
                    <a:cubicBezTo>
                      <a:pt x="30" y="26"/>
                      <a:pt x="17" y="38"/>
                      <a:pt x="17" y="55"/>
                    </a:cubicBezTo>
                    <a:cubicBezTo>
                      <a:pt x="17" y="62"/>
                      <a:pt x="20" y="70"/>
                      <a:pt x="25" y="75"/>
                    </a:cubicBezTo>
                    <a:cubicBezTo>
                      <a:pt x="28" y="77"/>
                      <a:pt x="31" y="79"/>
                      <a:pt x="35" y="80"/>
                    </a:cubicBezTo>
                    <a:cubicBezTo>
                      <a:pt x="36" y="81"/>
                      <a:pt x="41" y="82"/>
                      <a:pt x="42" y="84"/>
                    </a:cubicBezTo>
                    <a:cubicBezTo>
                      <a:pt x="42" y="86"/>
                      <a:pt x="38" y="87"/>
                      <a:pt x="37" y="87"/>
                    </a:cubicBezTo>
                    <a:cubicBezTo>
                      <a:pt x="34" y="88"/>
                      <a:pt x="31" y="88"/>
                      <a:pt x="28" y="87"/>
                    </a:cubicBezTo>
                    <a:cubicBezTo>
                      <a:pt x="22" y="86"/>
                      <a:pt x="16" y="83"/>
                      <a:pt x="12" y="79"/>
                    </a:cubicBezTo>
                    <a:cubicBezTo>
                      <a:pt x="4" y="71"/>
                      <a:pt x="0" y="59"/>
                      <a:pt x="2" y="47"/>
                    </a:cubicBezTo>
                    <a:cubicBezTo>
                      <a:pt x="3" y="36"/>
                      <a:pt x="10" y="25"/>
                      <a:pt x="19" y="18"/>
                    </a:cubicBezTo>
                    <a:cubicBezTo>
                      <a:pt x="28" y="10"/>
                      <a:pt x="39" y="6"/>
                      <a:pt x="50" y="4"/>
                    </a:cubicBezTo>
                    <a:cubicBezTo>
                      <a:pt x="71" y="0"/>
                      <a:pt x="94" y="4"/>
                      <a:pt x="111" y="16"/>
                    </a:cubicBezTo>
                    <a:cubicBezTo>
                      <a:pt x="119" y="22"/>
                      <a:pt x="126" y="30"/>
                      <a:pt x="130" y="40"/>
                    </a:cubicBezTo>
                    <a:cubicBezTo>
                      <a:pt x="132" y="45"/>
                      <a:pt x="134" y="50"/>
                      <a:pt x="135" y="56"/>
                    </a:cubicBezTo>
                    <a:cubicBezTo>
                      <a:pt x="135" y="61"/>
                      <a:pt x="135" y="66"/>
                      <a:pt x="134" y="71"/>
                    </a:cubicBezTo>
                    <a:cubicBezTo>
                      <a:pt x="135" y="61"/>
                      <a:pt x="134" y="51"/>
                      <a:pt x="129" y="42"/>
                    </a:cubicBezTo>
                    <a:cubicBezTo>
                      <a:pt x="124" y="33"/>
                      <a:pt x="117" y="26"/>
                      <a:pt x="108" y="21"/>
                    </a:cubicBezTo>
                    <a:cubicBezTo>
                      <a:pt x="98" y="16"/>
                      <a:pt x="87" y="13"/>
                      <a:pt x="76" y="13"/>
                    </a:cubicBezTo>
                    <a:cubicBezTo>
                      <a:pt x="71" y="13"/>
                      <a:pt x="66" y="14"/>
                      <a:pt x="60" y="15"/>
                    </a:cubicBezTo>
                    <a:cubicBezTo>
                      <a:pt x="55" y="16"/>
                      <a:pt x="49" y="17"/>
                      <a:pt x="44" y="20"/>
                    </a:cubicBezTo>
                    <a:cubicBezTo>
                      <a:pt x="39" y="22"/>
                      <a:pt x="45" y="19"/>
                      <a:pt x="44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8" name="Freeform 50">
                <a:extLst>
                  <a:ext uri="{FF2B5EF4-FFF2-40B4-BE49-F238E27FC236}">
                    <a16:creationId xmlns:a16="http://schemas.microsoft.com/office/drawing/2014/main" id="{7B1998D0-AED2-18B3-9E7C-78045EFDC2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6788" y="3527425"/>
                <a:ext cx="1014413" cy="576262"/>
              </a:xfrm>
              <a:custGeom>
                <a:avLst/>
                <a:gdLst>
                  <a:gd name="T0" fmla="*/ 99 w 176"/>
                  <a:gd name="T1" fmla="*/ 12 h 100"/>
                  <a:gd name="T2" fmla="*/ 69 w 176"/>
                  <a:gd name="T3" fmla="*/ 14 h 100"/>
                  <a:gd name="T4" fmla="*/ 41 w 176"/>
                  <a:gd name="T5" fmla="*/ 21 h 100"/>
                  <a:gd name="T6" fmla="*/ 17 w 176"/>
                  <a:gd name="T7" fmla="*/ 33 h 100"/>
                  <a:gd name="T8" fmla="*/ 9 w 176"/>
                  <a:gd name="T9" fmla="*/ 40 h 100"/>
                  <a:gd name="T10" fmla="*/ 2 w 176"/>
                  <a:gd name="T11" fmla="*/ 44 h 100"/>
                  <a:gd name="T12" fmla="*/ 6 w 176"/>
                  <a:gd name="T13" fmla="*/ 35 h 100"/>
                  <a:gd name="T14" fmla="*/ 18 w 176"/>
                  <a:gd name="T15" fmla="*/ 23 h 100"/>
                  <a:gd name="T16" fmla="*/ 50 w 176"/>
                  <a:gd name="T17" fmla="*/ 7 h 100"/>
                  <a:gd name="T18" fmla="*/ 123 w 176"/>
                  <a:gd name="T19" fmla="*/ 9 h 100"/>
                  <a:gd name="T20" fmla="*/ 164 w 176"/>
                  <a:gd name="T21" fmla="*/ 45 h 100"/>
                  <a:gd name="T22" fmla="*/ 173 w 176"/>
                  <a:gd name="T23" fmla="*/ 100 h 100"/>
                  <a:gd name="T24" fmla="*/ 156 w 176"/>
                  <a:gd name="T25" fmla="*/ 40 h 100"/>
                  <a:gd name="T26" fmla="*/ 99 w 176"/>
                  <a:gd name="T27" fmla="*/ 12 h 100"/>
                  <a:gd name="T28" fmla="*/ 99 w 176"/>
                  <a:gd name="T29" fmla="*/ 1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6" h="100">
                    <a:moveTo>
                      <a:pt x="99" y="12"/>
                    </a:moveTo>
                    <a:cubicBezTo>
                      <a:pt x="89" y="12"/>
                      <a:pt x="79" y="13"/>
                      <a:pt x="69" y="14"/>
                    </a:cubicBezTo>
                    <a:cubicBezTo>
                      <a:pt x="59" y="16"/>
                      <a:pt x="50" y="18"/>
                      <a:pt x="41" y="21"/>
                    </a:cubicBezTo>
                    <a:cubicBezTo>
                      <a:pt x="33" y="24"/>
                      <a:pt x="24" y="28"/>
                      <a:pt x="17" y="33"/>
                    </a:cubicBezTo>
                    <a:cubicBezTo>
                      <a:pt x="14" y="35"/>
                      <a:pt x="11" y="37"/>
                      <a:pt x="9" y="40"/>
                    </a:cubicBezTo>
                    <a:cubicBezTo>
                      <a:pt x="8" y="40"/>
                      <a:pt x="3" y="45"/>
                      <a:pt x="2" y="44"/>
                    </a:cubicBezTo>
                    <a:cubicBezTo>
                      <a:pt x="0" y="43"/>
                      <a:pt x="6" y="36"/>
                      <a:pt x="6" y="35"/>
                    </a:cubicBezTo>
                    <a:cubicBezTo>
                      <a:pt x="9" y="30"/>
                      <a:pt x="14" y="26"/>
                      <a:pt x="18" y="23"/>
                    </a:cubicBezTo>
                    <a:cubicBezTo>
                      <a:pt x="27" y="15"/>
                      <a:pt x="39" y="11"/>
                      <a:pt x="50" y="7"/>
                    </a:cubicBezTo>
                    <a:cubicBezTo>
                      <a:pt x="73" y="1"/>
                      <a:pt x="100" y="0"/>
                      <a:pt x="123" y="9"/>
                    </a:cubicBezTo>
                    <a:cubicBezTo>
                      <a:pt x="140" y="16"/>
                      <a:pt x="155" y="29"/>
                      <a:pt x="164" y="45"/>
                    </a:cubicBezTo>
                    <a:cubicBezTo>
                      <a:pt x="173" y="62"/>
                      <a:pt x="176" y="81"/>
                      <a:pt x="173" y="100"/>
                    </a:cubicBezTo>
                    <a:cubicBezTo>
                      <a:pt x="176" y="79"/>
                      <a:pt x="170" y="57"/>
                      <a:pt x="156" y="40"/>
                    </a:cubicBezTo>
                    <a:cubicBezTo>
                      <a:pt x="142" y="23"/>
                      <a:pt x="121" y="13"/>
                      <a:pt x="99" y="12"/>
                    </a:cubicBezTo>
                    <a:cubicBezTo>
                      <a:pt x="96" y="12"/>
                      <a:pt x="102" y="12"/>
                      <a:pt x="99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9" name="Freeform 51">
                <a:extLst>
                  <a:ext uri="{FF2B5EF4-FFF2-40B4-BE49-F238E27FC236}">
                    <a16:creationId xmlns:a16="http://schemas.microsoft.com/office/drawing/2014/main" id="{E1339BC0-42F6-D6E8-2E5B-1BD8AA2A83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6226" y="3440113"/>
                <a:ext cx="495300" cy="617537"/>
              </a:xfrm>
              <a:custGeom>
                <a:avLst/>
                <a:gdLst>
                  <a:gd name="T0" fmla="*/ 13 w 86"/>
                  <a:gd name="T1" fmla="*/ 20 h 107"/>
                  <a:gd name="T2" fmla="*/ 51 w 86"/>
                  <a:gd name="T3" fmla="*/ 0 h 107"/>
                  <a:gd name="T4" fmla="*/ 71 w 86"/>
                  <a:gd name="T5" fmla="*/ 5 h 107"/>
                  <a:gd name="T6" fmla="*/ 80 w 86"/>
                  <a:gd name="T7" fmla="*/ 10 h 107"/>
                  <a:gd name="T8" fmla="*/ 84 w 86"/>
                  <a:gd name="T9" fmla="*/ 17 h 107"/>
                  <a:gd name="T10" fmla="*/ 78 w 86"/>
                  <a:gd name="T11" fmla="*/ 15 h 107"/>
                  <a:gd name="T12" fmla="*/ 71 w 86"/>
                  <a:gd name="T13" fmla="*/ 13 h 107"/>
                  <a:gd name="T14" fmla="*/ 54 w 86"/>
                  <a:gd name="T15" fmla="*/ 10 h 107"/>
                  <a:gd name="T16" fmla="*/ 21 w 86"/>
                  <a:gd name="T17" fmla="*/ 24 h 107"/>
                  <a:gd name="T18" fmla="*/ 14 w 86"/>
                  <a:gd name="T19" fmla="*/ 88 h 107"/>
                  <a:gd name="T20" fmla="*/ 27 w 86"/>
                  <a:gd name="T21" fmla="*/ 107 h 107"/>
                  <a:gd name="T22" fmla="*/ 3 w 86"/>
                  <a:gd name="T23" fmla="*/ 67 h 107"/>
                  <a:gd name="T24" fmla="*/ 13 w 86"/>
                  <a:gd name="T25" fmla="*/ 20 h 107"/>
                  <a:gd name="T26" fmla="*/ 13 w 86"/>
                  <a:gd name="T27" fmla="*/ 2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6" h="107">
                    <a:moveTo>
                      <a:pt x="13" y="20"/>
                    </a:moveTo>
                    <a:cubicBezTo>
                      <a:pt x="22" y="8"/>
                      <a:pt x="36" y="0"/>
                      <a:pt x="51" y="0"/>
                    </a:cubicBezTo>
                    <a:cubicBezTo>
                      <a:pt x="58" y="0"/>
                      <a:pt x="65" y="2"/>
                      <a:pt x="71" y="5"/>
                    </a:cubicBezTo>
                    <a:cubicBezTo>
                      <a:pt x="75" y="6"/>
                      <a:pt x="77" y="8"/>
                      <a:pt x="80" y="10"/>
                    </a:cubicBezTo>
                    <a:cubicBezTo>
                      <a:pt x="81" y="11"/>
                      <a:pt x="86" y="16"/>
                      <a:pt x="84" y="17"/>
                    </a:cubicBezTo>
                    <a:cubicBezTo>
                      <a:pt x="83" y="18"/>
                      <a:pt x="79" y="16"/>
                      <a:pt x="78" y="15"/>
                    </a:cubicBezTo>
                    <a:cubicBezTo>
                      <a:pt x="76" y="14"/>
                      <a:pt x="73" y="14"/>
                      <a:pt x="71" y="13"/>
                    </a:cubicBezTo>
                    <a:cubicBezTo>
                      <a:pt x="65" y="11"/>
                      <a:pt x="60" y="10"/>
                      <a:pt x="54" y="10"/>
                    </a:cubicBezTo>
                    <a:cubicBezTo>
                      <a:pt x="41" y="10"/>
                      <a:pt x="30" y="15"/>
                      <a:pt x="21" y="24"/>
                    </a:cubicBezTo>
                    <a:cubicBezTo>
                      <a:pt x="5" y="42"/>
                      <a:pt x="3" y="67"/>
                      <a:pt x="14" y="88"/>
                    </a:cubicBezTo>
                    <a:cubicBezTo>
                      <a:pt x="17" y="95"/>
                      <a:pt x="22" y="102"/>
                      <a:pt x="27" y="107"/>
                    </a:cubicBezTo>
                    <a:cubicBezTo>
                      <a:pt x="16" y="97"/>
                      <a:pt x="7" y="83"/>
                      <a:pt x="3" y="67"/>
                    </a:cubicBezTo>
                    <a:cubicBezTo>
                      <a:pt x="0" y="51"/>
                      <a:pt x="3" y="33"/>
                      <a:pt x="13" y="20"/>
                    </a:cubicBezTo>
                    <a:cubicBezTo>
                      <a:pt x="16" y="16"/>
                      <a:pt x="10" y="24"/>
                      <a:pt x="13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10" name="Freeform 52">
                <a:extLst>
                  <a:ext uri="{FF2B5EF4-FFF2-40B4-BE49-F238E27FC236}">
                    <a16:creationId xmlns:a16="http://schemas.microsoft.com/office/drawing/2014/main" id="{55D70D72-220E-EFCA-0380-EBB68D72E1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0613" y="3786188"/>
                <a:ext cx="639763" cy="385762"/>
              </a:xfrm>
              <a:custGeom>
                <a:avLst/>
                <a:gdLst>
                  <a:gd name="T0" fmla="*/ 31 w 111"/>
                  <a:gd name="T1" fmla="*/ 17 h 67"/>
                  <a:gd name="T2" fmla="*/ 21 w 111"/>
                  <a:gd name="T3" fmla="*/ 47 h 67"/>
                  <a:gd name="T4" fmla="*/ 34 w 111"/>
                  <a:gd name="T5" fmla="*/ 55 h 67"/>
                  <a:gd name="T6" fmla="*/ 40 w 111"/>
                  <a:gd name="T7" fmla="*/ 55 h 67"/>
                  <a:gd name="T8" fmla="*/ 44 w 111"/>
                  <a:gd name="T9" fmla="*/ 54 h 67"/>
                  <a:gd name="T10" fmla="*/ 48 w 111"/>
                  <a:gd name="T11" fmla="*/ 54 h 67"/>
                  <a:gd name="T12" fmla="*/ 47 w 111"/>
                  <a:gd name="T13" fmla="*/ 59 h 67"/>
                  <a:gd name="T14" fmla="*/ 41 w 111"/>
                  <a:gd name="T15" fmla="*/ 64 h 67"/>
                  <a:gd name="T16" fmla="*/ 25 w 111"/>
                  <a:gd name="T17" fmla="*/ 66 h 67"/>
                  <a:gd name="T18" fmla="*/ 3 w 111"/>
                  <a:gd name="T19" fmla="*/ 43 h 67"/>
                  <a:gd name="T20" fmla="*/ 13 w 111"/>
                  <a:gd name="T21" fmla="*/ 11 h 67"/>
                  <a:gd name="T22" fmla="*/ 47 w 111"/>
                  <a:gd name="T23" fmla="*/ 2 h 67"/>
                  <a:gd name="T24" fmla="*/ 83 w 111"/>
                  <a:gd name="T25" fmla="*/ 28 h 67"/>
                  <a:gd name="T26" fmla="*/ 111 w 111"/>
                  <a:gd name="T27" fmla="*/ 65 h 67"/>
                  <a:gd name="T28" fmla="*/ 77 w 111"/>
                  <a:gd name="T29" fmla="*/ 29 h 67"/>
                  <a:gd name="T30" fmla="*/ 31 w 111"/>
                  <a:gd name="T31" fmla="*/ 17 h 67"/>
                  <a:gd name="T32" fmla="*/ 31 w 111"/>
                  <a:gd name="T33" fmla="*/ 1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1" h="67">
                    <a:moveTo>
                      <a:pt x="31" y="17"/>
                    </a:moveTo>
                    <a:cubicBezTo>
                      <a:pt x="21" y="22"/>
                      <a:pt x="14" y="36"/>
                      <a:pt x="21" y="47"/>
                    </a:cubicBezTo>
                    <a:cubicBezTo>
                      <a:pt x="24" y="51"/>
                      <a:pt x="28" y="54"/>
                      <a:pt x="34" y="55"/>
                    </a:cubicBezTo>
                    <a:cubicBezTo>
                      <a:pt x="36" y="55"/>
                      <a:pt x="38" y="55"/>
                      <a:pt x="40" y="55"/>
                    </a:cubicBezTo>
                    <a:cubicBezTo>
                      <a:pt x="42" y="55"/>
                      <a:pt x="43" y="54"/>
                      <a:pt x="44" y="54"/>
                    </a:cubicBezTo>
                    <a:cubicBezTo>
                      <a:pt x="46" y="53"/>
                      <a:pt x="47" y="53"/>
                      <a:pt x="48" y="54"/>
                    </a:cubicBezTo>
                    <a:cubicBezTo>
                      <a:pt x="50" y="55"/>
                      <a:pt x="48" y="58"/>
                      <a:pt x="47" y="59"/>
                    </a:cubicBezTo>
                    <a:cubicBezTo>
                      <a:pt x="45" y="61"/>
                      <a:pt x="43" y="63"/>
                      <a:pt x="41" y="64"/>
                    </a:cubicBezTo>
                    <a:cubicBezTo>
                      <a:pt x="36" y="66"/>
                      <a:pt x="30" y="67"/>
                      <a:pt x="25" y="66"/>
                    </a:cubicBezTo>
                    <a:cubicBezTo>
                      <a:pt x="14" y="64"/>
                      <a:pt x="6" y="54"/>
                      <a:pt x="3" y="43"/>
                    </a:cubicBezTo>
                    <a:cubicBezTo>
                      <a:pt x="0" y="32"/>
                      <a:pt x="5" y="19"/>
                      <a:pt x="13" y="11"/>
                    </a:cubicBezTo>
                    <a:cubicBezTo>
                      <a:pt x="22" y="3"/>
                      <a:pt x="35" y="0"/>
                      <a:pt x="47" y="2"/>
                    </a:cubicBezTo>
                    <a:cubicBezTo>
                      <a:pt x="62" y="4"/>
                      <a:pt x="75" y="15"/>
                      <a:pt x="83" y="28"/>
                    </a:cubicBezTo>
                    <a:cubicBezTo>
                      <a:pt x="91" y="41"/>
                      <a:pt x="97" y="57"/>
                      <a:pt x="111" y="65"/>
                    </a:cubicBezTo>
                    <a:cubicBezTo>
                      <a:pt x="96" y="58"/>
                      <a:pt x="88" y="41"/>
                      <a:pt x="77" y="29"/>
                    </a:cubicBezTo>
                    <a:cubicBezTo>
                      <a:pt x="66" y="16"/>
                      <a:pt x="47" y="8"/>
                      <a:pt x="31" y="17"/>
                    </a:cubicBezTo>
                    <a:cubicBezTo>
                      <a:pt x="29" y="18"/>
                      <a:pt x="35" y="15"/>
                      <a:pt x="31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11" name="Freeform 53">
                <a:extLst>
                  <a:ext uri="{FF2B5EF4-FFF2-40B4-BE49-F238E27FC236}">
                    <a16:creationId xmlns:a16="http://schemas.microsoft.com/office/drawing/2014/main" id="{4242CBA2-3B88-60C8-2A29-749C5E1CCF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06501" y="3602038"/>
                <a:ext cx="293688" cy="225425"/>
              </a:xfrm>
              <a:custGeom>
                <a:avLst/>
                <a:gdLst>
                  <a:gd name="T0" fmla="*/ 25 w 51"/>
                  <a:gd name="T1" fmla="*/ 20 h 39"/>
                  <a:gd name="T2" fmla="*/ 6 w 51"/>
                  <a:gd name="T3" fmla="*/ 12 h 39"/>
                  <a:gd name="T4" fmla="*/ 5 w 51"/>
                  <a:gd name="T5" fmla="*/ 3 h 39"/>
                  <a:gd name="T6" fmla="*/ 18 w 51"/>
                  <a:gd name="T7" fmla="*/ 1 h 39"/>
                  <a:gd name="T8" fmla="*/ 51 w 51"/>
                  <a:gd name="T9" fmla="*/ 39 h 39"/>
                  <a:gd name="T10" fmla="*/ 39 w 51"/>
                  <a:gd name="T11" fmla="*/ 27 h 39"/>
                  <a:gd name="T12" fmla="*/ 25 w 51"/>
                  <a:gd name="T13" fmla="*/ 2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" h="39">
                    <a:moveTo>
                      <a:pt x="25" y="20"/>
                    </a:moveTo>
                    <a:cubicBezTo>
                      <a:pt x="18" y="18"/>
                      <a:pt x="12" y="16"/>
                      <a:pt x="6" y="12"/>
                    </a:cubicBezTo>
                    <a:cubicBezTo>
                      <a:pt x="3" y="10"/>
                      <a:pt x="0" y="5"/>
                      <a:pt x="5" y="3"/>
                    </a:cubicBezTo>
                    <a:cubicBezTo>
                      <a:pt x="8" y="0"/>
                      <a:pt x="14" y="0"/>
                      <a:pt x="18" y="1"/>
                    </a:cubicBezTo>
                    <a:cubicBezTo>
                      <a:pt x="36" y="5"/>
                      <a:pt x="45" y="24"/>
                      <a:pt x="51" y="39"/>
                    </a:cubicBezTo>
                    <a:cubicBezTo>
                      <a:pt x="48" y="35"/>
                      <a:pt x="44" y="30"/>
                      <a:pt x="39" y="27"/>
                    </a:cubicBezTo>
                    <a:cubicBezTo>
                      <a:pt x="35" y="24"/>
                      <a:pt x="30" y="22"/>
                      <a:pt x="25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12" name="Freeform 54">
                <a:extLst>
                  <a:ext uri="{FF2B5EF4-FFF2-40B4-BE49-F238E27FC236}">
                    <a16:creationId xmlns:a16="http://schemas.microsoft.com/office/drawing/2014/main" id="{2B747397-14B8-6580-C887-DB9DB11EB6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30338" y="3503613"/>
                <a:ext cx="109538" cy="214312"/>
              </a:xfrm>
              <a:custGeom>
                <a:avLst/>
                <a:gdLst>
                  <a:gd name="T0" fmla="*/ 5 w 19"/>
                  <a:gd name="T1" fmla="*/ 18 h 37"/>
                  <a:gd name="T2" fmla="*/ 4 w 19"/>
                  <a:gd name="T3" fmla="*/ 4 h 37"/>
                  <a:gd name="T4" fmla="*/ 15 w 19"/>
                  <a:gd name="T5" fmla="*/ 3 h 37"/>
                  <a:gd name="T6" fmla="*/ 18 w 19"/>
                  <a:gd name="T7" fmla="*/ 19 h 37"/>
                  <a:gd name="T8" fmla="*/ 15 w 19"/>
                  <a:gd name="T9" fmla="*/ 37 h 37"/>
                  <a:gd name="T10" fmla="*/ 5 w 19"/>
                  <a:gd name="T11" fmla="*/ 18 h 37"/>
                  <a:gd name="T12" fmla="*/ 5 w 19"/>
                  <a:gd name="T13" fmla="*/ 1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37">
                    <a:moveTo>
                      <a:pt x="5" y="18"/>
                    </a:moveTo>
                    <a:cubicBezTo>
                      <a:pt x="2" y="14"/>
                      <a:pt x="1" y="8"/>
                      <a:pt x="4" y="4"/>
                    </a:cubicBezTo>
                    <a:cubicBezTo>
                      <a:pt x="7" y="0"/>
                      <a:pt x="12" y="0"/>
                      <a:pt x="15" y="3"/>
                    </a:cubicBezTo>
                    <a:cubicBezTo>
                      <a:pt x="19" y="8"/>
                      <a:pt x="19" y="14"/>
                      <a:pt x="18" y="19"/>
                    </a:cubicBezTo>
                    <a:cubicBezTo>
                      <a:pt x="17" y="25"/>
                      <a:pt x="15" y="31"/>
                      <a:pt x="15" y="37"/>
                    </a:cubicBezTo>
                    <a:cubicBezTo>
                      <a:pt x="12" y="29"/>
                      <a:pt x="9" y="26"/>
                      <a:pt x="5" y="18"/>
                    </a:cubicBezTo>
                    <a:cubicBezTo>
                      <a:pt x="0" y="11"/>
                      <a:pt x="9" y="26"/>
                      <a:pt x="5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 dirty="0">
                  <a:ea typeface="梦源黑体 CN W16" panose="020B0200000000000000" pitchFamily="34" charset="-122"/>
                </a:endParaRPr>
              </a:p>
            </p:txBody>
          </p:sp>
        </p:grp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6C7C456D-DD6E-EC5F-6028-B6B8E4220855}"/>
                </a:ext>
              </a:extLst>
            </p:cNvPr>
            <p:cNvSpPr txBox="1"/>
            <p:nvPr/>
          </p:nvSpPr>
          <p:spPr>
            <a:xfrm>
              <a:off x="2912014" y="1722018"/>
              <a:ext cx="1231106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2400" dirty="0">
                  <a:gradFill>
                    <a:gsLst>
                      <a:gs pos="0">
                        <a:srgbClr val="63473B"/>
                      </a:gs>
                      <a:gs pos="73050">
                        <a:srgbClr val="8F6857"/>
                      </a:gs>
                    </a:gsLst>
                    <a:lin ang="5400000" scaled="1"/>
                  </a:gradFill>
                  <a:latin typeface="+mj-ea"/>
                  <a:ea typeface="+mj-ea"/>
                </a:rPr>
                <a:t>角色信息</a:t>
              </a:r>
            </a:p>
          </p:txBody>
        </p:sp>
      </p:grpSp>
      <p:grpSp>
        <p:nvGrpSpPr>
          <p:cNvPr id="148" name="组合 147">
            <a:extLst>
              <a:ext uri="{FF2B5EF4-FFF2-40B4-BE49-F238E27FC236}">
                <a16:creationId xmlns:a16="http://schemas.microsoft.com/office/drawing/2014/main" id="{2FA9C752-92CF-0E07-59E1-5DBCD868790C}"/>
              </a:ext>
            </a:extLst>
          </p:cNvPr>
          <p:cNvGrpSpPr/>
          <p:nvPr/>
        </p:nvGrpSpPr>
        <p:grpSpPr>
          <a:xfrm>
            <a:off x="2027982" y="3872312"/>
            <a:ext cx="9298287" cy="2443663"/>
            <a:chOff x="2027982" y="3872312"/>
            <a:chExt cx="9298287" cy="2443663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7202E777-47EF-BEE7-13F5-6E4A2D7B204D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2027982" y="3872312"/>
              <a:ext cx="9298287" cy="2443663"/>
            </a:xfrm>
            <a:prstGeom prst="roundRect">
              <a:avLst>
                <a:gd name="adj" fmla="val 966"/>
              </a:avLst>
            </a:prstGeom>
            <a:solidFill>
              <a:schemeClr val="accent2"/>
            </a:solidFill>
            <a:ln w="12827">
              <a:solidFill>
                <a:schemeClr val="accent1"/>
              </a:solidFill>
            </a:ln>
            <a:effectLst>
              <a:outerShdw blurRad="115443" dist="38481" dir="5400000" algn="t" rotWithShape="0">
                <a:schemeClr val="accent1">
                  <a:alpha val="1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2354" tIns="46177" rIns="92354" bIns="46177" rtlCol="0" anchor="ctr"/>
            <a:lstStyle/>
            <a:p>
              <a:pPr algn="ctr"/>
              <a:endParaRPr lang="zh-CN" altLang="en-US" sz="1818" dirty="0">
                <a:ea typeface="梦源黑体 CN W16" panose="020B0200000000000000" pitchFamily="34" charset="-122"/>
              </a:endParaRP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D807B9CA-068A-3E7C-F059-1AFCE04A332D}"/>
                </a:ext>
              </a:extLst>
            </p:cNvPr>
            <p:cNvGrpSpPr/>
            <p:nvPr/>
          </p:nvGrpSpPr>
          <p:grpSpPr>
            <a:xfrm>
              <a:off x="10642704" y="4077166"/>
              <a:ext cx="484169" cy="476318"/>
              <a:chOff x="5879792" y="1435400"/>
              <a:chExt cx="484169" cy="476318"/>
            </a:xfrm>
          </p:grpSpPr>
          <p:sp>
            <p:nvSpPr>
              <p:cNvPr id="14" name="Freeform 36">
                <a:extLst>
                  <a:ext uri="{FF2B5EF4-FFF2-40B4-BE49-F238E27FC236}">
                    <a16:creationId xmlns:a16="http://schemas.microsoft.com/office/drawing/2014/main" id="{751A4D48-B738-10FE-C113-1AB3D46EB34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248371" y="1460699"/>
                <a:ext cx="90291" cy="90291"/>
              </a:xfrm>
              <a:custGeom>
                <a:avLst/>
                <a:gdLst>
                  <a:gd name="T0" fmla="*/ 248 w 341"/>
                  <a:gd name="T1" fmla="*/ 293 h 341"/>
                  <a:gd name="T2" fmla="*/ 267 w 341"/>
                  <a:gd name="T3" fmla="*/ 287 h 341"/>
                  <a:gd name="T4" fmla="*/ 271 w 341"/>
                  <a:gd name="T5" fmla="*/ 277 h 341"/>
                  <a:gd name="T6" fmla="*/ 341 w 341"/>
                  <a:gd name="T7" fmla="*/ 2 h 341"/>
                  <a:gd name="T8" fmla="*/ 339 w 341"/>
                  <a:gd name="T9" fmla="*/ 0 h 341"/>
                  <a:gd name="T10" fmla="*/ 64 w 341"/>
                  <a:gd name="T11" fmla="*/ 70 h 341"/>
                  <a:gd name="T12" fmla="*/ 54 w 341"/>
                  <a:gd name="T13" fmla="*/ 74 h 341"/>
                  <a:gd name="T14" fmla="*/ 49 w 341"/>
                  <a:gd name="T15" fmla="*/ 93 h 341"/>
                  <a:gd name="T16" fmla="*/ 24 w 341"/>
                  <a:gd name="T17" fmla="*/ 252 h 341"/>
                  <a:gd name="T18" fmla="*/ 0 w 341"/>
                  <a:gd name="T19" fmla="*/ 341 h 341"/>
                  <a:gd name="T20" fmla="*/ 89 w 341"/>
                  <a:gd name="T21" fmla="*/ 317 h 341"/>
                  <a:gd name="T22" fmla="*/ 248 w 341"/>
                  <a:gd name="T23" fmla="*/ 293 h 341"/>
                  <a:gd name="T24" fmla="*/ 98 w 341"/>
                  <a:gd name="T25" fmla="*/ 210 h 341"/>
                  <a:gd name="T26" fmla="*/ 110 w 341"/>
                  <a:gd name="T27" fmla="*/ 133 h 341"/>
                  <a:gd name="T28" fmla="*/ 113 w 341"/>
                  <a:gd name="T29" fmla="*/ 123 h 341"/>
                  <a:gd name="T30" fmla="*/ 118 w 341"/>
                  <a:gd name="T31" fmla="*/ 121 h 341"/>
                  <a:gd name="T32" fmla="*/ 253 w 341"/>
                  <a:gd name="T33" fmla="*/ 87 h 341"/>
                  <a:gd name="T34" fmla="*/ 220 w 341"/>
                  <a:gd name="T35" fmla="*/ 223 h 341"/>
                  <a:gd name="T36" fmla="*/ 218 w 341"/>
                  <a:gd name="T37" fmla="*/ 228 h 341"/>
                  <a:gd name="T38" fmla="*/ 208 w 341"/>
                  <a:gd name="T39" fmla="*/ 231 h 341"/>
                  <a:gd name="T40" fmla="*/ 131 w 341"/>
                  <a:gd name="T41" fmla="*/ 243 h 341"/>
                  <a:gd name="T42" fmla="*/ 87 w 341"/>
                  <a:gd name="T43" fmla="*/ 254 h 341"/>
                  <a:gd name="T44" fmla="*/ 98 w 341"/>
                  <a:gd name="T45" fmla="*/ 21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41" h="341">
                    <a:moveTo>
                      <a:pt x="248" y="293"/>
                    </a:moveTo>
                    <a:cubicBezTo>
                      <a:pt x="255" y="293"/>
                      <a:pt x="262" y="293"/>
                      <a:pt x="267" y="287"/>
                    </a:cubicBezTo>
                    <a:cubicBezTo>
                      <a:pt x="269" y="284"/>
                      <a:pt x="271" y="280"/>
                      <a:pt x="271" y="277"/>
                    </a:cubicBezTo>
                    <a:cubicBezTo>
                      <a:pt x="293" y="185"/>
                      <a:pt x="319" y="94"/>
                      <a:pt x="341" y="2"/>
                    </a:cubicBezTo>
                    <a:cubicBezTo>
                      <a:pt x="339" y="0"/>
                      <a:pt x="339" y="0"/>
                      <a:pt x="339" y="0"/>
                    </a:cubicBezTo>
                    <a:cubicBezTo>
                      <a:pt x="247" y="22"/>
                      <a:pt x="156" y="48"/>
                      <a:pt x="64" y="70"/>
                    </a:cubicBezTo>
                    <a:cubicBezTo>
                      <a:pt x="61" y="70"/>
                      <a:pt x="57" y="72"/>
                      <a:pt x="54" y="74"/>
                    </a:cubicBezTo>
                    <a:cubicBezTo>
                      <a:pt x="49" y="79"/>
                      <a:pt x="49" y="86"/>
                      <a:pt x="49" y="93"/>
                    </a:cubicBezTo>
                    <a:cubicBezTo>
                      <a:pt x="47" y="147"/>
                      <a:pt x="39" y="201"/>
                      <a:pt x="24" y="252"/>
                    </a:cubicBezTo>
                    <a:cubicBezTo>
                      <a:pt x="15" y="281"/>
                      <a:pt x="4" y="311"/>
                      <a:pt x="0" y="341"/>
                    </a:cubicBezTo>
                    <a:cubicBezTo>
                      <a:pt x="30" y="337"/>
                      <a:pt x="60" y="326"/>
                      <a:pt x="89" y="317"/>
                    </a:cubicBezTo>
                    <a:cubicBezTo>
                      <a:pt x="141" y="302"/>
                      <a:pt x="194" y="294"/>
                      <a:pt x="248" y="293"/>
                    </a:cubicBezTo>
                    <a:close/>
                    <a:moveTo>
                      <a:pt x="98" y="210"/>
                    </a:moveTo>
                    <a:cubicBezTo>
                      <a:pt x="106" y="185"/>
                      <a:pt x="110" y="160"/>
                      <a:pt x="110" y="133"/>
                    </a:cubicBezTo>
                    <a:cubicBezTo>
                      <a:pt x="111" y="130"/>
                      <a:pt x="111" y="126"/>
                      <a:pt x="113" y="123"/>
                    </a:cubicBezTo>
                    <a:cubicBezTo>
                      <a:pt x="115" y="122"/>
                      <a:pt x="116" y="121"/>
                      <a:pt x="118" y="121"/>
                    </a:cubicBezTo>
                    <a:cubicBezTo>
                      <a:pt x="163" y="110"/>
                      <a:pt x="208" y="98"/>
                      <a:pt x="253" y="87"/>
                    </a:cubicBezTo>
                    <a:cubicBezTo>
                      <a:pt x="244" y="133"/>
                      <a:pt x="231" y="178"/>
                      <a:pt x="220" y="223"/>
                    </a:cubicBezTo>
                    <a:cubicBezTo>
                      <a:pt x="220" y="225"/>
                      <a:pt x="219" y="226"/>
                      <a:pt x="218" y="228"/>
                    </a:cubicBezTo>
                    <a:cubicBezTo>
                      <a:pt x="215" y="230"/>
                      <a:pt x="211" y="231"/>
                      <a:pt x="208" y="231"/>
                    </a:cubicBezTo>
                    <a:cubicBezTo>
                      <a:pt x="182" y="231"/>
                      <a:pt x="156" y="235"/>
                      <a:pt x="131" y="243"/>
                    </a:cubicBezTo>
                    <a:cubicBezTo>
                      <a:pt x="116" y="247"/>
                      <a:pt x="102" y="253"/>
                      <a:pt x="87" y="254"/>
                    </a:cubicBezTo>
                    <a:cubicBezTo>
                      <a:pt x="88" y="240"/>
                      <a:pt x="94" y="225"/>
                      <a:pt x="98" y="21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16" name="Freeform 37">
                <a:extLst>
                  <a:ext uri="{FF2B5EF4-FFF2-40B4-BE49-F238E27FC236}">
                    <a16:creationId xmlns:a16="http://schemas.microsoft.com/office/drawing/2014/main" id="{A0C17B9A-67B6-1AA9-D9FD-59284B4D65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54704" y="1435400"/>
                <a:ext cx="186252" cy="201519"/>
              </a:xfrm>
              <a:custGeom>
                <a:avLst/>
                <a:gdLst>
                  <a:gd name="T0" fmla="*/ 515 w 702"/>
                  <a:gd name="T1" fmla="*/ 642 h 760"/>
                  <a:gd name="T2" fmla="*/ 614 w 702"/>
                  <a:gd name="T3" fmla="*/ 544 h 760"/>
                  <a:gd name="T4" fmla="*/ 678 w 702"/>
                  <a:gd name="T5" fmla="*/ 416 h 760"/>
                  <a:gd name="T6" fmla="*/ 636 w 702"/>
                  <a:gd name="T7" fmla="*/ 137 h 760"/>
                  <a:gd name="T8" fmla="*/ 588 w 702"/>
                  <a:gd name="T9" fmla="*/ 81 h 760"/>
                  <a:gd name="T10" fmla="*/ 531 w 702"/>
                  <a:gd name="T11" fmla="*/ 38 h 760"/>
                  <a:gd name="T12" fmla="*/ 390 w 702"/>
                  <a:gd name="T13" fmla="*/ 2 h 760"/>
                  <a:gd name="T14" fmla="*/ 254 w 702"/>
                  <a:gd name="T15" fmla="*/ 53 h 760"/>
                  <a:gd name="T16" fmla="*/ 228 w 702"/>
                  <a:gd name="T17" fmla="*/ 79 h 760"/>
                  <a:gd name="T18" fmla="*/ 207 w 702"/>
                  <a:gd name="T19" fmla="*/ 108 h 760"/>
                  <a:gd name="T20" fmla="*/ 182 w 702"/>
                  <a:gd name="T21" fmla="*/ 178 h 760"/>
                  <a:gd name="T22" fmla="*/ 197 w 702"/>
                  <a:gd name="T23" fmla="*/ 252 h 760"/>
                  <a:gd name="T24" fmla="*/ 247 w 702"/>
                  <a:gd name="T25" fmla="*/ 307 h 760"/>
                  <a:gd name="T26" fmla="*/ 320 w 702"/>
                  <a:gd name="T27" fmla="*/ 323 h 760"/>
                  <a:gd name="T28" fmla="*/ 387 w 702"/>
                  <a:gd name="T29" fmla="*/ 291 h 760"/>
                  <a:gd name="T30" fmla="*/ 418 w 702"/>
                  <a:gd name="T31" fmla="*/ 224 h 760"/>
                  <a:gd name="T32" fmla="*/ 393 w 702"/>
                  <a:gd name="T33" fmla="*/ 156 h 760"/>
                  <a:gd name="T34" fmla="*/ 360 w 702"/>
                  <a:gd name="T35" fmla="*/ 134 h 760"/>
                  <a:gd name="T36" fmla="*/ 321 w 702"/>
                  <a:gd name="T37" fmla="*/ 142 h 760"/>
                  <a:gd name="T38" fmla="*/ 277 w 702"/>
                  <a:gd name="T39" fmla="*/ 201 h 760"/>
                  <a:gd name="T40" fmla="*/ 276 w 702"/>
                  <a:gd name="T41" fmla="*/ 207 h 760"/>
                  <a:gd name="T42" fmla="*/ 290 w 702"/>
                  <a:gd name="T43" fmla="*/ 221 h 760"/>
                  <a:gd name="T44" fmla="*/ 305 w 702"/>
                  <a:gd name="T45" fmla="*/ 207 h 760"/>
                  <a:gd name="T46" fmla="*/ 332 w 702"/>
                  <a:gd name="T47" fmla="*/ 158 h 760"/>
                  <a:gd name="T48" fmla="*/ 376 w 702"/>
                  <a:gd name="T49" fmla="*/ 170 h 760"/>
                  <a:gd name="T50" fmla="*/ 394 w 702"/>
                  <a:gd name="T51" fmla="*/ 223 h 760"/>
                  <a:gd name="T52" fmla="*/ 369 w 702"/>
                  <a:gd name="T53" fmla="*/ 271 h 760"/>
                  <a:gd name="T54" fmla="*/ 264 w 702"/>
                  <a:gd name="T55" fmla="*/ 280 h 760"/>
                  <a:gd name="T56" fmla="*/ 220 w 702"/>
                  <a:gd name="T57" fmla="*/ 183 h 760"/>
                  <a:gd name="T58" fmla="*/ 242 w 702"/>
                  <a:gd name="T59" fmla="*/ 131 h 760"/>
                  <a:gd name="T60" fmla="*/ 261 w 702"/>
                  <a:gd name="T61" fmla="*/ 107 h 760"/>
                  <a:gd name="T62" fmla="*/ 282 w 702"/>
                  <a:gd name="T63" fmla="*/ 88 h 760"/>
                  <a:gd name="T64" fmla="*/ 391 w 702"/>
                  <a:gd name="T65" fmla="*/ 54 h 760"/>
                  <a:gd name="T66" fmla="*/ 584 w 702"/>
                  <a:gd name="T67" fmla="*/ 170 h 760"/>
                  <a:gd name="T68" fmla="*/ 623 w 702"/>
                  <a:gd name="T69" fmla="*/ 281 h 760"/>
                  <a:gd name="T70" fmla="*/ 616 w 702"/>
                  <a:gd name="T71" fmla="*/ 400 h 760"/>
                  <a:gd name="T72" fmla="*/ 607 w 702"/>
                  <a:gd name="T73" fmla="*/ 428 h 760"/>
                  <a:gd name="T74" fmla="*/ 601 w 702"/>
                  <a:gd name="T75" fmla="*/ 377 h 760"/>
                  <a:gd name="T76" fmla="*/ 576 w 702"/>
                  <a:gd name="T77" fmla="*/ 332 h 760"/>
                  <a:gd name="T78" fmla="*/ 529 w 702"/>
                  <a:gd name="T79" fmla="*/ 322 h 760"/>
                  <a:gd name="T80" fmla="*/ 496 w 702"/>
                  <a:gd name="T81" fmla="*/ 378 h 760"/>
                  <a:gd name="T82" fmla="*/ 487 w 702"/>
                  <a:gd name="T83" fmla="*/ 450 h 760"/>
                  <a:gd name="T84" fmla="*/ 478 w 702"/>
                  <a:gd name="T85" fmla="*/ 521 h 760"/>
                  <a:gd name="T86" fmla="*/ 431 w 702"/>
                  <a:gd name="T87" fmla="*/ 590 h 760"/>
                  <a:gd name="T88" fmla="*/ 355 w 702"/>
                  <a:gd name="T89" fmla="*/ 638 h 760"/>
                  <a:gd name="T90" fmla="*/ 425 w 702"/>
                  <a:gd name="T91" fmla="*/ 536 h 760"/>
                  <a:gd name="T92" fmla="*/ 428 w 702"/>
                  <a:gd name="T93" fmla="*/ 481 h 760"/>
                  <a:gd name="T94" fmla="*/ 342 w 702"/>
                  <a:gd name="T95" fmla="*/ 445 h 760"/>
                  <a:gd name="T96" fmla="*/ 280 w 702"/>
                  <a:gd name="T97" fmla="*/ 533 h 760"/>
                  <a:gd name="T98" fmla="*/ 148 w 702"/>
                  <a:gd name="T99" fmla="*/ 623 h 760"/>
                  <a:gd name="T100" fmla="*/ 213 w 702"/>
                  <a:gd name="T101" fmla="*/ 560 h 760"/>
                  <a:gd name="T102" fmla="*/ 241 w 702"/>
                  <a:gd name="T103" fmla="*/ 487 h 760"/>
                  <a:gd name="T104" fmla="*/ 241 w 702"/>
                  <a:gd name="T105" fmla="*/ 388 h 760"/>
                  <a:gd name="T106" fmla="*/ 200 w 702"/>
                  <a:gd name="T107" fmla="*/ 331 h 760"/>
                  <a:gd name="T108" fmla="*/ 164 w 702"/>
                  <a:gd name="T109" fmla="*/ 306 h 760"/>
                  <a:gd name="T110" fmla="*/ 119 w 702"/>
                  <a:gd name="T111" fmla="*/ 311 h 760"/>
                  <a:gd name="T112" fmla="*/ 82 w 702"/>
                  <a:gd name="T113" fmla="*/ 338 h 760"/>
                  <a:gd name="T114" fmla="*/ 70 w 702"/>
                  <a:gd name="T115" fmla="*/ 397 h 760"/>
                  <a:gd name="T116" fmla="*/ 86 w 702"/>
                  <a:gd name="T117" fmla="*/ 457 h 760"/>
                  <a:gd name="T118" fmla="*/ 93 w 702"/>
                  <a:gd name="T119" fmla="*/ 547 h 760"/>
                  <a:gd name="T120" fmla="*/ 0 w 702"/>
                  <a:gd name="T121" fmla="*/ 666 h 760"/>
                  <a:gd name="T122" fmla="*/ 6 w 702"/>
                  <a:gd name="T123" fmla="*/ 670 h 760"/>
                  <a:gd name="T124" fmla="*/ 515 w 702"/>
                  <a:gd name="T125" fmla="*/ 642 h 7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02" h="760">
                    <a:moveTo>
                      <a:pt x="515" y="642"/>
                    </a:moveTo>
                    <a:cubicBezTo>
                      <a:pt x="553" y="613"/>
                      <a:pt x="585" y="582"/>
                      <a:pt x="614" y="544"/>
                    </a:cubicBezTo>
                    <a:cubicBezTo>
                      <a:pt x="643" y="506"/>
                      <a:pt x="666" y="463"/>
                      <a:pt x="678" y="416"/>
                    </a:cubicBezTo>
                    <a:cubicBezTo>
                      <a:pt x="702" y="322"/>
                      <a:pt x="688" y="220"/>
                      <a:pt x="636" y="137"/>
                    </a:cubicBezTo>
                    <a:cubicBezTo>
                      <a:pt x="622" y="117"/>
                      <a:pt x="606" y="98"/>
                      <a:pt x="588" y="81"/>
                    </a:cubicBezTo>
                    <a:cubicBezTo>
                      <a:pt x="571" y="65"/>
                      <a:pt x="551" y="50"/>
                      <a:pt x="531" y="38"/>
                    </a:cubicBezTo>
                    <a:cubicBezTo>
                      <a:pt x="489" y="14"/>
                      <a:pt x="439" y="0"/>
                      <a:pt x="390" y="2"/>
                    </a:cubicBezTo>
                    <a:cubicBezTo>
                      <a:pt x="341" y="5"/>
                      <a:pt x="292" y="21"/>
                      <a:pt x="254" y="53"/>
                    </a:cubicBezTo>
                    <a:cubicBezTo>
                      <a:pt x="244" y="60"/>
                      <a:pt x="236" y="69"/>
                      <a:pt x="228" y="79"/>
                    </a:cubicBezTo>
                    <a:cubicBezTo>
                      <a:pt x="220" y="88"/>
                      <a:pt x="213" y="98"/>
                      <a:pt x="207" y="108"/>
                    </a:cubicBezTo>
                    <a:cubicBezTo>
                      <a:pt x="194" y="129"/>
                      <a:pt x="184" y="152"/>
                      <a:pt x="182" y="178"/>
                    </a:cubicBezTo>
                    <a:cubicBezTo>
                      <a:pt x="179" y="204"/>
                      <a:pt x="185" y="230"/>
                      <a:pt x="197" y="252"/>
                    </a:cubicBezTo>
                    <a:cubicBezTo>
                      <a:pt x="209" y="274"/>
                      <a:pt x="226" y="293"/>
                      <a:pt x="247" y="307"/>
                    </a:cubicBezTo>
                    <a:cubicBezTo>
                      <a:pt x="268" y="321"/>
                      <a:pt x="295" y="326"/>
                      <a:pt x="320" y="323"/>
                    </a:cubicBezTo>
                    <a:cubicBezTo>
                      <a:pt x="345" y="319"/>
                      <a:pt x="368" y="308"/>
                      <a:pt x="387" y="291"/>
                    </a:cubicBezTo>
                    <a:cubicBezTo>
                      <a:pt x="405" y="275"/>
                      <a:pt x="419" y="250"/>
                      <a:pt x="418" y="224"/>
                    </a:cubicBezTo>
                    <a:cubicBezTo>
                      <a:pt x="418" y="198"/>
                      <a:pt x="409" y="175"/>
                      <a:pt x="393" y="156"/>
                    </a:cubicBezTo>
                    <a:cubicBezTo>
                      <a:pt x="385" y="146"/>
                      <a:pt x="374" y="137"/>
                      <a:pt x="360" y="134"/>
                    </a:cubicBezTo>
                    <a:cubicBezTo>
                      <a:pt x="347" y="131"/>
                      <a:pt x="332" y="135"/>
                      <a:pt x="321" y="142"/>
                    </a:cubicBezTo>
                    <a:cubicBezTo>
                      <a:pt x="299" y="156"/>
                      <a:pt x="287" y="178"/>
                      <a:pt x="277" y="201"/>
                    </a:cubicBezTo>
                    <a:cubicBezTo>
                      <a:pt x="277" y="202"/>
                      <a:pt x="276" y="205"/>
                      <a:pt x="276" y="207"/>
                    </a:cubicBezTo>
                    <a:cubicBezTo>
                      <a:pt x="276" y="215"/>
                      <a:pt x="282" y="221"/>
                      <a:pt x="290" y="221"/>
                    </a:cubicBezTo>
                    <a:cubicBezTo>
                      <a:pt x="298" y="222"/>
                      <a:pt x="305" y="215"/>
                      <a:pt x="305" y="207"/>
                    </a:cubicBezTo>
                    <a:cubicBezTo>
                      <a:pt x="305" y="188"/>
                      <a:pt x="316" y="168"/>
                      <a:pt x="332" y="158"/>
                    </a:cubicBezTo>
                    <a:cubicBezTo>
                      <a:pt x="347" y="148"/>
                      <a:pt x="364" y="155"/>
                      <a:pt x="376" y="170"/>
                    </a:cubicBezTo>
                    <a:cubicBezTo>
                      <a:pt x="388" y="185"/>
                      <a:pt x="395" y="205"/>
                      <a:pt x="394" y="223"/>
                    </a:cubicBezTo>
                    <a:cubicBezTo>
                      <a:pt x="393" y="242"/>
                      <a:pt x="383" y="259"/>
                      <a:pt x="369" y="271"/>
                    </a:cubicBezTo>
                    <a:cubicBezTo>
                      <a:pt x="339" y="296"/>
                      <a:pt x="295" y="302"/>
                      <a:pt x="264" y="280"/>
                    </a:cubicBezTo>
                    <a:cubicBezTo>
                      <a:pt x="233" y="259"/>
                      <a:pt x="214" y="218"/>
                      <a:pt x="220" y="183"/>
                    </a:cubicBezTo>
                    <a:cubicBezTo>
                      <a:pt x="223" y="165"/>
                      <a:pt x="231" y="147"/>
                      <a:pt x="242" y="131"/>
                    </a:cubicBezTo>
                    <a:cubicBezTo>
                      <a:pt x="247" y="123"/>
                      <a:pt x="254" y="115"/>
                      <a:pt x="261" y="107"/>
                    </a:cubicBezTo>
                    <a:cubicBezTo>
                      <a:pt x="267" y="100"/>
                      <a:pt x="274" y="94"/>
                      <a:pt x="282" y="88"/>
                    </a:cubicBezTo>
                    <a:cubicBezTo>
                      <a:pt x="313" y="65"/>
                      <a:pt x="352" y="54"/>
                      <a:pt x="391" y="54"/>
                    </a:cubicBezTo>
                    <a:cubicBezTo>
                      <a:pt x="468" y="52"/>
                      <a:pt x="543" y="105"/>
                      <a:pt x="584" y="170"/>
                    </a:cubicBezTo>
                    <a:cubicBezTo>
                      <a:pt x="605" y="203"/>
                      <a:pt x="618" y="241"/>
                      <a:pt x="623" y="281"/>
                    </a:cubicBezTo>
                    <a:cubicBezTo>
                      <a:pt x="628" y="321"/>
                      <a:pt x="627" y="361"/>
                      <a:pt x="616" y="400"/>
                    </a:cubicBezTo>
                    <a:cubicBezTo>
                      <a:pt x="614" y="409"/>
                      <a:pt x="611" y="419"/>
                      <a:pt x="607" y="428"/>
                    </a:cubicBezTo>
                    <a:cubicBezTo>
                      <a:pt x="608" y="411"/>
                      <a:pt x="606" y="394"/>
                      <a:pt x="601" y="377"/>
                    </a:cubicBezTo>
                    <a:cubicBezTo>
                      <a:pt x="597" y="360"/>
                      <a:pt x="589" y="344"/>
                      <a:pt x="576" y="332"/>
                    </a:cubicBezTo>
                    <a:cubicBezTo>
                      <a:pt x="564" y="321"/>
                      <a:pt x="544" y="315"/>
                      <a:pt x="529" y="322"/>
                    </a:cubicBezTo>
                    <a:cubicBezTo>
                      <a:pt x="508" y="331"/>
                      <a:pt x="500" y="356"/>
                      <a:pt x="496" y="378"/>
                    </a:cubicBezTo>
                    <a:cubicBezTo>
                      <a:pt x="492" y="402"/>
                      <a:pt x="489" y="426"/>
                      <a:pt x="487" y="450"/>
                    </a:cubicBezTo>
                    <a:cubicBezTo>
                      <a:pt x="486" y="474"/>
                      <a:pt x="486" y="498"/>
                      <a:pt x="478" y="521"/>
                    </a:cubicBezTo>
                    <a:cubicBezTo>
                      <a:pt x="469" y="548"/>
                      <a:pt x="451" y="570"/>
                      <a:pt x="431" y="590"/>
                    </a:cubicBezTo>
                    <a:cubicBezTo>
                      <a:pt x="410" y="612"/>
                      <a:pt x="385" y="632"/>
                      <a:pt x="355" y="638"/>
                    </a:cubicBezTo>
                    <a:cubicBezTo>
                      <a:pt x="388" y="613"/>
                      <a:pt x="413" y="577"/>
                      <a:pt x="425" y="536"/>
                    </a:cubicBezTo>
                    <a:cubicBezTo>
                      <a:pt x="431" y="518"/>
                      <a:pt x="433" y="499"/>
                      <a:pt x="428" y="481"/>
                    </a:cubicBezTo>
                    <a:cubicBezTo>
                      <a:pt x="417" y="448"/>
                      <a:pt x="374" y="429"/>
                      <a:pt x="342" y="445"/>
                    </a:cubicBezTo>
                    <a:cubicBezTo>
                      <a:pt x="309" y="461"/>
                      <a:pt x="298" y="501"/>
                      <a:pt x="280" y="533"/>
                    </a:cubicBezTo>
                    <a:cubicBezTo>
                      <a:pt x="253" y="581"/>
                      <a:pt x="202" y="615"/>
                      <a:pt x="148" y="623"/>
                    </a:cubicBezTo>
                    <a:cubicBezTo>
                      <a:pt x="172" y="604"/>
                      <a:pt x="197" y="585"/>
                      <a:pt x="213" y="560"/>
                    </a:cubicBezTo>
                    <a:cubicBezTo>
                      <a:pt x="228" y="538"/>
                      <a:pt x="235" y="513"/>
                      <a:pt x="241" y="487"/>
                    </a:cubicBezTo>
                    <a:cubicBezTo>
                      <a:pt x="249" y="455"/>
                      <a:pt x="253" y="420"/>
                      <a:pt x="241" y="388"/>
                    </a:cubicBezTo>
                    <a:cubicBezTo>
                      <a:pt x="233" y="366"/>
                      <a:pt x="217" y="348"/>
                      <a:pt x="200" y="331"/>
                    </a:cubicBezTo>
                    <a:cubicBezTo>
                      <a:pt x="190" y="321"/>
                      <a:pt x="178" y="310"/>
                      <a:pt x="164" y="306"/>
                    </a:cubicBezTo>
                    <a:cubicBezTo>
                      <a:pt x="149" y="302"/>
                      <a:pt x="133" y="306"/>
                      <a:pt x="119" y="311"/>
                    </a:cubicBezTo>
                    <a:cubicBezTo>
                      <a:pt x="104" y="317"/>
                      <a:pt x="91" y="326"/>
                      <a:pt x="82" y="338"/>
                    </a:cubicBezTo>
                    <a:cubicBezTo>
                      <a:pt x="70" y="355"/>
                      <a:pt x="68" y="377"/>
                      <a:pt x="70" y="397"/>
                    </a:cubicBezTo>
                    <a:cubicBezTo>
                      <a:pt x="73" y="418"/>
                      <a:pt x="80" y="437"/>
                      <a:pt x="86" y="457"/>
                    </a:cubicBezTo>
                    <a:cubicBezTo>
                      <a:pt x="95" y="486"/>
                      <a:pt x="100" y="517"/>
                      <a:pt x="93" y="547"/>
                    </a:cubicBezTo>
                    <a:cubicBezTo>
                      <a:pt x="82" y="597"/>
                      <a:pt x="40" y="634"/>
                      <a:pt x="0" y="666"/>
                    </a:cubicBezTo>
                    <a:cubicBezTo>
                      <a:pt x="1" y="668"/>
                      <a:pt x="3" y="669"/>
                      <a:pt x="6" y="670"/>
                    </a:cubicBezTo>
                    <a:cubicBezTo>
                      <a:pt x="155" y="760"/>
                      <a:pt x="366" y="754"/>
                      <a:pt x="515" y="64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17" name="Freeform 38">
                <a:extLst>
                  <a:ext uri="{FF2B5EF4-FFF2-40B4-BE49-F238E27FC236}">
                    <a16:creationId xmlns:a16="http://schemas.microsoft.com/office/drawing/2014/main" id="{E52A62B8-5A2F-9470-3925-9A42C9D891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62442" y="1558406"/>
                <a:ext cx="201519" cy="186253"/>
              </a:xfrm>
              <a:custGeom>
                <a:avLst/>
                <a:gdLst>
                  <a:gd name="T0" fmla="*/ 722 w 761"/>
                  <a:gd name="T1" fmla="*/ 172 h 703"/>
                  <a:gd name="T2" fmla="*/ 679 w 761"/>
                  <a:gd name="T3" fmla="*/ 114 h 703"/>
                  <a:gd name="T4" fmla="*/ 623 w 761"/>
                  <a:gd name="T5" fmla="*/ 66 h 703"/>
                  <a:gd name="T6" fmla="*/ 344 w 761"/>
                  <a:gd name="T7" fmla="*/ 25 h 703"/>
                  <a:gd name="T8" fmla="*/ 216 w 761"/>
                  <a:gd name="T9" fmla="*/ 88 h 703"/>
                  <a:gd name="T10" fmla="*/ 118 w 761"/>
                  <a:gd name="T11" fmla="*/ 187 h 703"/>
                  <a:gd name="T12" fmla="*/ 90 w 761"/>
                  <a:gd name="T13" fmla="*/ 696 h 703"/>
                  <a:gd name="T14" fmla="*/ 92 w 761"/>
                  <a:gd name="T15" fmla="*/ 703 h 703"/>
                  <a:gd name="T16" fmla="*/ 213 w 761"/>
                  <a:gd name="T17" fmla="*/ 609 h 703"/>
                  <a:gd name="T18" fmla="*/ 303 w 761"/>
                  <a:gd name="T19" fmla="*/ 616 h 703"/>
                  <a:gd name="T20" fmla="*/ 363 w 761"/>
                  <a:gd name="T21" fmla="*/ 632 h 703"/>
                  <a:gd name="T22" fmla="*/ 422 w 761"/>
                  <a:gd name="T23" fmla="*/ 621 h 703"/>
                  <a:gd name="T24" fmla="*/ 449 w 761"/>
                  <a:gd name="T25" fmla="*/ 584 h 703"/>
                  <a:gd name="T26" fmla="*/ 454 w 761"/>
                  <a:gd name="T27" fmla="*/ 538 h 703"/>
                  <a:gd name="T28" fmla="*/ 429 w 761"/>
                  <a:gd name="T29" fmla="*/ 502 h 703"/>
                  <a:gd name="T30" fmla="*/ 372 w 761"/>
                  <a:gd name="T31" fmla="*/ 461 h 703"/>
                  <a:gd name="T32" fmla="*/ 273 w 761"/>
                  <a:gd name="T33" fmla="*/ 461 h 703"/>
                  <a:gd name="T34" fmla="*/ 200 w 761"/>
                  <a:gd name="T35" fmla="*/ 489 h 703"/>
                  <a:gd name="T36" fmla="*/ 137 w 761"/>
                  <a:gd name="T37" fmla="*/ 555 h 703"/>
                  <a:gd name="T38" fmla="*/ 227 w 761"/>
                  <a:gd name="T39" fmla="*/ 422 h 703"/>
                  <a:gd name="T40" fmla="*/ 315 w 761"/>
                  <a:gd name="T41" fmla="*/ 360 h 703"/>
                  <a:gd name="T42" fmla="*/ 279 w 761"/>
                  <a:gd name="T43" fmla="*/ 274 h 703"/>
                  <a:gd name="T44" fmla="*/ 224 w 761"/>
                  <a:gd name="T45" fmla="*/ 277 h 703"/>
                  <a:gd name="T46" fmla="*/ 122 w 761"/>
                  <a:gd name="T47" fmla="*/ 347 h 703"/>
                  <a:gd name="T48" fmla="*/ 170 w 761"/>
                  <a:gd name="T49" fmla="*/ 271 h 703"/>
                  <a:gd name="T50" fmla="*/ 239 w 761"/>
                  <a:gd name="T51" fmla="*/ 224 h 703"/>
                  <a:gd name="T52" fmla="*/ 310 w 761"/>
                  <a:gd name="T53" fmla="*/ 215 h 703"/>
                  <a:gd name="T54" fmla="*/ 382 w 761"/>
                  <a:gd name="T55" fmla="*/ 206 h 703"/>
                  <a:gd name="T56" fmla="*/ 438 w 761"/>
                  <a:gd name="T57" fmla="*/ 174 h 703"/>
                  <a:gd name="T58" fmla="*/ 428 w 761"/>
                  <a:gd name="T59" fmla="*/ 126 h 703"/>
                  <a:gd name="T60" fmla="*/ 384 w 761"/>
                  <a:gd name="T61" fmla="*/ 101 h 703"/>
                  <a:gd name="T62" fmla="*/ 332 w 761"/>
                  <a:gd name="T63" fmla="*/ 95 h 703"/>
                  <a:gd name="T64" fmla="*/ 361 w 761"/>
                  <a:gd name="T65" fmla="*/ 86 h 703"/>
                  <a:gd name="T66" fmla="*/ 479 w 761"/>
                  <a:gd name="T67" fmla="*/ 80 h 703"/>
                  <a:gd name="T68" fmla="*/ 590 w 761"/>
                  <a:gd name="T69" fmla="*/ 118 h 703"/>
                  <a:gd name="T70" fmla="*/ 706 w 761"/>
                  <a:gd name="T71" fmla="*/ 311 h 703"/>
                  <a:gd name="T72" fmla="*/ 672 w 761"/>
                  <a:gd name="T73" fmla="*/ 420 h 703"/>
                  <a:gd name="T74" fmla="*/ 653 w 761"/>
                  <a:gd name="T75" fmla="*/ 441 h 703"/>
                  <a:gd name="T76" fmla="*/ 629 w 761"/>
                  <a:gd name="T77" fmla="*/ 460 h 703"/>
                  <a:gd name="T78" fmla="*/ 578 w 761"/>
                  <a:gd name="T79" fmla="*/ 482 h 703"/>
                  <a:gd name="T80" fmla="*/ 480 w 761"/>
                  <a:gd name="T81" fmla="*/ 438 h 703"/>
                  <a:gd name="T82" fmla="*/ 489 w 761"/>
                  <a:gd name="T83" fmla="*/ 333 h 703"/>
                  <a:gd name="T84" fmla="*/ 537 w 761"/>
                  <a:gd name="T85" fmla="*/ 308 h 703"/>
                  <a:gd name="T86" fmla="*/ 590 w 761"/>
                  <a:gd name="T87" fmla="*/ 326 h 703"/>
                  <a:gd name="T88" fmla="*/ 602 w 761"/>
                  <a:gd name="T89" fmla="*/ 371 h 703"/>
                  <a:gd name="T90" fmla="*/ 553 w 761"/>
                  <a:gd name="T91" fmla="*/ 397 h 703"/>
                  <a:gd name="T92" fmla="*/ 539 w 761"/>
                  <a:gd name="T93" fmla="*/ 412 h 703"/>
                  <a:gd name="T94" fmla="*/ 553 w 761"/>
                  <a:gd name="T95" fmla="*/ 426 h 703"/>
                  <a:gd name="T96" fmla="*/ 559 w 761"/>
                  <a:gd name="T97" fmla="*/ 425 h 703"/>
                  <a:gd name="T98" fmla="*/ 618 w 761"/>
                  <a:gd name="T99" fmla="*/ 381 h 703"/>
                  <a:gd name="T100" fmla="*/ 626 w 761"/>
                  <a:gd name="T101" fmla="*/ 342 h 703"/>
                  <a:gd name="T102" fmla="*/ 605 w 761"/>
                  <a:gd name="T103" fmla="*/ 309 h 703"/>
                  <a:gd name="T104" fmla="*/ 536 w 761"/>
                  <a:gd name="T105" fmla="*/ 284 h 703"/>
                  <a:gd name="T106" fmla="*/ 469 w 761"/>
                  <a:gd name="T107" fmla="*/ 315 h 703"/>
                  <a:gd name="T108" fmla="*/ 438 w 761"/>
                  <a:gd name="T109" fmla="*/ 382 h 703"/>
                  <a:gd name="T110" fmla="*/ 453 w 761"/>
                  <a:gd name="T111" fmla="*/ 455 h 703"/>
                  <a:gd name="T112" fmla="*/ 508 w 761"/>
                  <a:gd name="T113" fmla="*/ 505 h 703"/>
                  <a:gd name="T114" fmla="*/ 582 w 761"/>
                  <a:gd name="T115" fmla="*/ 521 h 703"/>
                  <a:gd name="T116" fmla="*/ 652 w 761"/>
                  <a:gd name="T117" fmla="*/ 496 h 703"/>
                  <a:gd name="T118" fmla="*/ 681 w 761"/>
                  <a:gd name="T119" fmla="*/ 475 h 703"/>
                  <a:gd name="T120" fmla="*/ 708 w 761"/>
                  <a:gd name="T121" fmla="*/ 448 h 703"/>
                  <a:gd name="T122" fmla="*/ 758 w 761"/>
                  <a:gd name="T123" fmla="*/ 312 h 703"/>
                  <a:gd name="T124" fmla="*/ 722 w 761"/>
                  <a:gd name="T125" fmla="*/ 172 h 7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61" h="703">
                    <a:moveTo>
                      <a:pt x="722" y="172"/>
                    </a:moveTo>
                    <a:cubicBezTo>
                      <a:pt x="710" y="151"/>
                      <a:pt x="695" y="131"/>
                      <a:pt x="679" y="114"/>
                    </a:cubicBezTo>
                    <a:cubicBezTo>
                      <a:pt x="662" y="96"/>
                      <a:pt x="644" y="80"/>
                      <a:pt x="623" y="66"/>
                    </a:cubicBezTo>
                    <a:cubicBezTo>
                      <a:pt x="540" y="14"/>
                      <a:pt x="439" y="0"/>
                      <a:pt x="344" y="25"/>
                    </a:cubicBezTo>
                    <a:cubicBezTo>
                      <a:pt x="297" y="37"/>
                      <a:pt x="254" y="60"/>
                      <a:pt x="216" y="88"/>
                    </a:cubicBezTo>
                    <a:cubicBezTo>
                      <a:pt x="178" y="117"/>
                      <a:pt x="147" y="149"/>
                      <a:pt x="118" y="187"/>
                    </a:cubicBezTo>
                    <a:cubicBezTo>
                      <a:pt x="6" y="336"/>
                      <a:pt x="0" y="547"/>
                      <a:pt x="90" y="696"/>
                    </a:cubicBezTo>
                    <a:cubicBezTo>
                      <a:pt x="91" y="699"/>
                      <a:pt x="92" y="701"/>
                      <a:pt x="92" y="703"/>
                    </a:cubicBezTo>
                    <a:cubicBezTo>
                      <a:pt x="126" y="662"/>
                      <a:pt x="163" y="620"/>
                      <a:pt x="213" y="609"/>
                    </a:cubicBezTo>
                    <a:cubicBezTo>
                      <a:pt x="243" y="603"/>
                      <a:pt x="274" y="607"/>
                      <a:pt x="303" y="616"/>
                    </a:cubicBezTo>
                    <a:cubicBezTo>
                      <a:pt x="323" y="622"/>
                      <a:pt x="342" y="629"/>
                      <a:pt x="363" y="632"/>
                    </a:cubicBezTo>
                    <a:cubicBezTo>
                      <a:pt x="383" y="635"/>
                      <a:pt x="405" y="632"/>
                      <a:pt x="422" y="621"/>
                    </a:cubicBezTo>
                    <a:cubicBezTo>
                      <a:pt x="434" y="612"/>
                      <a:pt x="443" y="598"/>
                      <a:pt x="449" y="584"/>
                    </a:cubicBezTo>
                    <a:cubicBezTo>
                      <a:pt x="455" y="569"/>
                      <a:pt x="458" y="553"/>
                      <a:pt x="454" y="538"/>
                    </a:cubicBezTo>
                    <a:cubicBezTo>
                      <a:pt x="450" y="524"/>
                      <a:pt x="439" y="512"/>
                      <a:pt x="429" y="502"/>
                    </a:cubicBezTo>
                    <a:cubicBezTo>
                      <a:pt x="412" y="485"/>
                      <a:pt x="394" y="470"/>
                      <a:pt x="372" y="461"/>
                    </a:cubicBezTo>
                    <a:cubicBezTo>
                      <a:pt x="341" y="449"/>
                      <a:pt x="306" y="454"/>
                      <a:pt x="273" y="461"/>
                    </a:cubicBezTo>
                    <a:cubicBezTo>
                      <a:pt x="248" y="467"/>
                      <a:pt x="222" y="474"/>
                      <a:pt x="200" y="489"/>
                    </a:cubicBezTo>
                    <a:cubicBezTo>
                      <a:pt x="175" y="506"/>
                      <a:pt x="156" y="530"/>
                      <a:pt x="137" y="555"/>
                    </a:cubicBezTo>
                    <a:cubicBezTo>
                      <a:pt x="145" y="500"/>
                      <a:pt x="179" y="449"/>
                      <a:pt x="227" y="422"/>
                    </a:cubicBezTo>
                    <a:cubicBezTo>
                      <a:pt x="259" y="404"/>
                      <a:pt x="299" y="393"/>
                      <a:pt x="315" y="360"/>
                    </a:cubicBezTo>
                    <a:cubicBezTo>
                      <a:pt x="331" y="329"/>
                      <a:pt x="313" y="285"/>
                      <a:pt x="279" y="274"/>
                    </a:cubicBezTo>
                    <a:cubicBezTo>
                      <a:pt x="261" y="269"/>
                      <a:pt x="242" y="271"/>
                      <a:pt x="224" y="277"/>
                    </a:cubicBezTo>
                    <a:cubicBezTo>
                      <a:pt x="184" y="289"/>
                      <a:pt x="147" y="314"/>
                      <a:pt x="122" y="347"/>
                    </a:cubicBezTo>
                    <a:cubicBezTo>
                      <a:pt x="128" y="317"/>
                      <a:pt x="148" y="293"/>
                      <a:pt x="170" y="271"/>
                    </a:cubicBezTo>
                    <a:cubicBezTo>
                      <a:pt x="190" y="251"/>
                      <a:pt x="212" y="233"/>
                      <a:pt x="239" y="224"/>
                    </a:cubicBezTo>
                    <a:cubicBezTo>
                      <a:pt x="262" y="216"/>
                      <a:pt x="286" y="216"/>
                      <a:pt x="310" y="215"/>
                    </a:cubicBezTo>
                    <a:cubicBezTo>
                      <a:pt x="334" y="213"/>
                      <a:pt x="358" y="210"/>
                      <a:pt x="382" y="206"/>
                    </a:cubicBezTo>
                    <a:cubicBezTo>
                      <a:pt x="404" y="202"/>
                      <a:pt x="429" y="194"/>
                      <a:pt x="438" y="174"/>
                    </a:cubicBezTo>
                    <a:cubicBezTo>
                      <a:pt x="445" y="158"/>
                      <a:pt x="439" y="139"/>
                      <a:pt x="428" y="126"/>
                    </a:cubicBezTo>
                    <a:cubicBezTo>
                      <a:pt x="417" y="113"/>
                      <a:pt x="400" y="106"/>
                      <a:pt x="384" y="101"/>
                    </a:cubicBezTo>
                    <a:cubicBezTo>
                      <a:pt x="366" y="96"/>
                      <a:pt x="349" y="94"/>
                      <a:pt x="332" y="95"/>
                    </a:cubicBezTo>
                    <a:cubicBezTo>
                      <a:pt x="342" y="91"/>
                      <a:pt x="351" y="88"/>
                      <a:pt x="361" y="86"/>
                    </a:cubicBezTo>
                    <a:cubicBezTo>
                      <a:pt x="399" y="76"/>
                      <a:pt x="439" y="74"/>
                      <a:pt x="479" y="80"/>
                    </a:cubicBezTo>
                    <a:cubicBezTo>
                      <a:pt x="519" y="85"/>
                      <a:pt x="557" y="98"/>
                      <a:pt x="590" y="118"/>
                    </a:cubicBezTo>
                    <a:cubicBezTo>
                      <a:pt x="655" y="159"/>
                      <a:pt x="708" y="234"/>
                      <a:pt x="706" y="311"/>
                    </a:cubicBezTo>
                    <a:cubicBezTo>
                      <a:pt x="706" y="350"/>
                      <a:pt x="695" y="389"/>
                      <a:pt x="672" y="420"/>
                    </a:cubicBezTo>
                    <a:cubicBezTo>
                      <a:pt x="666" y="428"/>
                      <a:pt x="660" y="435"/>
                      <a:pt x="653" y="441"/>
                    </a:cubicBezTo>
                    <a:cubicBezTo>
                      <a:pt x="645" y="448"/>
                      <a:pt x="637" y="455"/>
                      <a:pt x="629" y="460"/>
                    </a:cubicBezTo>
                    <a:cubicBezTo>
                      <a:pt x="613" y="472"/>
                      <a:pt x="596" y="480"/>
                      <a:pt x="578" y="482"/>
                    </a:cubicBezTo>
                    <a:cubicBezTo>
                      <a:pt x="542" y="488"/>
                      <a:pt x="502" y="469"/>
                      <a:pt x="480" y="438"/>
                    </a:cubicBezTo>
                    <a:cubicBezTo>
                      <a:pt x="458" y="408"/>
                      <a:pt x="464" y="363"/>
                      <a:pt x="489" y="333"/>
                    </a:cubicBezTo>
                    <a:cubicBezTo>
                      <a:pt x="501" y="319"/>
                      <a:pt x="518" y="309"/>
                      <a:pt x="537" y="308"/>
                    </a:cubicBezTo>
                    <a:cubicBezTo>
                      <a:pt x="555" y="307"/>
                      <a:pt x="576" y="314"/>
                      <a:pt x="590" y="326"/>
                    </a:cubicBezTo>
                    <a:cubicBezTo>
                      <a:pt x="606" y="338"/>
                      <a:pt x="612" y="355"/>
                      <a:pt x="602" y="371"/>
                    </a:cubicBezTo>
                    <a:cubicBezTo>
                      <a:pt x="592" y="386"/>
                      <a:pt x="572" y="397"/>
                      <a:pt x="553" y="397"/>
                    </a:cubicBezTo>
                    <a:cubicBezTo>
                      <a:pt x="545" y="397"/>
                      <a:pt x="539" y="404"/>
                      <a:pt x="539" y="412"/>
                    </a:cubicBezTo>
                    <a:cubicBezTo>
                      <a:pt x="539" y="420"/>
                      <a:pt x="546" y="426"/>
                      <a:pt x="553" y="426"/>
                    </a:cubicBezTo>
                    <a:cubicBezTo>
                      <a:pt x="555" y="426"/>
                      <a:pt x="557" y="426"/>
                      <a:pt x="559" y="425"/>
                    </a:cubicBezTo>
                    <a:cubicBezTo>
                      <a:pt x="582" y="415"/>
                      <a:pt x="604" y="403"/>
                      <a:pt x="618" y="381"/>
                    </a:cubicBezTo>
                    <a:cubicBezTo>
                      <a:pt x="626" y="370"/>
                      <a:pt x="629" y="355"/>
                      <a:pt x="626" y="342"/>
                    </a:cubicBezTo>
                    <a:cubicBezTo>
                      <a:pt x="623" y="328"/>
                      <a:pt x="614" y="317"/>
                      <a:pt x="605" y="309"/>
                    </a:cubicBezTo>
                    <a:cubicBezTo>
                      <a:pt x="585" y="293"/>
                      <a:pt x="562" y="284"/>
                      <a:pt x="536" y="284"/>
                    </a:cubicBezTo>
                    <a:cubicBezTo>
                      <a:pt x="510" y="284"/>
                      <a:pt x="485" y="297"/>
                      <a:pt x="469" y="315"/>
                    </a:cubicBezTo>
                    <a:cubicBezTo>
                      <a:pt x="452" y="334"/>
                      <a:pt x="441" y="357"/>
                      <a:pt x="438" y="382"/>
                    </a:cubicBezTo>
                    <a:cubicBezTo>
                      <a:pt x="434" y="407"/>
                      <a:pt x="440" y="434"/>
                      <a:pt x="453" y="455"/>
                    </a:cubicBezTo>
                    <a:cubicBezTo>
                      <a:pt x="467" y="477"/>
                      <a:pt x="486" y="494"/>
                      <a:pt x="508" y="505"/>
                    </a:cubicBezTo>
                    <a:cubicBezTo>
                      <a:pt x="530" y="517"/>
                      <a:pt x="556" y="523"/>
                      <a:pt x="582" y="521"/>
                    </a:cubicBezTo>
                    <a:cubicBezTo>
                      <a:pt x="608" y="518"/>
                      <a:pt x="632" y="508"/>
                      <a:pt x="652" y="496"/>
                    </a:cubicBezTo>
                    <a:cubicBezTo>
                      <a:pt x="663" y="489"/>
                      <a:pt x="672" y="482"/>
                      <a:pt x="681" y="475"/>
                    </a:cubicBezTo>
                    <a:cubicBezTo>
                      <a:pt x="691" y="467"/>
                      <a:pt x="700" y="458"/>
                      <a:pt x="708" y="448"/>
                    </a:cubicBezTo>
                    <a:cubicBezTo>
                      <a:pt x="739" y="410"/>
                      <a:pt x="756" y="361"/>
                      <a:pt x="758" y="312"/>
                    </a:cubicBezTo>
                    <a:cubicBezTo>
                      <a:pt x="761" y="263"/>
                      <a:pt x="746" y="213"/>
                      <a:pt x="722" y="17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18" name="Freeform 39">
                <a:extLst>
                  <a:ext uri="{FF2B5EF4-FFF2-40B4-BE49-F238E27FC236}">
                    <a16:creationId xmlns:a16="http://schemas.microsoft.com/office/drawing/2014/main" id="{2C2910D4-CE7F-57EB-8F63-926FC828C7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11182" y="1696241"/>
                <a:ext cx="34459" cy="90727"/>
              </a:xfrm>
              <a:custGeom>
                <a:avLst/>
                <a:gdLst>
                  <a:gd name="T0" fmla="*/ 90 w 131"/>
                  <a:gd name="T1" fmla="*/ 97 h 342"/>
                  <a:gd name="T2" fmla="*/ 93 w 131"/>
                  <a:gd name="T3" fmla="*/ 13 h 342"/>
                  <a:gd name="T4" fmla="*/ 63 w 131"/>
                  <a:gd name="T5" fmla="*/ 93 h 342"/>
                  <a:gd name="T6" fmla="*/ 79 w 131"/>
                  <a:gd name="T7" fmla="*/ 210 h 342"/>
                  <a:gd name="T8" fmla="*/ 70 w 131"/>
                  <a:gd name="T9" fmla="*/ 212 h 342"/>
                  <a:gd name="T10" fmla="*/ 69 w 131"/>
                  <a:gd name="T11" fmla="*/ 0 h 342"/>
                  <a:gd name="T12" fmla="*/ 22 w 131"/>
                  <a:gd name="T13" fmla="*/ 61 h 342"/>
                  <a:gd name="T14" fmla="*/ 12 w 131"/>
                  <a:gd name="T15" fmla="*/ 178 h 342"/>
                  <a:gd name="T16" fmla="*/ 90 w 131"/>
                  <a:gd name="T17" fmla="*/ 342 h 342"/>
                  <a:gd name="T18" fmla="*/ 123 w 131"/>
                  <a:gd name="T19" fmla="*/ 222 h 342"/>
                  <a:gd name="T20" fmla="*/ 90 w 131"/>
                  <a:gd name="T21" fmla="*/ 97 h 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1" h="342">
                    <a:moveTo>
                      <a:pt x="90" y="97"/>
                    </a:moveTo>
                    <a:cubicBezTo>
                      <a:pt x="88" y="84"/>
                      <a:pt x="94" y="37"/>
                      <a:pt x="93" y="13"/>
                    </a:cubicBezTo>
                    <a:cubicBezTo>
                      <a:pt x="77" y="37"/>
                      <a:pt x="65" y="60"/>
                      <a:pt x="63" y="93"/>
                    </a:cubicBezTo>
                    <a:cubicBezTo>
                      <a:pt x="61" y="132"/>
                      <a:pt x="71" y="171"/>
                      <a:pt x="79" y="210"/>
                    </a:cubicBezTo>
                    <a:cubicBezTo>
                      <a:pt x="81" y="216"/>
                      <a:pt x="72" y="218"/>
                      <a:pt x="70" y="212"/>
                    </a:cubicBezTo>
                    <a:cubicBezTo>
                      <a:pt x="50" y="149"/>
                      <a:pt x="13" y="50"/>
                      <a:pt x="69" y="0"/>
                    </a:cubicBezTo>
                    <a:cubicBezTo>
                      <a:pt x="48" y="11"/>
                      <a:pt x="27" y="51"/>
                      <a:pt x="22" y="61"/>
                    </a:cubicBezTo>
                    <a:cubicBezTo>
                      <a:pt x="5" y="98"/>
                      <a:pt x="0" y="140"/>
                      <a:pt x="12" y="178"/>
                    </a:cubicBezTo>
                    <a:cubicBezTo>
                      <a:pt x="30" y="236"/>
                      <a:pt x="83" y="281"/>
                      <a:pt x="90" y="342"/>
                    </a:cubicBezTo>
                    <a:cubicBezTo>
                      <a:pt x="124" y="315"/>
                      <a:pt x="131" y="265"/>
                      <a:pt x="123" y="222"/>
                    </a:cubicBezTo>
                    <a:cubicBezTo>
                      <a:pt x="115" y="180"/>
                      <a:pt x="97" y="140"/>
                      <a:pt x="90" y="9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19" name="Freeform 40">
                <a:extLst>
                  <a:ext uri="{FF2B5EF4-FFF2-40B4-BE49-F238E27FC236}">
                    <a16:creationId xmlns:a16="http://schemas.microsoft.com/office/drawing/2014/main" id="{564D08DA-DFE1-4ECB-DC4D-E08D44580E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96788" y="1756871"/>
                <a:ext cx="44927" cy="86801"/>
              </a:xfrm>
              <a:custGeom>
                <a:avLst/>
                <a:gdLst>
                  <a:gd name="T0" fmla="*/ 85 w 170"/>
                  <a:gd name="T1" fmla="*/ 90 h 328"/>
                  <a:gd name="T2" fmla="*/ 69 w 170"/>
                  <a:gd name="T3" fmla="*/ 8 h 328"/>
                  <a:gd name="T4" fmla="*/ 59 w 170"/>
                  <a:gd name="T5" fmla="*/ 92 h 328"/>
                  <a:gd name="T6" fmla="*/ 102 w 170"/>
                  <a:gd name="T7" fmla="*/ 202 h 328"/>
                  <a:gd name="T8" fmla="*/ 93 w 170"/>
                  <a:gd name="T9" fmla="*/ 207 h 328"/>
                  <a:gd name="T10" fmla="*/ 43 w 170"/>
                  <a:gd name="T11" fmla="*/ 0 h 328"/>
                  <a:gd name="T12" fmla="*/ 11 w 170"/>
                  <a:gd name="T13" fmla="*/ 71 h 328"/>
                  <a:gd name="T14" fmla="*/ 29 w 170"/>
                  <a:gd name="T15" fmla="*/ 187 h 328"/>
                  <a:gd name="T16" fmla="*/ 143 w 170"/>
                  <a:gd name="T17" fmla="*/ 328 h 328"/>
                  <a:gd name="T18" fmla="*/ 147 w 170"/>
                  <a:gd name="T19" fmla="*/ 204 h 328"/>
                  <a:gd name="T20" fmla="*/ 85 w 170"/>
                  <a:gd name="T21" fmla="*/ 90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0" h="328">
                    <a:moveTo>
                      <a:pt x="85" y="90"/>
                    </a:moveTo>
                    <a:cubicBezTo>
                      <a:pt x="81" y="78"/>
                      <a:pt x="76" y="30"/>
                      <a:pt x="69" y="8"/>
                    </a:cubicBezTo>
                    <a:cubicBezTo>
                      <a:pt x="59" y="35"/>
                      <a:pt x="53" y="60"/>
                      <a:pt x="59" y="92"/>
                    </a:cubicBezTo>
                    <a:cubicBezTo>
                      <a:pt x="66" y="131"/>
                      <a:pt x="84" y="167"/>
                      <a:pt x="102" y="202"/>
                    </a:cubicBezTo>
                    <a:cubicBezTo>
                      <a:pt x="104" y="208"/>
                      <a:pt x="96" y="212"/>
                      <a:pt x="93" y="207"/>
                    </a:cubicBezTo>
                    <a:cubicBezTo>
                      <a:pt x="59" y="149"/>
                      <a:pt x="0" y="62"/>
                      <a:pt x="43" y="0"/>
                    </a:cubicBezTo>
                    <a:cubicBezTo>
                      <a:pt x="25" y="16"/>
                      <a:pt x="13" y="59"/>
                      <a:pt x="11" y="71"/>
                    </a:cubicBezTo>
                    <a:cubicBezTo>
                      <a:pt x="3" y="110"/>
                      <a:pt x="8" y="153"/>
                      <a:pt x="29" y="187"/>
                    </a:cubicBezTo>
                    <a:cubicBezTo>
                      <a:pt x="60" y="239"/>
                      <a:pt x="122" y="271"/>
                      <a:pt x="143" y="328"/>
                    </a:cubicBezTo>
                    <a:cubicBezTo>
                      <a:pt x="170" y="294"/>
                      <a:pt x="164" y="244"/>
                      <a:pt x="147" y="204"/>
                    </a:cubicBezTo>
                    <a:cubicBezTo>
                      <a:pt x="130" y="165"/>
                      <a:pt x="102" y="130"/>
                      <a:pt x="85" y="9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20" name="Freeform 41">
                <a:extLst>
                  <a:ext uri="{FF2B5EF4-FFF2-40B4-BE49-F238E27FC236}">
                    <a16:creationId xmlns:a16="http://schemas.microsoft.com/office/drawing/2014/main" id="{C8B3FEE1-EEF3-974E-5DC2-55FBB3612C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96788" y="1824917"/>
                <a:ext cx="44927" cy="86801"/>
              </a:xfrm>
              <a:custGeom>
                <a:avLst/>
                <a:gdLst>
                  <a:gd name="T0" fmla="*/ 85 w 170"/>
                  <a:gd name="T1" fmla="*/ 90 h 328"/>
                  <a:gd name="T2" fmla="*/ 69 w 170"/>
                  <a:gd name="T3" fmla="*/ 8 h 328"/>
                  <a:gd name="T4" fmla="*/ 59 w 170"/>
                  <a:gd name="T5" fmla="*/ 91 h 328"/>
                  <a:gd name="T6" fmla="*/ 102 w 170"/>
                  <a:gd name="T7" fmla="*/ 202 h 328"/>
                  <a:gd name="T8" fmla="*/ 93 w 170"/>
                  <a:gd name="T9" fmla="*/ 206 h 328"/>
                  <a:gd name="T10" fmla="*/ 43 w 170"/>
                  <a:gd name="T11" fmla="*/ 0 h 328"/>
                  <a:gd name="T12" fmla="*/ 11 w 170"/>
                  <a:gd name="T13" fmla="*/ 71 h 328"/>
                  <a:gd name="T14" fmla="*/ 29 w 170"/>
                  <a:gd name="T15" fmla="*/ 187 h 328"/>
                  <a:gd name="T16" fmla="*/ 143 w 170"/>
                  <a:gd name="T17" fmla="*/ 328 h 328"/>
                  <a:gd name="T18" fmla="*/ 147 w 170"/>
                  <a:gd name="T19" fmla="*/ 204 h 328"/>
                  <a:gd name="T20" fmla="*/ 85 w 170"/>
                  <a:gd name="T21" fmla="*/ 90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0" h="328">
                    <a:moveTo>
                      <a:pt x="85" y="90"/>
                    </a:moveTo>
                    <a:cubicBezTo>
                      <a:pt x="81" y="78"/>
                      <a:pt x="76" y="30"/>
                      <a:pt x="69" y="8"/>
                    </a:cubicBezTo>
                    <a:cubicBezTo>
                      <a:pt x="59" y="34"/>
                      <a:pt x="53" y="60"/>
                      <a:pt x="59" y="91"/>
                    </a:cubicBezTo>
                    <a:cubicBezTo>
                      <a:pt x="66" y="131"/>
                      <a:pt x="84" y="166"/>
                      <a:pt x="102" y="202"/>
                    </a:cubicBezTo>
                    <a:cubicBezTo>
                      <a:pt x="104" y="207"/>
                      <a:pt x="96" y="212"/>
                      <a:pt x="93" y="206"/>
                    </a:cubicBezTo>
                    <a:cubicBezTo>
                      <a:pt x="59" y="149"/>
                      <a:pt x="0" y="61"/>
                      <a:pt x="43" y="0"/>
                    </a:cubicBezTo>
                    <a:cubicBezTo>
                      <a:pt x="25" y="16"/>
                      <a:pt x="13" y="59"/>
                      <a:pt x="11" y="71"/>
                    </a:cubicBezTo>
                    <a:cubicBezTo>
                      <a:pt x="3" y="110"/>
                      <a:pt x="8" y="152"/>
                      <a:pt x="29" y="187"/>
                    </a:cubicBezTo>
                    <a:cubicBezTo>
                      <a:pt x="60" y="239"/>
                      <a:pt x="122" y="271"/>
                      <a:pt x="143" y="328"/>
                    </a:cubicBezTo>
                    <a:cubicBezTo>
                      <a:pt x="170" y="293"/>
                      <a:pt x="164" y="244"/>
                      <a:pt x="147" y="204"/>
                    </a:cubicBezTo>
                    <a:cubicBezTo>
                      <a:pt x="130" y="164"/>
                      <a:pt x="102" y="130"/>
                      <a:pt x="85" y="9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21" name="Freeform 42">
                <a:extLst>
                  <a:ext uri="{FF2B5EF4-FFF2-40B4-BE49-F238E27FC236}">
                    <a16:creationId xmlns:a16="http://schemas.microsoft.com/office/drawing/2014/main" id="{61F926E9-819A-7DE0-2514-86C6315771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07159" y="1451539"/>
                <a:ext cx="90291" cy="37076"/>
              </a:xfrm>
              <a:custGeom>
                <a:avLst/>
                <a:gdLst>
                  <a:gd name="T0" fmla="*/ 275 w 340"/>
                  <a:gd name="T1" fmla="*/ 122 h 139"/>
                  <a:gd name="T2" fmla="*/ 340 w 340"/>
                  <a:gd name="T3" fmla="*/ 79 h 139"/>
                  <a:gd name="T4" fmla="*/ 128 w 340"/>
                  <a:gd name="T5" fmla="*/ 64 h 139"/>
                  <a:gd name="T6" fmla="*/ 131 w 340"/>
                  <a:gd name="T7" fmla="*/ 55 h 139"/>
                  <a:gd name="T8" fmla="*/ 247 w 340"/>
                  <a:gd name="T9" fmla="*/ 79 h 139"/>
                  <a:gd name="T10" fmla="*/ 328 w 340"/>
                  <a:gd name="T11" fmla="*/ 54 h 139"/>
                  <a:gd name="T12" fmla="*/ 244 w 340"/>
                  <a:gd name="T13" fmla="*/ 52 h 139"/>
                  <a:gd name="T14" fmla="*/ 121 w 340"/>
                  <a:gd name="T15" fmla="*/ 10 h 139"/>
                  <a:gd name="T16" fmla="*/ 0 w 340"/>
                  <a:gd name="T17" fmla="*/ 35 h 139"/>
                  <a:gd name="T18" fmla="*/ 158 w 340"/>
                  <a:gd name="T19" fmla="*/ 124 h 139"/>
                  <a:gd name="T20" fmla="*/ 275 w 340"/>
                  <a:gd name="T21" fmla="*/ 122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0" h="139">
                    <a:moveTo>
                      <a:pt x="275" y="122"/>
                    </a:moveTo>
                    <a:cubicBezTo>
                      <a:pt x="286" y="118"/>
                      <a:pt x="327" y="99"/>
                      <a:pt x="340" y="79"/>
                    </a:cubicBezTo>
                    <a:cubicBezTo>
                      <a:pt x="286" y="132"/>
                      <a:pt x="190" y="88"/>
                      <a:pt x="128" y="64"/>
                    </a:cubicBezTo>
                    <a:cubicBezTo>
                      <a:pt x="122" y="62"/>
                      <a:pt x="125" y="53"/>
                      <a:pt x="131" y="55"/>
                    </a:cubicBezTo>
                    <a:cubicBezTo>
                      <a:pt x="169" y="66"/>
                      <a:pt x="207" y="79"/>
                      <a:pt x="247" y="79"/>
                    </a:cubicBezTo>
                    <a:cubicBezTo>
                      <a:pt x="279" y="79"/>
                      <a:pt x="303" y="69"/>
                      <a:pt x="328" y="54"/>
                    </a:cubicBezTo>
                    <a:cubicBezTo>
                      <a:pt x="305" y="52"/>
                      <a:pt x="257" y="55"/>
                      <a:pt x="244" y="52"/>
                    </a:cubicBezTo>
                    <a:cubicBezTo>
                      <a:pt x="202" y="42"/>
                      <a:pt x="163" y="21"/>
                      <a:pt x="121" y="10"/>
                    </a:cubicBezTo>
                    <a:cubicBezTo>
                      <a:pt x="79" y="0"/>
                      <a:pt x="29" y="3"/>
                      <a:pt x="0" y="35"/>
                    </a:cubicBezTo>
                    <a:cubicBezTo>
                      <a:pt x="60" y="46"/>
                      <a:pt x="101" y="102"/>
                      <a:pt x="158" y="124"/>
                    </a:cubicBezTo>
                    <a:cubicBezTo>
                      <a:pt x="195" y="139"/>
                      <a:pt x="238" y="137"/>
                      <a:pt x="275" y="12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22" name="Freeform 43">
                <a:extLst>
                  <a:ext uri="{FF2B5EF4-FFF2-40B4-BE49-F238E27FC236}">
                    <a16:creationId xmlns:a16="http://schemas.microsoft.com/office/drawing/2014/main" id="{C81B7FDF-9D78-21C9-3297-DA86348504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46965" y="1446305"/>
                <a:ext cx="85057" cy="49289"/>
              </a:xfrm>
              <a:custGeom>
                <a:avLst/>
                <a:gdLst>
                  <a:gd name="T0" fmla="*/ 117 w 320"/>
                  <a:gd name="T1" fmla="*/ 82 h 185"/>
                  <a:gd name="T2" fmla="*/ 122 w 320"/>
                  <a:gd name="T3" fmla="*/ 74 h 185"/>
                  <a:gd name="T4" fmla="*/ 230 w 320"/>
                  <a:gd name="T5" fmla="*/ 125 h 185"/>
                  <a:gd name="T6" fmla="*/ 314 w 320"/>
                  <a:gd name="T7" fmla="*/ 120 h 185"/>
                  <a:gd name="T8" fmla="*/ 233 w 320"/>
                  <a:gd name="T9" fmla="*/ 98 h 185"/>
                  <a:gd name="T10" fmla="*/ 124 w 320"/>
                  <a:gd name="T11" fmla="*/ 29 h 185"/>
                  <a:gd name="T12" fmla="*/ 0 w 320"/>
                  <a:gd name="T13" fmla="*/ 24 h 185"/>
                  <a:gd name="T14" fmla="*/ 133 w 320"/>
                  <a:gd name="T15" fmla="*/ 148 h 185"/>
                  <a:gd name="T16" fmla="*/ 247 w 320"/>
                  <a:gd name="T17" fmla="*/ 174 h 185"/>
                  <a:gd name="T18" fmla="*/ 320 w 320"/>
                  <a:gd name="T19" fmla="*/ 147 h 185"/>
                  <a:gd name="T20" fmla="*/ 117 w 320"/>
                  <a:gd name="T21" fmla="*/ 82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0" h="185">
                    <a:moveTo>
                      <a:pt x="117" y="82"/>
                    </a:moveTo>
                    <a:cubicBezTo>
                      <a:pt x="112" y="79"/>
                      <a:pt x="117" y="71"/>
                      <a:pt x="122" y="74"/>
                    </a:cubicBezTo>
                    <a:cubicBezTo>
                      <a:pt x="157" y="94"/>
                      <a:pt x="191" y="115"/>
                      <a:pt x="230" y="125"/>
                    </a:cubicBezTo>
                    <a:cubicBezTo>
                      <a:pt x="261" y="132"/>
                      <a:pt x="287" y="128"/>
                      <a:pt x="314" y="120"/>
                    </a:cubicBezTo>
                    <a:cubicBezTo>
                      <a:pt x="292" y="112"/>
                      <a:pt x="245" y="104"/>
                      <a:pt x="233" y="98"/>
                    </a:cubicBezTo>
                    <a:cubicBezTo>
                      <a:pt x="195" y="79"/>
                      <a:pt x="162" y="49"/>
                      <a:pt x="124" y="29"/>
                    </a:cubicBezTo>
                    <a:cubicBezTo>
                      <a:pt x="85" y="9"/>
                      <a:pt x="36" y="0"/>
                      <a:pt x="0" y="24"/>
                    </a:cubicBezTo>
                    <a:cubicBezTo>
                      <a:pt x="55" y="49"/>
                      <a:pt x="82" y="114"/>
                      <a:pt x="133" y="148"/>
                    </a:cubicBezTo>
                    <a:cubicBezTo>
                      <a:pt x="166" y="171"/>
                      <a:pt x="207" y="179"/>
                      <a:pt x="247" y="174"/>
                    </a:cubicBezTo>
                    <a:cubicBezTo>
                      <a:pt x="259" y="172"/>
                      <a:pt x="303" y="163"/>
                      <a:pt x="320" y="147"/>
                    </a:cubicBezTo>
                    <a:cubicBezTo>
                      <a:pt x="256" y="185"/>
                      <a:pt x="172" y="120"/>
                      <a:pt x="117" y="8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23" name="Freeform 44">
                <a:extLst>
                  <a:ext uri="{FF2B5EF4-FFF2-40B4-BE49-F238E27FC236}">
                    <a16:creationId xmlns:a16="http://schemas.microsoft.com/office/drawing/2014/main" id="{D94E777A-4CEE-BCC0-23AD-0ACB435799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79792" y="1446305"/>
                <a:ext cx="85057" cy="49289"/>
              </a:xfrm>
              <a:custGeom>
                <a:avLst/>
                <a:gdLst>
                  <a:gd name="T0" fmla="*/ 117 w 320"/>
                  <a:gd name="T1" fmla="*/ 82 h 185"/>
                  <a:gd name="T2" fmla="*/ 122 w 320"/>
                  <a:gd name="T3" fmla="*/ 74 h 185"/>
                  <a:gd name="T4" fmla="*/ 230 w 320"/>
                  <a:gd name="T5" fmla="*/ 124 h 185"/>
                  <a:gd name="T6" fmla="*/ 314 w 320"/>
                  <a:gd name="T7" fmla="*/ 120 h 185"/>
                  <a:gd name="T8" fmla="*/ 233 w 320"/>
                  <a:gd name="T9" fmla="*/ 98 h 185"/>
                  <a:gd name="T10" fmla="*/ 123 w 320"/>
                  <a:gd name="T11" fmla="*/ 29 h 185"/>
                  <a:gd name="T12" fmla="*/ 0 w 320"/>
                  <a:gd name="T13" fmla="*/ 24 h 185"/>
                  <a:gd name="T14" fmla="*/ 132 w 320"/>
                  <a:gd name="T15" fmla="*/ 148 h 185"/>
                  <a:gd name="T16" fmla="*/ 247 w 320"/>
                  <a:gd name="T17" fmla="*/ 174 h 185"/>
                  <a:gd name="T18" fmla="*/ 320 w 320"/>
                  <a:gd name="T19" fmla="*/ 147 h 185"/>
                  <a:gd name="T20" fmla="*/ 117 w 320"/>
                  <a:gd name="T21" fmla="*/ 82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0" h="185">
                    <a:moveTo>
                      <a:pt x="117" y="82"/>
                    </a:moveTo>
                    <a:cubicBezTo>
                      <a:pt x="112" y="79"/>
                      <a:pt x="117" y="71"/>
                      <a:pt x="122" y="74"/>
                    </a:cubicBezTo>
                    <a:cubicBezTo>
                      <a:pt x="156" y="94"/>
                      <a:pt x="191" y="115"/>
                      <a:pt x="230" y="124"/>
                    </a:cubicBezTo>
                    <a:cubicBezTo>
                      <a:pt x="261" y="132"/>
                      <a:pt x="287" y="128"/>
                      <a:pt x="314" y="120"/>
                    </a:cubicBezTo>
                    <a:cubicBezTo>
                      <a:pt x="292" y="112"/>
                      <a:pt x="245" y="104"/>
                      <a:pt x="233" y="98"/>
                    </a:cubicBezTo>
                    <a:cubicBezTo>
                      <a:pt x="194" y="79"/>
                      <a:pt x="162" y="49"/>
                      <a:pt x="123" y="29"/>
                    </a:cubicBezTo>
                    <a:cubicBezTo>
                      <a:pt x="85" y="9"/>
                      <a:pt x="36" y="0"/>
                      <a:pt x="0" y="24"/>
                    </a:cubicBezTo>
                    <a:cubicBezTo>
                      <a:pt x="55" y="49"/>
                      <a:pt x="82" y="114"/>
                      <a:pt x="132" y="148"/>
                    </a:cubicBezTo>
                    <a:cubicBezTo>
                      <a:pt x="165" y="171"/>
                      <a:pt x="207" y="179"/>
                      <a:pt x="247" y="174"/>
                    </a:cubicBezTo>
                    <a:cubicBezTo>
                      <a:pt x="259" y="172"/>
                      <a:pt x="303" y="163"/>
                      <a:pt x="320" y="147"/>
                    </a:cubicBezTo>
                    <a:cubicBezTo>
                      <a:pt x="256" y="185"/>
                      <a:pt x="172" y="120"/>
                      <a:pt x="117" y="8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24" name="Oval 45">
                <a:extLst>
                  <a:ext uri="{FF2B5EF4-FFF2-40B4-BE49-F238E27FC236}">
                    <a16:creationId xmlns:a16="http://schemas.microsoft.com/office/drawing/2014/main" id="{FA1D228C-AE81-AD91-0859-06AE6DBF19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22313" y="1643462"/>
                <a:ext cx="33586" cy="3358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</p:grpSp>
        <p:grpSp>
          <p:nvGrpSpPr>
            <p:cNvPr id="25" name="组合 24" descr="e7d195523061f1c0d318120d6aeaf1b6ccceb6ba3da59c0775C5DE19DDDEBC09ED96DBD9900D9848D623ECAD1D4904B78047D0015C22C8BE97228BE8B5BFF08FE7A3AE04126DA07312A96C0F69F9BAB782163B5A5115918E489AD6670613DE8D78C74CA298C69F7009F72E82688C84BEBCB81B6A34152D50FD34420E38D33283296165836B0374C9">
              <a:extLst>
                <a:ext uri="{FF2B5EF4-FFF2-40B4-BE49-F238E27FC236}">
                  <a16:creationId xmlns:a16="http://schemas.microsoft.com/office/drawing/2014/main" id="{ADA812B1-0510-8AF4-D3C8-859313284CF1}"/>
                </a:ext>
              </a:extLst>
            </p:cNvPr>
            <p:cNvGrpSpPr/>
            <p:nvPr/>
          </p:nvGrpSpPr>
          <p:grpSpPr>
            <a:xfrm rot="10800000" flipH="1" flipV="1">
              <a:off x="2333793" y="4104813"/>
              <a:ext cx="422368" cy="381384"/>
              <a:chOff x="5934075" y="857250"/>
              <a:chExt cx="801688" cy="723900"/>
            </a:xfrm>
            <a:solidFill>
              <a:schemeClr val="accent1"/>
            </a:solidFill>
          </p:grpSpPr>
          <p:sp>
            <p:nvSpPr>
              <p:cNvPr id="448" name="Freeform 5">
                <a:extLst>
                  <a:ext uri="{FF2B5EF4-FFF2-40B4-BE49-F238E27FC236}">
                    <a16:creationId xmlns:a16="http://schemas.microsoft.com/office/drawing/2014/main" id="{2213331D-FDB4-918A-EE01-209706726E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34075" y="857250"/>
                <a:ext cx="322263" cy="723900"/>
              </a:xfrm>
              <a:custGeom>
                <a:avLst/>
                <a:gdLst>
                  <a:gd name="T0" fmla="*/ 1 w 198"/>
                  <a:gd name="T1" fmla="*/ 444 h 444"/>
                  <a:gd name="T2" fmla="*/ 1 w 198"/>
                  <a:gd name="T3" fmla="*/ 232 h 444"/>
                  <a:gd name="T4" fmla="*/ 14 w 198"/>
                  <a:gd name="T5" fmla="*/ 146 h 444"/>
                  <a:gd name="T6" fmla="*/ 55 w 198"/>
                  <a:gd name="T7" fmla="*/ 76 h 444"/>
                  <a:gd name="T8" fmla="*/ 118 w 198"/>
                  <a:gd name="T9" fmla="*/ 25 h 444"/>
                  <a:gd name="T10" fmla="*/ 198 w 198"/>
                  <a:gd name="T11" fmla="*/ 0 h 444"/>
                  <a:gd name="T12" fmla="*/ 198 w 198"/>
                  <a:gd name="T13" fmla="*/ 91 h 444"/>
                  <a:gd name="T14" fmla="*/ 126 w 198"/>
                  <a:gd name="T15" fmla="*/ 144 h 444"/>
                  <a:gd name="T16" fmla="*/ 106 w 198"/>
                  <a:gd name="T17" fmla="*/ 231 h 444"/>
                  <a:gd name="T18" fmla="*/ 198 w 198"/>
                  <a:gd name="T19" fmla="*/ 231 h 444"/>
                  <a:gd name="T20" fmla="*/ 198 w 198"/>
                  <a:gd name="T21" fmla="*/ 444 h 444"/>
                  <a:gd name="T22" fmla="*/ 1 w 198"/>
                  <a:gd name="T23" fmla="*/ 444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8" h="444">
                    <a:moveTo>
                      <a:pt x="1" y="444"/>
                    </a:moveTo>
                    <a:cubicBezTo>
                      <a:pt x="1" y="232"/>
                      <a:pt x="1" y="232"/>
                      <a:pt x="1" y="232"/>
                    </a:cubicBezTo>
                    <a:cubicBezTo>
                      <a:pt x="0" y="202"/>
                      <a:pt x="5" y="173"/>
                      <a:pt x="14" y="146"/>
                    </a:cubicBezTo>
                    <a:cubicBezTo>
                      <a:pt x="24" y="120"/>
                      <a:pt x="38" y="96"/>
                      <a:pt x="55" y="76"/>
                    </a:cubicBezTo>
                    <a:cubicBezTo>
                      <a:pt x="73" y="55"/>
                      <a:pt x="94" y="39"/>
                      <a:pt x="118" y="25"/>
                    </a:cubicBezTo>
                    <a:cubicBezTo>
                      <a:pt x="143" y="12"/>
                      <a:pt x="169" y="3"/>
                      <a:pt x="198" y="0"/>
                    </a:cubicBezTo>
                    <a:cubicBezTo>
                      <a:pt x="198" y="91"/>
                      <a:pt x="198" y="91"/>
                      <a:pt x="198" y="91"/>
                    </a:cubicBezTo>
                    <a:cubicBezTo>
                      <a:pt x="163" y="103"/>
                      <a:pt x="139" y="121"/>
                      <a:pt x="126" y="144"/>
                    </a:cubicBezTo>
                    <a:cubicBezTo>
                      <a:pt x="113" y="168"/>
                      <a:pt x="106" y="197"/>
                      <a:pt x="106" y="231"/>
                    </a:cubicBezTo>
                    <a:cubicBezTo>
                      <a:pt x="198" y="231"/>
                      <a:pt x="198" y="231"/>
                      <a:pt x="198" y="231"/>
                    </a:cubicBezTo>
                    <a:cubicBezTo>
                      <a:pt x="198" y="444"/>
                      <a:pt x="198" y="444"/>
                      <a:pt x="198" y="444"/>
                    </a:cubicBezTo>
                    <a:cubicBezTo>
                      <a:pt x="1" y="444"/>
                      <a:pt x="1" y="444"/>
                      <a:pt x="1" y="4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1933" tIns="30967" rIns="61933" bIns="30967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30966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19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梦源黑体 CN W26" panose="020B0200000000000000" pitchFamily="34" charset="-122"/>
                  <a:ea typeface="梦源黑体 CN W26" panose="020B0200000000000000" pitchFamily="34" charset="-122"/>
                  <a:cs typeface="+mn-cs"/>
                </a:endParaRPr>
              </a:p>
            </p:txBody>
          </p:sp>
          <p:sp>
            <p:nvSpPr>
              <p:cNvPr id="449" name="Freeform 6">
                <a:extLst>
                  <a:ext uri="{FF2B5EF4-FFF2-40B4-BE49-F238E27FC236}">
                    <a16:creationId xmlns:a16="http://schemas.microsoft.com/office/drawing/2014/main" id="{54E80B0E-05EE-8C37-A593-9322F8F59C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13500" y="857250"/>
                <a:ext cx="322263" cy="723900"/>
              </a:xfrm>
              <a:custGeom>
                <a:avLst/>
                <a:gdLst>
                  <a:gd name="T0" fmla="*/ 1 w 198"/>
                  <a:gd name="T1" fmla="*/ 444 h 444"/>
                  <a:gd name="T2" fmla="*/ 1 w 198"/>
                  <a:gd name="T3" fmla="*/ 232 h 444"/>
                  <a:gd name="T4" fmla="*/ 14 w 198"/>
                  <a:gd name="T5" fmla="*/ 146 h 444"/>
                  <a:gd name="T6" fmla="*/ 55 w 198"/>
                  <a:gd name="T7" fmla="*/ 76 h 444"/>
                  <a:gd name="T8" fmla="*/ 118 w 198"/>
                  <a:gd name="T9" fmla="*/ 25 h 444"/>
                  <a:gd name="T10" fmla="*/ 198 w 198"/>
                  <a:gd name="T11" fmla="*/ 0 h 444"/>
                  <a:gd name="T12" fmla="*/ 198 w 198"/>
                  <a:gd name="T13" fmla="*/ 91 h 444"/>
                  <a:gd name="T14" fmla="*/ 126 w 198"/>
                  <a:gd name="T15" fmla="*/ 144 h 444"/>
                  <a:gd name="T16" fmla="*/ 107 w 198"/>
                  <a:gd name="T17" fmla="*/ 231 h 444"/>
                  <a:gd name="T18" fmla="*/ 198 w 198"/>
                  <a:gd name="T19" fmla="*/ 231 h 444"/>
                  <a:gd name="T20" fmla="*/ 198 w 198"/>
                  <a:gd name="T21" fmla="*/ 444 h 444"/>
                  <a:gd name="T22" fmla="*/ 1 w 198"/>
                  <a:gd name="T23" fmla="*/ 444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8" h="444">
                    <a:moveTo>
                      <a:pt x="1" y="444"/>
                    </a:moveTo>
                    <a:cubicBezTo>
                      <a:pt x="1" y="232"/>
                      <a:pt x="1" y="232"/>
                      <a:pt x="1" y="232"/>
                    </a:cubicBezTo>
                    <a:cubicBezTo>
                      <a:pt x="0" y="202"/>
                      <a:pt x="5" y="173"/>
                      <a:pt x="14" y="146"/>
                    </a:cubicBezTo>
                    <a:cubicBezTo>
                      <a:pt x="24" y="120"/>
                      <a:pt x="38" y="96"/>
                      <a:pt x="55" y="76"/>
                    </a:cubicBezTo>
                    <a:cubicBezTo>
                      <a:pt x="73" y="55"/>
                      <a:pt x="94" y="39"/>
                      <a:pt x="118" y="25"/>
                    </a:cubicBezTo>
                    <a:cubicBezTo>
                      <a:pt x="143" y="12"/>
                      <a:pt x="169" y="3"/>
                      <a:pt x="198" y="0"/>
                    </a:cubicBezTo>
                    <a:cubicBezTo>
                      <a:pt x="198" y="91"/>
                      <a:pt x="198" y="91"/>
                      <a:pt x="198" y="91"/>
                    </a:cubicBezTo>
                    <a:cubicBezTo>
                      <a:pt x="163" y="103"/>
                      <a:pt x="139" y="121"/>
                      <a:pt x="126" y="144"/>
                    </a:cubicBezTo>
                    <a:cubicBezTo>
                      <a:pt x="113" y="168"/>
                      <a:pt x="107" y="197"/>
                      <a:pt x="107" y="231"/>
                    </a:cubicBezTo>
                    <a:cubicBezTo>
                      <a:pt x="198" y="231"/>
                      <a:pt x="198" y="231"/>
                      <a:pt x="198" y="231"/>
                    </a:cubicBezTo>
                    <a:cubicBezTo>
                      <a:pt x="198" y="444"/>
                      <a:pt x="198" y="444"/>
                      <a:pt x="198" y="444"/>
                    </a:cubicBezTo>
                    <a:cubicBezTo>
                      <a:pt x="1" y="444"/>
                      <a:pt x="1" y="444"/>
                      <a:pt x="1" y="4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1933" tIns="30967" rIns="61933" bIns="30967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30966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19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梦源黑体 CN W26" panose="020B0200000000000000" pitchFamily="34" charset="-122"/>
                  <a:ea typeface="梦源黑体 CN W26" panose="020B0200000000000000" pitchFamily="34" charset="-122"/>
                  <a:cs typeface="+mn-cs"/>
                </a:endParaRPr>
              </a:p>
            </p:txBody>
          </p:sp>
          <p:sp>
            <p:nvSpPr>
              <p:cNvPr id="450" name="Line 7">
                <a:extLst>
                  <a:ext uri="{FF2B5EF4-FFF2-40B4-BE49-F238E27FC236}">
                    <a16:creationId xmlns:a16="http://schemas.microsoft.com/office/drawing/2014/main" id="{4202B74E-807F-CDAC-D1B3-09CAF7E17EE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415088" y="1581150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1933" tIns="30967" rIns="61933" bIns="30967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30966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19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梦源黑体 CN W26" panose="020B0200000000000000" pitchFamily="34" charset="-122"/>
                  <a:ea typeface="梦源黑体 CN W26" panose="020B0200000000000000" pitchFamily="34" charset="-122"/>
                  <a:cs typeface="+mn-cs"/>
                </a:endParaRPr>
              </a:p>
            </p:txBody>
          </p:sp>
          <p:sp>
            <p:nvSpPr>
              <p:cNvPr id="451" name="Line 8">
                <a:extLst>
                  <a:ext uri="{FF2B5EF4-FFF2-40B4-BE49-F238E27FC236}">
                    <a16:creationId xmlns:a16="http://schemas.microsoft.com/office/drawing/2014/main" id="{8FBAA180-76A5-BD31-F85D-B20E257BBFD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415088" y="1581150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1933" tIns="30967" rIns="61933" bIns="30967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30966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19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梦源黑体 CN W26" panose="020B0200000000000000" pitchFamily="34" charset="-122"/>
                  <a:ea typeface="梦源黑体 CN W26" panose="020B0200000000000000" pitchFamily="34" charset="-122"/>
                  <a:cs typeface="+mn-cs"/>
                </a:endParaRPr>
              </a:p>
            </p:txBody>
          </p:sp>
        </p:grpSp>
        <p:sp>
          <p:nvSpPr>
            <p:cNvPr id="457" name="文本框 456">
              <a:extLst>
                <a:ext uri="{FF2B5EF4-FFF2-40B4-BE49-F238E27FC236}">
                  <a16:creationId xmlns:a16="http://schemas.microsoft.com/office/drawing/2014/main" id="{BBDA54A1-2C28-9E35-0262-5EDEDABA5E1D}"/>
                </a:ext>
              </a:extLst>
            </p:cNvPr>
            <p:cNvSpPr txBox="1"/>
            <p:nvPr/>
          </p:nvSpPr>
          <p:spPr>
            <a:xfrm>
              <a:off x="2273224" y="4541974"/>
              <a:ext cx="8853649" cy="1222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5000"/>
                </a:lnSpc>
                <a:defRPr/>
              </a:pPr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莎士比亚，这位神圣而崇高的莎士比亚。地狱、人间和天堂全都了解。他是自然的主宰</a:t>
              </a:r>
              <a:r>
                <a:rPr lang="en-US" altLang="zh-CN" sz="2000" dirty="0">
                  <a:solidFill>
                    <a:schemeClr val="accent1"/>
                  </a:solidFill>
                  <a:latin typeface="+mj-ea"/>
                  <a:ea typeface="+mj-ea"/>
                </a:rPr>
                <a:t>…</a:t>
              </a:r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通过了他的灵感的天眼，看到了宇宙脉搏的跃动。他的每一个剧本都是一个世界的缩影，包含着整个现在、过去及未来。”</a:t>
              </a:r>
            </a:p>
          </p:txBody>
        </p:sp>
        <p:sp>
          <p:nvSpPr>
            <p:cNvPr id="458" name="文本框 457" descr="e7d195523061f1c0d318120d6aeaf1b6ccceb6ba3da59c0775C5DE19DDDEBC09ED96DBD9900D9848D623ECAD1D4904B78047D0015C22C8BE97228BE8B5BFF08FE7A3AE04126DA07312A96C0F69F9BAB782163B5A5115918E489AD6670613DE8D78C74CA298C69F7009F72E82688C84BEBCB81B6A34152D50FD34420E38D33283296165836B0374C9">
              <a:extLst>
                <a:ext uri="{FF2B5EF4-FFF2-40B4-BE49-F238E27FC236}">
                  <a16:creationId xmlns:a16="http://schemas.microsoft.com/office/drawing/2014/main" id="{F07D5C19-EDFF-6E62-FD66-725DF40A442B}"/>
                </a:ext>
              </a:extLst>
            </p:cNvPr>
            <p:cNvSpPr txBox="1"/>
            <p:nvPr/>
          </p:nvSpPr>
          <p:spPr>
            <a:xfrm>
              <a:off x="8896651" y="5664907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R="0" lvl="0" indent="0" defTabSz="309662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1" sz="3600" b="0" i="0" u="none" strike="noStrike" cap="none" spc="0" normalizeH="0" baseline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</a:defRPr>
              </a:lvl1pPr>
            </a:lstStyle>
            <a:p>
              <a:pPr marR="0" lvl="0" indent="0" defTabSz="9144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2800" dirty="0">
                  <a:gradFill>
                    <a:gsLst>
                      <a:gs pos="0">
                        <a:srgbClr val="63473B"/>
                      </a:gs>
                      <a:gs pos="26000">
                        <a:schemeClr val="accent1"/>
                      </a:gs>
                      <a:gs pos="73050">
                        <a:srgbClr val="8F6857"/>
                      </a:gs>
                    </a:gsLst>
                    <a:lin ang="5400000" scaled="1"/>
                  </a:gradFill>
                  <a:latin typeface="+mj-ea"/>
                  <a:ea typeface="+mj-ea"/>
                </a:rPr>
                <a:t>——</a:t>
              </a:r>
              <a:r>
                <a:rPr lang="zh-CN" altLang="en-US" sz="2800" dirty="0">
                  <a:gradFill>
                    <a:gsLst>
                      <a:gs pos="0">
                        <a:srgbClr val="63473B"/>
                      </a:gs>
                      <a:gs pos="26000">
                        <a:schemeClr val="accent1"/>
                      </a:gs>
                      <a:gs pos="73050">
                        <a:srgbClr val="8F6857"/>
                      </a:gs>
                    </a:gsLst>
                    <a:lin ang="5400000" scaled="1"/>
                  </a:gradFill>
                  <a:latin typeface="+mj-ea"/>
                  <a:ea typeface="+mj-ea"/>
                </a:rPr>
                <a:t>别林斯基</a:t>
              </a:r>
            </a:p>
          </p:txBody>
        </p:sp>
      </p:grpSp>
      <p:pic>
        <p:nvPicPr>
          <p:cNvPr id="147" name="图形 146">
            <a:extLst>
              <a:ext uri="{FF2B5EF4-FFF2-40B4-BE49-F238E27FC236}">
                <a16:creationId xmlns:a16="http://schemas.microsoft.com/office/drawing/2014/main" id="{89A5F8E1-369F-9750-0DAF-46B9D946E66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035854" y="2625982"/>
            <a:ext cx="9343302" cy="769146"/>
          </a:xfrm>
          <a:prstGeom prst="rect">
            <a:avLst/>
          </a:prstGeom>
          <a:effectLst>
            <a:outerShdw blurRad="355600" dist="152400" dir="5400000" algn="t" rotWithShape="0">
              <a:srgbClr val="292929">
                <a:alpha val="30000"/>
              </a:srgbClr>
            </a:outerShdw>
          </a:effectLst>
        </p:spPr>
      </p:pic>
      <p:grpSp>
        <p:nvGrpSpPr>
          <p:cNvPr id="152" name="组合 151">
            <a:extLst>
              <a:ext uri="{FF2B5EF4-FFF2-40B4-BE49-F238E27FC236}">
                <a16:creationId xmlns:a16="http://schemas.microsoft.com/office/drawing/2014/main" id="{F49D1560-13D7-7291-5EED-A1B17C4C0AD1}"/>
              </a:ext>
            </a:extLst>
          </p:cNvPr>
          <p:cNvGrpSpPr/>
          <p:nvPr/>
        </p:nvGrpSpPr>
        <p:grpSpPr>
          <a:xfrm>
            <a:off x="2756161" y="1561908"/>
            <a:ext cx="1773197" cy="1773197"/>
            <a:chOff x="2756161" y="1561908"/>
            <a:chExt cx="1773197" cy="1773197"/>
          </a:xfrm>
        </p:grpSpPr>
        <p:pic>
          <p:nvPicPr>
            <p:cNvPr id="149" name="图形 148">
              <a:extLst>
                <a:ext uri="{FF2B5EF4-FFF2-40B4-BE49-F238E27FC236}">
                  <a16:creationId xmlns:a16="http://schemas.microsoft.com/office/drawing/2014/main" id="{E1C7EC80-A748-578F-8D8E-A3B180FF051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2756161" y="1561908"/>
              <a:ext cx="1773197" cy="1773197"/>
            </a:xfrm>
            <a:prstGeom prst="rect">
              <a:avLst/>
            </a:prstGeom>
          </p:spPr>
        </p:pic>
        <p:sp>
          <p:nvSpPr>
            <p:cNvPr id="151" name="文本框 150">
              <a:extLst>
                <a:ext uri="{FF2B5EF4-FFF2-40B4-BE49-F238E27FC236}">
                  <a16:creationId xmlns:a16="http://schemas.microsoft.com/office/drawing/2014/main" id="{9BFFC5D9-465F-ADFF-1843-A6A3D0B5C792}"/>
                </a:ext>
              </a:extLst>
            </p:cNvPr>
            <p:cNvSpPr txBox="1"/>
            <p:nvPr/>
          </p:nvSpPr>
          <p:spPr>
            <a:xfrm>
              <a:off x="2973345" y="2263840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accent1"/>
                  </a:solidFill>
                  <a:latin typeface="+mn-ea"/>
                </a:rPr>
                <a:t>仲夏夜之梦</a:t>
              </a:r>
            </a:p>
          </p:txBody>
        </p:sp>
      </p:grpSp>
      <p:grpSp>
        <p:nvGrpSpPr>
          <p:cNvPr id="153" name="组合 152">
            <a:extLst>
              <a:ext uri="{FF2B5EF4-FFF2-40B4-BE49-F238E27FC236}">
                <a16:creationId xmlns:a16="http://schemas.microsoft.com/office/drawing/2014/main" id="{CD8B3F40-CFD1-D46F-BE47-072FD474FF3B}"/>
              </a:ext>
            </a:extLst>
          </p:cNvPr>
          <p:cNvGrpSpPr/>
          <p:nvPr/>
        </p:nvGrpSpPr>
        <p:grpSpPr>
          <a:xfrm>
            <a:off x="4727935" y="1561908"/>
            <a:ext cx="1773197" cy="1773197"/>
            <a:chOff x="2756161" y="1561908"/>
            <a:chExt cx="1773197" cy="1773197"/>
          </a:xfrm>
        </p:grpSpPr>
        <p:pic>
          <p:nvPicPr>
            <p:cNvPr id="154" name="图形 153">
              <a:extLst>
                <a:ext uri="{FF2B5EF4-FFF2-40B4-BE49-F238E27FC236}">
                  <a16:creationId xmlns:a16="http://schemas.microsoft.com/office/drawing/2014/main" id="{D062153F-55BD-81CF-E1EA-FAE1C9749DF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2756161" y="1561908"/>
              <a:ext cx="1773197" cy="1773197"/>
            </a:xfrm>
            <a:prstGeom prst="rect">
              <a:avLst/>
            </a:prstGeom>
          </p:spPr>
        </p:pic>
        <p:sp>
          <p:nvSpPr>
            <p:cNvPr id="155" name="文本框 154">
              <a:extLst>
                <a:ext uri="{FF2B5EF4-FFF2-40B4-BE49-F238E27FC236}">
                  <a16:creationId xmlns:a16="http://schemas.microsoft.com/office/drawing/2014/main" id="{0D69315E-336E-DB10-2CB9-2F058A2FB29D}"/>
                </a:ext>
              </a:extLst>
            </p:cNvPr>
            <p:cNvSpPr txBox="1"/>
            <p:nvPr/>
          </p:nvSpPr>
          <p:spPr>
            <a:xfrm>
              <a:off x="3204178" y="2263840"/>
              <a:ext cx="877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accent1"/>
                  </a:solidFill>
                  <a:latin typeface="+mn-ea"/>
                </a:rPr>
                <a:t>奥赛罗</a:t>
              </a:r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:a16="http://schemas.microsoft.com/office/drawing/2014/main" id="{B42F74EC-C7C9-14B8-A29A-372A92C35AED}"/>
              </a:ext>
            </a:extLst>
          </p:cNvPr>
          <p:cNvGrpSpPr/>
          <p:nvPr/>
        </p:nvGrpSpPr>
        <p:grpSpPr>
          <a:xfrm>
            <a:off x="6699709" y="1561908"/>
            <a:ext cx="1773197" cy="1773197"/>
            <a:chOff x="2756161" y="1561908"/>
            <a:chExt cx="1773197" cy="1773197"/>
          </a:xfrm>
        </p:grpSpPr>
        <p:pic>
          <p:nvPicPr>
            <p:cNvPr id="157" name="图形 156">
              <a:extLst>
                <a:ext uri="{FF2B5EF4-FFF2-40B4-BE49-F238E27FC236}">
                  <a16:creationId xmlns:a16="http://schemas.microsoft.com/office/drawing/2014/main" id="{3F4E22FB-1704-8401-B3F3-A739A95B443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2756161" y="1561908"/>
              <a:ext cx="1773197" cy="1773197"/>
            </a:xfrm>
            <a:prstGeom prst="rect">
              <a:avLst/>
            </a:prstGeom>
          </p:spPr>
        </p:pic>
        <p:sp>
          <p:nvSpPr>
            <p:cNvPr id="158" name="文本框 157">
              <a:extLst>
                <a:ext uri="{FF2B5EF4-FFF2-40B4-BE49-F238E27FC236}">
                  <a16:creationId xmlns:a16="http://schemas.microsoft.com/office/drawing/2014/main" id="{04C307AA-CEF3-9468-91D1-C7E0B5AFF885}"/>
                </a:ext>
              </a:extLst>
            </p:cNvPr>
            <p:cNvSpPr txBox="1"/>
            <p:nvPr/>
          </p:nvSpPr>
          <p:spPr>
            <a:xfrm>
              <a:off x="3088761" y="2263840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accent1"/>
                  </a:solidFill>
                  <a:latin typeface="+mn-ea"/>
                </a:rPr>
                <a:t>哈姆雷特</a:t>
              </a:r>
            </a:p>
          </p:txBody>
        </p:sp>
      </p:grpSp>
      <p:grpSp>
        <p:nvGrpSpPr>
          <p:cNvPr id="159" name="组合 158">
            <a:extLst>
              <a:ext uri="{FF2B5EF4-FFF2-40B4-BE49-F238E27FC236}">
                <a16:creationId xmlns:a16="http://schemas.microsoft.com/office/drawing/2014/main" id="{87BA6D2A-F7A1-58E7-B65C-1F34682A4BCC}"/>
              </a:ext>
            </a:extLst>
          </p:cNvPr>
          <p:cNvGrpSpPr/>
          <p:nvPr/>
        </p:nvGrpSpPr>
        <p:grpSpPr>
          <a:xfrm>
            <a:off x="8671483" y="1561908"/>
            <a:ext cx="1773197" cy="1773197"/>
            <a:chOff x="2756161" y="1561908"/>
            <a:chExt cx="1773197" cy="1773197"/>
          </a:xfrm>
        </p:grpSpPr>
        <p:pic>
          <p:nvPicPr>
            <p:cNvPr id="480" name="图形 479">
              <a:extLst>
                <a:ext uri="{FF2B5EF4-FFF2-40B4-BE49-F238E27FC236}">
                  <a16:creationId xmlns:a16="http://schemas.microsoft.com/office/drawing/2014/main" id="{BC79DEB3-A480-7FA1-056F-C5767A076B4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2756161" y="1561908"/>
              <a:ext cx="1773197" cy="1773197"/>
            </a:xfrm>
            <a:prstGeom prst="rect">
              <a:avLst/>
            </a:prstGeom>
          </p:spPr>
        </p:pic>
        <p:sp>
          <p:nvSpPr>
            <p:cNvPr id="481" name="文本框 480">
              <a:extLst>
                <a:ext uri="{FF2B5EF4-FFF2-40B4-BE49-F238E27FC236}">
                  <a16:creationId xmlns:a16="http://schemas.microsoft.com/office/drawing/2014/main" id="{C5FC5A2A-93BC-B18E-7AED-3C364ADFCAA3}"/>
                </a:ext>
              </a:extLst>
            </p:cNvPr>
            <p:cNvSpPr txBox="1"/>
            <p:nvPr/>
          </p:nvSpPr>
          <p:spPr>
            <a:xfrm>
              <a:off x="3204178" y="2263840"/>
              <a:ext cx="877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accent1"/>
                  </a:solidFill>
                  <a:latin typeface="+mn-ea"/>
                </a:rPr>
                <a:t>李尔王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C08617B7-ED7C-4CCE-D74E-963BE06C8E10}"/>
              </a:ext>
            </a:extLst>
          </p:cNvPr>
          <p:cNvGrpSpPr/>
          <p:nvPr/>
        </p:nvGrpSpPr>
        <p:grpSpPr>
          <a:xfrm>
            <a:off x="-672610" y="3257603"/>
            <a:ext cx="2511015" cy="891747"/>
            <a:chOff x="-672610" y="2116021"/>
            <a:chExt cx="2511015" cy="891747"/>
          </a:xfrm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21D4FBE6-BCD4-DA7A-BE61-B2CD08F8F188}"/>
                </a:ext>
              </a:extLst>
            </p:cNvPr>
            <p:cNvGrpSpPr/>
            <p:nvPr/>
          </p:nvGrpSpPr>
          <p:grpSpPr>
            <a:xfrm>
              <a:off x="-532021" y="2116021"/>
              <a:ext cx="2370426" cy="891747"/>
              <a:chOff x="5455906" y="11714309"/>
              <a:chExt cx="1893926" cy="603197"/>
            </a:xfrm>
          </p:grpSpPr>
          <p:grpSp>
            <p:nvGrpSpPr>
              <p:cNvPr id="470" name="组合 469">
                <a:extLst>
                  <a:ext uri="{FF2B5EF4-FFF2-40B4-BE49-F238E27FC236}">
                    <a16:creationId xmlns:a16="http://schemas.microsoft.com/office/drawing/2014/main" id="{C50E81D1-F487-B9C6-9B93-6BD29BCDF4BA}"/>
                  </a:ext>
                </a:extLst>
              </p:cNvPr>
              <p:cNvGrpSpPr/>
              <p:nvPr/>
            </p:nvGrpSpPr>
            <p:grpSpPr>
              <a:xfrm>
                <a:off x="5455906" y="11714309"/>
                <a:ext cx="1893926" cy="603197"/>
                <a:chOff x="5455906" y="11714309"/>
                <a:chExt cx="1893926" cy="603197"/>
              </a:xfrm>
            </p:grpSpPr>
            <p:sp>
              <p:nvSpPr>
                <p:cNvPr id="472" name="矩形 471">
                  <a:extLst>
                    <a:ext uri="{FF2B5EF4-FFF2-40B4-BE49-F238E27FC236}">
                      <a16:creationId xmlns:a16="http://schemas.microsoft.com/office/drawing/2014/main" id="{BDCFA797-9788-DCB6-A5EB-C08DA50B56A0}"/>
                    </a:ext>
                  </a:extLst>
                </p:cNvPr>
                <p:cNvSpPr/>
                <p:nvPr/>
              </p:nvSpPr>
              <p:spPr>
                <a:xfrm>
                  <a:off x="5455906" y="11714309"/>
                  <a:ext cx="1796953" cy="603197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+mj-ea"/>
                    <a:ea typeface="+mj-ea"/>
                  </a:endParaRPr>
                </a:p>
              </p:txBody>
            </p:sp>
            <p:sp>
              <p:nvSpPr>
                <p:cNvPr id="473" name="椭圆 472">
                  <a:extLst>
                    <a:ext uri="{FF2B5EF4-FFF2-40B4-BE49-F238E27FC236}">
                      <a16:creationId xmlns:a16="http://schemas.microsoft.com/office/drawing/2014/main" id="{2ECE919D-CA64-9EE7-BF63-C8F930B94B5B}"/>
                    </a:ext>
                  </a:extLst>
                </p:cNvPr>
                <p:cNvSpPr/>
                <p:nvPr/>
              </p:nvSpPr>
              <p:spPr>
                <a:xfrm>
                  <a:off x="6971523" y="11748888"/>
                  <a:ext cx="378309" cy="534040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471" name="任意多边形: 形状 470">
                <a:extLst>
                  <a:ext uri="{FF2B5EF4-FFF2-40B4-BE49-F238E27FC236}">
                    <a16:creationId xmlns:a16="http://schemas.microsoft.com/office/drawing/2014/main" id="{1E6EFBA5-F3BD-59B6-C8F6-D2F7C9348C7B}"/>
                  </a:ext>
                </a:extLst>
              </p:cNvPr>
              <p:cNvSpPr/>
              <p:nvPr/>
            </p:nvSpPr>
            <p:spPr>
              <a:xfrm>
                <a:off x="5490242" y="11748888"/>
                <a:ext cx="1813432" cy="534040"/>
              </a:xfrm>
              <a:custGeom>
                <a:avLst/>
                <a:gdLst>
                  <a:gd name="connsiteX0" fmla="*/ 0 w 1796954"/>
                  <a:gd name="connsiteY0" fmla="*/ 0 h 572312"/>
                  <a:gd name="connsiteX1" fmla="*/ 1704945 w 1796954"/>
                  <a:gd name="connsiteY1" fmla="*/ 0 h 572312"/>
                  <a:gd name="connsiteX2" fmla="*/ 1704945 w 1796954"/>
                  <a:gd name="connsiteY2" fmla="*/ 66205 h 572312"/>
                  <a:gd name="connsiteX3" fmla="*/ 1717828 w 1796954"/>
                  <a:gd name="connsiteY3" fmla="*/ 76076 h 572312"/>
                  <a:gd name="connsiteX4" fmla="*/ 1796954 w 1796954"/>
                  <a:gd name="connsiteY4" fmla="*/ 286156 h 572312"/>
                  <a:gd name="connsiteX5" fmla="*/ 1717828 w 1796954"/>
                  <a:gd name="connsiteY5" fmla="*/ 496236 h 572312"/>
                  <a:gd name="connsiteX6" fmla="*/ 1704945 w 1796954"/>
                  <a:gd name="connsiteY6" fmla="*/ 506107 h 572312"/>
                  <a:gd name="connsiteX7" fmla="*/ 1704945 w 1796954"/>
                  <a:gd name="connsiteY7" fmla="*/ 572312 h 572312"/>
                  <a:gd name="connsiteX8" fmla="*/ 0 w 1796954"/>
                  <a:gd name="connsiteY8" fmla="*/ 572312 h 572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96954" h="572312">
                    <a:moveTo>
                      <a:pt x="0" y="0"/>
                    </a:moveTo>
                    <a:lnTo>
                      <a:pt x="1704945" y="0"/>
                    </a:lnTo>
                    <a:lnTo>
                      <a:pt x="1704945" y="66205"/>
                    </a:lnTo>
                    <a:lnTo>
                      <a:pt x="1717828" y="76076"/>
                    </a:lnTo>
                    <a:cubicBezTo>
                      <a:pt x="1765567" y="121604"/>
                      <a:pt x="1796954" y="198706"/>
                      <a:pt x="1796954" y="286156"/>
                    </a:cubicBezTo>
                    <a:cubicBezTo>
                      <a:pt x="1796954" y="373606"/>
                      <a:pt x="1765567" y="450708"/>
                      <a:pt x="1717828" y="496236"/>
                    </a:cubicBezTo>
                    <a:lnTo>
                      <a:pt x="1704945" y="506107"/>
                    </a:lnTo>
                    <a:lnTo>
                      <a:pt x="1704945" y="572312"/>
                    </a:lnTo>
                    <a:lnTo>
                      <a:pt x="0" y="572312"/>
                    </a:lnTo>
                    <a:close/>
                  </a:path>
                </a:pathLst>
              </a:custGeom>
              <a:noFill/>
              <a:ln>
                <a:solidFill>
                  <a:schemeClr val="accent2">
                    <a:alpha val="8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latin typeface="+mj-ea"/>
                  <a:ea typeface="+mj-ea"/>
                </a:endParaRPr>
              </a:p>
            </p:txBody>
          </p:sp>
        </p:grpSp>
        <p:sp>
          <p:nvSpPr>
            <p:cNvPr id="28" name="Freeform 259">
              <a:extLst>
                <a:ext uri="{FF2B5EF4-FFF2-40B4-BE49-F238E27FC236}">
                  <a16:creationId xmlns:a16="http://schemas.microsoft.com/office/drawing/2014/main" id="{DA4D0769-6FAC-ED0B-9BCB-55932CB427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672610" y="2273815"/>
              <a:ext cx="1190312" cy="576159"/>
            </a:xfrm>
            <a:custGeom>
              <a:avLst/>
              <a:gdLst>
                <a:gd name="T0" fmla="*/ 2756 w 3087"/>
                <a:gd name="T1" fmla="*/ 288 h 1405"/>
                <a:gd name="T2" fmla="*/ 2418 w 3087"/>
                <a:gd name="T3" fmla="*/ 445 h 1405"/>
                <a:gd name="T4" fmla="*/ 2087 w 3087"/>
                <a:gd name="T5" fmla="*/ 397 h 1405"/>
                <a:gd name="T6" fmla="*/ 2297 w 3087"/>
                <a:gd name="T7" fmla="*/ 472 h 1405"/>
                <a:gd name="T8" fmla="*/ 1831 w 3087"/>
                <a:gd name="T9" fmla="*/ 965 h 1405"/>
                <a:gd name="T10" fmla="*/ 2089 w 3087"/>
                <a:gd name="T11" fmla="*/ 381 h 1405"/>
                <a:gd name="T12" fmla="*/ 1697 w 3087"/>
                <a:gd name="T13" fmla="*/ 109 h 1405"/>
                <a:gd name="T14" fmla="*/ 1275 w 3087"/>
                <a:gd name="T15" fmla="*/ 393 h 1405"/>
                <a:gd name="T16" fmla="*/ 1118 w 3087"/>
                <a:gd name="T17" fmla="*/ 639 h 1405"/>
                <a:gd name="T18" fmla="*/ 635 w 3087"/>
                <a:gd name="T19" fmla="*/ 552 h 1405"/>
                <a:gd name="T20" fmla="*/ 852 w 3087"/>
                <a:gd name="T21" fmla="*/ 476 h 1405"/>
                <a:gd name="T22" fmla="*/ 818 w 3087"/>
                <a:gd name="T23" fmla="*/ 351 h 1405"/>
                <a:gd name="T24" fmla="*/ 440 w 3087"/>
                <a:gd name="T25" fmla="*/ 423 h 1405"/>
                <a:gd name="T26" fmla="*/ 129 w 3087"/>
                <a:gd name="T27" fmla="*/ 797 h 1405"/>
                <a:gd name="T28" fmla="*/ 1057 w 3087"/>
                <a:gd name="T29" fmla="*/ 1384 h 1405"/>
                <a:gd name="T30" fmla="*/ 2382 w 3087"/>
                <a:gd name="T31" fmla="*/ 1231 h 1405"/>
                <a:gd name="T32" fmla="*/ 802 w 3087"/>
                <a:gd name="T33" fmla="*/ 394 h 1405"/>
                <a:gd name="T34" fmla="*/ 2658 w 3087"/>
                <a:gd name="T35" fmla="*/ 539 h 1405"/>
                <a:gd name="T36" fmla="*/ 2854 w 3087"/>
                <a:gd name="T37" fmla="*/ 672 h 1405"/>
                <a:gd name="T38" fmla="*/ 2678 w 3087"/>
                <a:gd name="T39" fmla="*/ 534 h 1405"/>
                <a:gd name="T40" fmla="*/ 2242 w 3087"/>
                <a:gd name="T41" fmla="*/ 704 h 1405"/>
                <a:gd name="T42" fmla="*/ 2372 w 3087"/>
                <a:gd name="T43" fmla="*/ 669 h 1405"/>
                <a:gd name="T44" fmla="*/ 2232 w 3087"/>
                <a:gd name="T45" fmla="*/ 929 h 1405"/>
                <a:gd name="T46" fmla="*/ 2239 w 3087"/>
                <a:gd name="T47" fmla="*/ 680 h 1405"/>
                <a:gd name="T48" fmla="*/ 1807 w 3087"/>
                <a:gd name="T49" fmla="*/ 1000 h 1405"/>
                <a:gd name="T50" fmla="*/ 1671 w 3087"/>
                <a:gd name="T51" fmla="*/ 1104 h 1405"/>
                <a:gd name="T52" fmla="*/ 1644 w 3087"/>
                <a:gd name="T53" fmla="*/ 1060 h 1405"/>
                <a:gd name="T54" fmla="*/ 1569 w 3087"/>
                <a:gd name="T55" fmla="*/ 619 h 1405"/>
                <a:gd name="T56" fmla="*/ 1562 w 3087"/>
                <a:gd name="T57" fmla="*/ 514 h 1405"/>
                <a:gd name="T58" fmla="*/ 1493 w 3087"/>
                <a:gd name="T59" fmla="*/ 511 h 1405"/>
                <a:gd name="T60" fmla="*/ 1576 w 3087"/>
                <a:gd name="T61" fmla="*/ 830 h 1405"/>
                <a:gd name="T62" fmla="*/ 1588 w 3087"/>
                <a:gd name="T63" fmla="*/ 865 h 1405"/>
                <a:gd name="T64" fmla="*/ 1584 w 3087"/>
                <a:gd name="T65" fmla="*/ 819 h 1405"/>
                <a:gd name="T66" fmla="*/ 1598 w 3087"/>
                <a:gd name="T67" fmla="*/ 641 h 1405"/>
                <a:gd name="T68" fmla="*/ 1572 w 3087"/>
                <a:gd name="T69" fmla="*/ 413 h 1405"/>
                <a:gd name="T70" fmla="*/ 1515 w 3087"/>
                <a:gd name="T71" fmla="*/ 651 h 1405"/>
                <a:gd name="T72" fmla="*/ 1474 w 3087"/>
                <a:gd name="T73" fmla="*/ 961 h 1405"/>
                <a:gd name="T74" fmla="*/ 1456 w 3087"/>
                <a:gd name="T75" fmla="*/ 1126 h 1405"/>
                <a:gd name="T76" fmla="*/ 1647 w 3087"/>
                <a:gd name="T77" fmla="*/ 985 h 1405"/>
                <a:gd name="T78" fmla="*/ 1672 w 3087"/>
                <a:gd name="T79" fmla="*/ 735 h 1405"/>
                <a:gd name="T80" fmla="*/ 1819 w 3087"/>
                <a:gd name="T81" fmla="*/ 452 h 1405"/>
                <a:gd name="T82" fmla="*/ 1494 w 3087"/>
                <a:gd name="T83" fmla="*/ 245 h 1405"/>
                <a:gd name="T84" fmla="*/ 1292 w 3087"/>
                <a:gd name="T85" fmla="*/ 843 h 1405"/>
                <a:gd name="T86" fmla="*/ 1325 w 3087"/>
                <a:gd name="T87" fmla="*/ 790 h 1405"/>
                <a:gd name="T88" fmla="*/ 1386 w 3087"/>
                <a:gd name="T89" fmla="*/ 776 h 1405"/>
                <a:gd name="T90" fmla="*/ 1281 w 3087"/>
                <a:gd name="T91" fmla="*/ 1064 h 1405"/>
                <a:gd name="T92" fmla="*/ 882 w 3087"/>
                <a:gd name="T93" fmla="*/ 803 h 1405"/>
                <a:gd name="T94" fmla="*/ 857 w 3087"/>
                <a:gd name="T95" fmla="*/ 930 h 1405"/>
                <a:gd name="T96" fmla="*/ 786 w 3087"/>
                <a:gd name="T97" fmla="*/ 873 h 1405"/>
                <a:gd name="T98" fmla="*/ 547 w 3087"/>
                <a:gd name="T99" fmla="*/ 632 h 1405"/>
                <a:gd name="T100" fmla="*/ 353 w 3087"/>
                <a:gd name="T101" fmla="*/ 349 h 1405"/>
                <a:gd name="T102" fmla="*/ 233 w 3087"/>
                <a:gd name="T103" fmla="*/ 672 h 1405"/>
                <a:gd name="T104" fmla="*/ 131 w 3087"/>
                <a:gd name="T105" fmla="*/ 793 h 1405"/>
                <a:gd name="T106" fmla="*/ 1000 w 3087"/>
                <a:gd name="T107" fmla="*/ 1340 h 1405"/>
                <a:gd name="T108" fmla="*/ 671 w 3087"/>
                <a:gd name="T109" fmla="*/ 971 h 1405"/>
                <a:gd name="T110" fmla="*/ 1227 w 3087"/>
                <a:gd name="T111" fmla="*/ 1016 h 1405"/>
                <a:gd name="T112" fmla="*/ 1373 w 3087"/>
                <a:gd name="T113" fmla="*/ 1116 h 1405"/>
                <a:gd name="T114" fmla="*/ 1830 w 3087"/>
                <a:gd name="T115" fmla="*/ 1317 h 1405"/>
                <a:gd name="T116" fmla="*/ 2032 w 3087"/>
                <a:gd name="T117" fmla="*/ 1268 h 1405"/>
                <a:gd name="T118" fmla="*/ 1811 w 3087"/>
                <a:gd name="T119" fmla="*/ 1143 h 1405"/>
                <a:gd name="T120" fmla="*/ 2551 w 3087"/>
                <a:gd name="T121" fmla="*/ 651 h 1405"/>
                <a:gd name="T122" fmla="*/ 2063 w 3087"/>
                <a:gd name="T123" fmla="*/ 1245 h 1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087" h="1405">
                  <a:moveTo>
                    <a:pt x="3063" y="828"/>
                  </a:moveTo>
                  <a:cubicBezTo>
                    <a:pt x="3087" y="767"/>
                    <a:pt x="3005" y="717"/>
                    <a:pt x="2960" y="748"/>
                  </a:cubicBezTo>
                  <a:cubicBezTo>
                    <a:pt x="2945" y="754"/>
                    <a:pt x="2940" y="775"/>
                    <a:pt x="2950" y="786"/>
                  </a:cubicBezTo>
                  <a:cubicBezTo>
                    <a:pt x="2958" y="797"/>
                    <a:pt x="2958" y="797"/>
                    <a:pt x="2958" y="797"/>
                  </a:cubicBezTo>
                  <a:cubicBezTo>
                    <a:pt x="2939" y="800"/>
                    <a:pt x="2921" y="806"/>
                    <a:pt x="2910" y="809"/>
                  </a:cubicBezTo>
                  <a:cubicBezTo>
                    <a:pt x="2886" y="816"/>
                    <a:pt x="2863" y="832"/>
                    <a:pt x="2842" y="846"/>
                  </a:cubicBezTo>
                  <a:cubicBezTo>
                    <a:pt x="2842" y="846"/>
                    <a:pt x="2841" y="846"/>
                    <a:pt x="2841" y="847"/>
                  </a:cubicBezTo>
                  <a:cubicBezTo>
                    <a:pt x="2840" y="846"/>
                    <a:pt x="2839" y="846"/>
                    <a:pt x="2838" y="845"/>
                  </a:cubicBezTo>
                  <a:cubicBezTo>
                    <a:pt x="2838" y="845"/>
                    <a:pt x="2837" y="845"/>
                    <a:pt x="2837" y="844"/>
                  </a:cubicBezTo>
                  <a:cubicBezTo>
                    <a:pt x="2897" y="811"/>
                    <a:pt x="2898" y="688"/>
                    <a:pt x="2836" y="616"/>
                  </a:cubicBezTo>
                  <a:cubicBezTo>
                    <a:pt x="2843" y="616"/>
                    <a:pt x="2851" y="616"/>
                    <a:pt x="2857" y="615"/>
                  </a:cubicBezTo>
                  <a:cubicBezTo>
                    <a:pt x="2865" y="613"/>
                    <a:pt x="2874" y="605"/>
                    <a:pt x="2880" y="601"/>
                  </a:cubicBezTo>
                  <a:cubicBezTo>
                    <a:pt x="3022" y="509"/>
                    <a:pt x="2837" y="404"/>
                    <a:pt x="2756" y="362"/>
                  </a:cubicBezTo>
                  <a:cubicBezTo>
                    <a:pt x="2753" y="360"/>
                    <a:pt x="2751" y="359"/>
                    <a:pt x="2748" y="357"/>
                  </a:cubicBezTo>
                  <a:cubicBezTo>
                    <a:pt x="2753" y="335"/>
                    <a:pt x="2757" y="312"/>
                    <a:pt x="2756" y="288"/>
                  </a:cubicBezTo>
                  <a:cubicBezTo>
                    <a:pt x="2750" y="127"/>
                    <a:pt x="2603" y="215"/>
                    <a:pt x="2631" y="294"/>
                  </a:cubicBezTo>
                  <a:cubicBezTo>
                    <a:pt x="2645" y="332"/>
                    <a:pt x="2682" y="358"/>
                    <a:pt x="2724" y="381"/>
                  </a:cubicBezTo>
                  <a:cubicBezTo>
                    <a:pt x="2710" y="419"/>
                    <a:pt x="2689" y="456"/>
                    <a:pt x="2670" y="485"/>
                  </a:cubicBezTo>
                  <a:cubicBezTo>
                    <a:pt x="2665" y="465"/>
                    <a:pt x="2658" y="444"/>
                    <a:pt x="2647" y="423"/>
                  </a:cubicBezTo>
                  <a:cubicBezTo>
                    <a:pt x="2629" y="388"/>
                    <a:pt x="2594" y="374"/>
                    <a:pt x="2561" y="382"/>
                  </a:cubicBezTo>
                  <a:cubicBezTo>
                    <a:pt x="2599" y="392"/>
                    <a:pt x="2650" y="501"/>
                    <a:pt x="2652" y="509"/>
                  </a:cubicBezTo>
                  <a:cubicBezTo>
                    <a:pt x="2653" y="510"/>
                    <a:pt x="2653" y="511"/>
                    <a:pt x="2653" y="512"/>
                  </a:cubicBezTo>
                  <a:cubicBezTo>
                    <a:pt x="2649" y="517"/>
                    <a:pt x="2646" y="521"/>
                    <a:pt x="2643" y="525"/>
                  </a:cubicBezTo>
                  <a:cubicBezTo>
                    <a:pt x="2642" y="526"/>
                    <a:pt x="2641" y="527"/>
                    <a:pt x="2641" y="528"/>
                  </a:cubicBezTo>
                  <a:cubicBezTo>
                    <a:pt x="2602" y="524"/>
                    <a:pt x="2563" y="526"/>
                    <a:pt x="2524" y="533"/>
                  </a:cubicBezTo>
                  <a:cubicBezTo>
                    <a:pt x="2512" y="486"/>
                    <a:pt x="2514" y="435"/>
                    <a:pt x="2538" y="394"/>
                  </a:cubicBezTo>
                  <a:cubicBezTo>
                    <a:pt x="2539" y="392"/>
                    <a:pt x="2540" y="391"/>
                    <a:pt x="2542" y="390"/>
                  </a:cubicBezTo>
                  <a:cubicBezTo>
                    <a:pt x="2541" y="390"/>
                    <a:pt x="2540" y="391"/>
                    <a:pt x="2539" y="391"/>
                  </a:cubicBezTo>
                  <a:cubicBezTo>
                    <a:pt x="2492" y="418"/>
                    <a:pt x="2484" y="465"/>
                    <a:pt x="2493" y="514"/>
                  </a:cubicBezTo>
                  <a:cubicBezTo>
                    <a:pt x="2471" y="491"/>
                    <a:pt x="2447" y="467"/>
                    <a:pt x="2418" y="445"/>
                  </a:cubicBezTo>
                  <a:cubicBezTo>
                    <a:pt x="2413" y="435"/>
                    <a:pt x="2368" y="414"/>
                    <a:pt x="2334" y="415"/>
                  </a:cubicBezTo>
                  <a:cubicBezTo>
                    <a:pt x="2339" y="399"/>
                    <a:pt x="2339" y="399"/>
                    <a:pt x="2339" y="399"/>
                  </a:cubicBezTo>
                  <a:cubicBezTo>
                    <a:pt x="2343" y="383"/>
                    <a:pt x="2355" y="361"/>
                    <a:pt x="2314" y="342"/>
                  </a:cubicBezTo>
                  <a:cubicBezTo>
                    <a:pt x="2292" y="339"/>
                    <a:pt x="2283" y="347"/>
                    <a:pt x="2269" y="351"/>
                  </a:cubicBezTo>
                  <a:cubicBezTo>
                    <a:pt x="2252" y="359"/>
                    <a:pt x="2240" y="372"/>
                    <a:pt x="2232" y="385"/>
                  </a:cubicBezTo>
                  <a:cubicBezTo>
                    <a:pt x="2235" y="319"/>
                    <a:pt x="2125" y="297"/>
                    <a:pt x="2118" y="364"/>
                  </a:cubicBezTo>
                  <a:cubicBezTo>
                    <a:pt x="2115" y="375"/>
                    <a:pt x="2115" y="375"/>
                    <a:pt x="2115" y="375"/>
                  </a:cubicBezTo>
                  <a:cubicBezTo>
                    <a:pt x="2114" y="379"/>
                    <a:pt x="2114" y="379"/>
                    <a:pt x="2114" y="379"/>
                  </a:cubicBezTo>
                  <a:cubicBezTo>
                    <a:pt x="2115" y="377"/>
                    <a:pt x="2115" y="377"/>
                    <a:pt x="2115" y="377"/>
                  </a:cubicBezTo>
                  <a:cubicBezTo>
                    <a:pt x="2125" y="330"/>
                    <a:pt x="2181" y="330"/>
                    <a:pt x="2195" y="357"/>
                  </a:cubicBezTo>
                  <a:cubicBezTo>
                    <a:pt x="2210" y="383"/>
                    <a:pt x="2185" y="406"/>
                    <a:pt x="2168" y="405"/>
                  </a:cubicBezTo>
                  <a:cubicBezTo>
                    <a:pt x="2160" y="400"/>
                    <a:pt x="2153" y="395"/>
                    <a:pt x="2151" y="390"/>
                  </a:cubicBezTo>
                  <a:cubicBezTo>
                    <a:pt x="2151" y="384"/>
                    <a:pt x="2159" y="382"/>
                    <a:pt x="2132" y="380"/>
                  </a:cubicBezTo>
                  <a:cubicBezTo>
                    <a:pt x="2113" y="379"/>
                    <a:pt x="2113" y="379"/>
                    <a:pt x="2113" y="379"/>
                  </a:cubicBezTo>
                  <a:cubicBezTo>
                    <a:pt x="2098" y="379"/>
                    <a:pt x="2083" y="386"/>
                    <a:pt x="2087" y="397"/>
                  </a:cubicBezTo>
                  <a:cubicBezTo>
                    <a:pt x="2093" y="411"/>
                    <a:pt x="2101" y="425"/>
                    <a:pt x="2109" y="436"/>
                  </a:cubicBezTo>
                  <a:cubicBezTo>
                    <a:pt x="2147" y="463"/>
                    <a:pt x="2200" y="455"/>
                    <a:pt x="2220" y="420"/>
                  </a:cubicBezTo>
                  <a:cubicBezTo>
                    <a:pt x="2219" y="437"/>
                    <a:pt x="2222" y="455"/>
                    <a:pt x="2230" y="470"/>
                  </a:cubicBezTo>
                  <a:cubicBezTo>
                    <a:pt x="2235" y="476"/>
                    <a:pt x="2235" y="476"/>
                    <a:pt x="2235" y="476"/>
                  </a:cubicBezTo>
                  <a:cubicBezTo>
                    <a:pt x="2237" y="478"/>
                    <a:pt x="2237" y="478"/>
                    <a:pt x="2237" y="478"/>
                  </a:cubicBezTo>
                  <a:cubicBezTo>
                    <a:pt x="2236" y="477"/>
                    <a:pt x="2236" y="477"/>
                    <a:pt x="2236" y="477"/>
                  </a:cubicBezTo>
                  <a:cubicBezTo>
                    <a:pt x="2215" y="451"/>
                    <a:pt x="2239" y="421"/>
                    <a:pt x="2253" y="402"/>
                  </a:cubicBezTo>
                  <a:cubicBezTo>
                    <a:pt x="2256" y="395"/>
                    <a:pt x="2266" y="391"/>
                    <a:pt x="2276" y="389"/>
                  </a:cubicBezTo>
                  <a:cubicBezTo>
                    <a:pt x="2277" y="391"/>
                    <a:pt x="2279" y="393"/>
                    <a:pt x="2282" y="397"/>
                  </a:cubicBezTo>
                  <a:cubicBezTo>
                    <a:pt x="2283" y="398"/>
                    <a:pt x="2283" y="398"/>
                    <a:pt x="2283" y="398"/>
                  </a:cubicBezTo>
                  <a:cubicBezTo>
                    <a:pt x="2282" y="398"/>
                    <a:pt x="2282" y="398"/>
                    <a:pt x="2283" y="398"/>
                  </a:cubicBezTo>
                  <a:cubicBezTo>
                    <a:pt x="2286" y="402"/>
                    <a:pt x="2286" y="402"/>
                    <a:pt x="2286" y="402"/>
                  </a:cubicBezTo>
                  <a:cubicBezTo>
                    <a:pt x="2279" y="413"/>
                    <a:pt x="2277" y="425"/>
                    <a:pt x="2288" y="430"/>
                  </a:cubicBezTo>
                  <a:cubicBezTo>
                    <a:pt x="2298" y="433"/>
                    <a:pt x="2298" y="433"/>
                    <a:pt x="2298" y="433"/>
                  </a:cubicBezTo>
                  <a:cubicBezTo>
                    <a:pt x="2294" y="442"/>
                    <a:pt x="2293" y="454"/>
                    <a:pt x="2297" y="472"/>
                  </a:cubicBezTo>
                  <a:cubicBezTo>
                    <a:pt x="2302" y="480"/>
                    <a:pt x="2308" y="479"/>
                    <a:pt x="2314" y="477"/>
                  </a:cubicBezTo>
                  <a:cubicBezTo>
                    <a:pt x="2340" y="469"/>
                    <a:pt x="2333" y="466"/>
                    <a:pt x="2337" y="479"/>
                  </a:cubicBezTo>
                  <a:cubicBezTo>
                    <a:pt x="2339" y="477"/>
                    <a:pt x="2389" y="494"/>
                    <a:pt x="2404" y="508"/>
                  </a:cubicBezTo>
                  <a:cubicBezTo>
                    <a:pt x="2420" y="522"/>
                    <a:pt x="2436" y="537"/>
                    <a:pt x="2452" y="552"/>
                  </a:cubicBezTo>
                  <a:cubicBezTo>
                    <a:pt x="2428" y="560"/>
                    <a:pt x="2405" y="571"/>
                    <a:pt x="2381" y="583"/>
                  </a:cubicBezTo>
                  <a:cubicBezTo>
                    <a:pt x="2364" y="554"/>
                    <a:pt x="2343" y="530"/>
                    <a:pt x="2317" y="512"/>
                  </a:cubicBezTo>
                  <a:cubicBezTo>
                    <a:pt x="2310" y="507"/>
                    <a:pt x="2301" y="503"/>
                    <a:pt x="2294" y="498"/>
                  </a:cubicBezTo>
                  <a:cubicBezTo>
                    <a:pt x="2326" y="521"/>
                    <a:pt x="2351" y="553"/>
                    <a:pt x="2370" y="589"/>
                  </a:cubicBezTo>
                  <a:cubicBezTo>
                    <a:pt x="2324" y="613"/>
                    <a:pt x="2280" y="645"/>
                    <a:pt x="2239" y="680"/>
                  </a:cubicBezTo>
                  <a:cubicBezTo>
                    <a:pt x="2231" y="676"/>
                    <a:pt x="2224" y="671"/>
                    <a:pt x="2216" y="667"/>
                  </a:cubicBezTo>
                  <a:cubicBezTo>
                    <a:pt x="2218" y="668"/>
                    <a:pt x="2219" y="670"/>
                    <a:pt x="2221" y="672"/>
                  </a:cubicBezTo>
                  <a:cubicBezTo>
                    <a:pt x="2147" y="639"/>
                    <a:pt x="2046" y="671"/>
                    <a:pt x="2035" y="764"/>
                  </a:cubicBezTo>
                  <a:cubicBezTo>
                    <a:pt x="2032" y="792"/>
                    <a:pt x="2036" y="817"/>
                    <a:pt x="2045" y="841"/>
                  </a:cubicBezTo>
                  <a:cubicBezTo>
                    <a:pt x="1988" y="886"/>
                    <a:pt x="1929" y="929"/>
                    <a:pt x="1870" y="971"/>
                  </a:cubicBezTo>
                  <a:cubicBezTo>
                    <a:pt x="1865" y="958"/>
                    <a:pt x="1840" y="962"/>
                    <a:pt x="1831" y="965"/>
                  </a:cubicBezTo>
                  <a:cubicBezTo>
                    <a:pt x="1820" y="965"/>
                    <a:pt x="1813" y="978"/>
                    <a:pt x="1809" y="991"/>
                  </a:cubicBezTo>
                  <a:cubicBezTo>
                    <a:pt x="1801" y="988"/>
                    <a:pt x="1792" y="984"/>
                    <a:pt x="1784" y="981"/>
                  </a:cubicBezTo>
                  <a:cubicBezTo>
                    <a:pt x="1836" y="912"/>
                    <a:pt x="1869" y="828"/>
                    <a:pt x="1900" y="752"/>
                  </a:cubicBezTo>
                  <a:cubicBezTo>
                    <a:pt x="1919" y="710"/>
                    <a:pt x="1944" y="671"/>
                    <a:pt x="1969" y="639"/>
                  </a:cubicBezTo>
                  <a:cubicBezTo>
                    <a:pt x="1989" y="617"/>
                    <a:pt x="2006" y="619"/>
                    <a:pt x="2018" y="597"/>
                  </a:cubicBezTo>
                  <a:cubicBezTo>
                    <a:pt x="2026" y="578"/>
                    <a:pt x="2026" y="578"/>
                    <a:pt x="2026" y="578"/>
                  </a:cubicBezTo>
                  <a:cubicBezTo>
                    <a:pt x="2030" y="564"/>
                    <a:pt x="2013" y="547"/>
                    <a:pt x="1982" y="552"/>
                  </a:cubicBezTo>
                  <a:cubicBezTo>
                    <a:pt x="1948" y="567"/>
                    <a:pt x="1924" y="594"/>
                    <a:pt x="1910" y="619"/>
                  </a:cubicBezTo>
                  <a:cubicBezTo>
                    <a:pt x="1888" y="655"/>
                    <a:pt x="1871" y="693"/>
                    <a:pt x="1857" y="730"/>
                  </a:cubicBezTo>
                  <a:cubicBezTo>
                    <a:pt x="1856" y="730"/>
                    <a:pt x="1856" y="730"/>
                    <a:pt x="1855" y="730"/>
                  </a:cubicBezTo>
                  <a:cubicBezTo>
                    <a:pt x="1872" y="648"/>
                    <a:pt x="1874" y="562"/>
                    <a:pt x="1852" y="485"/>
                  </a:cubicBezTo>
                  <a:cubicBezTo>
                    <a:pt x="1862" y="476"/>
                    <a:pt x="1871" y="467"/>
                    <a:pt x="1880" y="458"/>
                  </a:cubicBezTo>
                  <a:cubicBezTo>
                    <a:pt x="1918" y="427"/>
                    <a:pt x="1960" y="403"/>
                    <a:pt x="2000" y="391"/>
                  </a:cubicBezTo>
                  <a:cubicBezTo>
                    <a:pt x="2027" y="385"/>
                    <a:pt x="2045" y="401"/>
                    <a:pt x="2072" y="392"/>
                  </a:cubicBezTo>
                  <a:cubicBezTo>
                    <a:pt x="2089" y="381"/>
                    <a:pt x="2089" y="381"/>
                    <a:pt x="2089" y="381"/>
                  </a:cubicBezTo>
                  <a:cubicBezTo>
                    <a:pt x="2098" y="370"/>
                    <a:pt x="2093" y="348"/>
                    <a:pt x="2067" y="335"/>
                  </a:cubicBezTo>
                  <a:cubicBezTo>
                    <a:pt x="2034" y="319"/>
                    <a:pt x="1990" y="329"/>
                    <a:pt x="1962" y="341"/>
                  </a:cubicBezTo>
                  <a:cubicBezTo>
                    <a:pt x="1911" y="366"/>
                    <a:pt x="1870" y="399"/>
                    <a:pt x="1834" y="436"/>
                  </a:cubicBezTo>
                  <a:cubicBezTo>
                    <a:pt x="1828" y="421"/>
                    <a:pt x="1821" y="407"/>
                    <a:pt x="1812" y="393"/>
                  </a:cubicBezTo>
                  <a:cubicBezTo>
                    <a:pt x="1777" y="337"/>
                    <a:pt x="1730" y="288"/>
                    <a:pt x="1669" y="260"/>
                  </a:cubicBezTo>
                  <a:cubicBezTo>
                    <a:pt x="1668" y="260"/>
                    <a:pt x="1666" y="259"/>
                    <a:pt x="1665" y="259"/>
                  </a:cubicBezTo>
                  <a:cubicBezTo>
                    <a:pt x="1673" y="245"/>
                    <a:pt x="1682" y="232"/>
                    <a:pt x="1693" y="221"/>
                  </a:cubicBezTo>
                  <a:cubicBezTo>
                    <a:pt x="1719" y="183"/>
                    <a:pt x="1765" y="165"/>
                    <a:pt x="1789" y="172"/>
                  </a:cubicBezTo>
                  <a:cubicBezTo>
                    <a:pt x="1792" y="177"/>
                    <a:pt x="1795" y="180"/>
                    <a:pt x="1799" y="182"/>
                  </a:cubicBezTo>
                  <a:cubicBezTo>
                    <a:pt x="1796" y="183"/>
                    <a:pt x="1793" y="186"/>
                    <a:pt x="1792" y="192"/>
                  </a:cubicBezTo>
                  <a:cubicBezTo>
                    <a:pt x="1772" y="192"/>
                    <a:pt x="1772" y="192"/>
                    <a:pt x="1772" y="192"/>
                  </a:cubicBezTo>
                  <a:cubicBezTo>
                    <a:pt x="1750" y="182"/>
                    <a:pt x="1753" y="253"/>
                    <a:pt x="1809" y="244"/>
                  </a:cubicBezTo>
                  <a:cubicBezTo>
                    <a:pt x="1853" y="245"/>
                    <a:pt x="1868" y="202"/>
                    <a:pt x="1861" y="166"/>
                  </a:cubicBezTo>
                  <a:cubicBezTo>
                    <a:pt x="1883" y="146"/>
                    <a:pt x="1896" y="114"/>
                    <a:pt x="1876" y="89"/>
                  </a:cubicBezTo>
                  <a:cubicBezTo>
                    <a:pt x="1801" y="0"/>
                    <a:pt x="1733" y="81"/>
                    <a:pt x="1697" y="109"/>
                  </a:cubicBezTo>
                  <a:cubicBezTo>
                    <a:pt x="1661" y="150"/>
                    <a:pt x="1633" y="196"/>
                    <a:pt x="1613" y="245"/>
                  </a:cubicBezTo>
                  <a:cubicBezTo>
                    <a:pt x="1590" y="241"/>
                    <a:pt x="1567" y="240"/>
                    <a:pt x="1544" y="242"/>
                  </a:cubicBezTo>
                  <a:cubicBezTo>
                    <a:pt x="1520" y="240"/>
                    <a:pt x="1497" y="241"/>
                    <a:pt x="1474" y="245"/>
                  </a:cubicBezTo>
                  <a:cubicBezTo>
                    <a:pt x="1454" y="196"/>
                    <a:pt x="1426" y="150"/>
                    <a:pt x="1390" y="109"/>
                  </a:cubicBezTo>
                  <a:cubicBezTo>
                    <a:pt x="1354" y="81"/>
                    <a:pt x="1286" y="0"/>
                    <a:pt x="1211" y="89"/>
                  </a:cubicBezTo>
                  <a:cubicBezTo>
                    <a:pt x="1191" y="114"/>
                    <a:pt x="1204" y="146"/>
                    <a:pt x="1226" y="166"/>
                  </a:cubicBezTo>
                  <a:cubicBezTo>
                    <a:pt x="1219" y="202"/>
                    <a:pt x="1234" y="245"/>
                    <a:pt x="1278" y="244"/>
                  </a:cubicBezTo>
                  <a:cubicBezTo>
                    <a:pt x="1334" y="253"/>
                    <a:pt x="1337" y="182"/>
                    <a:pt x="1315" y="192"/>
                  </a:cubicBezTo>
                  <a:cubicBezTo>
                    <a:pt x="1295" y="192"/>
                    <a:pt x="1295" y="192"/>
                    <a:pt x="1295" y="192"/>
                  </a:cubicBezTo>
                  <a:cubicBezTo>
                    <a:pt x="1294" y="186"/>
                    <a:pt x="1291" y="183"/>
                    <a:pt x="1288" y="182"/>
                  </a:cubicBezTo>
                  <a:cubicBezTo>
                    <a:pt x="1291" y="180"/>
                    <a:pt x="1295" y="177"/>
                    <a:pt x="1297" y="172"/>
                  </a:cubicBezTo>
                  <a:cubicBezTo>
                    <a:pt x="1322" y="165"/>
                    <a:pt x="1368" y="183"/>
                    <a:pt x="1394" y="221"/>
                  </a:cubicBezTo>
                  <a:cubicBezTo>
                    <a:pt x="1405" y="232"/>
                    <a:pt x="1414" y="245"/>
                    <a:pt x="1422" y="259"/>
                  </a:cubicBezTo>
                  <a:cubicBezTo>
                    <a:pt x="1421" y="259"/>
                    <a:pt x="1419" y="260"/>
                    <a:pt x="1418" y="260"/>
                  </a:cubicBezTo>
                  <a:cubicBezTo>
                    <a:pt x="1357" y="288"/>
                    <a:pt x="1310" y="337"/>
                    <a:pt x="1275" y="393"/>
                  </a:cubicBezTo>
                  <a:cubicBezTo>
                    <a:pt x="1266" y="407"/>
                    <a:pt x="1259" y="421"/>
                    <a:pt x="1253" y="436"/>
                  </a:cubicBezTo>
                  <a:cubicBezTo>
                    <a:pt x="1217" y="399"/>
                    <a:pt x="1176" y="366"/>
                    <a:pt x="1125" y="341"/>
                  </a:cubicBezTo>
                  <a:cubicBezTo>
                    <a:pt x="1097" y="329"/>
                    <a:pt x="1054" y="319"/>
                    <a:pt x="1020" y="335"/>
                  </a:cubicBezTo>
                  <a:cubicBezTo>
                    <a:pt x="994" y="348"/>
                    <a:pt x="989" y="370"/>
                    <a:pt x="998" y="381"/>
                  </a:cubicBezTo>
                  <a:cubicBezTo>
                    <a:pt x="1015" y="392"/>
                    <a:pt x="1015" y="392"/>
                    <a:pt x="1015" y="392"/>
                  </a:cubicBezTo>
                  <a:cubicBezTo>
                    <a:pt x="1043" y="401"/>
                    <a:pt x="1060" y="385"/>
                    <a:pt x="1087" y="391"/>
                  </a:cubicBezTo>
                  <a:cubicBezTo>
                    <a:pt x="1127" y="403"/>
                    <a:pt x="1169" y="427"/>
                    <a:pt x="1206" y="458"/>
                  </a:cubicBezTo>
                  <a:cubicBezTo>
                    <a:pt x="1216" y="467"/>
                    <a:pt x="1226" y="476"/>
                    <a:pt x="1235" y="485"/>
                  </a:cubicBezTo>
                  <a:cubicBezTo>
                    <a:pt x="1213" y="562"/>
                    <a:pt x="1215" y="648"/>
                    <a:pt x="1232" y="730"/>
                  </a:cubicBezTo>
                  <a:cubicBezTo>
                    <a:pt x="1232" y="730"/>
                    <a:pt x="1231" y="730"/>
                    <a:pt x="1230" y="730"/>
                  </a:cubicBezTo>
                  <a:cubicBezTo>
                    <a:pt x="1216" y="693"/>
                    <a:pt x="1200" y="655"/>
                    <a:pt x="1177" y="619"/>
                  </a:cubicBezTo>
                  <a:cubicBezTo>
                    <a:pt x="1163" y="594"/>
                    <a:pt x="1139" y="567"/>
                    <a:pt x="1105" y="552"/>
                  </a:cubicBezTo>
                  <a:cubicBezTo>
                    <a:pt x="1074" y="547"/>
                    <a:pt x="1057" y="564"/>
                    <a:pt x="1061" y="578"/>
                  </a:cubicBezTo>
                  <a:cubicBezTo>
                    <a:pt x="1069" y="597"/>
                    <a:pt x="1069" y="597"/>
                    <a:pt x="1069" y="597"/>
                  </a:cubicBezTo>
                  <a:cubicBezTo>
                    <a:pt x="1081" y="619"/>
                    <a:pt x="1098" y="617"/>
                    <a:pt x="1118" y="639"/>
                  </a:cubicBezTo>
                  <a:cubicBezTo>
                    <a:pt x="1143" y="671"/>
                    <a:pt x="1168" y="710"/>
                    <a:pt x="1187" y="752"/>
                  </a:cubicBezTo>
                  <a:cubicBezTo>
                    <a:pt x="1218" y="828"/>
                    <a:pt x="1251" y="912"/>
                    <a:pt x="1303" y="981"/>
                  </a:cubicBezTo>
                  <a:cubicBezTo>
                    <a:pt x="1295" y="984"/>
                    <a:pt x="1286" y="988"/>
                    <a:pt x="1278" y="991"/>
                  </a:cubicBezTo>
                  <a:cubicBezTo>
                    <a:pt x="1274" y="978"/>
                    <a:pt x="1267" y="965"/>
                    <a:pt x="1256" y="965"/>
                  </a:cubicBezTo>
                  <a:cubicBezTo>
                    <a:pt x="1247" y="962"/>
                    <a:pt x="1222" y="958"/>
                    <a:pt x="1217" y="971"/>
                  </a:cubicBezTo>
                  <a:cubicBezTo>
                    <a:pt x="1158" y="929"/>
                    <a:pt x="1099" y="886"/>
                    <a:pt x="1042" y="841"/>
                  </a:cubicBezTo>
                  <a:cubicBezTo>
                    <a:pt x="1051" y="817"/>
                    <a:pt x="1055" y="792"/>
                    <a:pt x="1052" y="764"/>
                  </a:cubicBezTo>
                  <a:cubicBezTo>
                    <a:pt x="1041" y="671"/>
                    <a:pt x="940" y="639"/>
                    <a:pt x="866" y="672"/>
                  </a:cubicBezTo>
                  <a:cubicBezTo>
                    <a:pt x="868" y="670"/>
                    <a:pt x="869" y="668"/>
                    <a:pt x="871" y="667"/>
                  </a:cubicBezTo>
                  <a:cubicBezTo>
                    <a:pt x="863" y="671"/>
                    <a:pt x="856" y="676"/>
                    <a:pt x="848" y="680"/>
                  </a:cubicBezTo>
                  <a:cubicBezTo>
                    <a:pt x="807" y="645"/>
                    <a:pt x="763" y="613"/>
                    <a:pt x="717" y="589"/>
                  </a:cubicBezTo>
                  <a:cubicBezTo>
                    <a:pt x="736" y="553"/>
                    <a:pt x="762" y="521"/>
                    <a:pt x="793" y="498"/>
                  </a:cubicBezTo>
                  <a:cubicBezTo>
                    <a:pt x="786" y="503"/>
                    <a:pt x="777" y="507"/>
                    <a:pt x="770" y="512"/>
                  </a:cubicBezTo>
                  <a:cubicBezTo>
                    <a:pt x="744" y="530"/>
                    <a:pt x="723" y="554"/>
                    <a:pt x="706" y="583"/>
                  </a:cubicBezTo>
                  <a:cubicBezTo>
                    <a:pt x="683" y="571"/>
                    <a:pt x="659" y="560"/>
                    <a:pt x="635" y="552"/>
                  </a:cubicBezTo>
                  <a:cubicBezTo>
                    <a:pt x="651" y="537"/>
                    <a:pt x="667" y="522"/>
                    <a:pt x="683" y="508"/>
                  </a:cubicBezTo>
                  <a:cubicBezTo>
                    <a:pt x="698" y="494"/>
                    <a:pt x="748" y="477"/>
                    <a:pt x="750" y="479"/>
                  </a:cubicBezTo>
                  <a:cubicBezTo>
                    <a:pt x="754" y="466"/>
                    <a:pt x="747" y="469"/>
                    <a:pt x="773" y="477"/>
                  </a:cubicBezTo>
                  <a:cubicBezTo>
                    <a:pt x="779" y="479"/>
                    <a:pt x="785" y="480"/>
                    <a:pt x="790" y="472"/>
                  </a:cubicBezTo>
                  <a:cubicBezTo>
                    <a:pt x="795" y="454"/>
                    <a:pt x="793" y="442"/>
                    <a:pt x="789" y="433"/>
                  </a:cubicBezTo>
                  <a:cubicBezTo>
                    <a:pt x="799" y="430"/>
                    <a:pt x="799" y="430"/>
                    <a:pt x="799" y="430"/>
                  </a:cubicBezTo>
                  <a:cubicBezTo>
                    <a:pt x="810" y="425"/>
                    <a:pt x="808" y="413"/>
                    <a:pt x="801" y="402"/>
                  </a:cubicBezTo>
                  <a:cubicBezTo>
                    <a:pt x="804" y="398"/>
                    <a:pt x="804" y="398"/>
                    <a:pt x="804" y="398"/>
                  </a:cubicBezTo>
                  <a:cubicBezTo>
                    <a:pt x="805" y="398"/>
                    <a:pt x="805" y="398"/>
                    <a:pt x="805" y="398"/>
                  </a:cubicBezTo>
                  <a:cubicBezTo>
                    <a:pt x="805" y="397"/>
                    <a:pt x="805" y="397"/>
                    <a:pt x="805" y="397"/>
                  </a:cubicBezTo>
                  <a:cubicBezTo>
                    <a:pt x="808" y="393"/>
                    <a:pt x="810" y="391"/>
                    <a:pt x="811" y="389"/>
                  </a:cubicBezTo>
                  <a:cubicBezTo>
                    <a:pt x="821" y="391"/>
                    <a:pt x="831" y="395"/>
                    <a:pt x="833" y="402"/>
                  </a:cubicBezTo>
                  <a:cubicBezTo>
                    <a:pt x="848" y="421"/>
                    <a:pt x="872" y="451"/>
                    <a:pt x="851" y="477"/>
                  </a:cubicBezTo>
                  <a:cubicBezTo>
                    <a:pt x="850" y="478"/>
                    <a:pt x="850" y="478"/>
                    <a:pt x="850" y="478"/>
                  </a:cubicBezTo>
                  <a:cubicBezTo>
                    <a:pt x="852" y="476"/>
                    <a:pt x="852" y="476"/>
                    <a:pt x="852" y="476"/>
                  </a:cubicBezTo>
                  <a:cubicBezTo>
                    <a:pt x="857" y="470"/>
                    <a:pt x="857" y="470"/>
                    <a:pt x="857" y="470"/>
                  </a:cubicBezTo>
                  <a:cubicBezTo>
                    <a:pt x="865" y="455"/>
                    <a:pt x="868" y="437"/>
                    <a:pt x="867" y="420"/>
                  </a:cubicBezTo>
                  <a:cubicBezTo>
                    <a:pt x="887" y="455"/>
                    <a:pt x="940" y="463"/>
                    <a:pt x="978" y="436"/>
                  </a:cubicBezTo>
                  <a:cubicBezTo>
                    <a:pt x="986" y="425"/>
                    <a:pt x="994" y="411"/>
                    <a:pt x="1000" y="397"/>
                  </a:cubicBezTo>
                  <a:cubicBezTo>
                    <a:pt x="1004" y="386"/>
                    <a:pt x="989" y="379"/>
                    <a:pt x="974" y="379"/>
                  </a:cubicBezTo>
                  <a:cubicBezTo>
                    <a:pt x="955" y="380"/>
                    <a:pt x="955" y="380"/>
                    <a:pt x="955" y="380"/>
                  </a:cubicBezTo>
                  <a:cubicBezTo>
                    <a:pt x="928" y="382"/>
                    <a:pt x="936" y="384"/>
                    <a:pt x="936" y="390"/>
                  </a:cubicBezTo>
                  <a:cubicBezTo>
                    <a:pt x="934" y="395"/>
                    <a:pt x="927" y="400"/>
                    <a:pt x="919" y="405"/>
                  </a:cubicBezTo>
                  <a:cubicBezTo>
                    <a:pt x="902" y="406"/>
                    <a:pt x="877" y="383"/>
                    <a:pt x="892" y="357"/>
                  </a:cubicBezTo>
                  <a:cubicBezTo>
                    <a:pt x="906" y="330"/>
                    <a:pt x="962" y="330"/>
                    <a:pt x="972" y="377"/>
                  </a:cubicBezTo>
                  <a:cubicBezTo>
                    <a:pt x="973" y="379"/>
                    <a:pt x="973" y="379"/>
                    <a:pt x="973" y="379"/>
                  </a:cubicBezTo>
                  <a:cubicBezTo>
                    <a:pt x="972" y="375"/>
                    <a:pt x="972" y="375"/>
                    <a:pt x="972" y="375"/>
                  </a:cubicBezTo>
                  <a:cubicBezTo>
                    <a:pt x="969" y="364"/>
                    <a:pt x="969" y="364"/>
                    <a:pt x="969" y="364"/>
                  </a:cubicBezTo>
                  <a:cubicBezTo>
                    <a:pt x="962" y="297"/>
                    <a:pt x="852" y="319"/>
                    <a:pt x="855" y="385"/>
                  </a:cubicBezTo>
                  <a:cubicBezTo>
                    <a:pt x="847" y="372"/>
                    <a:pt x="835" y="359"/>
                    <a:pt x="818" y="351"/>
                  </a:cubicBezTo>
                  <a:cubicBezTo>
                    <a:pt x="804" y="347"/>
                    <a:pt x="795" y="339"/>
                    <a:pt x="773" y="342"/>
                  </a:cubicBezTo>
                  <a:cubicBezTo>
                    <a:pt x="732" y="361"/>
                    <a:pt x="744" y="383"/>
                    <a:pt x="748" y="399"/>
                  </a:cubicBezTo>
                  <a:cubicBezTo>
                    <a:pt x="753" y="415"/>
                    <a:pt x="753" y="415"/>
                    <a:pt x="753" y="415"/>
                  </a:cubicBezTo>
                  <a:cubicBezTo>
                    <a:pt x="719" y="414"/>
                    <a:pt x="674" y="435"/>
                    <a:pt x="669" y="445"/>
                  </a:cubicBezTo>
                  <a:cubicBezTo>
                    <a:pt x="640" y="467"/>
                    <a:pt x="616" y="491"/>
                    <a:pt x="594" y="514"/>
                  </a:cubicBezTo>
                  <a:cubicBezTo>
                    <a:pt x="603" y="465"/>
                    <a:pt x="595" y="418"/>
                    <a:pt x="548" y="391"/>
                  </a:cubicBezTo>
                  <a:cubicBezTo>
                    <a:pt x="547" y="391"/>
                    <a:pt x="546" y="390"/>
                    <a:pt x="545" y="390"/>
                  </a:cubicBezTo>
                  <a:cubicBezTo>
                    <a:pt x="547" y="391"/>
                    <a:pt x="548" y="392"/>
                    <a:pt x="549" y="394"/>
                  </a:cubicBezTo>
                  <a:cubicBezTo>
                    <a:pt x="573" y="435"/>
                    <a:pt x="575" y="486"/>
                    <a:pt x="563" y="533"/>
                  </a:cubicBezTo>
                  <a:cubicBezTo>
                    <a:pt x="524" y="526"/>
                    <a:pt x="485" y="524"/>
                    <a:pt x="446" y="528"/>
                  </a:cubicBezTo>
                  <a:cubicBezTo>
                    <a:pt x="446" y="527"/>
                    <a:pt x="445" y="526"/>
                    <a:pt x="444" y="525"/>
                  </a:cubicBezTo>
                  <a:cubicBezTo>
                    <a:pt x="441" y="521"/>
                    <a:pt x="438" y="517"/>
                    <a:pt x="434" y="512"/>
                  </a:cubicBezTo>
                  <a:cubicBezTo>
                    <a:pt x="435" y="511"/>
                    <a:pt x="435" y="510"/>
                    <a:pt x="435" y="509"/>
                  </a:cubicBezTo>
                  <a:cubicBezTo>
                    <a:pt x="437" y="501"/>
                    <a:pt x="488" y="392"/>
                    <a:pt x="526" y="382"/>
                  </a:cubicBezTo>
                  <a:cubicBezTo>
                    <a:pt x="493" y="374"/>
                    <a:pt x="458" y="388"/>
                    <a:pt x="440" y="423"/>
                  </a:cubicBezTo>
                  <a:cubicBezTo>
                    <a:pt x="429" y="444"/>
                    <a:pt x="422" y="465"/>
                    <a:pt x="417" y="485"/>
                  </a:cubicBezTo>
                  <a:cubicBezTo>
                    <a:pt x="398" y="456"/>
                    <a:pt x="377" y="419"/>
                    <a:pt x="363" y="381"/>
                  </a:cubicBezTo>
                  <a:cubicBezTo>
                    <a:pt x="405" y="358"/>
                    <a:pt x="442" y="332"/>
                    <a:pt x="456" y="294"/>
                  </a:cubicBezTo>
                  <a:cubicBezTo>
                    <a:pt x="484" y="215"/>
                    <a:pt x="337" y="127"/>
                    <a:pt x="331" y="288"/>
                  </a:cubicBezTo>
                  <a:cubicBezTo>
                    <a:pt x="330" y="312"/>
                    <a:pt x="334" y="335"/>
                    <a:pt x="339" y="357"/>
                  </a:cubicBezTo>
                  <a:cubicBezTo>
                    <a:pt x="336" y="359"/>
                    <a:pt x="334" y="360"/>
                    <a:pt x="331" y="362"/>
                  </a:cubicBezTo>
                  <a:cubicBezTo>
                    <a:pt x="250" y="404"/>
                    <a:pt x="64" y="509"/>
                    <a:pt x="207" y="601"/>
                  </a:cubicBezTo>
                  <a:cubicBezTo>
                    <a:pt x="213" y="605"/>
                    <a:pt x="222" y="613"/>
                    <a:pt x="230" y="615"/>
                  </a:cubicBezTo>
                  <a:cubicBezTo>
                    <a:pt x="236" y="616"/>
                    <a:pt x="244" y="616"/>
                    <a:pt x="251" y="616"/>
                  </a:cubicBezTo>
                  <a:cubicBezTo>
                    <a:pt x="189" y="688"/>
                    <a:pt x="190" y="811"/>
                    <a:pt x="250" y="844"/>
                  </a:cubicBezTo>
                  <a:cubicBezTo>
                    <a:pt x="250" y="845"/>
                    <a:pt x="249" y="845"/>
                    <a:pt x="249" y="845"/>
                  </a:cubicBezTo>
                  <a:cubicBezTo>
                    <a:pt x="248" y="846"/>
                    <a:pt x="247" y="846"/>
                    <a:pt x="246" y="847"/>
                  </a:cubicBezTo>
                  <a:cubicBezTo>
                    <a:pt x="246" y="846"/>
                    <a:pt x="245" y="846"/>
                    <a:pt x="245" y="846"/>
                  </a:cubicBezTo>
                  <a:cubicBezTo>
                    <a:pt x="224" y="832"/>
                    <a:pt x="201" y="816"/>
                    <a:pt x="177" y="809"/>
                  </a:cubicBezTo>
                  <a:cubicBezTo>
                    <a:pt x="166" y="806"/>
                    <a:pt x="148" y="800"/>
                    <a:pt x="129" y="797"/>
                  </a:cubicBezTo>
                  <a:cubicBezTo>
                    <a:pt x="137" y="786"/>
                    <a:pt x="137" y="786"/>
                    <a:pt x="137" y="786"/>
                  </a:cubicBezTo>
                  <a:cubicBezTo>
                    <a:pt x="147" y="775"/>
                    <a:pt x="142" y="754"/>
                    <a:pt x="127" y="748"/>
                  </a:cubicBezTo>
                  <a:cubicBezTo>
                    <a:pt x="82" y="717"/>
                    <a:pt x="0" y="767"/>
                    <a:pt x="24" y="828"/>
                  </a:cubicBezTo>
                  <a:cubicBezTo>
                    <a:pt x="23" y="830"/>
                    <a:pt x="22" y="830"/>
                    <a:pt x="22" y="832"/>
                  </a:cubicBezTo>
                  <a:cubicBezTo>
                    <a:pt x="17" y="854"/>
                    <a:pt x="20" y="865"/>
                    <a:pt x="40" y="877"/>
                  </a:cubicBezTo>
                  <a:cubicBezTo>
                    <a:pt x="113" y="920"/>
                    <a:pt x="198" y="911"/>
                    <a:pt x="278" y="876"/>
                  </a:cubicBezTo>
                  <a:cubicBezTo>
                    <a:pt x="322" y="915"/>
                    <a:pt x="363" y="960"/>
                    <a:pt x="399" y="989"/>
                  </a:cubicBezTo>
                  <a:cubicBezTo>
                    <a:pt x="500" y="1069"/>
                    <a:pt x="595" y="1161"/>
                    <a:pt x="705" y="1231"/>
                  </a:cubicBezTo>
                  <a:cubicBezTo>
                    <a:pt x="799" y="1292"/>
                    <a:pt x="900" y="1340"/>
                    <a:pt x="1007" y="1357"/>
                  </a:cubicBezTo>
                  <a:cubicBezTo>
                    <a:pt x="1014" y="1368"/>
                    <a:pt x="1025" y="1377"/>
                    <a:pt x="1038" y="1381"/>
                  </a:cubicBezTo>
                  <a:cubicBezTo>
                    <a:pt x="1038" y="1381"/>
                    <a:pt x="1038" y="1382"/>
                    <a:pt x="1038" y="1382"/>
                  </a:cubicBezTo>
                  <a:cubicBezTo>
                    <a:pt x="1047" y="1384"/>
                    <a:pt x="1047" y="1384"/>
                    <a:pt x="1047" y="1384"/>
                  </a:cubicBezTo>
                  <a:cubicBezTo>
                    <a:pt x="1048" y="1384"/>
                    <a:pt x="1049" y="1383"/>
                    <a:pt x="1051" y="1383"/>
                  </a:cubicBezTo>
                  <a:cubicBezTo>
                    <a:pt x="1052" y="1383"/>
                    <a:pt x="1053" y="1384"/>
                    <a:pt x="1055" y="1384"/>
                  </a:cubicBezTo>
                  <a:cubicBezTo>
                    <a:pt x="1055" y="1384"/>
                    <a:pt x="1056" y="1384"/>
                    <a:pt x="1057" y="1384"/>
                  </a:cubicBezTo>
                  <a:cubicBezTo>
                    <a:pt x="1073" y="1387"/>
                    <a:pt x="1089" y="1382"/>
                    <a:pt x="1096" y="1368"/>
                  </a:cubicBezTo>
                  <a:cubicBezTo>
                    <a:pt x="1112" y="1390"/>
                    <a:pt x="1138" y="1405"/>
                    <a:pt x="1167" y="1405"/>
                  </a:cubicBezTo>
                  <a:cubicBezTo>
                    <a:pt x="1209" y="1405"/>
                    <a:pt x="1243" y="1376"/>
                    <a:pt x="1253" y="1338"/>
                  </a:cubicBezTo>
                  <a:cubicBezTo>
                    <a:pt x="1351" y="1310"/>
                    <a:pt x="1448" y="1268"/>
                    <a:pt x="1544" y="1217"/>
                  </a:cubicBezTo>
                  <a:cubicBezTo>
                    <a:pt x="1639" y="1268"/>
                    <a:pt x="1736" y="1310"/>
                    <a:pt x="1834" y="1338"/>
                  </a:cubicBezTo>
                  <a:cubicBezTo>
                    <a:pt x="1844" y="1376"/>
                    <a:pt x="1878" y="1405"/>
                    <a:pt x="1920" y="1405"/>
                  </a:cubicBezTo>
                  <a:cubicBezTo>
                    <a:pt x="1949" y="1405"/>
                    <a:pt x="1975" y="1390"/>
                    <a:pt x="1991" y="1368"/>
                  </a:cubicBezTo>
                  <a:cubicBezTo>
                    <a:pt x="1998" y="1382"/>
                    <a:pt x="2014" y="1387"/>
                    <a:pt x="2030" y="1384"/>
                  </a:cubicBezTo>
                  <a:cubicBezTo>
                    <a:pt x="2031" y="1384"/>
                    <a:pt x="2032" y="1384"/>
                    <a:pt x="2032" y="1384"/>
                  </a:cubicBezTo>
                  <a:cubicBezTo>
                    <a:pt x="2034" y="1384"/>
                    <a:pt x="2035" y="1383"/>
                    <a:pt x="2036" y="1383"/>
                  </a:cubicBezTo>
                  <a:cubicBezTo>
                    <a:pt x="2038" y="1383"/>
                    <a:pt x="2039" y="1384"/>
                    <a:pt x="2040" y="1384"/>
                  </a:cubicBezTo>
                  <a:cubicBezTo>
                    <a:pt x="2049" y="1382"/>
                    <a:pt x="2049" y="1382"/>
                    <a:pt x="2049" y="1382"/>
                  </a:cubicBezTo>
                  <a:cubicBezTo>
                    <a:pt x="2049" y="1382"/>
                    <a:pt x="2049" y="1381"/>
                    <a:pt x="2049" y="1381"/>
                  </a:cubicBezTo>
                  <a:cubicBezTo>
                    <a:pt x="2062" y="1377"/>
                    <a:pt x="2073" y="1368"/>
                    <a:pt x="2080" y="1357"/>
                  </a:cubicBezTo>
                  <a:cubicBezTo>
                    <a:pt x="2187" y="1340"/>
                    <a:pt x="2288" y="1292"/>
                    <a:pt x="2382" y="1231"/>
                  </a:cubicBezTo>
                  <a:cubicBezTo>
                    <a:pt x="2492" y="1161"/>
                    <a:pt x="2587" y="1069"/>
                    <a:pt x="2688" y="989"/>
                  </a:cubicBezTo>
                  <a:cubicBezTo>
                    <a:pt x="2724" y="960"/>
                    <a:pt x="2765" y="915"/>
                    <a:pt x="2809" y="876"/>
                  </a:cubicBezTo>
                  <a:cubicBezTo>
                    <a:pt x="2889" y="911"/>
                    <a:pt x="2974" y="920"/>
                    <a:pt x="3047" y="877"/>
                  </a:cubicBezTo>
                  <a:cubicBezTo>
                    <a:pt x="3067" y="865"/>
                    <a:pt x="3070" y="854"/>
                    <a:pt x="3065" y="832"/>
                  </a:cubicBezTo>
                  <a:cubicBezTo>
                    <a:pt x="3065" y="830"/>
                    <a:pt x="3064" y="830"/>
                    <a:pt x="3063" y="828"/>
                  </a:cubicBezTo>
                  <a:close/>
                  <a:moveTo>
                    <a:pt x="2285" y="394"/>
                  </a:moveTo>
                  <a:cubicBezTo>
                    <a:pt x="2283" y="394"/>
                    <a:pt x="2282" y="393"/>
                    <a:pt x="2281" y="389"/>
                  </a:cubicBezTo>
                  <a:cubicBezTo>
                    <a:pt x="2280" y="389"/>
                    <a:pt x="2279" y="389"/>
                    <a:pt x="2278" y="389"/>
                  </a:cubicBezTo>
                  <a:cubicBezTo>
                    <a:pt x="2280" y="388"/>
                    <a:pt x="2281" y="388"/>
                    <a:pt x="2282" y="388"/>
                  </a:cubicBezTo>
                  <a:cubicBezTo>
                    <a:pt x="2285" y="389"/>
                    <a:pt x="2286" y="390"/>
                    <a:pt x="2287" y="391"/>
                  </a:cubicBezTo>
                  <a:lnTo>
                    <a:pt x="2285" y="394"/>
                  </a:lnTo>
                  <a:close/>
                  <a:moveTo>
                    <a:pt x="805" y="388"/>
                  </a:moveTo>
                  <a:cubicBezTo>
                    <a:pt x="806" y="388"/>
                    <a:pt x="807" y="388"/>
                    <a:pt x="809" y="389"/>
                  </a:cubicBezTo>
                  <a:cubicBezTo>
                    <a:pt x="808" y="389"/>
                    <a:pt x="807" y="389"/>
                    <a:pt x="806" y="389"/>
                  </a:cubicBezTo>
                  <a:cubicBezTo>
                    <a:pt x="805" y="393"/>
                    <a:pt x="804" y="394"/>
                    <a:pt x="802" y="394"/>
                  </a:cubicBezTo>
                  <a:cubicBezTo>
                    <a:pt x="800" y="391"/>
                    <a:pt x="800" y="391"/>
                    <a:pt x="800" y="391"/>
                  </a:cubicBezTo>
                  <a:cubicBezTo>
                    <a:pt x="801" y="390"/>
                    <a:pt x="802" y="389"/>
                    <a:pt x="805" y="388"/>
                  </a:cubicBezTo>
                  <a:close/>
                  <a:moveTo>
                    <a:pt x="2956" y="793"/>
                  </a:moveTo>
                  <a:cubicBezTo>
                    <a:pt x="2933" y="699"/>
                    <a:pt x="3078" y="758"/>
                    <a:pt x="3058" y="818"/>
                  </a:cubicBezTo>
                  <a:cubicBezTo>
                    <a:pt x="3040" y="790"/>
                    <a:pt x="2996" y="790"/>
                    <a:pt x="2958" y="797"/>
                  </a:cubicBezTo>
                  <a:lnTo>
                    <a:pt x="2956" y="793"/>
                  </a:lnTo>
                  <a:close/>
                  <a:moveTo>
                    <a:pt x="3026" y="825"/>
                  </a:moveTo>
                  <a:cubicBezTo>
                    <a:pt x="3034" y="830"/>
                    <a:pt x="3038" y="835"/>
                    <a:pt x="3042" y="840"/>
                  </a:cubicBezTo>
                  <a:cubicBezTo>
                    <a:pt x="2988" y="885"/>
                    <a:pt x="2906" y="884"/>
                    <a:pt x="2844" y="848"/>
                  </a:cubicBezTo>
                  <a:cubicBezTo>
                    <a:pt x="2900" y="807"/>
                    <a:pt x="2961" y="785"/>
                    <a:pt x="3026" y="825"/>
                  </a:cubicBezTo>
                  <a:close/>
                  <a:moveTo>
                    <a:pt x="2658" y="539"/>
                  </a:moveTo>
                  <a:cubicBezTo>
                    <a:pt x="2667" y="589"/>
                    <a:pt x="2664" y="634"/>
                    <a:pt x="2650" y="677"/>
                  </a:cubicBezTo>
                  <a:cubicBezTo>
                    <a:pt x="2629" y="655"/>
                    <a:pt x="2608" y="633"/>
                    <a:pt x="2587" y="612"/>
                  </a:cubicBezTo>
                  <a:cubicBezTo>
                    <a:pt x="2608" y="588"/>
                    <a:pt x="2629" y="564"/>
                    <a:pt x="2650" y="539"/>
                  </a:cubicBezTo>
                  <a:cubicBezTo>
                    <a:pt x="2652" y="539"/>
                    <a:pt x="2655" y="539"/>
                    <a:pt x="2658" y="539"/>
                  </a:cubicBezTo>
                  <a:close/>
                  <a:moveTo>
                    <a:pt x="2752" y="840"/>
                  </a:moveTo>
                  <a:cubicBezTo>
                    <a:pt x="2751" y="839"/>
                    <a:pt x="2750" y="839"/>
                    <a:pt x="2749" y="839"/>
                  </a:cubicBezTo>
                  <a:cubicBezTo>
                    <a:pt x="2750" y="839"/>
                    <a:pt x="2751" y="839"/>
                    <a:pt x="2752" y="840"/>
                  </a:cubicBezTo>
                  <a:close/>
                  <a:moveTo>
                    <a:pt x="2854" y="672"/>
                  </a:moveTo>
                  <a:cubicBezTo>
                    <a:pt x="2867" y="710"/>
                    <a:pt x="2886" y="783"/>
                    <a:pt x="2843" y="812"/>
                  </a:cubicBezTo>
                  <a:cubicBezTo>
                    <a:pt x="2838" y="815"/>
                    <a:pt x="2826" y="822"/>
                    <a:pt x="2812" y="828"/>
                  </a:cubicBezTo>
                  <a:cubicBezTo>
                    <a:pt x="2789" y="811"/>
                    <a:pt x="2766" y="793"/>
                    <a:pt x="2744" y="773"/>
                  </a:cubicBezTo>
                  <a:cubicBezTo>
                    <a:pt x="2753" y="749"/>
                    <a:pt x="2767" y="732"/>
                    <a:pt x="2778" y="750"/>
                  </a:cubicBezTo>
                  <a:cubicBezTo>
                    <a:pt x="2781" y="757"/>
                    <a:pt x="2797" y="757"/>
                    <a:pt x="2801" y="764"/>
                  </a:cubicBezTo>
                  <a:cubicBezTo>
                    <a:pt x="2777" y="720"/>
                    <a:pt x="2742" y="729"/>
                    <a:pt x="2724" y="754"/>
                  </a:cubicBezTo>
                  <a:cubicBezTo>
                    <a:pt x="2702" y="733"/>
                    <a:pt x="2681" y="710"/>
                    <a:pt x="2660" y="687"/>
                  </a:cubicBezTo>
                  <a:cubicBezTo>
                    <a:pt x="2676" y="640"/>
                    <a:pt x="2684" y="591"/>
                    <a:pt x="2679" y="541"/>
                  </a:cubicBezTo>
                  <a:cubicBezTo>
                    <a:pt x="2704" y="545"/>
                    <a:pt x="2728" y="551"/>
                    <a:pt x="2751" y="561"/>
                  </a:cubicBezTo>
                  <a:cubicBezTo>
                    <a:pt x="2749" y="586"/>
                    <a:pt x="2786" y="607"/>
                    <a:pt x="2821" y="614"/>
                  </a:cubicBezTo>
                  <a:cubicBezTo>
                    <a:pt x="2835" y="630"/>
                    <a:pt x="2846" y="649"/>
                    <a:pt x="2854" y="672"/>
                  </a:cubicBezTo>
                  <a:close/>
                  <a:moveTo>
                    <a:pt x="2655" y="281"/>
                  </a:moveTo>
                  <a:cubicBezTo>
                    <a:pt x="2627" y="244"/>
                    <a:pt x="2669" y="185"/>
                    <a:pt x="2709" y="219"/>
                  </a:cubicBezTo>
                  <a:cubicBezTo>
                    <a:pt x="2746" y="251"/>
                    <a:pt x="2747" y="299"/>
                    <a:pt x="2734" y="349"/>
                  </a:cubicBezTo>
                  <a:cubicBezTo>
                    <a:pt x="2704" y="331"/>
                    <a:pt x="2677" y="310"/>
                    <a:pt x="2655" y="281"/>
                  </a:cubicBezTo>
                  <a:close/>
                  <a:moveTo>
                    <a:pt x="2675" y="506"/>
                  </a:moveTo>
                  <a:cubicBezTo>
                    <a:pt x="2702" y="469"/>
                    <a:pt x="2725" y="430"/>
                    <a:pt x="2740" y="389"/>
                  </a:cubicBezTo>
                  <a:cubicBezTo>
                    <a:pt x="2796" y="418"/>
                    <a:pt x="2859" y="443"/>
                    <a:pt x="2890" y="482"/>
                  </a:cubicBezTo>
                  <a:cubicBezTo>
                    <a:pt x="2945" y="552"/>
                    <a:pt x="2878" y="616"/>
                    <a:pt x="2810" y="593"/>
                  </a:cubicBezTo>
                  <a:cubicBezTo>
                    <a:pt x="2807" y="590"/>
                    <a:pt x="2804" y="587"/>
                    <a:pt x="2801" y="585"/>
                  </a:cubicBezTo>
                  <a:cubicBezTo>
                    <a:pt x="2794" y="580"/>
                    <a:pt x="2786" y="577"/>
                    <a:pt x="2779" y="573"/>
                  </a:cubicBezTo>
                  <a:cubicBezTo>
                    <a:pt x="2760" y="543"/>
                    <a:pt x="2808" y="498"/>
                    <a:pt x="2808" y="553"/>
                  </a:cubicBezTo>
                  <a:cubicBezTo>
                    <a:pt x="2808" y="548"/>
                    <a:pt x="2831" y="544"/>
                    <a:pt x="2831" y="539"/>
                  </a:cubicBezTo>
                  <a:cubicBezTo>
                    <a:pt x="2831" y="499"/>
                    <a:pt x="2801" y="514"/>
                    <a:pt x="2779" y="527"/>
                  </a:cubicBezTo>
                  <a:cubicBezTo>
                    <a:pt x="2761" y="537"/>
                    <a:pt x="2753" y="548"/>
                    <a:pt x="2751" y="559"/>
                  </a:cubicBezTo>
                  <a:cubicBezTo>
                    <a:pt x="2727" y="548"/>
                    <a:pt x="2703" y="540"/>
                    <a:pt x="2678" y="534"/>
                  </a:cubicBezTo>
                  <a:cubicBezTo>
                    <a:pt x="2677" y="525"/>
                    <a:pt x="2677" y="515"/>
                    <a:pt x="2675" y="506"/>
                  </a:cubicBezTo>
                  <a:close/>
                  <a:moveTo>
                    <a:pt x="2633" y="538"/>
                  </a:moveTo>
                  <a:cubicBezTo>
                    <a:pt x="2616" y="561"/>
                    <a:pt x="2598" y="582"/>
                    <a:pt x="2580" y="604"/>
                  </a:cubicBezTo>
                  <a:cubicBezTo>
                    <a:pt x="2571" y="595"/>
                    <a:pt x="2563" y="585"/>
                    <a:pt x="2553" y="576"/>
                  </a:cubicBezTo>
                  <a:cubicBezTo>
                    <a:pt x="2546" y="569"/>
                    <a:pt x="2539" y="562"/>
                    <a:pt x="2532" y="554"/>
                  </a:cubicBezTo>
                  <a:cubicBezTo>
                    <a:pt x="2531" y="552"/>
                    <a:pt x="2530" y="550"/>
                    <a:pt x="2530" y="548"/>
                  </a:cubicBezTo>
                  <a:cubicBezTo>
                    <a:pt x="2563" y="541"/>
                    <a:pt x="2598" y="538"/>
                    <a:pt x="2633" y="538"/>
                  </a:cubicBezTo>
                  <a:close/>
                  <a:moveTo>
                    <a:pt x="2462" y="566"/>
                  </a:moveTo>
                  <a:cubicBezTo>
                    <a:pt x="2464" y="565"/>
                    <a:pt x="2465" y="565"/>
                    <a:pt x="2467" y="564"/>
                  </a:cubicBezTo>
                  <a:cubicBezTo>
                    <a:pt x="2491" y="587"/>
                    <a:pt x="2516" y="610"/>
                    <a:pt x="2540" y="632"/>
                  </a:cubicBezTo>
                  <a:cubicBezTo>
                    <a:pt x="2542" y="636"/>
                    <a:pt x="2544" y="639"/>
                    <a:pt x="2546" y="643"/>
                  </a:cubicBezTo>
                  <a:cubicBezTo>
                    <a:pt x="2509" y="684"/>
                    <a:pt x="2471" y="724"/>
                    <a:pt x="2430" y="761"/>
                  </a:cubicBezTo>
                  <a:cubicBezTo>
                    <a:pt x="2431" y="706"/>
                    <a:pt x="2417" y="648"/>
                    <a:pt x="2390" y="599"/>
                  </a:cubicBezTo>
                  <a:cubicBezTo>
                    <a:pt x="2414" y="586"/>
                    <a:pt x="2437" y="574"/>
                    <a:pt x="2462" y="566"/>
                  </a:cubicBezTo>
                  <a:close/>
                  <a:moveTo>
                    <a:pt x="2242" y="704"/>
                  </a:moveTo>
                  <a:cubicBezTo>
                    <a:pt x="2259" y="748"/>
                    <a:pt x="2249" y="800"/>
                    <a:pt x="2197" y="793"/>
                  </a:cubicBezTo>
                  <a:cubicBezTo>
                    <a:pt x="2196" y="789"/>
                    <a:pt x="2198" y="784"/>
                    <a:pt x="2201" y="778"/>
                  </a:cubicBezTo>
                  <a:cubicBezTo>
                    <a:pt x="2201" y="778"/>
                    <a:pt x="2178" y="764"/>
                    <a:pt x="2178" y="764"/>
                  </a:cubicBezTo>
                  <a:cubicBezTo>
                    <a:pt x="2171" y="775"/>
                    <a:pt x="2174" y="783"/>
                    <a:pt x="2182" y="789"/>
                  </a:cubicBezTo>
                  <a:cubicBezTo>
                    <a:pt x="2182" y="789"/>
                    <a:pt x="2181" y="789"/>
                    <a:pt x="2181" y="789"/>
                  </a:cubicBezTo>
                  <a:cubicBezTo>
                    <a:pt x="2182" y="789"/>
                    <a:pt x="2182" y="790"/>
                    <a:pt x="2182" y="790"/>
                  </a:cubicBezTo>
                  <a:cubicBezTo>
                    <a:pt x="2188" y="795"/>
                    <a:pt x="2197" y="799"/>
                    <a:pt x="2205" y="803"/>
                  </a:cubicBezTo>
                  <a:cubicBezTo>
                    <a:pt x="2205" y="803"/>
                    <a:pt x="2205" y="803"/>
                    <a:pt x="2205" y="803"/>
                  </a:cubicBezTo>
                  <a:cubicBezTo>
                    <a:pt x="2205" y="803"/>
                    <a:pt x="2205" y="803"/>
                    <a:pt x="2205" y="803"/>
                  </a:cubicBezTo>
                  <a:cubicBezTo>
                    <a:pt x="2205" y="803"/>
                    <a:pt x="2205" y="803"/>
                    <a:pt x="2205" y="803"/>
                  </a:cubicBezTo>
                  <a:cubicBezTo>
                    <a:pt x="2271" y="837"/>
                    <a:pt x="2297" y="735"/>
                    <a:pt x="2255" y="693"/>
                  </a:cubicBezTo>
                  <a:cubicBezTo>
                    <a:pt x="2294" y="660"/>
                    <a:pt x="2336" y="630"/>
                    <a:pt x="2379" y="605"/>
                  </a:cubicBezTo>
                  <a:cubicBezTo>
                    <a:pt x="2404" y="660"/>
                    <a:pt x="2414" y="724"/>
                    <a:pt x="2405" y="783"/>
                  </a:cubicBezTo>
                  <a:cubicBezTo>
                    <a:pt x="2395" y="793"/>
                    <a:pt x="2383" y="802"/>
                    <a:pt x="2372" y="811"/>
                  </a:cubicBezTo>
                  <a:cubicBezTo>
                    <a:pt x="2383" y="764"/>
                    <a:pt x="2378" y="714"/>
                    <a:pt x="2372" y="669"/>
                  </a:cubicBezTo>
                  <a:cubicBezTo>
                    <a:pt x="2369" y="653"/>
                    <a:pt x="2369" y="653"/>
                    <a:pt x="2369" y="653"/>
                  </a:cubicBezTo>
                  <a:cubicBezTo>
                    <a:pt x="2368" y="648"/>
                    <a:pt x="2368" y="648"/>
                    <a:pt x="2368" y="648"/>
                  </a:cubicBezTo>
                  <a:cubicBezTo>
                    <a:pt x="2368" y="650"/>
                    <a:pt x="2368" y="650"/>
                    <a:pt x="2368" y="650"/>
                  </a:cubicBezTo>
                  <a:cubicBezTo>
                    <a:pt x="2375" y="709"/>
                    <a:pt x="2365" y="768"/>
                    <a:pt x="2344" y="819"/>
                  </a:cubicBezTo>
                  <a:cubicBezTo>
                    <a:pt x="2338" y="835"/>
                    <a:pt x="2329" y="847"/>
                    <a:pt x="2320" y="857"/>
                  </a:cubicBezTo>
                  <a:cubicBezTo>
                    <a:pt x="2313" y="862"/>
                    <a:pt x="2308" y="867"/>
                    <a:pt x="2301" y="873"/>
                  </a:cubicBezTo>
                  <a:cubicBezTo>
                    <a:pt x="2285" y="882"/>
                    <a:pt x="2266" y="886"/>
                    <a:pt x="2247" y="883"/>
                  </a:cubicBezTo>
                  <a:cubicBezTo>
                    <a:pt x="2234" y="883"/>
                    <a:pt x="2222" y="863"/>
                    <a:pt x="2222" y="863"/>
                  </a:cubicBezTo>
                  <a:cubicBezTo>
                    <a:pt x="2222" y="863"/>
                    <a:pt x="2222" y="863"/>
                    <a:pt x="2222" y="863"/>
                  </a:cubicBezTo>
                  <a:cubicBezTo>
                    <a:pt x="2224" y="844"/>
                    <a:pt x="2224" y="844"/>
                    <a:pt x="2224" y="844"/>
                  </a:cubicBezTo>
                  <a:cubicBezTo>
                    <a:pt x="2224" y="829"/>
                    <a:pt x="2212" y="814"/>
                    <a:pt x="2194" y="821"/>
                  </a:cubicBezTo>
                  <a:cubicBezTo>
                    <a:pt x="2170" y="815"/>
                    <a:pt x="2150" y="870"/>
                    <a:pt x="2170" y="893"/>
                  </a:cubicBezTo>
                  <a:cubicBezTo>
                    <a:pt x="2187" y="915"/>
                    <a:pt x="2209" y="926"/>
                    <a:pt x="2232" y="929"/>
                  </a:cubicBezTo>
                  <a:cubicBezTo>
                    <a:pt x="2231" y="929"/>
                    <a:pt x="2231" y="930"/>
                    <a:pt x="2231" y="930"/>
                  </a:cubicBezTo>
                  <a:cubicBezTo>
                    <a:pt x="2231" y="930"/>
                    <a:pt x="2231" y="929"/>
                    <a:pt x="2232" y="929"/>
                  </a:cubicBezTo>
                  <a:cubicBezTo>
                    <a:pt x="2264" y="934"/>
                    <a:pt x="2297" y="924"/>
                    <a:pt x="2318" y="910"/>
                  </a:cubicBezTo>
                  <a:cubicBezTo>
                    <a:pt x="2347" y="882"/>
                    <a:pt x="2362" y="851"/>
                    <a:pt x="2371" y="819"/>
                  </a:cubicBezTo>
                  <a:cubicBezTo>
                    <a:pt x="2382" y="810"/>
                    <a:pt x="2393" y="802"/>
                    <a:pt x="2403" y="792"/>
                  </a:cubicBezTo>
                  <a:cubicBezTo>
                    <a:pt x="2400" y="809"/>
                    <a:pt x="2396" y="826"/>
                    <a:pt x="2389" y="842"/>
                  </a:cubicBezTo>
                  <a:cubicBezTo>
                    <a:pt x="2356" y="922"/>
                    <a:pt x="2284" y="953"/>
                    <a:pt x="2208" y="947"/>
                  </a:cubicBezTo>
                  <a:cubicBezTo>
                    <a:pt x="2216" y="942"/>
                    <a:pt x="2223" y="936"/>
                    <a:pt x="2231" y="930"/>
                  </a:cubicBezTo>
                  <a:cubicBezTo>
                    <a:pt x="2223" y="936"/>
                    <a:pt x="2215" y="942"/>
                    <a:pt x="2208" y="947"/>
                  </a:cubicBezTo>
                  <a:cubicBezTo>
                    <a:pt x="2180" y="945"/>
                    <a:pt x="2152" y="938"/>
                    <a:pt x="2124" y="927"/>
                  </a:cubicBezTo>
                  <a:cubicBezTo>
                    <a:pt x="2100" y="909"/>
                    <a:pt x="2080" y="885"/>
                    <a:pt x="2067" y="857"/>
                  </a:cubicBezTo>
                  <a:cubicBezTo>
                    <a:pt x="2070" y="855"/>
                    <a:pt x="2073" y="852"/>
                    <a:pt x="2077" y="849"/>
                  </a:cubicBezTo>
                  <a:cubicBezTo>
                    <a:pt x="2131" y="805"/>
                    <a:pt x="2185" y="753"/>
                    <a:pt x="2242" y="704"/>
                  </a:cubicBezTo>
                  <a:close/>
                  <a:moveTo>
                    <a:pt x="2239" y="680"/>
                  </a:moveTo>
                  <a:cubicBezTo>
                    <a:pt x="2238" y="680"/>
                    <a:pt x="2238" y="681"/>
                    <a:pt x="2237" y="681"/>
                  </a:cubicBezTo>
                  <a:cubicBezTo>
                    <a:pt x="2234" y="680"/>
                    <a:pt x="2232" y="678"/>
                    <a:pt x="2229" y="676"/>
                  </a:cubicBezTo>
                  <a:cubicBezTo>
                    <a:pt x="2232" y="677"/>
                    <a:pt x="2235" y="678"/>
                    <a:pt x="2239" y="680"/>
                  </a:cubicBezTo>
                  <a:close/>
                  <a:moveTo>
                    <a:pt x="2075" y="735"/>
                  </a:moveTo>
                  <a:cubicBezTo>
                    <a:pt x="2110" y="689"/>
                    <a:pt x="2168" y="655"/>
                    <a:pt x="2224" y="674"/>
                  </a:cubicBezTo>
                  <a:cubicBezTo>
                    <a:pt x="2227" y="678"/>
                    <a:pt x="2230" y="681"/>
                    <a:pt x="2233" y="685"/>
                  </a:cubicBezTo>
                  <a:cubicBezTo>
                    <a:pt x="2175" y="735"/>
                    <a:pt x="2117" y="784"/>
                    <a:pt x="2058" y="831"/>
                  </a:cubicBezTo>
                  <a:cubicBezTo>
                    <a:pt x="2050" y="799"/>
                    <a:pt x="2053" y="765"/>
                    <a:pt x="2075" y="735"/>
                  </a:cubicBezTo>
                  <a:close/>
                  <a:moveTo>
                    <a:pt x="1798" y="1060"/>
                  </a:moveTo>
                  <a:cubicBezTo>
                    <a:pt x="1806" y="1055"/>
                    <a:pt x="1813" y="1050"/>
                    <a:pt x="1820" y="1044"/>
                  </a:cubicBezTo>
                  <a:cubicBezTo>
                    <a:pt x="1821" y="1046"/>
                    <a:pt x="1822" y="1048"/>
                    <a:pt x="1823" y="1049"/>
                  </a:cubicBezTo>
                  <a:cubicBezTo>
                    <a:pt x="1821" y="1050"/>
                    <a:pt x="1820" y="1051"/>
                    <a:pt x="1819" y="1050"/>
                  </a:cubicBezTo>
                  <a:cubicBezTo>
                    <a:pt x="1822" y="1052"/>
                    <a:pt x="1824" y="1053"/>
                    <a:pt x="1826" y="1054"/>
                  </a:cubicBezTo>
                  <a:cubicBezTo>
                    <a:pt x="1835" y="1065"/>
                    <a:pt x="1846" y="1074"/>
                    <a:pt x="1858" y="1078"/>
                  </a:cubicBezTo>
                  <a:cubicBezTo>
                    <a:pt x="1854" y="1107"/>
                    <a:pt x="1833" y="1130"/>
                    <a:pt x="1795" y="1129"/>
                  </a:cubicBezTo>
                  <a:cubicBezTo>
                    <a:pt x="1774" y="1107"/>
                    <a:pt x="1772" y="1083"/>
                    <a:pt x="1806" y="1064"/>
                  </a:cubicBezTo>
                  <a:cubicBezTo>
                    <a:pt x="1805" y="1065"/>
                    <a:pt x="1802" y="1062"/>
                    <a:pt x="1798" y="1060"/>
                  </a:cubicBezTo>
                  <a:close/>
                  <a:moveTo>
                    <a:pt x="1807" y="1000"/>
                  </a:moveTo>
                  <a:cubicBezTo>
                    <a:pt x="1806" y="1006"/>
                    <a:pt x="1806" y="1011"/>
                    <a:pt x="1806" y="1016"/>
                  </a:cubicBezTo>
                  <a:cubicBezTo>
                    <a:pt x="1788" y="1028"/>
                    <a:pt x="1770" y="1041"/>
                    <a:pt x="1751" y="1053"/>
                  </a:cubicBezTo>
                  <a:cubicBezTo>
                    <a:pt x="1733" y="1064"/>
                    <a:pt x="1715" y="1076"/>
                    <a:pt x="1696" y="1088"/>
                  </a:cubicBezTo>
                  <a:cubicBezTo>
                    <a:pt x="1694" y="1085"/>
                    <a:pt x="1692" y="1082"/>
                    <a:pt x="1690" y="1078"/>
                  </a:cubicBezTo>
                  <a:cubicBezTo>
                    <a:pt x="1710" y="1060"/>
                    <a:pt x="1730" y="1042"/>
                    <a:pt x="1749" y="1023"/>
                  </a:cubicBezTo>
                  <a:cubicBezTo>
                    <a:pt x="1758" y="1014"/>
                    <a:pt x="1767" y="1004"/>
                    <a:pt x="1775" y="994"/>
                  </a:cubicBezTo>
                  <a:cubicBezTo>
                    <a:pt x="1786" y="995"/>
                    <a:pt x="1797" y="997"/>
                    <a:pt x="1807" y="1000"/>
                  </a:cubicBezTo>
                  <a:close/>
                  <a:moveTo>
                    <a:pt x="1700" y="1148"/>
                  </a:moveTo>
                  <a:cubicBezTo>
                    <a:pt x="1695" y="1143"/>
                    <a:pt x="1690" y="1139"/>
                    <a:pt x="1685" y="1135"/>
                  </a:cubicBezTo>
                  <a:cubicBezTo>
                    <a:pt x="1686" y="1134"/>
                    <a:pt x="1688" y="1133"/>
                    <a:pt x="1689" y="1132"/>
                  </a:cubicBezTo>
                  <a:cubicBezTo>
                    <a:pt x="1693" y="1137"/>
                    <a:pt x="1696" y="1143"/>
                    <a:pt x="1700" y="1148"/>
                  </a:cubicBezTo>
                  <a:close/>
                  <a:moveTo>
                    <a:pt x="1658" y="1113"/>
                  </a:moveTo>
                  <a:cubicBezTo>
                    <a:pt x="1656" y="1112"/>
                    <a:pt x="1655" y="1110"/>
                    <a:pt x="1653" y="1109"/>
                  </a:cubicBezTo>
                  <a:cubicBezTo>
                    <a:pt x="1658" y="1105"/>
                    <a:pt x="1663" y="1102"/>
                    <a:pt x="1668" y="1098"/>
                  </a:cubicBezTo>
                  <a:cubicBezTo>
                    <a:pt x="1669" y="1100"/>
                    <a:pt x="1670" y="1102"/>
                    <a:pt x="1671" y="1104"/>
                  </a:cubicBezTo>
                  <a:cubicBezTo>
                    <a:pt x="1667" y="1107"/>
                    <a:pt x="1662" y="1110"/>
                    <a:pt x="1658" y="1113"/>
                  </a:cubicBezTo>
                  <a:close/>
                  <a:moveTo>
                    <a:pt x="1398" y="1132"/>
                  </a:moveTo>
                  <a:cubicBezTo>
                    <a:pt x="1399" y="1133"/>
                    <a:pt x="1401" y="1134"/>
                    <a:pt x="1402" y="1135"/>
                  </a:cubicBezTo>
                  <a:cubicBezTo>
                    <a:pt x="1397" y="1139"/>
                    <a:pt x="1392" y="1143"/>
                    <a:pt x="1387" y="1148"/>
                  </a:cubicBezTo>
                  <a:cubicBezTo>
                    <a:pt x="1391" y="1143"/>
                    <a:pt x="1394" y="1137"/>
                    <a:pt x="1398" y="1132"/>
                  </a:cubicBezTo>
                  <a:close/>
                  <a:moveTo>
                    <a:pt x="1416" y="1104"/>
                  </a:moveTo>
                  <a:cubicBezTo>
                    <a:pt x="1417" y="1102"/>
                    <a:pt x="1418" y="1100"/>
                    <a:pt x="1419" y="1098"/>
                  </a:cubicBezTo>
                  <a:cubicBezTo>
                    <a:pt x="1424" y="1102"/>
                    <a:pt x="1429" y="1105"/>
                    <a:pt x="1434" y="1109"/>
                  </a:cubicBezTo>
                  <a:cubicBezTo>
                    <a:pt x="1432" y="1110"/>
                    <a:pt x="1431" y="1112"/>
                    <a:pt x="1429" y="1113"/>
                  </a:cubicBezTo>
                  <a:cubicBezTo>
                    <a:pt x="1425" y="1110"/>
                    <a:pt x="1420" y="1107"/>
                    <a:pt x="1416" y="1104"/>
                  </a:cubicBezTo>
                  <a:close/>
                  <a:moveTo>
                    <a:pt x="1655" y="1007"/>
                  </a:moveTo>
                  <a:cubicBezTo>
                    <a:pt x="1671" y="1002"/>
                    <a:pt x="1687" y="998"/>
                    <a:pt x="1704" y="995"/>
                  </a:cubicBezTo>
                  <a:cubicBezTo>
                    <a:pt x="1692" y="1009"/>
                    <a:pt x="1680" y="1023"/>
                    <a:pt x="1668" y="1036"/>
                  </a:cubicBezTo>
                  <a:cubicBezTo>
                    <a:pt x="1663" y="1027"/>
                    <a:pt x="1659" y="1017"/>
                    <a:pt x="1655" y="1007"/>
                  </a:cubicBezTo>
                  <a:close/>
                  <a:moveTo>
                    <a:pt x="1644" y="1060"/>
                  </a:moveTo>
                  <a:cubicBezTo>
                    <a:pt x="1637" y="1068"/>
                    <a:pt x="1629" y="1076"/>
                    <a:pt x="1620" y="1083"/>
                  </a:cubicBezTo>
                  <a:cubicBezTo>
                    <a:pt x="1603" y="1070"/>
                    <a:pt x="1586" y="1058"/>
                    <a:pt x="1568" y="1047"/>
                  </a:cubicBezTo>
                  <a:cubicBezTo>
                    <a:pt x="1585" y="1037"/>
                    <a:pt x="1601" y="1029"/>
                    <a:pt x="1618" y="1022"/>
                  </a:cubicBezTo>
                  <a:cubicBezTo>
                    <a:pt x="1627" y="1034"/>
                    <a:pt x="1636" y="1047"/>
                    <a:pt x="1644" y="1060"/>
                  </a:cubicBezTo>
                  <a:close/>
                  <a:moveTo>
                    <a:pt x="1481" y="913"/>
                  </a:moveTo>
                  <a:cubicBezTo>
                    <a:pt x="1488" y="897"/>
                    <a:pt x="1494" y="881"/>
                    <a:pt x="1499" y="865"/>
                  </a:cubicBezTo>
                  <a:cubicBezTo>
                    <a:pt x="1506" y="873"/>
                    <a:pt x="1513" y="880"/>
                    <a:pt x="1519" y="888"/>
                  </a:cubicBezTo>
                  <a:cubicBezTo>
                    <a:pt x="1505" y="909"/>
                    <a:pt x="1492" y="930"/>
                    <a:pt x="1477" y="951"/>
                  </a:cubicBezTo>
                  <a:cubicBezTo>
                    <a:pt x="1479" y="938"/>
                    <a:pt x="1481" y="926"/>
                    <a:pt x="1481" y="913"/>
                  </a:cubicBezTo>
                  <a:close/>
                  <a:moveTo>
                    <a:pt x="1475" y="840"/>
                  </a:moveTo>
                  <a:cubicBezTo>
                    <a:pt x="1481" y="845"/>
                    <a:pt x="1487" y="851"/>
                    <a:pt x="1492" y="857"/>
                  </a:cubicBezTo>
                  <a:cubicBezTo>
                    <a:pt x="1488" y="869"/>
                    <a:pt x="1486" y="882"/>
                    <a:pt x="1482" y="894"/>
                  </a:cubicBezTo>
                  <a:cubicBezTo>
                    <a:pt x="1482" y="876"/>
                    <a:pt x="1479" y="858"/>
                    <a:pt x="1475" y="840"/>
                  </a:cubicBezTo>
                  <a:close/>
                  <a:moveTo>
                    <a:pt x="1569" y="621"/>
                  </a:moveTo>
                  <a:cubicBezTo>
                    <a:pt x="1569" y="620"/>
                    <a:pt x="1569" y="619"/>
                    <a:pt x="1569" y="619"/>
                  </a:cubicBezTo>
                  <a:cubicBezTo>
                    <a:pt x="1569" y="619"/>
                    <a:pt x="1569" y="620"/>
                    <a:pt x="1569" y="620"/>
                  </a:cubicBezTo>
                  <a:cubicBezTo>
                    <a:pt x="1569" y="620"/>
                    <a:pt x="1569" y="621"/>
                    <a:pt x="1569" y="621"/>
                  </a:cubicBezTo>
                  <a:close/>
                  <a:moveTo>
                    <a:pt x="1585" y="552"/>
                  </a:moveTo>
                  <a:cubicBezTo>
                    <a:pt x="1587" y="544"/>
                    <a:pt x="1588" y="535"/>
                    <a:pt x="1590" y="527"/>
                  </a:cubicBezTo>
                  <a:cubicBezTo>
                    <a:pt x="1604" y="526"/>
                    <a:pt x="1616" y="521"/>
                    <a:pt x="1627" y="513"/>
                  </a:cubicBezTo>
                  <a:cubicBezTo>
                    <a:pt x="1623" y="548"/>
                    <a:pt x="1609" y="581"/>
                    <a:pt x="1584" y="606"/>
                  </a:cubicBezTo>
                  <a:cubicBezTo>
                    <a:pt x="1584" y="588"/>
                    <a:pt x="1584" y="570"/>
                    <a:pt x="1585" y="552"/>
                  </a:cubicBezTo>
                  <a:close/>
                  <a:moveTo>
                    <a:pt x="1594" y="511"/>
                  </a:moveTo>
                  <a:cubicBezTo>
                    <a:pt x="1598" y="492"/>
                    <a:pt x="1601" y="471"/>
                    <a:pt x="1605" y="452"/>
                  </a:cubicBezTo>
                  <a:cubicBezTo>
                    <a:pt x="1631" y="480"/>
                    <a:pt x="1629" y="521"/>
                    <a:pt x="1594" y="511"/>
                  </a:cubicBezTo>
                  <a:close/>
                  <a:moveTo>
                    <a:pt x="1560" y="427"/>
                  </a:moveTo>
                  <a:cubicBezTo>
                    <a:pt x="1564" y="428"/>
                    <a:pt x="1567" y="428"/>
                    <a:pt x="1570" y="429"/>
                  </a:cubicBezTo>
                  <a:cubicBezTo>
                    <a:pt x="1570" y="432"/>
                    <a:pt x="1570" y="435"/>
                    <a:pt x="1569" y="438"/>
                  </a:cubicBezTo>
                  <a:cubicBezTo>
                    <a:pt x="1569" y="450"/>
                    <a:pt x="1568" y="462"/>
                    <a:pt x="1568" y="474"/>
                  </a:cubicBezTo>
                  <a:cubicBezTo>
                    <a:pt x="1566" y="488"/>
                    <a:pt x="1564" y="501"/>
                    <a:pt x="1562" y="514"/>
                  </a:cubicBezTo>
                  <a:cubicBezTo>
                    <a:pt x="1558" y="517"/>
                    <a:pt x="1555" y="519"/>
                    <a:pt x="1553" y="519"/>
                  </a:cubicBezTo>
                  <a:cubicBezTo>
                    <a:pt x="1556" y="520"/>
                    <a:pt x="1558" y="521"/>
                    <a:pt x="1561" y="521"/>
                  </a:cubicBezTo>
                  <a:cubicBezTo>
                    <a:pt x="1555" y="559"/>
                    <a:pt x="1550" y="597"/>
                    <a:pt x="1544" y="633"/>
                  </a:cubicBezTo>
                  <a:cubicBezTo>
                    <a:pt x="1537" y="597"/>
                    <a:pt x="1532" y="559"/>
                    <a:pt x="1526" y="521"/>
                  </a:cubicBezTo>
                  <a:cubicBezTo>
                    <a:pt x="1529" y="521"/>
                    <a:pt x="1531" y="520"/>
                    <a:pt x="1533" y="519"/>
                  </a:cubicBezTo>
                  <a:cubicBezTo>
                    <a:pt x="1532" y="519"/>
                    <a:pt x="1529" y="517"/>
                    <a:pt x="1525" y="514"/>
                  </a:cubicBezTo>
                  <a:cubicBezTo>
                    <a:pt x="1523" y="501"/>
                    <a:pt x="1521" y="488"/>
                    <a:pt x="1519" y="474"/>
                  </a:cubicBezTo>
                  <a:cubicBezTo>
                    <a:pt x="1519" y="462"/>
                    <a:pt x="1518" y="450"/>
                    <a:pt x="1518" y="438"/>
                  </a:cubicBezTo>
                  <a:cubicBezTo>
                    <a:pt x="1517" y="435"/>
                    <a:pt x="1517" y="432"/>
                    <a:pt x="1517" y="429"/>
                  </a:cubicBezTo>
                  <a:cubicBezTo>
                    <a:pt x="1520" y="428"/>
                    <a:pt x="1523" y="428"/>
                    <a:pt x="1527" y="427"/>
                  </a:cubicBezTo>
                  <a:cubicBezTo>
                    <a:pt x="1532" y="426"/>
                    <a:pt x="1538" y="426"/>
                    <a:pt x="1544" y="426"/>
                  </a:cubicBezTo>
                  <a:cubicBezTo>
                    <a:pt x="1549" y="426"/>
                    <a:pt x="1555" y="426"/>
                    <a:pt x="1560" y="427"/>
                  </a:cubicBezTo>
                  <a:close/>
                  <a:moveTo>
                    <a:pt x="1493" y="511"/>
                  </a:moveTo>
                  <a:cubicBezTo>
                    <a:pt x="1458" y="521"/>
                    <a:pt x="1456" y="480"/>
                    <a:pt x="1482" y="452"/>
                  </a:cubicBezTo>
                  <a:cubicBezTo>
                    <a:pt x="1486" y="471"/>
                    <a:pt x="1489" y="492"/>
                    <a:pt x="1493" y="511"/>
                  </a:cubicBezTo>
                  <a:close/>
                  <a:moveTo>
                    <a:pt x="1497" y="527"/>
                  </a:moveTo>
                  <a:cubicBezTo>
                    <a:pt x="1499" y="535"/>
                    <a:pt x="1500" y="544"/>
                    <a:pt x="1502" y="552"/>
                  </a:cubicBezTo>
                  <a:cubicBezTo>
                    <a:pt x="1503" y="570"/>
                    <a:pt x="1503" y="588"/>
                    <a:pt x="1503" y="606"/>
                  </a:cubicBezTo>
                  <a:cubicBezTo>
                    <a:pt x="1479" y="581"/>
                    <a:pt x="1464" y="548"/>
                    <a:pt x="1461" y="513"/>
                  </a:cubicBezTo>
                  <a:cubicBezTo>
                    <a:pt x="1471" y="521"/>
                    <a:pt x="1483" y="526"/>
                    <a:pt x="1497" y="527"/>
                  </a:cubicBezTo>
                  <a:close/>
                  <a:moveTo>
                    <a:pt x="1518" y="619"/>
                  </a:moveTo>
                  <a:cubicBezTo>
                    <a:pt x="1518" y="619"/>
                    <a:pt x="1518" y="620"/>
                    <a:pt x="1518" y="621"/>
                  </a:cubicBezTo>
                  <a:cubicBezTo>
                    <a:pt x="1518" y="621"/>
                    <a:pt x="1518" y="620"/>
                    <a:pt x="1518" y="620"/>
                  </a:cubicBezTo>
                  <a:cubicBezTo>
                    <a:pt x="1518" y="620"/>
                    <a:pt x="1518" y="619"/>
                    <a:pt x="1518" y="619"/>
                  </a:cubicBezTo>
                  <a:close/>
                  <a:moveTo>
                    <a:pt x="1544" y="853"/>
                  </a:moveTo>
                  <a:cubicBezTo>
                    <a:pt x="1535" y="839"/>
                    <a:pt x="1526" y="825"/>
                    <a:pt x="1518" y="811"/>
                  </a:cubicBezTo>
                  <a:cubicBezTo>
                    <a:pt x="1527" y="782"/>
                    <a:pt x="1536" y="753"/>
                    <a:pt x="1544" y="723"/>
                  </a:cubicBezTo>
                  <a:cubicBezTo>
                    <a:pt x="1551" y="753"/>
                    <a:pt x="1560" y="782"/>
                    <a:pt x="1569" y="811"/>
                  </a:cubicBezTo>
                  <a:cubicBezTo>
                    <a:pt x="1561" y="825"/>
                    <a:pt x="1552" y="839"/>
                    <a:pt x="1544" y="853"/>
                  </a:cubicBezTo>
                  <a:close/>
                  <a:moveTo>
                    <a:pt x="1576" y="830"/>
                  </a:moveTo>
                  <a:cubicBezTo>
                    <a:pt x="1577" y="834"/>
                    <a:pt x="1578" y="837"/>
                    <a:pt x="1579" y="840"/>
                  </a:cubicBezTo>
                  <a:cubicBezTo>
                    <a:pt x="1570" y="849"/>
                    <a:pt x="1561" y="858"/>
                    <a:pt x="1553" y="867"/>
                  </a:cubicBezTo>
                  <a:cubicBezTo>
                    <a:pt x="1552" y="866"/>
                    <a:pt x="1552" y="865"/>
                    <a:pt x="1551" y="864"/>
                  </a:cubicBezTo>
                  <a:cubicBezTo>
                    <a:pt x="1559" y="853"/>
                    <a:pt x="1568" y="842"/>
                    <a:pt x="1576" y="830"/>
                  </a:cubicBezTo>
                  <a:close/>
                  <a:moveTo>
                    <a:pt x="1536" y="864"/>
                  </a:moveTo>
                  <a:cubicBezTo>
                    <a:pt x="1535" y="865"/>
                    <a:pt x="1535" y="866"/>
                    <a:pt x="1534" y="867"/>
                  </a:cubicBezTo>
                  <a:cubicBezTo>
                    <a:pt x="1526" y="858"/>
                    <a:pt x="1517" y="849"/>
                    <a:pt x="1508" y="840"/>
                  </a:cubicBezTo>
                  <a:cubicBezTo>
                    <a:pt x="1509" y="837"/>
                    <a:pt x="1510" y="834"/>
                    <a:pt x="1511" y="830"/>
                  </a:cubicBezTo>
                  <a:cubicBezTo>
                    <a:pt x="1520" y="842"/>
                    <a:pt x="1528" y="853"/>
                    <a:pt x="1536" y="864"/>
                  </a:cubicBezTo>
                  <a:close/>
                  <a:moveTo>
                    <a:pt x="1542" y="876"/>
                  </a:moveTo>
                  <a:cubicBezTo>
                    <a:pt x="1543" y="876"/>
                    <a:pt x="1543" y="875"/>
                    <a:pt x="1544" y="874"/>
                  </a:cubicBezTo>
                  <a:cubicBezTo>
                    <a:pt x="1544" y="875"/>
                    <a:pt x="1544" y="876"/>
                    <a:pt x="1545" y="876"/>
                  </a:cubicBezTo>
                  <a:cubicBezTo>
                    <a:pt x="1544" y="877"/>
                    <a:pt x="1544" y="877"/>
                    <a:pt x="1544" y="878"/>
                  </a:cubicBezTo>
                  <a:cubicBezTo>
                    <a:pt x="1543" y="877"/>
                    <a:pt x="1543" y="877"/>
                    <a:pt x="1542" y="876"/>
                  </a:cubicBezTo>
                  <a:close/>
                  <a:moveTo>
                    <a:pt x="1588" y="865"/>
                  </a:moveTo>
                  <a:cubicBezTo>
                    <a:pt x="1594" y="881"/>
                    <a:pt x="1599" y="897"/>
                    <a:pt x="1606" y="913"/>
                  </a:cubicBezTo>
                  <a:cubicBezTo>
                    <a:pt x="1606" y="926"/>
                    <a:pt x="1608" y="938"/>
                    <a:pt x="1610" y="951"/>
                  </a:cubicBezTo>
                  <a:cubicBezTo>
                    <a:pt x="1595" y="930"/>
                    <a:pt x="1582" y="909"/>
                    <a:pt x="1568" y="888"/>
                  </a:cubicBezTo>
                  <a:cubicBezTo>
                    <a:pt x="1574" y="880"/>
                    <a:pt x="1581" y="873"/>
                    <a:pt x="1588" y="865"/>
                  </a:cubicBezTo>
                  <a:close/>
                  <a:moveTo>
                    <a:pt x="1595" y="857"/>
                  </a:moveTo>
                  <a:cubicBezTo>
                    <a:pt x="1600" y="851"/>
                    <a:pt x="1606" y="845"/>
                    <a:pt x="1612" y="840"/>
                  </a:cubicBezTo>
                  <a:cubicBezTo>
                    <a:pt x="1608" y="858"/>
                    <a:pt x="1605" y="876"/>
                    <a:pt x="1605" y="894"/>
                  </a:cubicBezTo>
                  <a:cubicBezTo>
                    <a:pt x="1601" y="882"/>
                    <a:pt x="1599" y="869"/>
                    <a:pt x="1595" y="857"/>
                  </a:cubicBezTo>
                  <a:close/>
                  <a:moveTo>
                    <a:pt x="1613" y="961"/>
                  </a:moveTo>
                  <a:cubicBezTo>
                    <a:pt x="1613" y="964"/>
                    <a:pt x="1614" y="966"/>
                    <a:pt x="1614" y="968"/>
                  </a:cubicBezTo>
                  <a:cubicBezTo>
                    <a:pt x="1609" y="960"/>
                    <a:pt x="1604" y="953"/>
                    <a:pt x="1598" y="945"/>
                  </a:cubicBezTo>
                  <a:cubicBezTo>
                    <a:pt x="1603" y="951"/>
                    <a:pt x="1608" y="956"/>
                    <a:pt x="1613" y="961"/>
                  </a:cubicBezTo>
                  <a:close/>
                  <a:moveTo>
                    <a:pt x="1600" y="818"/>
                  </a:moveTo>
                  <a:cubicBezTo>
                    <a:pt x="1596" y="822"/>
                    <a:pt x="1592" y="826"/>
                    <a:pt x="1588" y="831"/>
                  </a:cubicBezTo>
                  <a:cubicBezTo>
                    <a:pt x="1587" y="827"/>
                    <a:pt x="1585" y="823"/>
                    <a:pt x="1584" y="819"/>
                  </a:cubicBezTo>
                  <a:cubicBezTo>
                    <a:pt x="1591" y="810"/>
                    <a:pt x="1597" y="801"/>
                    <a:pt x="1604" y="792"/>
                  </a:cubicBezTo>
                  <a:cubicBezTo>
                    <a:pt x="1606" y="798"/>
                    <a:pt x="1608" y="804"/>
                    <a:pt x="1610" y="811"/>
                  </a:cubicBezTo>
                  <a:cubicBezTo>
                    <a:pt x="1607" y="813"/>
                    <a:pt x="1603" y="816"/>
                    <a:pt x="1600" y="818"/>
                  </a:cubicBezTo>
                  <a:close/>
                  <a:moveTo>
                    <a:pt x="1578" y="797"/>
                  </a:moveTo>
                  <a:cubicBezTo>
                    <a:pt x="1569" y="760"/>
                    <a:pt x="1561" y="722"/>
                    <a:pt x="1553" y="685"/>
                  </a:cubicBezTo>
                  <a:cubicBezTo>
                    <a:pt x="1556" y="673"/>
                    <a:pt x="1559" y="662"/>
                    <a:pt x="1562" y="651"/>
                  </a:cubicBezTo>
                  <a:cubicBezTo>
                    <a:pt x="1565" y="651"/>
                    <a:pt x="1569" y="651"/>
                    <a:pt x="1572" y="651"/>
                  </a:cubicBezTo>
                  <a:cubicBezTo>
                    <a:pt x="1577" y="691"/>
                    <a:pt x="1585" y="730"/>
                    <a:pt x="1596" y="768"/>
                  </a:cubicBezTo>
                  <a:cubicBezTo>
                    <a:pt x="1590" y="778"/>
                    <a:pt x="1584" y="787"/>
                    <a:pt x="1578" y="797"/>
                  </a:cubicBezTo>
                  <a:close/>
                  <a:moveTo>
                    <a:pt x="1586" y="651"/>
                  </a:moveTo>
                  <a:cubicBezTo>
                    <a:pt x="1605" y="650"/>
                    <a:pt x="1624" y="647"/>
                    <a:pt x="1642" y="642"/>
                  </a:cubicBezTo>
                  <a:cubicBezTo>
                    <a:pt x="1659" y="637"/>
                    <a:pt x="1676" y="628"/>
                    <a:pt x="1692" y="616"/>
                  </a:cubicBezTo>
                  <a:cubicBezTo>
                    <a:pt x="1660" y="663"/>
                    <a:pt x="1631" y="711"/>
                    <a:pt x="1602" y="759"/>
                  </a:cubicBezTo>
                  <a:cubicBezTo>
                    <a:pt x="1595" y="724"/>
                    <a:pt x="1589" y="687"/>
                    <a:pt x="1586" y="651"/>
                  </a:cubicBezTo>
                  <a:close/>
                  <a:moveTo>
                    <a:pt x="1598" y="641"/>
                  </a:moveTo>
                  <a:cubicBezTo>
                    <a:pt x="1593" y="642"/>
                    <a:pt x="1590" y="641"/>
                    <a:pt x="1586" y="641"/>
                  </a:cubicBezTo>
                  <a:cubicBezTo>
                    <a:pt x="1586" y="640"/>
                    <a:pt x="1586" y="639"/>
                    <a:pt x="1586" y="637"/>
                  </a:cubicBezTo>
                  <a:cubicBezTo>
                    <a:pt x="1613" y="625"/>
                    <a:pt x="1636" y="602"/>
                    <a:pt x="1645" y="565"/>
                  </a:cubicBezTo>
                  <a:cubicBezTo>
                    <a:pt x="1653" y="537"/>
                    <a:pt x="1654" y="512"/>
                    <a:pt x="1646" y="489"/>
                  </a:cubicBezTo>
                  <a:cubicBezTo>
                    <a:pt x="1650" y="481"/>
                    <a:pt x="1652" y="471"/>
                    <a:pt x="1651" y="461"/>
                  </a:cubicBezTo>
                  <a:cubicBezTo>
                    <a:pt x="1651" y="437"/>
                    <a:pt x="1634" y="424"/>
                    <a:pt x="1612" y="417"/>
                  </a:cubicBezTo>
                  <a:cubicBezTo>
                    <a:pt x="1621" y="372"/>
                    <a:pt x="1632" y="329"/>
                    <a:pt x="1650" y="290"/>
                  </a:cubicBezTo>
                  <a:cubicBezTo>
                    <a:pt x="1775" y="390"/>
                    <a:pt x="1801" y="618"/>
                    <a:pt x="1598" y="641"/>
                  </a:cubicBezTo>
                  <a:close/>
                  <a:moveTo>
                    <a:pt x="1572" y="413"/>
                  </a:moveTo>
                  <a:cubicBezTo>
                    <a:pt x="1562" y="413"/>
                    <a:pt x="1553" y="414"/>
                    <a:pt x="1544" y="415"/>
                  </a:cubicBezTo>
                  <a:cubicBezTo>
                    <a:pt x="1534" y="414"/>
                    <a:pt x="1525" y="413"/>
                    <a:pt x="1515" y="413"/>
                  </a:cubicBezTo>
                  <a:cubicBezTo>
                    <a:pt x="1510" y="361"/>
                    <a:pt x="1500" y="311"/>
                    <a:pt x="1481" y="262"/>
                  </a:cubicBezTo>
                  <a:cubicBezTo>
                    <a:pt x="1501" y="253"/>
                    <a:pt x="1521" y="247"/>
                    <a:pt x="1544" y="244"/>
                  </a:cubicBezTo>
                  <a:cubicBezTo>
                    <a:pt x="1566" y="247"/>
                    <a:pt x="1586" y="253"/>
                    <a:pt x="1606" y="262"/>
                  </a:cubicBezTo>
                  <a:cubicBezTo>
                    <a:pt x="1587" y="311"/>
                    <a:pt x="1577" y="361"/>
                    <a:pt x="1572" y="413"/>
                  </a:cubicBezTo>
                  <a:close/>
                  <a:moveTo>
                    <a:pt x="1475" y="417"/>
                  </a:moveTo>
                  <a:cubicBezTo>
                    <a:pt x="1453" y="424"/>
                    <a:pt x="1437" y="437"/>
                    <a:pt x="1436" y="461"/>
                  </a:cubicBezTo>
                  <a:cubicBezTo>
                    <a:pt x="1435" y="471"/>
                    <a:pt x="1437" y="481"/>
                    <a:pt x="1441" y="489"/>
                  </a:cubicBezTo>
                  <a:cubicBezTo>
                    <a:pt x="1433" y="512"/>
                    <a:pt x="1434" y="537"/>
                    <a:pt x="1442" y="565"/>
                  </a:cubicBezTo>
                  <a:cubicBezTo>
                    <a:pt x="1451" y="602"/>
                    <a:pt x="1474" y="625"/>
                    <a:pt x="1501" y="637"/>
                  </a:cubicBezTo>
                  <a:cubicBezTo>
                    <a:pt x="1501" y="639"/>
                    <a:pt x="1501" y="640"/>
                    <a:pt x="1501" y="641"/>
                  </a:cubicBezTo>
                  <a:cubicBezTo>
                    <a:pt x="1497" y="641"/>
                    <a:pt x="1494" y="642"/>
                    <a:pt x="1489" y="641"/>
                  </a:cubicBezTo>
                  <a:cubicBezTo>
                    <a:pt x="1287" y="618"/>
                    <a:pt x="1312" y="390"/>
                    <a:pt x="1437" y="290"/>
                  </a:cubicBezTo>
                  <a:cubicBezTo>
                    <a:pt x="1455" y="329"/>
                    <a:pt x="1466" y="372"/>
                    <a:pt x="1475" y="417"/>
                  </a:cubicBezTo>
                  <a:close/>
                  <a:moveTo>
                    <a:pt x="1445" y="642"/>
                  </a:moveTo>
                  <a:cubicBezTo>
                    <a:pt x="1463" y="647"/>
                    <a:pt x="1482" y="650"/>
                    <a:pt x="1501" y="651"/>
                  </a:cubicBezTo>
                  <a:cubicBezTo>
                    <a:pt x="1498" y="687"/>
                    <a:pt x="1492" y="724"/>
                    <a:pt x="1485" y="759"/>
                  </a:cubicBezTo>
                  <a:cubicBezTo>
                    <a:pt x="1456" y="711"/>
                    <a:pt x="1427" y="663"/>
                    <a:pt x="1396" y="616"/>
                  </a:cubicBezTo>
                  <a:cubicBezTo>
                    <a:pt x="1411" y="628"/>
                    <a:pt x="1428" y="637"/>
                    <a:pt x="1445" y="642"/>
                  </a:cubicBezTo>
                  <a:close/>
                  <a:moveTo>
                    <a:pt x="1515" y="651"/>
                  </a:moveTo>
                  <a:cubicBezTo>
                    <a:pt x="1518" y="651"/>
                    <a:pt x="1522" y="651"/>
                    <a:pt x="1525" y="651"/>
                  </a:cubicBezTo>
                  <a:cubicBezTo>
                    <a:pt x="1528" y="662"/>
                    <a:pt x="1531" y="673"/>
                    <a:pt x="1534" y="685"/>
                  </a:cubicBezTo>
                  <a:cubicBezTo>
                    <a:pt x="1526" y="722"/>
                    <a:pt x="1518" y="760"/>
                    <a:pt x="1509" y="797"/>
                  </a:cubicBezTo>
                  <a:cubicBezTo>
                    <a:pt x="1503" y="787"/>
                    <a:pt x="1497" y="778"/>
                    <a:pt x="1491" y="768"/>
                  </a:cubicBezTo>
                  <a:cubicBezTo>
                    <a:pt x="1502" y="730"/>
                    <a:pt x="1510" y="691"/>
                    <a:pt x="1515" y="651"/>
                  </a:cubicBezTo>
                  <a:close/>
                  <a:moveTo>
                    <a:pt x="1503" y="819"/>
                  </a:moveTo>
                  <a:cubicBezTo>
                    <a:pt x="1502" y="823"/>
                    <a:pt x="1501" y="827"/>
                    <a:pt x="1499" y="831"/>
                  </a:cubicBezTo>
                  <a:cubicBezTo>
                    <a:pt x="1495" y="826"/>
                    <a:pt x="1491" y="822"/>
                    <a:pt x="1487" y="818"/>
                  </a:cubicBezTo>
                  <a:cubicBezTo>
                    <a:pt x="1484" y="816"/>
                    <a:pt x="1480" y="813"/>
                    <a:pt x="1477" y="811"/>
                  </a:cubicBezTo>
                  <a:cubicBezTo>
                    <a:pt x="1479" y="804"/>
                    <a:pt x="1481" y="798"/>
                    <a:pt x="1483" y="792"/>
                  </a:cubicBezTo>
                  <a:cubicBezTo>
                    <a:pt x="1490" y="801"/>
                    <a:pt x="1496" y="810"/>
                    <a:pt x="1503" y="819"/>
                  </a:cubicBezTo>
                  <a:close/>
                  <a:moveTo>
                    <a:pt x="1474" y="961"/>
                  </a:moveTo>
                  <a:cubicBezTo>
                    <a:pt x="1479" y="956"/>
                    <a:pt x="1484" y="951"/>
                    <a:pt x="1489" y="945"/>
                  </a:cubicBezTo>
                  <a:cubicBezTo>
                    <a:pt x="1483" y="953"/>
                    <a:pt x="1478" y="960"/>
                    <a:pt x="1473" y="968"/>
                  </a:cubicBezTo>
                  <a:cubicBezTo>
                    <a:pt x="1473" y="966"/>
                    <a:pt x="1474" y="964"/>
                    <a:pt x="1474" y="961"/>
                  </a:cubicBezTo>
                  <a:close/>
                  <a:moveTo>
                    <a:pt x="1544" y="920"/>
                  </a:moveTo>
                  <a:cubicBezTo>
                    <a:pt x="1566" y="950"/>
                    <a:pt x="1586" y="979"/>
                    <a:pt x="1603" y="1001"/>
                  </a:cubicBezTo>
                  <a:cubicBezTo>
                    <a:pt x="1583" y="1009"/>
                    <a:pt x="1563" y="1019"/>
                    <a:pt x="1544" y="1031"/>
                  </a:cubicBezTo>
                  <a:cubicBezTo>
                    <a:pt x="1524" y="1019"/>
                    <a:pt x="1504" y="1009"/>
                    <a:pt x="1484" y="1001"/>
                  </a:cubicBezTo>
                  <a:cubicBezTo>
                    <a:pt x="1501" y="979"/>
                    <a:pt x="1521" y="950"/>
                    <a:pt x="1544" y="920"/>
                  </a:cubicBezTo>
                  <a:close/>
                  <a:moveTo>
                    <a:pt x="1519" y="1047"/>
                  </a:moveTo>
                  <a:cubicBezTo>
                    <a:pt x="1501" y="1058"/>
                    <a:pt x="1484" y="1070"/>
                    <a:pt x="1467" y="1083"/>
                  </a:cubicBezTo>
                  <a:cubicBezTo>
                    <a:pt x="1458" y="1076"/>
                    <a:pt x="1451" y="1068"/>
                    <a:pt x="1442" y="1060"/>
                  </a:cubicBezTo>
                  <a:cubicBezTo>
                    <a:pt x="1451" y="1047"/>
                    <a:pt x="1460" y="1034"/>
                    <a:pt x="1469" y="1022"/>
                  </a:cubicBezTo>
                  <a:cubicBezTo>
                    <a:pt x="1486" y="1029"/>
                    <a:pt x="1502" y="1037"/>
                    <a:pt x="1519" y="1047"/>
                  </a:cubicBezTo>
                  <a:close/>
                  <a:moveTo>
                    <a:pt x="1419" y="1036"/>
                  </a:moveTo>
                  <a:cubicBezTo>
                    <a:pt x="1407" y="1023"/>
                    <a:pt x="1395" y="1009"/>
                    <a:pt x="1383" y="995"/>
                  </a:cubicBezTo>
                  <a:cubicBezTo>
                    <a:pt x="1400" y="998"/>
                    <a:pt x="1416" y="1002"/>
                    <a:pt x="1432" y="1007"/>
                  </a:cubicBezTo>
                  <a:cubicBezTo>
                    <a:pt x="1428" y="1017"/>
                    <a:pt x="1424" y="1027"/>
                    <a:pt x="1419" y="1036"/>
                  </a:cubicBezTo>
                  <a:close/>
                  <a:moveTo>
                    <a:pt x="1456" y="1126"/>
                  </a:moveTo>
                  <a:cubicBezTo>
                    <a:pt x="1468" y="1135"/>
                    <a:pt x="1480" y="1145"/>
                    <a:pt x="1492" y="1153"/>
                  </a:cubicBezTo>
                  <a:cubicBezTo>
                    <a:pt x="1479" y="1145"/>
                    <a:pt x="1466" y="1137"/>
                    <a:pt x="1453" y="1128"/>
                  </a:cubicBezTo>
                  <a:cubicBezTo>
                    <a:pt x="1454" y="1127"/>
                    <a:pt x="1455" y="1127"/>
                    <a:pt x="1456" y="1126"/>
                  </a:cubicBezTo>
                  <a:close/>
                  <a:moveTo>
                    <a:pt x="1488" y="1101"/>
                  </a:moveTo>
                  <a:cubicBezTo>
                    <a:pt x="1506" y="1087"/>
                    <a:pt x="1525" y="1074"/>
                    <a:pt x="1544" y="1061"/>
                  </a:cubicBezTo>
                  <a:cubicBezTo>
                    <a:pt x="1562" y="1074"/>
                    <a:pt x="1581" y="1087"/>
                    <a:pt x="1599" y="1101"/>
                  </a:cubicBezTo>
                  <a:cubicBezTo>
                    <a:pt x="1581" y="1116"/>
                    <a:pt x="1563" y="1130"/>
                    <a:pt x="1544" y="1142"/>
                  </a:cubicBezTo>
                  <a:cubicBezTo>
                    <a:pt x="1524" y="1130"/>
                    <a:pt x="1506" y="1116"/>
                    <a:pt x="1488" y="1101"/>
                  </a:cubicBezTo>
                  <a:close/>
                  <a:moveTo>
                    <a:pt x="1631" y="1126"/>
                  </a:moveTo>
                  <a:cubicBezTo>
                    <a:pt x="1632" y="1127"/>
                    <a:pt x="1633" y="1127"/>
                    <a:pt x="1634" y="1128"/>
                  </a:cubicBezTo>
                  <a:cubicBezTo>
                    <a:pt x="1621" y="1137"/>
                    <a:pt x="1608" y="1145"/>
                    <a:pt x="1595" y="1153"/>
                  </a:cubicBezTo>
                  <a:cubicBezTo>
                    <a:pt x="1607" y="1145"/>
                    <a:pt x="1619" y="1135"/>
                    <a:pt x="1631" y="1126"/>
                  </a:cubicBezTo>
                  <a:close/>
                  <a:moveTo>
                    <a:pt x="1795" y="843"/>
                  </a:moveTo>
                  <a:cubicBezTo>
                    <a:pt x="1776" y="888"/>
                    <a:pt x="1751" y="932"/>
                    <a:pt x="1721" y="973"/>
                  </a:cubicBezTo>
                  <a:cubicBezTo>
                    <a:pt x="1696" y="973"/>
                    <a:pt x="1671" y="978"/>
                    <a:pt x="1647" y="985"/>
                  </a:cubicBezTo>
                  <a:cubicBezTo>
                    <a:pt x="1628" y="929"/>
                    <a:pt x="1622" y="872"/>
                    <a:pt x="1634" y="821"/>
                  </a:cubicBezTo>
                  <a:cubicBezTo>
                    <a:pt x="1652" y="807"/>
                    <a:pt x="1671" y="796"/>
                    <a:pt x="1691" y="790"/>
                  </a:cubicBezTo>
                  <a:cubicBezTo>
                    <a:pt x="1690" y="791"/>
                    <a:pt x="1690" y="791"/>
                    <a:pt x="1690" y="791"/>
                  </a:cubicBezTo>
                  <a:cubicBezTo>
                    <a:pt x="1690" y="791"/>
                    <a:pt x="1691" y="791"/>
                    <a:pt x="1692" y="790"/>
                  </a:cubicBezTo>
                  <a:cubicBezTo>
                    <a:pt x="1710" y="785"/>
                    <a:pt x="1730" y="783"/>
                    <a:pt x="1750" y="788"/>
                  </a:cubicBezTo>
                  <a:cubicBezTo>
                    <a:pt x="1754" y="795"/>
                    <a:pt x="1757" y="803"/>
                    <a:pt x="1755" y="812"/>
                  </a:cubicBezTo>
                  <a:cubicBezTo>
                    <a:pt x="1756" y="817"/>
                    <a:pt x="1778" y="820"/>
                    <a:pt x="1779" y="825"/>
                  </a:cubicBezTo>
                  <a:cubicBezTo>
                    <a:pt x="1778" y="811"/>
                    <a:pt x="1772" y="800"/>
                    <a:pt x="1764" y="793"/>
                  </a:cubicBezTo>
                  <a:cubicBezTo>
                    <a:pt x="1765" y="793"/>
                    <a:pt x="1766" y="793"/>
                    <a:pt x="1768" y="794"/>
                  </a:cubicBezTo>
                  <a:cubicBezTo>
                    <a:pt x="1766" y="792"/>
                    <a:pt x="1764" y="791"/>
                    <a:pt x="1762" y="790"/>
                  </a:cubicBezTo>
                  <a:cubicBezTo>
                    <a:pt x="1750" y="780"/>
                    <a:pt x="1733" y="776"/>
                    <a:pt x="1715" y="776"/>
                  </a:cubicBezTo>
                  <a:cubicBezTo>
                    <a:pt x="1751" y="741"/>
                    <a:pt x="1715" y="717"/>
                    <a:pt x="1680" y="731"/>
                  </a:cubicBezTo>
                  <a:cubicBezTo>
                    <a:pt x="1680" y="731"/>
                    <a:pt x="1680" y="730"/>
                    <a:pt x="1681" y="730"/>
                  </a:cubicBezTo>
                  <a:cubicBezTo>
                    <a:pt x="1678" y="731"/>
                    <a:pt x="1676" y="733"/>
                    <a:pt x="1673" y="734"/>
                  </a:cubicBezTo>
                  <a:cubicBezTo>
                    <a:pt x="1673" y="734"/>
                    <a:pt x="1673" y="734"/>
                    <a:pt x="1672" y="735"/>
                  </a:cubicBezTo>
                  <a:cubicBezTo>
                    <a:pt x="1672" y="735"/>
                    <a:pt x="1672" y="735"/>
                    <a:pt x="1671" y="735"/>
                  </a:cubicBezTo>
                  <a:cubicBezTo>
                    <a:pt x="1667" y="738"/>
                    <a:pt x="1662" y="741"/>
                    <a:pt x="1657" y="743"/>
                  </a:cubicBezTo>
                  <a:cubicBezTo>
                    <a:pt x="1659" y="743"/>
                    <a:pt x="1660" y="743"/>
                    <a:pt x="1662" y="742"/>
                  </a:cubicBezTo>
                  <a:cubicBezTo>
                    <a:pt x="1642" y="758"/>
                    <a:pt x="1631" y="778"/>
                    <a:pt x="1622" y="803"/>
                  </a:cubicBezTo>
                  <a:cubicBezTo>
                    <a:pt x="1618" y="805"/>
                    <a:pt x="1615" y="807"/>
                    <a:pt x="1613" y="809"/>
                  </a:cubicBezTo>
                  <a:cubicBezTo>
                    <a:pt x="1608" y="790"/>
                    <a:pt x="1608" y="790"/>
                    <a:pt x="1608" y="790"/>
                  </a:cubicBezTo>
                  <a:cubicBezTo>
                    <a:pt x="1607" y="789"/>
                    <a:pt x="1607" y="788"/>
                    <a:pt x="1607" y="787"/>
                  </a:cubicBezTo>
                  <a:cubicBezTo>
                    <a:pt x="1627" y="759"/>
                    <a:pt x="1647" y="730"/>
                    <a:pt x="1667" y="702"/>
                  </a:cubicBezTo>
                  <a:cubicBezTo>
                    <a:pt x="1717" y="632"/>
                    <a:pt x="1771" y="564"/>
                    <a:pt x="1831" y="504"/>
                  </a:cubicBezTo>
                  <a:cubicBezTo>
                    <a:pt x="1852" y="619"/>
                    <a:pt x="1834" y="748"/>
                    <a:pt x="1795" y="843"/>
                  </a:cubicBezTo>
                  <a:close/>
                  <a:moveTo>
                    <a:pt x="1701" y="776"/>
                  </a:moveTo>
                  <a:cubicBezTo>
                    <a:pt x="1681" y="779"/>
                    <a:pt x="1661" y="785"/>
                    <a:pt x="1643" y="793"/>
                  </a:cubicBezTo>
                  <a:cubicBezTo>
                    <a:pt x="1650" y="774"/>
                    <a:pt x="1660" y="756"/>
                    <a:pt x="1673" y="740"/>
                  </a:cubicBezTo>
                  <a:cubicBezTo>
                    <a:pt x="1700" y="737"/>
                    <a:pt x="1713" y="755"/>
                    <a:pt x="1701" y="776"/>
                  </a:cubicBezTo>
                  <a:close/>
                  <a:moveTo>
                    <a:pt x="1819" y="452"/>
                  </a:moveTo>
                  <a:cubicBezTo>
                    <a:pt x="1801" y="470"/>
                    <a:pt x="1786" y="490"/>
                    <a:pt x="1769" y="510"/>
                  </a:cubicBezTo>
                  <a:cubicBezTo>
                    <a:pt x="1808" y="401"/>
                    <a:pt x="1747" y="317"/>
                    <a:pt x="1658" y="273"/>
                  </a:cubicBezTo>
                  <a:cubicBezTo>
                    <a:pt x="1659" y="271"/>
                    <a:pt x="1660" y="267"/>
                    <a:pt x="1662" y="264"/>
                  </a:cubicBezTo>
                  <a:cubicBezTo>
                    <a:pt x="1744" y="299"/>
                    <a:pt x="1793" y="368"/>
                    <a:pt x="1819" y="452"/>
                  </a:cubicBezTo>
                  <a:close/>
                  <a:moveTo>
                    <a:pt x="1819" y="110"/>
                  </a:moveTo>
                  <a:cubicBezTo>
                    <a:pt x="1822" y="109"/>
                    <a:pt x="1822" y="116"/>
                    <a:pt x="1818" y="120"/>
                  </a:cubicBezTo>
                  <a:cubicBezTo>
                    <a:pt x="1817" y="120"/>
                    <a:pt x="1816" y="120"/>
                    <a:pt x="1814" y="120"/>
                  </a:cubicBezTo>
                  <a:cubicBezTo>
                    <a:pt x="1797" y="118"/>
                    <a:pt x="1781" y="119"/>
                    <a:pt x="1766" y="121"/>
                  </a:cubicBezTo>
                  <a:cubicBezTo>
                    <a:pt x="1786" y="110"/>
                    <a:pt x="1805" y="104"/>
                    <a:pt x="1819" y="110"/>
                  </a:cubicBezTo>
                  <a:close/>
                  <a:moveTo>
                    <a:pt x="1593" y="245"/>
                  </a:moveTo>
                  <a:cubicBezTo>
                    <a:pt x="1599" y="246"/>
                    <a:pt x="1605" y="247"/>
                    <a:pt x="1611" y="249"/>
                  </a:cubicBezTo>
                  <a:cubicBezTo>
                    <a:pt x="1611" y="251"/>
                    <a:pt x="1610" y="252"/>
                    <a:pt x="1609" y="254"/>
                  </a:cubicBezTo>
                  <a:cubicBezTo>
                    <a:pt x="1591" y="249"/>
                    <a:pt x="1573" y="245"/>
                    <a:pt x="1554" y="243"/>
                  </a:cubicBezTo>
                  <a:cubicBezTo>
                    <a:pt x="1567" y="243"/>
                    <a:pt x="1580" y="243"/>
                    <a:pt x="1593" y="245"/>
                  </a:cubicBezTo>
                  <a:close/>
                  <a:moveTo>
                    <a:pt x="1494" y="245"/>
                  </a:moveTo>
                  <a:cubicBezTo>
                    <a:pt x="1507" y="243"/>
                    <a:pt x="1520" y="243"/>
                    <a:pt x="1533" y="243"/>
                  </a:cubicBezTo>
                  <a:cubicBezTo>
                    <a:pt x="1515" y="245"/>
                    <a:pt x="1496" y="249"/>
                    <a:pt x="1478" y="254"/>
                  </a:cubicBezTo>
                  <a:cubicBezTo>
                    <a:pt x="1477" y="252"/>
                    <a:pt x="1477" y="251"/>
                    <a:pt x="1476" y="249"/>
                  </a:cubicBezTo>
                  <a:cubicBezTo>
                    <a:pt x="1482" y="247"/>
                    <a:pt x="1487" y="246"/>
                    <a:pt x="1494" y="245"/>
                  </a:cubicBezTo>
                  <a:close/>
                  <a:moveTo>
                    <a:pt x="1273" y="120"/>
                  </a:moveTo>
                  <a:cubicBezTo>
                    <a:pt x="1271" y="120"/>
                    <a:pt x="1270" y="120"/>
                    <a:pt x="1269" y="120"/>
                  </a:cubicBezTo>
                  <a:cubicBezTo>
                    <a:pt x="1265" y="116"/>
                    <a:pt x="1265" y="109"/>
                    <a:pt x="1268" y="110"/>
                  </a:cubicBezTo>
                  <a:cubicBezTo>
                    <a:pt x="1282" y="104"/>
                    <a:pt x="1301" y="110"/>
                    <a:pt x="1321" y="121"/>
                  </a:cubicBezTo>
                  <a:cubicBezTo>
                    <a:pt x="1306" y="119"/>
                    <a:pt x="1290" y="118"/>
                    <a:pt x="1273" y="120"/>
                  </a:cubicBezTo>
                  <a:close/>
                  <a:moveTo>
                    <a:pt x="1425" y="264"/>
                  </a:moveTo>
                  <a:cubicBezTo>
                    <a:pt x="1427" y="267"/>
                    <a:pt x="1428" y="271"/>
                    <a:pt x="1429" y="273"/>
                  </a:cubicBezTo>
                  <a:cubicBezTo>
                    <a:pt x="1340" y="317"/>
                    <a:pt x="1279" y="401"/>
                    <a:pt x="1318" y="510"/>
                  </a:cubicBezTo>
                  <a:cubicBezTo>
                    <a:pt x="1302" y="490"/>
                    <a:pt x="1286" y="470"/>
                    <a:pt x="1268" y="452"/>
                  </a:cubicBezTo>
                  <a:cubicBezTo>
                    <a:pt x="1294" y="368"/>
                    <a:pt x="1343" y="299"/>
                    <a:pt x="1425" y="264"/>
                  </a:cubicBezTo>
                  <a:close/>
                  <a:moveTo>
                    <a:pt x="1292" y="843"/>
                  </a:moveTo>
                  <a:cubicBezTo>
                    <a:pt x="1253" y="748"/>
                    <a:pt x="1235" y="619"/>
                    <a:pt x="1256" y="504"/>
                  </a:cubicBezTo>
                  <a:cubicBezTo>
                    <a:pt x="1316" y="564"/>
                    <a:pt x="1370" y="632"/>
                    <a:pt x="1420" y="702"/>
                  </a:cubicBezTo>
                  <a:cubicBezTo>
                    <a:pt x="1440" y="730"/>
                    <a:pt x="1460" y="759"/>
                    <a:pt x="1480" y="787"/>
                  </a:cubicBezTo>
                  <a:cubicBezTo>
                    <a:pt x="1480" y="788"/>
                    <a:pt x="1479" y="789"/>
                    <a:pt x="1479" y="790"/>
                  </a:cubicBezTo>
                  <a:cubicBezTo>
                    <a:pt x="1474" y="809"/>
                    <a:pt x="1474" y="809"/>
                    <a:pt x="1474" y="809"/>
                  </a:cubicBezTo>
                  <a:cubicBezTo>
                    <a:pt x="1472" y="807"/>
                    <a:pt x="1469" y="805"/>
                    <a:pt x="1465" y="803"/>
                  </a:cubicBezTo>
                  <a:cubicBezTo>
                    <a:pt x="1456" y="778"/>
                    <a:pt x="1445" y="758"/>
                    <a:pt x="1425" y="742"/>
                  </a:cubicBezTo>
                  <a:cubicBezTo>
                    <a:pt x="1427" y="743"/>
                    <a:pt x="1428" y="743"/>
                    <a:pt x="1430" y="743"/>
                  </a:cubicBezTo>
                  <a:cubicBezTo>
                    <a:pt x="1425" y="741"/>
                    <a:pt x="1420" y="738"/>
                    <a:pt x="1415" y="735"/>
                  </a:cubicBezTo>
                  <a:cubicBezTo>
                    <a:pt x="1415" y="735"/>
                    <a:pt x="1415" y="735"/>
                    <a:pt x="1415" y="735"/>
                  </a:cubicBezTo>
                  <a:cubicBezTo>
                    <a:pt x="1414" y="734"/>
                    <a:pt x="1414" y="734"/>
                    <a:pt x="1414" y="734"/>
                  </a:cubicBezTo>
                  <a:cubicBezTo>
                    <a:pt x="1411" y="733"/>
                    <a:pt x="1409" y="731"/>
                    <a:pt x="1406" y="730"/>
                  </a:cubicBezTo>
                  <a:cubicBezTo>
                    <a:pt x="1407" y="730"/>
                    <a:pt x="1407" y="731"/>
                    <a:pt x="1407" y="731"/>
                  </a:cubicBezTo>
                  <a:cubicBezTo>
                    <a:pt x="1372" y="717"/>
                    <a:pt x="1336" y="741"/>
                    <a:pt x="1372" y="776"/>
                  </a:cubicBezTo>
                  <a:cubicBezTo>
                    <a:pt x="1354" y="776"/>
                    <a:pt x="1337" y="780"/>
                    <a:pt x="1325" y="790"/>
                  </a:cubicBezTo>
                  <a:cubicBezTo>
                    <a:pt x="1323" y="791"/>
                    <a:pt x="1321" y="792"/>
                    <a:pt x="1319" y="794"/>
                  </a:cubicBezTo>
                  <a:cubicBezTo>
                    <a:pt x="1320" y="793"/>
                    <a:pt x="1322" y="793"/>
                    <a:pt x="1323" y="793"/>
                  </a:cubicBezTo>
                  <a:cubicBezTo>
                    <a:pt x="1315" y="800"/>
                    <a:pt x="1309" y="811"/>
                    <a:pt x="1308" y="825"/>
                  </a:cubicBezTo>
                  <a:cubicBezTo>
                    <a:pt x="1309" y="820"/>
                    <a:pt x="1331" y="817"/>
                    <a:pt x="1332" y="812"/>
                  </a:cubicBezTo>
                  <a:cubicBezTo>
                    <a:pt x="1330" y="803"/>
                    <a:pt x="1333" y="795"/>
                    <a:pt x="1337" y="788"/>
                  </a:cubicBezTo>
                  <a:cubicBezTo>
                    <a:pt x="1357" y="783"/>
                    <a:pt x="1376" y="785"/>
                    <a:pt x="1395" y="790"/>
                  </a:cubicBezTo>
                  <a:cubicBezTo>
                    <a:pt x="1396" y="791"/>
                    <a:pt x="1397" y="791"/>
                    <a:pt x="1397" y="791"/>
                  </a:cubicBezTo>
                  <a:cubicBezTo>
                    <a:pt x="1397" y="791"/>
                    <a:pt x="1397" y="791"/>
                    <a:pt x="1396" y="790"/>
                  </a:cubicBezTo>
                  <a:cubicBezTo>
                    <a:pt x="1416" y="796"/>
                    <a:pt x="1435" y="807"/>
                    <a:pt x="1453" y="821"/>
                  </a:cubicBezTo>
                  <a:cubicBezTo>
                    <a:pt x="1465" y="872"/>
                    <a:pt x="1459" y="929"/>
                    <a:pt x="1440" y="985"/>
                  </a:cubicBezTo>
                  <a:cubicBezTo>
                    <a:pt x="1415" y="978"/>
                    <a:pt x="1391" y="973"/>
                    <a:pt x="1366" y="973"/>
                  </a:cubicBezTo>
                  <a:cubicBezTo>
                    <a:pt x="1336" y="932"/>
                    <a:pt x="1311" y="888"/>
                    <a:pt x="1292" y="843"/>
                  </a:cubicBezTo>
                  <a:close/>
                  <a:moveTo>
                    <a:pt x="1414" y="740"/>
                  </a:moveTo>
                  <a:cubicBezTo>
                    <a:pt x="1427" y="756"/>
                    <a:pt x="1437" y="774"/>
                    <a:pt x="1444" y="793"/>
                  </a:cubicBezTo>
                  <a:cubicBezTo>
                    <a:pt x="1426" y="785"/>
                    <a:pt x="1405" y="779"/>
                    <a:pt x="1386" y="776"/>
                  </a:cubicBezTo>
                  <a:cubicBezTo>
                    <a:pt x="1374" y="755"/>
                    <a:pt x="1388" y="737"/>
                    <a:pt x="1414" y="740"/>
                  </a:cubicBezTo>
                  <a:close/>
                  <a:moveTo>
                    <a:pt x="1312" y="994"/>
                  </a:moveTo>
                  <a:cubicBezTo>
                    <a:pt x="1320" y="1004"/>
                    <a:pt x="1329" y="1014"/>
                    <a:pt x="1338" y="1023"/>
                  </a:cubicBezTo>
                  <a:cubicBezTo>
                    <a:pt x="1357" y="1042"/>
                    <a:pt x="1377" y="1060"/>
                    <a:pt x="1397" y="1078"/>
                  </a:cubicBezTo>
                  <a:cubicBezTo>
                    <a:pt x="1395" y="1082"/>
                    <a:pt x="1393" y="1085"/>
                    <a:pt x="1391" y="1088"/>
                  </a:cubicBezTo>
                  <a:cubicBezTo>
                    <a:pt x="1373" y="1076"/>
                    <a:pt x="1354" y="1064"/>
                    <a:pt x="1336" y="1053"/>
                  </a:cubicBezTo>
                  <a:cubicBezTo>
                    <a:pt x="1317" y="1041"/>
                    <a:pt x="1299" y="1028"/>
                    <a:pt x="1281" y="1016"/>
                  </a:cubicBezTo>
                  <a:cubicBezTo>
                    <a:pt x="1281" y="1011"/>
                    <a:pt x="1281" y="1006"/>
                    <a:pt x="1280" y="1000"/>
                  </a:cubicBezTo>
                  <a:cubicBezTo>
                    <a:pt x="1291" y="997"/>
                    <a:pt x="1301" y="995"/>
                    <a:pt x="1312" y="994"/>
                  </a:cubicBezTo>
                  <a:close/>
                  <a:moveTo>
                    <a:pt x="1261" y="1054"/>
                  </a:moveTo>
                  <a:cubicBezTo>
                    <a:pt x="1263" y="1053"/>
                    <a:pt x="1265" y="1052"/>
                    <a:pt x="1268" y="1050"/>
                  </a:cubicBezTo>
                  <a:cubicBezTo>
                    <a:pt x="1267" y="1051"/>
                    <a:pt x="1266" y="1050"/>
                    <a:pt x="1264" y="1049"/>
                  </a:cubicBezTo>
                  <a:cubicBezTo>
                    <a:pt x="1265" y="1048"/>
                    <a:pt x="1266" y="1046"/>
                    <a:pt x="1267" y="1044"/>
                  </a:cubicBezTo>
                  <a:cubicBezTo>
                    <a:pt x="1274" y="1050"/>
                    <a:pt x="1281" y="1055"/>
                    <a:pt x="1289" y="1060"/>
                  </a:cubicBezTo>
                  <a:cubicBezTo>
                    <a:pt x="1285" y="1062"/>
                    <a:pt x="1282" y="1065"/>
                    <a:pt x="1281" y="1064"/>
                  </a:cubicBezTo>
                  <a:cubicBezTo>
                    <a:pt x="1314" y="1083"/>
                    <a:pt x="1313" y="1107"/>
                    <a:pt x="1292" y="1129"/>
                  </a:cubicBezTo>
                  <a:cubicBezTo>
                    <a:pt x="1254" y="1130"/>
                    <a:pt x="1233" y="1107"/>
                    <a:pt x="1229" y="1078"/>
                  </a:cubicBezTo>
                  <a:cubicBezTo>
                    <a:pt x="1241" y="1074"/>
                    <a:pt x="1252" y="1065"/>
                    <a:pt x="1261" y="1054"/>
                  </a:cubicBezTo>
                  <a:close/>
                  <a:moveTo>
                    <a:pt x="1012" y="735"/>
                  </a:moveTo>
                  <a:cubicBezTo>
                    <a:pt x="1034" y="765"/>
                    <a:pt x="1037" y="799"/>
                    <a:pt x="1029" y="831"/>
                  </a:cubicBezTo>
                  <a:cubicBezTo>
                    <a:pt x="970" y="784"/>
                    <a:pt x="912" y="735"/>
                    <a:pt x="855" y="685"/>
                  </a:cubicBezTo>
                  <a:cubicBezTo>
                    <a:pt x="857" y="681"/>
                    <a:pt x="860" y="678"/>
                    <a:pt x="863" y="674"/>
                  </a:cubicBezTo>
                  <a:cubicBezTo>
                    <a:pt x="919" y="655"/>
                    <a:pt x="977" y="689"/>
                    <a:pt x="1012" y="735"/>
                  </a:cubicBezTo>
                  <a:close/>
                  <a:moveTo>
                    <a:pt x="858" y="676"/>
                  </a:moveTo>
                  <a:cubicBezTo>
                    <a:pt x="855" y="678"/>
                    <a:pt x="853" y="680"/>
                    <a:pt x="850" y="681"/>
                  </a:cubicBezTo>
                  <a:cubicBezTo>
                    <a:pt x="849" y="681"/>
                    <a:pt x="849" y="680"/>
                    <a:pt x="848" y="680"/>
                  </a:cubicBezTo>
                  <a:cubicBezTo>
                    <a:pt x="852" y="678"/>
                    <a:pt x="855" y="677"/>
                    <a:pt x="858" y="676"/>
                  </a:cubicBezTo>
                  <a:close/>
                  <a:moveTo>
                    <a:pt x="708" y="605"/>
                  </a:moveTo>
                  <a:cubicBezTo>
                    <a:pt x="751" y="630"/>
                    <a:pt x="793" y="660"/>
                    <a:pt x="832" y="693"/>
                  </a:cubicBezTo>
                  <a:cubicBezTo>
                    <a:pt x="790" y="735"/>
                    <a:pt x="816" y="837"/>
                    <a:pt x="882" y="803"/>
                  </a:cubicBezTo>
                  <a:cubicBezTo>
                    <a:pt x="882" y="803"/>
                    <a:pt x="882" y="803"/>
                    <a:pt x="882" y="803"/>
                  </a:cubicBezTo>
                  <a:cubicBezTo>
                    <a:pt x="882" y="803"/>
                    <a:pt x="882" y="803"/>
                    <a:pt x="882" y="803"/>
                  </a:cubicBezTo>
                  <a:cubicBezTo>
                    <a:pt x="882" y="803"/>
                    <a:pt x="882" y="803"/>
                    <a:pt x="882" y="803"/>
                  </a:cubicBezTo>
                  <a:cubicBezTo>
                    <a:pt x="890" y="799"/>
                    <a:pt x="899" y="795"/>
                    <a:pt x="905" y="790"/>
                  </a:cubicBezTo>
                  <a:cubicBezTo>
                    <a:pt x="905" y="790"/>
                    <a:pt x="905" y="789"/>
                    <a:pt x="906" y="789"/>
                  </a:cubicBezTo>
                  <a:cubicBezTo>
                    <a:pt x="906" y="789"/>
                    <a:pt x="905" y="789"/>
                    <a:pt x="905" y="789"/>
                  </a:cubicBezTo>
                  <a:cubicBezTo>
                    <a:pt x="913" y="783"/>
                    <a:pt x="916" y="775"/>
                    <a:pt x="909" y="764"/>
                  </a:cubicBezTo>
                  <a:cubicBezTo>
                    <a:pt x="909" y="764"/>
                    <a:pt x="885" y="778"/>
                    <a:pt x="885" y="778"/>
                  </a:cubicBezTo>
                  <a:cubicBezTo>
                    <a:pt x="889" y="784"/>
                    <a:pt x="891" y="789"/>
                    <a:pt x="890" y="793"/>
                  </a:cubicBezTo>
                  <a:cubicBezTo>
                    <a:pt x="838" y="800"/>
                    <a:pt x="827" y="748"/>
                    <a:pt x="845" y="704"/>
                  </a:cubicBezTo>
                  <a:cubicBezTo>
                    <a:pt x="902" y="753"/>
                    <a:pt x="956" y="805"/>
                    <a:pt x="1010" y="849"/>
                  </a:cubicBezTo>
                  <a:cubicBezTo>
                    <a:pt x="1014" y="852"/>
                    <a:pt x="1017" y="855"/>
                    <a:pt x="1020" y="857"/>
                  </a:cubicBezTo>
                  <a:cubicBezTo>
                    <a:pt x="1008" y="885"/>
                    <a:pt x="987" y="909"/>
                    <a:pt x="963" y="927"/>
                  </a:cubicBezTo>
                  <a:cubicBezTo>
                    <a:pt x="935" y="938"/>
                    <a:pt x="907" y="945"/>
                    <a:pt x="879" y="947"/>
                  </a:cubicBezTo>
                  <a:cubicBezTo>
                    <a:pt x="872" y="942"/>
                    <a:pt x="864" y="936"/>
                    <a:pt x="857" y="930"/>
                  </a:cubicBezTo>
                  <a:cubicBezTo>
                    <a:pt x="864" y="936"/>
                    <a:pt x="871" y="942"/>
                    <a:pt x="879" y="947"/>
                  </a:cubicBezTo>
                  <a:cubicBezTo>
                    <a:pt x="803" y="953"/>
                    <a:pt x="731" y="922"/>
                    <a:pt x="698" y="842"/>
                  </a:cubicBezTo>
                  <a:cubicBezTo>
                    <a:pt x="691" y="826"/>
                    <a:pt x="687" y="809"/>
                    <a:pt x="684" y="792"/>
                  </a:cubicBezTo>
                  <a:cubicBezTo>
                    <a:pt x="694" y="802"/>
                    <a:pt x="705" y="810"/>
                    <a:pt x="716" y="819"/>
                  </a:cubicBezTo>
                  <a:cubicBezTo>
                    <a:pt x="725" y="851"/>
                    <a:pt x="741" y="882"/>
                    <a:pt x="769" y="910"/>
                  </a:cubicBezTo>
                  <a:cubicBezTo>
                    <a:pt x="790" y="924"/>
                    <a:pt x="823" y="934"/>
                    <a:pt x="855" y="929"/>
                  </a:cubicBezTo>
                  <a:cubicBezTo>
                    <a:pt x="856" y="929"/>
                    <a:pt x="856" y="930"/>
                    <a:pt x="857" y="930"/>
                  </a:cubicBezTo>
                  <a:cubicBezTo>
                    <a:pt x="856" y="930"/>
                    <a:pt x="856" y="929"/>
                    <a:pt x="856" y="929"/>
                  </a:cubicBezTo>
                  <a:cubicBezTo>
                    <a:pt x="878" y="926"/>
                    <a:pt x="900" y="915"/>
                    <a:pt x="917" y="893"/>
                  </a:cubicBezTo>
                  <a:cubicBezTo>
                    <a:pt x="937" y="870"/>
                    <a:pt x="918" y="815"/>
                    <a:pt x="893" y="821"/>
                  </a:cubicBezTo>
                  <a:cubicBezTo>
                    <a:pt x="875" y="814"/>
                    <a:pt x="863" y="829"/>
                    <a:pt x="863" y="844"/>
                  </a:cubicBezTo>
                  <a:cubicBezTo>
                    <a:pt x="865" y="863"/>
                    <a:pt x="865" y="863"/>
                    <a:pt x="865" y="863"/>
                  </a:cubicBezTo>
                  <a:cubicBezTo>
                    <a:pt x="865" y="863"/>
                    <a:pt x="865" y="863"/>
                    <a:pt x="865" y="863"/>
                  </a:cubicBezTo>
                  <a:cubicBezTo>
                    <a:pt x="865" y="863"/>
                    <a:pt x="853" y="883"/>
                    <a:pt x="840" y="883"/>
                  </a:cubicBezTo>
                  <a:cubicBezTo>
                    <a:pt x="821" y="886"/>
                    <a:pt x="802" y="882"/>
                    <a:pt x="786" y="873"/>
                  </a:cubicBezTo>
                  <a:cubicBezTo>
                    <a:pt x="779" y="867"/>
                    <a:pt x="774" y="862"/>
                    <a:pt x="767" y="857"/>
                  </a:cubicBezTo>
                  <a:cubicBezTo>
                    <a:pt x="758" y="847"/>
                    <a:pt x="749" y="835"/>
                    <a:pt x="743" y="819"/>
                  </a:cubicBezTo>
                  <a:cubicBezTo>
                    <a:pt x="722" y="768"/>
                    <a:pt x="713" y="709"/>
                    <a:pt x="719" y="650"/>
                  </a:cubicBezTo>
                  <a:cubicBezTo>
                    <a:pt x="719" y="648"/>
                    <a:pt x="719" y="648"/>
                    <a:pt x="719" y="648"/>
                  </a:cubicBezTo>
                  <a:cubicBezTo>
                    <a:pt x="718" y="653"/>
                    <a:pt x="718" y="653"/>
                    <a:pt x="718" y="653"/>
                  </a:cubicBezTo>
                  <a:cubicBezTo>
                    <a:pt x="715" y="669"/>
                    <a:pt x="715" y="669"/>
                    <a:pt x="715" y="669"/>
                  </a:cubicBezTo>
                  <a:cubicBezTo>
                    <a:pt x="709" y="714"/>
                    <a:pt x="704" y="764"/>
                    <a:pt x="715" y="811"/>
                  </a:cubicBezTo>
                  <a:cubicBezTo>
                    <a:pt x="704" y="802"/>
                    <a:pt x="692" y="793"/>
                    <a:pt x="682" y="783"/>
                  </a:cubicBezTo>
                  <a:cubicBezTo>
                    <a:pt x="673" y="724"/>
                    <a:pt x="683" y="660"/>
                    <a:pt x="708" y="605"/>
                  </a:cubicBezTo>
                  <a:close/>
                  <a:moveTo>
                    <a:pt x="620" y="564"/>
                  </a:moveTo>
                  <a:cubicBezTo>
                    <a:pt x="622" y="565"/>
                    <a:pt x="623" y="565"/>
                    <a:pt x="625" y="566"/>
                  </a:cubicBezTo>
                  <a:cubicBezTo>
                    <a:pt x="650" y="574"/>
                    <a:pt x="673" y="586"/>
                    <a:pt x="697" y="599"/>
                  </a:cubicBezTo>
                  <a:cubicBezTo>
                    <a:pt x="670" y="648"/>
                    <a:pt x="656" y="706"/>
                    <a:pt x="657" y="761"/>
                  </a:cubicBezTo>
                  <a:cubicBezTo>
                    <a:pt x="616" y="724"/>
                    <a:pt x="578" y="684"/>
                    <a:pt x="541" y="643"/>
                  </a:cubicBezTo>
                  <a:cubicBezTo>
                    <a:pt x="543" y="639"/>
                    <a:pt x="545" y="636"/>
                    <a:pt x="547" y="632"/>
                  </a:cubicBezTo>
                  <a:cubicBezTo>
                    <a:pt x="571" y="610"/>
                    <a:pt x="596" y="587"/>
                    <a:pt x="620" y="564"/>
                  </a:cubicBezTo>
                  <a:close/>
                  <a:moveTo>
                    <a:pt x="429" y="539"/>
                  </a:moveTo>
                  <a:cubicBezTo>
                    <a:pt x="432" y="539"/>
                    <a:pt x="435" y="539"/>
                    <a:pt x="437" y="539"/>
                  </a:cubicBezTo>
                  <a:cubicBezTo>
                    <a:pt x="458" y="564"/>
                    <a:pt x="479" y="588"/>
                    <a:pt x="500" y="612"/>
                  </a:cubicBezTo>
                  <a:cubicBezTo>
                    <a:pt x="479" y="633"/>
                    <a:pt x="458" y="655"/>
                    <a:pt x="437" y="677"/>
                  </a:cubicBezTo>
                  <a:cubicBezTo>
                    <a:pt x="423" y="634"/>
                    <a:pt x="420" y="589"/>
                    <a:pt x="429" y="539"/>
                  </a:cubicBezTo>
                  <a:close/>
                  <a:moveTo>
                    <a:pt x="557" y="548"/>
                  </a:moveTo>
                  <a:cubicBezTo>
                    <a:pt x="557" y="550"/>
                    <a:pt x="556" y="552"/>
                    <a:pt x="555" y="554"/>
                  </a:cubicBezTo>
                  <a:cubicBezTo>
                    <a:pt x="548" y="562"/>
                    <a:pt x="541" y="569"/>
                    <a:pt x="534" y="576"/>
                  </a:cubicBezTo>
                  <a:cubicBezTo>
                    <a:pt x="524" y="585"/>
                    <a:pt x="516" y="595"/>
                    <a:pt x="507" y="604"/>
                  </a:cubicBezTo>
                  <a:cubicBezTo>
                    <a:pt x="489" y="582"/>
                    <a:pt x="471" y="561"/>
                    <a:pt x="454" y="538"/>
                  </a:cubicBezTo>
                  <a:cubicBezTo>
                    <a:pt x="489" y="538"/>
                    <a:pt x="524" y="541"/>
                    <a:pt x="557" y="548"/>
                  </a:cubicBezTo>
                  <a:close/>
                  <a:moveTo>
                    <a:pt x="378" y="219"/>
                  </a:moveTo>
                  <a:cubicBezTo>
                    <a:pt x="418" y="185"/>
                    <a:pt x="460" y="244"/>
                    <a:pt x="432" y="281"/>
                  </a:cubicBezTo>
                  <a:cubicBezTo>
                    <a:pt x="410" y="310"/>
                    <a:pt x="383" y="331"/>
                    <a:pt x="353" y="349"/>
                  </a:cubicBezTo>
                  <a:cubicBezTo>
                    <a:pt x="340" y="299"/>
                    <a:pt x="341" y="251"/>
                    <a:pt x="378" y="219"/>
                  </a:cubicBezTo>
                  <a:close/>
                  <a:moveTo>
                    <a:pt x="197" y="482"/>
                  </a:moveTo>
                  <a:cubicBezTo>
                    <a:pt x="228" y="443"/>
                    <a:pt x="291" y="418"/>
                    <a:pt x="347" y="389"/>
                  </a:cubicBezTo>
                  <a:cubicBezTo>
                    <a:pt x="362" y="430"/>
                    <a:pt x="385" y="469"/>
                    <a:pt x="412" y="506"/>
                  </a:cubicBezTo>
                  <a:cubicBezTo>
                    <a:pt x="410" y="515"/>
                    <a:pt x="410" y="525"/>
                    <a:pt x="409" y="534"/>
                  </a:cubicBezTo>
                  <a:cubicBezTo>
                    <a:pt x="384" y="540"/>
                    <a:pt x="360" y="548"/>
                    <a:pt x="336" y="559"/>
                  </a:cubicBezTo>
                  <a:cubicBezTo>
                    <a:pt x="334" y="548"/>
                    <a:pt x="326" y="537"/>
                    <a:pt x="308" y="527"/>
                  </a:cubicBezTo>
                  <a:cubicBezTo>
                    <a:pt x="286" y="514"/>
                    <a:pt x="256" y="499"/>
                    <a:pt x="256" y="539"/>
                  </a:cubicBezTo>
                  <a:cubicBezTo>
                    <a:pt x="256" y="544"/>
                    <a:pt x="279" y="548"/>
                    <a:pt x="279" y="553"/>
                  </a:cubicBezTo>
                  <a:cubicBezTo>
                    <a:pt x="279" y="498"/>
                    <a:pt x="327" y="543"/>
                    <a:pt x="308" y="573"/>
                  </a:cubicBezTo>
                  <a:cubicBezTo>
                    <a:pt x="301" y="577"/>
                    <a:pt x="293" y="580"/>
                    <a:pt x="286" y="585"/>
                  </a:cubicBezTo>
                  <a:cubicBezTo>
                    <a:pt x="283" y="587"/>
                    <a:pt x="280" y="590"/>
                    <a:pt x="277" y="593"/>
                  </a:cubicBezTo>
                  <a:cubicBezTo>
                    <a:pt x="209" y="616"/>
                    <a:pt x="142" y="552"/>
                    <a:pt x="197" y="482"/>
                  </a:cubicBezTo>
                  <a:close/>
                  <a:moveTo>
                    <a:pt x="244" y="812"/>
                  </a:moveTo>
                  <a:cubicBezTo>
                    <a:pt x="201" y="783"/>
                    <a:pt x="220" y="710"/>
                    <a:pt x="233" y="672"/>
                  </a:cubicBezTo>
                  <a:cubicBezTo>
                    <a:pt x="241" y="649"/>
                    <a:pt x="252" y="630"/>
                    <a:pt x="266" y="614"/>
                  </a:cubicBezTo>
                  <a:cubicBezTo>
                    <a:pt x="301" y="607"/>
                    <a:pt x="338" y="586"/>
                    <a:pt x="336" y="561"/>
                  </a:cubicBezTo>
                  <a:cubicBezTo>
                    <a:pt x="359" y="551"/>
                    <a:pt x="383" y="545"/>
                    <a:pt x="408" y="541"/>
                  </a:cubicBezTo>
                  <a:cubicBezTo>
                    <a:pt x="403" y="591"/>
                    <a:pt x="411" y="640"/>
                    <a:pt x="427" y="687"/>
                  </a:cubicBezTo>
                  <a:cubicBezTo>
                    <a:pt x="406" y="710"/>
                    <a:pt x="385" y="733"/>
                    <a:pt x="363" y="754"/>
                  </a:cubicBezTo>
                  <a:cubicBezTo>
                    <a:pt x="345" y="729"/>
                    <a:pt x="310" y="720"/>
                    <a:pt x="286" y="764"/>
                  </a:cubicBezTo>
                  <a:cubicBezTo>
                    <a:pt x="289" y="757"/>
                    <a:pt x="306" y="757"/>
                    <a:pt x="309" y="750"/>
                  </a:cubicBezTo>
                  <a:cubicBezTo>
                    <a:pt x="320" y="732"/>
                    <a:pt x="334" y="749"/>
                    <a:pt x="343" y="773"/>
                  </a:cubicBezTo>
                  <a:cubicBezTo>
                    <a:pt x="321" y="793"/>
                    <a:pt x="298" y="811"/>
                    <a:pt x="275" y="828"/>
                  </a:cubicBezTo>
                  <a:cubicBezTo>
                    <a:pt x="261" y="822"/>
                    <a:pt x="249" y="815"/>
                    <a:pt x="244" y="812"/>
                  </a:cubicBezTo>
                  <a:close/>
                  <a:moveTo>
                    <a:pt x="243" y="848"/>
                  </a:moveTo>
                  <a:cubicBezTo>
                    <a:pt x="181" y="884"/>
                    <a:pt x="99" y="885"/>
                    <a:pt x="45" y="840"/>
                  </a:cubicBezTo>
                  <a:cubicBezTo>
                    <a:pt x="49" y="835"/>
                    <a:pt x="53" y="830"/>
                    <a:pt x="61" y="825"/>
                  </a:cubicBezTo>
                  <a:cubicBezTo>
                    <a:pt x="126" y="785"/>
                    <a:pt x="187" y="807"/>
                    <a:pt x="243" y="848"/>
                  </a:cubicBezTo>
                  <a:close/>
                  <a:moveTo>
                    <a:pt x="131" y="793"/>
                  </a:moveTo>
                  <a:cubicBezTo>
                    <a:pt x="129" y="797"/>
                    <a:pt x="129" y="797"/>
                    <a:pt x="129" y="797"/>
                  </a:cubicBezTo>
                  <a:cubicBezTo>
                    <a:pt x="91" y="790"/>
                    <a:pt x="47" y="790"/>
                    <a:pt x="29" y="818"/>
                  </a:cubicBezTo>
                  <a:cubicBezTo>
                    <a:pt x="9" y="758"/>
                    <a:pt x="154" y="699"/>
                    <a:pt x="131" y="793"/>
                  </a:cubicBezTo>
                  <a:close/>
                  <a:moveTo>
                    <a:pt x="76" y="889"/>
                  </a:moveTo>
                  <a:cubicBezTo>
                    <a:pt x="57" y="884"/>
                    <a:pt x="40" y="869"/>
                    <a:pt x="41" y="852"/>
                  </a:cubicBezTo>
                  <a:cubicBezTo>
                    <a:pt x="64" y="877"/>
                    <a:pt x="99" y="891"/>
                    <a:pt x="133" y="894"/>
                  </a:cubicBezTo>
                  <a:cubicBezTo>
                    <a:pt x="115" y="895"/>
                    <a:pt x="96" y="895"/>
                    <a:pt x="76" y="889"/>
                  </a:cubicBezTo>
                  <a:close/>
                  <a:moveTo>
                    <a:pt x="1167" y="1227"/>
                  </a:moveTo>
                  <a:cubicBezTo>
                    <a:pt x="1157" y="1227"/>
                    <a:pt x="1148" y="1229"/>
                    <a:pt x="1139" y="1232"/>
                  </a:cubicBezTo>
                  <a:cubicBezTo>
                    <a:pt x="1118" y="1237"/>
                    <a:pt x="1099" y="1251"/>
                    <a:pt x="1092" y="1270"/>
                  </a:cubicBezTo>
                  <a:cubicBezTo>
                    <a:pt x="1091" y="1272"/>
                    <a:pt x="1090" y="1274"/>
                    <a:pt x="1089" y="1275"/>
                  </a:cubicBezTo>
                  <a:cubicBezTo>
                    <a:pt x="1085" y="1274"/>
                    <a:pt x="1082" y="1274"/>
                    <a:pt x="1078" y="1273"/>
                  </a:cubicBezTo>
                  <a:cubicBezTo>
                    <a:pt x="1071" y="1270"/>
                    <a:pt x="1063" y="1268"/>
                    <a:pt x="1055" y="1268"/>
                  </a:cubicBezTo>
                  <a:cubicBezTo>
                    <a:pt x="1023" y="1268"/>
                    <a:pt x="997" y="1294"/>
                    <a:pt x="997" y="1326"/>
                  </a:cubicBezTo>
                  <a:cubicBezTo>
                    <a:pt x="997" y="1331"/>
                    <a:pt x="998" y="1335"/>
                    <a:pt x="1000" y="1340"/>
                  </a:cubicBezTo>
                  <a:cubicBezTo>
                    <a:pt x="854" y="1322"/>
                    <a:pt x="723" y="1250"/>
                    <a:pt x="590" y="1140"/>
                  </a:cubicBezTo>
                  <a:cubicBezTo>
                    <a:pt x="489" y="1057"/>
                    <a:pt x="392" y="950"/>
                    <a:pt x="285" y="873"/>
                  </a:cubicBezTo>
                  <a:cubicBezTo>
                    <a:pt x="348" y="844"/>
                    <a:pt x="408" y="799"/>
                    <a:pt x="456" y="751"/>
                  </a:cubicBezTo>
                  <a:cubicBezTo>
                    <a:pt x="486" y="807"/>
                    <a:pt x="528" y="859"/>
                    <a:pt x="575" y="906"/>
                  </a:cubicBezTo>
                  <a:cubicBezTo>
                    <a:pt x="601" y="938"/>
                    <a:pt x="629" y="968"/>
                    <a:pt x="660" y="996"/>
                  </a:cubicBezTo>
                  <a:cubicBezTo>
                    <a:pt x="730" y="1065"/>
                    <a:pt x="801" y="1133"/>
                    <a:pt x="886" y="1189"/>
                  </a:cubicBezTo>
                  <a:cubicBezTo>
                    <a:pt x="926" y="1213"/>
                    <a:pt x="965" y="1243"/>
                    <a:pt x="1024" y="1245"/>
                  </a:cubicBezTo>
                  <a:cubicBezTo>
                    <a:pt x="1062" y="1252"/>
                    <a:pt x="1122" y="1208"/>
                    <a:pt x="1105" y="1177"/>
                  </a:cubicBezTo>
                  <a:cubicBezTo>
                    <a:pt x="1102" y="1171"/>
                    <a:pt x="1097" y="1168"/>
                    <a:pt x="1090" y="1166"/>
                  </a:cubicBezTo>
                  <a:cubicBezTo>
                    <a:pt x="1075" y="1162"/>
                    <a:pt x="1056" y="1162"/>
                    <a:pt x="1052" y="1171"/>
                  </a:cubicBezTo>
                  <a:cubicBezTo>
                    <a:pt x="1041" y="1178"/>
                    <a:pt x="1031" y="1188"/>
                    <a:pt x="1008" y="1183"/>
                  </a:cubicBezTo>
                  <a:cubicBezTo>
                    <a:pt x="986" y="1180"/>
                    <a:pt x="962" y="1172"/>
                    <a:pt x="939" y="1162"/>
                  </a:cubicBezTo>
                  <a:cubicBezTo>
                    <a:pt x="911" y="1145"/>
                    <a:pt x="884" y="1125"/>
                    <a:pt x="857" y="1110"/>
                  </a:cubicBezTo>
                  <a:cubicBezTo>
                    <a:pt x="835" y="1097"/>
                    <a:pt x="813" y="1083"/>
                    <a:pt x="792" y="1069"/>
                  </a:cubicBezTo>
                  <a:cubicBezTo>
                    <a:pt x="753" y="1036"/>
                    <a:pt x="711" y="1004"/>
                    <a:pt x="671" y="971"/>
                  </a:cubicBezTo>
                  <a:cubicBezTo>
                    <a:pt x="635" y="938"/>
                    <a:pt x="600" y="903"/>
                    <a:pt x="564" y="867"/>
                  </a:cubicBezTo>
                  <a:cubicBezTo>
                    <a:pt x="541" y="842"/>
                    <a:pt x="519" y="817"/>
                    <a:pt x="499" y="791"/>
                  </a:cubicBezTo>
                  <a:cubicBezTo>
                    <a:pt x="491" y="780"/>
                    <a:pt x="484" y="769"/>
                    <a:pt x="477" y="757"/>
                  </a:cubicBezTo>
                  <a:cubicBezTo>
                    <a:pt x="467" y="743"/>
                    <a:pt x="467" y="743"/>
                    <a:pt x="467" y="743"/>
                  </a:cubicBezTo>
                  <a:cubicBezTo>
                    <a:pt x="467" y="742"/>
                    <a:pt x="466" y="741"/>
                    <a:pt x="466" y="741"/>
                  </a:cubicBezTo>
                  <a:cubicBezTo>
                    <a:pt x="484" y="721"/>
                    <a:pt x="500" y="702"/>
                    <a:pt x="514" y="683"/>
                  </a:cubicBezTo>
                  <a:cubicBezTo>
                    <a:pt x="521" y="674"/>
                    <a:pt x="528" y="663"/>
                    <a:pt x="536" y="651"/>
                  </a:cubicBezTo>
                  <a:cubicBezTo>
                    <a:pt x="574" y="693"/>
                    <a:pt x="615" y="731"/>
                    <a:pt x="657" y="768"/>
                  </a:cubicBezTo>
                  <a:cubicBezTo>
                    <a:pt x="660" y="862"/>
                    <a:pt x="707" y="946"/>
                    <a:pt x="814" y="962"/>
                  </a:cubicBezTo>
                  <a:cubicBezTo>
                    <a:pt x="840" y="966"/>
                    <a:pt x="866" y="964"/>
                    <a:pt x="892" y="958"/>
                  </a:cubicBezTo>
                  <a:cubicBezTo>
                    <a:pt x="911" y="973"/>
                    <a:pt x="931" y="987"/>
                    <a:pt x="951" y="1001"/>
                  </a:cubicBezTo>
                  <a:cubicBezTo>
                    <a:pt x="937" y="991"/>
                    <a:pt x="923" y="981"/>
                    <a:pt x="910" y="971"/>
                  </a:cubicBezTo>
                  <a:cubicBezTo>
                    <a:pt x="904" y="967"/>
                    <a:pt x="899" y="962"/>
                    <a:pt x="893" y="958"/>
                  </a:cubicBezTo>
                  <a:cubicBezTo>
                    <a:pt x="950" y="945"/>
                    <a:pt x="1001" y="912"/>
                    <a:pt x="1030" y="865"/>
                  </a:cubicBezTo>
                  <a:cubicBezTo>
                    <a:pt x="1092" y="914"/>
                    <a:pt x="1158" y="966"/>
                    <a:pt x="1227" y="1016"/>
                  </a:cubicBezTo>
                  <a:cubicBezTo>
                    <a:pt x="1227" y="1017"/>
                    <a:pt x="1228" y="1019"/>
                    <a:pt x="1228" y="1020"/>
                  </a:cubicBezTo>
                  <a:cubicBezTo>
                    <a:pt x="1221" y="1029"/>
                    <a:pt x="1216" y="1039"/>
                    <a:pt x="1213" y="1050"/>
                  </a:cubicBezTo>
                  <a:cubicBezTo>
                    <a:pt x="1210" y="1052"/>
                    <a:pt x="1207" y="1054"/>
                    <a:pt x="1204" y="1056"/>
                  </a:cubicBezTo>
                  <a:cubicBezTo>
                    <a:pt x="1116" y="1087"/>
                    <a:pt x="1030" y="1053"/>
                    <a:pt x="951" y="1001"/>
                  </a:cubicBezTo>
                  <a:cubicBezTo>
                    <a:pt x="1015" y="1046"/>
                    <a:pt x="1087" y="1083"/>
                    <a:pt x="1162" y="1082"/>
                  </a:cubicBezTo>
                  <a:cubicBezTo>
                    <a:pt x="1177" y="1083"/>
                    <a:pt x="1192" y="1084"/>
                    <a:pt x="1208" y="1081"/>
                  </a:cubicBezTo>
                  <a:cubicBezTo>
                    <a:pt x="1208" y="1125"/>
                    <a:pt x="1233" y="1166"/>
                    <a:pt x="1276" y="1143"/>
                  </a:cubicBezTo>
                  <a:cubicBezTo>
                    <a:pt x="1276" y="1143"/>
                    <a:pt x="1276" y="1143"/>
                    <a:pt x="1276" y="1143"/>
                  </a:cubicBezTo>
                  <a:cubicBezTo>
                    <a:pt x="1276" y="1143"/>
                    <a:pt x="1277" y="1143"/>
                    <a:pt x="1277" y="1142"/>
                  </a:cubicBezTo>
                  <a:cubicBezTo>
                    <a:pt x="1277" y="1142"/>
                    <a:pt x="1277" y="1142"/>
                    <a:pt x="1278" y="1142"/>
                  </a:cubicBezTo>
                  <a:cubicBezTo>
                    <a:pt x="1279" y="1141"/>
                    <a:pt x="1280" y="1140"/>
                    <a:pt x="1281" y="1140"/>
                  </a:cubicBezTo>
                  <a:cubicBezTo>
                    <a:pt x="1287" y="1136"/>
                    <a:pt x="1293" y="1133"/>
                    <a:pt x="1300" y="1129"/>
                  </a:cubicBezTo>
                  <a:cubicBezTo>
                    <a:pt x="1299" y="1129"/>
                    <a:pt x="1298" y="1129"/>
                    <a:pt x="1298" y="1129"/>
                  </a:cubicBezTo>
                  <a:cubicBezTo>
                    <a:pt x="1314" y="1118"/>
                    <a:pt x="1328" y="1103"/>
                    <a:pt x="1331" y="1088"/>
                  </a:cubicBezTo>
                  <a:cubicBezTo>
                    <a:pt x="1345" y="1098"/>
                    <a:pt x="1359" y="1107"/>
                    <a:pt x="1373" y="1116"/>
                  </a:cubicBezTo>
                  <a:cubicBezTo>
                    <a:pt x="1334" y="1174"/>
                    <a:pt x="1285" y="1226"/>
                    <a:pt x="1237" y="1262"/>
                  </a:cubicBezTo>
                  <a:cubicBezTo>
                    <a:pt x="1221" y="1241"/>
                    <a:pt x="1196" y="1227"/>
                    <a:pt x="1167" y="1227"/>
                  </a:cubicBezTo>
                  <a:close/>
                  <a:moveTo>
                    <a:pt x="1257" y="1317"/>
                  </a:moveTo>
                  <a:cubicBezTo>
                    <a:pt x="1256" y="1317"/>
                    <a:pt x="1256" y="1317"/>
                    <a:pt x="1256" y="1317"/>
                  </a:cubicBezTo>
                  <a:cubicBezTo>
                    <a:pt x="1256" y="1317"/>
                    <a:pt x="1256" y="1316"/>
                    <a:pt x="1256" y="1316"/>
                  </a:cubicBezTo>
                  <a:cubicBezTo>
                    <a:pt x="1256" y="1316"/>
                    <a:pt x="1256" y="1316"/>
                    <a:pt x="1256" y="1315"/>
                  </a:cubicBezTo>
                  <a:cubicBezTo>
                    <a:pt x="1260" y="1315"/>
                    <a:pt x="1264" y="1314"/>
                    <a:pt x="1269" y="1313"/>
                  </a:cubicBezTo>
                  <a:cubicBezTo>
                    <a:pt x="1265" y="1314"/>
                    <a:pt x="1261" y="1316"/>
                    <a:pt x="1257" y="1317"/>
                  </a:cubicBezTo>
                  <a:close/>
                  <a:moveTo>
                    <a:pt x="1254" y="1296"/>
                  </a:moveTo>
                  <a:cubicBezTo>
                    <a:pt x="1253" y="1295"/>
                    <a:pt x="1253" y="1294"/>
                    <a:pt x="1253" y="1293"/>
                  </a:cubicBezTo>
                  <a:cubicBezTo>
                    <a:pt x="1271" y="1282"/>
                    <a:pt x="1288" y="1269"/>
                    <a:pt x="1303" y="1254"/>
                  </a:cubicBezTo>
                  <a:cubicBezTo>
                    <a:pt x="1344" y="1222"/>
                    <a:pt x="1385" y="1185"/>
                    <a:pt x="1427" y="1150"/>
                  </a:cubicBezTo>
                  <a:cubicBezTo>
                    <a:pt x="1445" y="1161"/>
                    <a:pt x="1463" y="1172"/>
                    <a:pt x="1481" y="1183"/>
                  </a:cubicBezTo>
                  <a:cubicBezTo>
                    <a:pt x="1409" y="1229"/>
                    <a:pt x="1335" y="1275"/>
                    <a:pt x="1254" y="1296"/>
                  </a:cubicBezTo>
                  <a:close/>
                  <a:moveTo>
                    <a:pt x="1830" y="1317"/>
                  </a:moveTo>
                  <a:cubicBezTo>
                    <a:pt x="1826" y="1316"/>
                    <a:pt x="1822" y="1314"/>
                    <a:pt x="1818" y="1313"/>
                  </a:cubicBezTo>
                  <a:cubicBezTo>
                    <a:pt x="1823" y="1314"/>
                    <a:pt x="1827" y="1315"/>
                    <a:pt x="1831" y="1315"/>
                  </a:cubicBezTo>
                  <a:cubicBezTo>
                    <a:pt x="1831" y="1316"/>
                    <a:pt x="1831" y="1316"/>
                    <a:pt x="1831" y="1316"/>
                  </a:cubicBezTo>
                  <a:cubicBezTo>
                    <a:pt x="1831" y="1316"/>
                    <a:pt x="1831" y="1317"/>
                    <a:pt x="1831" y="1317"/>
                  </a:cubicBezTo>
                  <a:cubicBezTo>
                    <a:pt x="1831" y="1317"/>
                    <a:pt x="1831" y="1317"/>
                    <a:pt x="1830" y="1317"/>
                  </a:cubicBezTo>
                  <a:close/>
                  <a:moveTo>
                    <a:pt x="1833" y="1296"/>
                  </a:moveTo>
                  <a:cubicBezTo>
                    <a:pt x="1752" y="1275"/>
                    <a:pt x="1678" y="1229"/>
                    <a:pt x="1606" y="1183"/>
                  </a:cubicBezTo>
                  <a:cubicBezTo>
                    <a:pt x="1624" y="1172"/>
                    <a:pt x="1642" y="1161"/>
                    <a:pt x="1660" y="1150"/>
                  </a:cubicBezTo>
                  <a:cubicBezTo>
                    <a:pt x="1702" y="1185"/>
                    <a:pt x="1743" y="1222"/>
                    <a:pt x="1784" y="1254"/>
                  </a:cubicBezTo>
                  <a:cubicBezTo>
                    <a:pt x="1799" y="1269"/>
                    <a:pt x="1816" y="1282"/>
                    <a:pt x="1834" y="1293"/>
                  </a:cubicBezTo>
                  <a:cubicBezTo>
                    <a:pt x="1834" y="1294"/>
                    <a:pt x="1834" y="1295"/>
                    <a:pt x="1833" y="1296"/>
                  </a:cubicBezTo>
                  <a:close/>
                  <a:moveTo>
                    <a:pt x="2497" y="1140"/>
                  </a:moveTo>
                  <a:cubicBezTo>
                    <a:pt x="2364" y="1250"/>
                    <a:pt x="2233" y="1322"/>
                    <a:pt x="2087" y="1340"/>
                  </a:cubicBezTo>
                  <a:cubicBezTo>
                    <a:pt x="2089" y="1335"/>
                    <a:pt x="2090" y="1331"/>
                    <a:pt x="2090" y="1326"/>
                  </a:cubicBezTo>
                  <a:cubicBezTo>
                    <a:pt x="2090" y="1294"/>
                    <a:pt x="2064" y="1268"/>
                    <a:pt x="2032" y="1268"/>
                  </a:cubicBezTo>
                  <a:cubicBezTo>
                    <a:pt x="2024" y="1268"/>
                    <a:pt x="2016" y="1270"/>
                    <a:pt x="2009" y="1273"/>
                  </a:cubicBezTo>
                  <a:cubicBezTo>
                    <a:pt x="2005" y="1274"/>
                    <a:pt x="2002" y="1274"/>
                    <a:pt x="1998" y="1275"/>
                  </a:cubicBezTo>
                  <a:cubicBezTo>
                    <a:pt x="1997" y="1274"/>
                    <a:pt x="1996" y="1272"/>
                    <a:pt x="1995" y="1270"/>
                  </a:cubicBezTo>
                  <a:cubicBezTo>
                    <a:pt x="1989" y="1251"/>
                    <a:pt x="1969" y="1237"/>
                    <a:pt x="1948" y="1232"/>
                  </a:cubicBezTo>
                  <a:cubicBezTo>
                    <a:pt x="1939" y="1229"/>
                    <a:pt x="1930" y="1227"/>
                    <a:pt x="1920" y="1227"/>
                  </a:cubicBezTo>
                  <a:cubicBezTo>
                    <a:pt x="1891" y="1227"/>
                    <a:pt x="1866" y="1241"/>
                    <a:pt x="1850" y="1262"/>
                  </a:cubicBezTo>
                  <a:cubicBezTo>
                    <a:pt x="1802" y="1226"/>
                    <a:pt x="1753" y="1174"/>
                    <a:pt x="1714" y="1116"/>
                  </a:cubicBezTo>
                  <a:cubicBezTo>
                    <a:pt x="1728" y="1107"/>
                    <a:pt x="1742" y="1098"/>
                    <a:pt x="1756" y="1088"/>
                  </a:cubicBezTo>
                  <a:cubicBezTo>
                    <a:pt x="1759" y="1103"/>
                    <a:pt x="1773" y="1118"/>
                    <a:pt x="1789" y="1129"/>
                  </a:cubicBezTo>
                  <a:cubicBezTo>
                    <a:pt x="1789" y="1129"/>
                    <a:pt x="1788" y="1129"/>
                    <a:pt x="1787" y="1129"/>
                  </a:cubicBezTo>
                  <a:cubicBezTo>
                    <a:pt x="1793" y="1133"/>
                    <a:pt x="1800" y="1136"/>
                    <a:pt x="1806" y="1140"/>
                  </a:cubicBezTo>
                  <a:cubicBezTo>
                    <a:pt x="1807" y="1140"/>
                    <a:pt x="1808" y="1141"/>
                    <a:pt x="1809" y="1142"/>
                  </a:cubicBezTo>
                  <a:cubicBezTo>
                    <a:pt x="1810" y="1142"/>
                    <a:pt x="1810" y="1142"/>
                    <a:pt x="1810" y="1142"/>
                  </a:cubicBezTo>
                  <a:cubicBezTo>
                    <a:pt x="1810" y="1143"/>
                    <a:pt x="1811" y="1143"/>
                    <a:pt x="1811" y="1143"/>
                  </a:cubicBezTo>
                  <a:cubicBezTo>
                    <a:pt x="1811" y="1143"/>
                    <a:pt x="1811" y="1143"/>
                    <a:pt x="1811" y="1143"/>
                  </a:cubicBezTo>
                  <a:cubicBezTo>
                    <a:pt x="1854" y="1166"/>
                    <a:pt x="1879" y="1125"/>
                    <a:pt x="1879" y="1081"/>
                  </a:cubicBezTo>
                  <a:cubicBezTo>
                    <a:pt x="1895" y="1084"/>
                    <a:pt x="1910" y="1083"/>
                    <a:pt x="1925" y="1082"/>
                  </a:cubicBezTo>
                  <a:cubicBezTo>
                    <a:pt x="2000" y="1083"/>
                    <a:pt x="2072" y="1046"/>
                    <a:pt x="2136" y="1001"/>
                  </a:cubicBezTo>
                  <a:cubicBezTo>
                    <a:pt x="2057" y="1053"/>
                    <a:pt x="1971" y="1087"/>
                    <a:pt x="1883" y="1056"/>
                  </a:cubicBezTo>
                  <a:cubicBezTo>
                    <a:pt x="1880" y="1054"/>
                    <a:pt x="1877" y="1052"/>
                    <a:pt x="1874" y="1050"/>
                  </a:cubicBezTo>
                  <a:cubicBezTo>
                    <a:pt x="1871" y="1039"/>
                    <a:pt x="1866" y="1029"/>
                    <a:pt x="1859" y="1020"/>
                  </a:cubicBezTo>
                  <a:cubicBezTo>
                    <a:pt x="1859" y="1019"/>
                    <a:pt x="1860" y="1017"/>
                    <a:pt x="1860" y="1016"/>
                  </a:cubicBezTo>
                  <a:cubicBezTo>
                    <a:pt x="1929" y="966"/>
                    <a:pt x="1995" y="914"/>
                    <a:pt x="2057" y="865"/>
                  </a:cubicBezTo>
                  <a:cubicBezTo>
                    <a:pt x="2086" y="912"/>
                    <a:pt x="2137" y="945"/>
                    <a:pt x="2194" y="958"/>
                  </a:cubicBezTo>
                  <a:cubicBezTo>
                    <a:pt x="2188" y="962"/>
                    <a:pt x="2183" y="967"/>
                    <a:pt x="2177" y="971"/>
                  </a:cubicBezTo>
                  <a:cubicBezTo>
                    <a:pt x="2164" y="981"/>
                    <a:pt x="2150" y="991"/>
                    <a:pt x="2136" y="1001"/>
                  </a:cubicBezTo>
                  <a:cubicBezTo>
                    <a:pt x="2156" y="987"/>
                    <a:pt x="2176" y="973"/>
                    <a:pt x="2195" y="958"/>
                  </a:cubicBezTo>
                  <a:cubicBezTo>
                    <a:pt x="2221" y="964"/>
                    <a:pt x="2247" y="966"/>
                    <a:pt x="2273" y="962"/>
                  </a:cubicBezTo>
                  <a:cubicBezTo>
                    <a:pt x="2380" y="946"/>
                    <a:pt x="2427" y="862"/>
                    <a:pt x="2430" y="768"/>
                  </a:cubicBezTo>
                  <a:cubicBezTo>
                    <a:pt x="2472" y="731"/>
                    <a:pt x="2513" y="693"/>
                    <a:pt x="2551" y="651"/>
                  </a:cubicBezTo>
                  <a:cubicBezTo>
                    <a:pt x="2559" y="663"/>
                    <a:pt x="2566" y="674"/>
                    <a:pt x="2573" y="683"/>
                  </a:cubicBezTo>
                  <a:cubicBezTo>
                    <a:pt x="2587" y="702"/>
                    <a:pt x="2603" y="721"/>
                    <a:pt x="2621" y="741"/>
                  </a:cubicBezTo>
                  <a:cubicBezTo>
                    <a:pt x="2621" y="741"/>
                    <a:pt x="2621" y="742"/>
                    <a:pt x="2620" y="743"/>
                  </a:cubicBezTo>
                  <a:cubicBezTo>
                    <a:pt x="2610" y="757"/>
                    <a:pt x="2610" y="757"/>
                    <a:pt x="2610" y="757"/>
                  </a:cubicBezTo>
                  <a:cubicBezTo>
                    <a:pt x="2603" y="769"/>
                    <a:pt x="2596" y="780"/>
                    <a:pt x="2588" y="791"/>
                  </a:cubicBezTo>
                  <a:cubicBezTo>
                    <a:pt x="2568" y="817"/>
                    <a:pt x="2546" y="842"/>
                    <a:pt x="2523" y="867"/>
                  </a:cubicBezTo>
                  <a:cubicBezTo>
                    <a:pt x="2487" y="903"/>
                    <a:pt x="2452" y="938"/>
                    <a:pt x="2416" y="971"/>
                  </a:cubicBezTo>
                  <a:cubicBezTo>
                    <a:pt x="2376" y="1004"/>
                    <a:pt x="2334" y="1036"/>
                    <a:pt x="2295" y="1069"/>
                  </a:cubicBezTo>
                  <a:cubicBezTo>
                    <a:pt x="2274" y="1083"/>
                    <a:pt x="2252" y="1097"/>
                    <a:pt x="2230" y="1110"/>
                  </a:cubicBezTo>
                  <a:cubicBezTo>
                    <a:pt x="2203" y="1125"/>
                    <a:pt x="2176" y="1145"/>
                    <a:pt x="2148" y="1162"/>
                  </a:cubicBezTo>
                  <a:cubicBezTo>
                    <a:pt x="2125" y="1172"/>
                    <a:pt x="2101" y="1180"/>
                    <a:pt x="2078" y="1183"/>
                  </a:cubicBezTo>
                  <a:cubicBezTo>
                    <a:pt x="2056" y="1188"/>
                    <a:pt x="2046" y="1178"/>
                    <a:pt x="2035" y="1171"/>
                  </a:cubicBezTo>
                  <a:cubicBezTo>
                    <a:pt x="2031" y="1162"/>
                    <a:pt x="2012" y="1162"/>
                    <a:pt x="1997" y="1166"/>
                  </a:cubicBezTo>
                  <a:cubicBezTo>
                    <a:pt x="1990" y="1168"/>
                    <a:pt x="1985" y="1171"/>
                    <a:pt x="1982" y="1177"/>
                  </a:cubicBezTo>
                  <a:cubicBezTo>
                    <a:pt x="1965" y="1208"/>
                    <a:pt x="2025" y="1252"/>
                    <a:pt x="2063" y="1245"/>
                  </a:cubicBezTo>
                  <a:cubicBezTo>
                    <a:pt x="2122" y="1243"/>
                    <a:pt x="2161" y="1213"/>
                    <a:pt x="2201" y="1189"/>
                  </a:cubicBezTo>
                  <a:cubicBezTo>
                    <a:pt x="2286" y="1133"/>
                    <a:pt x="2357" y="1065"/>
                    <a:pt x="2427" y="996"/>
                  </a:cubicBezTo>
                  <a:cubicBezTo>
                    <a:pt x="2458" y="968"/>
                    <a:pt x="2485" y="938"/>
                    <a:pt x="2512" y="906"/>
                  </a:cubicBezTo>
                  <a:cubicBezTo>
                    <a:pt x="2559" y="859"/>
                    <a:pt x="2601" y="807"/>
                    <a:pt x="2631" y="751"/>
                  </a:cubicBezTo>
                  <a:cubicBezTo>
                    <a:pt x="2679" y="799"/>
                    <a:pt x="2739" y="844"/>
                    <a:pt x="2802" y="873"/>
                  </a:cubicBezTo>
                  <a:cubicBezTo>
                    <a:pt x="2695" y="950"/>
                    <a:pt x="2598" y="1057"/>
                    <a:pt x="2497" y="1140"/>
                  </a:cubicBezTo>
                  <a:close/>
                  <a:moveTo>
                    <a:pt x="3011" y="889"/>
                  </a:moveTo>
                  <a:cubicBezTo>
                    <a:pt x="2991" y="895"/>
                    <a:pt x="2972" y="895"/>
                    <a:pt x="2954" y="894"/>
                  </a:cubicBezTo>
                  <a:cubicBezTo>
                    <a:pt x="2988" y="891"/>
                    <a:pt x="3023" y="877"/>
                    <a:pt x="3046" y="852"/>
                  </a:cubicBezTo>
                  <a:cubicBezTo>
                    <a:pt x="3048" y="869"/>
                    <a:pt x="3030" y="884"/>
                    <a:pt x="3011" y="889"/>
                  </a:cubicBezTo>
                  <a:close/>
                </a:path>
              </a:pathLst>
            </a:custGeom>
            <a:solidFill>
              <a:srgbClr val="F3EBD2">
                <a:alpha val="4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29" name="Freeform 9">
              <a:extLst>
                <a:ext uri="{FF2B5EF4-FFF2-40B4-BE49-F238E27FC236}">
                  <a16:creationId xmlns:a16="http://schemas.microsoft.com/office/drawing/2014/main" id="{7CF8BEB0-3701-39FD-2A82-9359733BC964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0036" y="2468377"/>
              <a:ext cx="279773" cy="187036"/>
            </a:xfrm>
            <a:custGeom>
              <a:avLst/>
              <a:gdLst>
                <a:gd name="T0" fmla="*/ 45 w 153"/>
                <a:gd name="T1" fmla="*/ 84 h 96"/>
                <a:gd name="T2" fmla="*/ 93 w 153"/>
                <a:gd name="T3" fmla="*/ 95 h 96"/>
                <a:gd name="T4" fmla="*/ 138 w 153"/>
                <a:gd name="T5" fmla="*/ 70 h 96"/>
                <a:gd name="T6" fmla="*/ 135 w 153"/>
                <a:gd name="T7" fmla="*/ 12 h 96"/>
                <a:gd name="T8" fmla="*/ 85 w 153"/>
                <a:gd name="T9" fmla="*/ 28 h 96"/>
                <a:gd name="T10" fmla="*/ 93 w 153"/>
                <a:gd name="T11" fmla="*/ 54 h 96"/>
                <a:gd name="T12" fmla="*/ 131 w 153"/>
                <a:gd name="T13" fmla="*/ 50 h 96"/>
                <a:gd name="T14" fmla="*/ 117 w 153"/>
                <a:gd name="T15" fmla="*/ 27 h 96"/>
                <a:gd name="T16" fmla="*/ 103 w 153"/>
                <a:gd name="T17" fmla="*/ 32 h 96"/>
                <a:gd name="T18" fmla="*/ 117 w 153"/>
                <a:gd name="T19" fmla="*/ 28 h 96"/>
                <a:gd name="T20" fmla="*/ 128 w 153"/>
                <a:gd name="T21" fmla="*/ 49 h 96"/>
                <a:gd name="T22" fmla="*/ 96 w 153"/>
                <a:gd name="T23" fmla="*/ 51 h 96"/>
                <a:gd name="T24" fmla="*/ 90 w 153"/>
                <a:gd name="T25" fmla="*/ 31 h 96"/>
                <a:gd name="T26" fmla="*/ 112 w 153"/>
                <a:gd name="T27" fmla="*/ 13 h 96"/>
                <a:gd name="T28" fmla="*/ 141 w 153"/>
                <a:gd name="T29" fmla="*/ 50 h 96"/>
                <a:gd name="T30" fmla="*/ 102 w 153"/>
                <a:gd name="T31" fmla="*/ 88 h 96"/>
                <a:gd name="T32" fmla="*/ 56 w 153"/>
                <a:gd name="T33" fmla="*/ 85 h 96"/>
                <a:gd name="T34" fmla="*/ 0 w 153"/>
                <a:gd name="T35" fmla="*/ 47 h 96"/>
                <a:gd name="T36" fmla="*/ 45 w 153"/>
                <a:gd name="T37" fmla="*/ 84 h 96"/>
                <a:gd name="T38" fmla="*/ 45 w 153"/>
                <a:gd name="T39" fmla="*/ 8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3" h="96">
                  <a:moveTo>
                    <a:pt x="45" y="84"/>
                  </a:moveTo>
                  <a:cubicBezTo>
                    <a:pt x="60" y="91"/>
                    <a:pt x="77" y="96"/>
                    <a:pt x="93" y="95"/>
                  </a:cubicBezTo>
                  <a:cubicBezTo>
                    <a:pt x="110" y="94"/>
                    <a:pt x="128" y="84"/>
                    <a:pt x="138" y="70"/>
                  </a:cubicBezTo>
                  <a:cubicBezTo>
                    <a:pt x="151" y="53"/>
                    <a:pt x="153" y="27"/>
                    <a:pt x="135" y="12"/>
                  </a:cubicBezTo>
                  <a:cubicBezTo>
                    <a:pt x="119" y="0"/>
                    <a:pt x="91" y="8"/>
                    <a:pt x="85" y="28"/>
                  </a:cubicBezTo>
                  <a:cubicBezTo>
                    <a:pt x="83" y="37"/>
                    <a:pt x="87" y="47"/>
                    <a:pt x="93" y="54"/>
                  </a:cubicBezTo>
                  <a:cubicBezTo>
                    <a:pt x="104" y="64"/>
                    <a:pt x="124" y="65"/>
                    <a:pt x="131" y="50"/>
                  </a:cubicBezTo>
                  <a:cubicBezTo>
                    <a:pt x="134" y="40"/>
                    <a:pt x="129" y="27"/>
                    <a:pt x="117" y="27"/>
                  </a:cubicBezTo>
                  <a:cubicBezTo>
                    <a:pt x="113" y="18"/>
                    <a:pt x="100" y="23"/>
                    <a:pt x="103" y="32"/>
                  </a:cubicBezTo>
                  <a:cubicBezTo>
                    <a:pt x="106" y="41"/>
                    <a:pt x="120" y="36"/>
                    <a:pt x="117" y="28"/>
                  </a:cubicBezTo>
                  <a:cubicBezTo>
                    <a:pt x="127" y="29"/>
                    <a:pt x="132" y="40"/>
                    <a:pt x="128" y="49"/>
                  </a:cubicBezTo>
                  <a:cubicBezTo>
                    <a:pt x="122" y="62"/>
                    <a:pt x="105" y="60"/>
                    <a:pt x="96" y="51"/>
                  </a:cubicBezTo>
                  <a:cubicBezTo>
                    <a:pt x="92" y="46"/>
                    <a:pt x="89" y="38"/>
                    <a:pt x="90" y="31"/>
                  </a:cubicBezTo>
                  <a:cubicBezTo>
                    <a:pt x="92" y="21"/>
                    <a:pt x="102" y="14"/>
                    <a:pt x="112" y="13"/>
                  </a:cubicBezTo>
                  <a:cubicBezTo>
                    <a:pt x="133" y="9"/>
                    <a:pt x="145" y="32"/>
                    <a:pt x="141" y="50"/>
                  </a:cubicBezTo>
                  <a:cubicBezTo>
                    <a:pt x="136" y="68"/>
                    <a:pt x="120" y="83"/>
                    <a:pt x="102" y="88"/>
                  </a:cubicBezTo>
                  <a:cubicBezTo>
                    <a:pt x="88" y="93"/>
                    <a:pt x="71" y="89"/>
                    <a:pt x="56" y="85"/>
                  </a:cubicBezTo>
                  <a:cubicBezTo>
                    <a:pt x="34" y="77"/>
                    <a:pt x="15" y="65"/>
                    <a:pt x="0" y="47"/>
                  </a:cubicBezTo>
                  <a:cubicBezTo>
                    <a:pt x="12" y="63"/>
                    <a:pt x="27" y="76"/>
                    <a:pt x="45" y="84"/>
                  </a:cubicBezTo>
                  <a:cubicBezTo>
                    <a:pt x="46" y="85"/>
                    <a:pt x="45" y="84"/>
                    <a:pt x="45" y="84"/>
                  </a:cubicBezTo>
                  <a:close/>
                </a:path>
              </a:pathLst>
            </a:custGeom>
            <a:solidFill>
              <a:srgbClr val="F3EBD2">
                <a:alpha val="40000"/>
              </a:srgbClr>
            </a:solidFill>
            <a:ln>
              <a:noFill/>
            </a:ln>
          </p:spPr>
          <p:txBody>
            <a:bodyPr vert="horz" wrap="square" lIns="58066" tIns="29033" rIns="58066" bIns="29033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43" dirty="0">
                <a:latin typeface="+mj-ea"/>
                <a:ea typeface="+mj-ea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67F50DD2-EDAA-A4A2-0A5F-4C3E6E179B32}"/>
                </a:ext>
              </a:extLst>
            </p:cNvPr>
            <p:cNvSpPr txBox="1"/>
            <p:nvPr/>
          </p:nvSpPr>
          <p:spPr>
            <a:xfrm>
              <a:off x="722238" y="2635700"/>
              <a:ext cx="302734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zh-CN" sz="900" dirty="0">
                  <a:solidFill>
                    <a:srgbClr val="D8A97A"/>
                  </a:solidFill>
                  <a:latin typeface="+mj-ea"/>
                  <a:ea typeface="+mj-ea"/>
                </a:rPr>
                <a:t>Three</a:t>
              </a:r>
              <a:endParaRPr lang="zh-CN" altLang="en-US" sz="900" dirty="0">
                <a:solidFill>
                  <a:srgbClr val="D8A97A"/>
                </a:solidFill>
                <a:latin typeface="+mj-ea"/>
                <a:ea typeface="+mj-ea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24BF584D-F041-3EA7-7632-DEFDFE0843BE}"/>
                </a:ext>
              </a:extLst>
            </p:cNvPr>
            <p:cNvSpPr txBox="1"/>
            <p:nvPr/>
          </p:nvSpPr>
          <p:spPr>
            <a:xfrm>
              <a:off x="728014" y="2330975"/>
              <a:ext cx="403316" cy="307777"/>
            </a:xfrm>
            <a:prstGeom prst="rect">
              <a:avLst/>
            </a:prstGeom>
            <a:noFill/>
          </p:spPr>
          <p:txBody>
            <a:bodyPr wrap="none" lIns="0" tIns="0" bIns="0" rtlCol="0">
              <a:spAutoFit/>
            </a:bodyPr>
            <a:lstStyle/>
            <a:p>
              <a:r>
                <a:rPr lang="es-ES" altLang="zh-CN" sz="2000" b="1" dirty="0">
                  <a:solidFill>
                    <a:srgbClr val="F8DFC0"/>
                  </a:solidFill>
                  <a:latin typeface="+mj-ea"/>
                  <a:ea typeface="+mj-ea"/>
                </a:rPr>
                <a:t>03</a:t>
              </a:r>
              <a:endParaRPr lang="zh-CN" altLang="en-US" sz="2000" b="1" dirty="0">
                <a:solidFill>
                  <a:srgbClr val="F8DFC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74" name="组合 473">
            <a:extLst>
              <a:ext uri="{FF2B5EF4-FFF2-40B4-BE49-F238E27FC236}">
                <a16:creationId xmlns:a16="http://schemas.microsoft.com/office/drawing/2014/main" id="{FDDAE273-1DAC-97CF-F537-8AA17289C9E3}"/>
              </a:ext>
            </a:extLst>
          </p:cNvPr>
          <p:cNvGrpSpPr/>
          <p:nvPr/>
        </p:nvGrpSpPr>
        <p:grpSpPr>
          <a:xfrm>
            <a:off x="635681" y="1534525"/>
            <a:ext cx="495649" cy="469359"/>
            <a:chOff x="624439" y="2438421"/>
            <a:chExt cx="561966" cy="469359"/>
          </a:xfrm>
        </p:grpSpPr>
        <p:sp>
          <p:nvSpPr>
            <p:cNvPr id="475" name="文本框 474">
              <a:extLst>
                <a:ext uri="{FF2B5EF4-FFF2-40B4-BE49-F238E27FC236}">
                  <a16:creationId xmlns:a16="http://schemas.microsoft.com/office/drawing/2014/main" id="{C1F7BE69-E05E-0262-EF96-95183283BB31}"/>
                </a:ext>
              </a:extLst>
            </p:cNvPr>
            <p:cNvSpPr txBox="1"/>
            <p:nvPr/>
          </p:nvSpPr>
          <p:spPr>
            <a:xfrm>
              <a:off x="624439" y="2438421"/>
              <a:ext cx="56196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altLang="zh-CN" sz="2000" b="1" dirty="0">
                  <a:solidFill>
                    <a:srgbClr val="896453"/>
                  </a:solidFill>
                  <a:latin typeface="+mj-ea"/>
                  <a:ea typeface="+mj-ea"/>
                </a:rPr>
                <a:t>01</a:t>
              </a:r>
              <a:endParaRPr lang="zh-CN" altLang="en-US" sz="2000" b="1" dirty="0">
                <a:solidFill>
                  <a:srgbClr val="896453"/>
                </a:solidFill>
                <a:latin typeface="+mj-ea"/>
                <a:ea typeface="+mj-ea"/>
              </a:endParaRPr>
            </a:p>
          </p:txBody>
        </p:sp>
        <p:sp>
          <p:nvSpPr>
            <p:cNvPr id="476" name="文本框 475">
              <a:extLst>
                <a:ext uri="{FF2B5EF4-FFF2-40B4-BE49-F238E27FC236}">
                  <a16:creationId xmlns:a16="http://schemas.microsoft.com/office/drawing/2014/main" id="{DB64A2B1-781E-7892-75E6-C84C60D749A4}"/>
                </a:ext>
              </a:extLst>
            </p:cNvPr>
            <p:cNvSpPr txBox="1"/>
            <p:nvPr/>
          </p:nvSpPr>
          <p:spPr>
            <a:xfrm>
              <a:off x="687428" y="2769281"/>
              <a:ext cx="374192" cy="1384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s-ES" altLang="zh-CN" sz="900" dirty="0">
                  <a:solidFill>
                    <a:schemeClr val="accent1">
                      <a:alpha val="40000"/>
                    </a:schemeClr>
                  </a:solidFill>
                  <a:latin typeface="+mj-ea"/>
                  <a:ea typeface="+mj-ea"/>
                </a:rPr>
                <a:t>One</a:t>
              </a:r>
              <a:endParaRPr lang="zh-CN" altLang="en-US" sz="900" dirty="0">
                <a:solidFill>
                  <a:schemeClr val="accent1">
                    <a:alpha val="40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77" name="组合 476">
            <a:extLst>
              <a:ext uri="{FF2B5EF4-FFF2-40B4-BE49-F238E27FC236}">
                <a16:creationId xmlns:a16="http://schemas.microsoft.com/office/drawing/2014/main" id="{E2A72993-D6E3-6998-A365-0053A0F9C9B1}"/>
              </a:ext>
            </a:extLst>
          </p:cNvPr>
          <p:cNvGrpSpPr/>
          <p:nvPr/>
        </p:nvGrpSpPr>
        <p:grpSpPr>
          <a:xfrm>
            <a:off x="635681" y="2470347"/>
            <a:ext cx="495649" cy="469359"/>
            <a:chOff x="624439" y="2438421"/>
            <a:chExt cx="561966" cy="469359"/>
          </a:xfrm>
        </p:grpSpPr>
        <p:sp>
          <p:nvSpPr>
            <p:cNvPr id="478" name="文本框 477">
              <a:extLst>
                <a:ext uri="{FF2B5EF4-FFF2-40B4-BE49-F238E27FC236}">
                  <a16:creationId xmlns:a16="http://schemas.microsoft.com/office/drawing/2014/main" id="{08745F6F-0882-5D3C-6D0E-925D0CA5C0E4}"/>
                </a:ext>
              </a:extLst>
            </p:cNvPr>
            <p:cNvSpPr txBox="1"/>
            <p:nvPr/>
          </p:nvSpPr>
          <p:spPr>
            <a:xfrm>
              <a:off x="624439" y="2438421"/>
              <a:ext cx="56196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altLang="zh-CN" sz="2000" b="1" dirty="0">
                  <a:solidFill>
                    <a:srgbClr val="896453"/>
                  </a:solidFill>
                  <a:latin typeface="+mj-ea"/>
                  <a:ea typeface="+mj-ea"/>
                </a:rPr>
                <a:t>02</a:t>
              </a:r>
              <a:endParaRPr lang="zh-CN" altLang="en-US" sz="2000" b="1" dirty="0">
                <a:solidFill>
                  <a:srgbClr val="896453"/>
                </a:solidFill>
                <a:latin typeface="+mj-ea"/>
                <a:ea typeface="+mj-ea"/>
              </a:endParaRPr>
            </a:p>
          </p:txBody>
        </p:sp>
        <p:sp>
          <p:nvSpPr>
            <p:cNvPr id="479" name="文本框 478">
              <a:extLst>
                <a:ext uri="{FF2B5EF4-FFF2-40B4-BE49-F238E27FC236}">
                  <a16:creationId xmlns:a16="http://schemas.microsoft.com/office/drawing/2014/main" id="{62432142-7AD5-A438-770A-EFE58874B158}"/>
                </a:ext>
              </a:extLst>
            </p:cNvPr>
            <p:cNvSpPr txBox="1"/>
            <p:nvPr/>
          </p:nvSpPr>
          <p:spPr>
            <a:xfrm>
              <a:off x="760871" y="2769281"/>
              <a:ext cx="344919" cy="1384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s-ES" altLang="zh-CN" sz="900" dirty="0">
                  <a:solidFill>
                    <a:schemeClr val="accent1">
                      <a:alpha val="40000"/>
                    </a:schemeClr>
                  </a:solidFill>
                  <a:latin typeface="+mj-ea"/>
                  <a:ea typeface="+mj-ea"/>
                </a:rPr>
                <a:t>Two</a:t>
              </a:r>
              <a:endParaRPr lang="zh-CN" altLang="en-US" sz="900" dirty="0">
                <a:solidFill>
                  <a:schemeClr val="accent1">
                    <a:alpha val="40000"/>
                  </a:schemeClr>
                </a:solidFill>
                <a:latin typeface="+mj-ea"/>
                <a:ea typeface="+mj-ea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6076956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B6AA9D"/>
            </a:gs>
            <a:gs pos="50400">
              <a:srgbClr val="CBC1B7"/>
            </a:gs>
            <a:gs pos="100000">
              <a:srgbClr val="D1C8B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6" name="组合 135">
            <a:extLst>
              <a:ext uri="{FF2B5EF4-FFF2-40B4-BE49-F238E27FC236}">
                <a16:creationId xmlns:a16="http://schemas.microsoft.com/office/drawing/2014/main" id="{5B49E786-70B3-9BDE-68E3-3077E42BA748}"/>
              </a:ext>
            </a:extLst>
          </p:cNvPr>
          <p:cNvGrpSpPr/>
          <p:nvPr/>
        </p:nvGrpSpPr>
        <p:grpSpPr>
          <a:xfrm>
            <a:off x="1248071" y="965690"/>
            <a:ext cx="10511769" cy="5643555"/>
            <a:chOff x="1738893" y="654191"/>
            <a:chExt cx="10145834" cy="5900721"/>
          </a:xfrm>
        </p:grpSpPr>
        <p:sp>
          <p:nvSpPr>
            <p:cNvPr id="62" name="矩形 61">
              <a:extLst>
                <a:ext uri="{FF2B5EF4-FFF2-40B4-BE49-F238E27FC236}">
                  <a16:creationId xmlns:a16="http://schemas.microsoft.com/office/drawing/2014/main" id="{29B3888F-7B9B-2B19-2176-40DE44C0C1C4}"/>
                </a:ext>
              </a:extLst>
            </p:cNvPr>
            <p:cNvSpPr/>
            <p:nvPr/>
          </p:nvSpPr>
          <p:spPr>
            <a:xfrm>
              <a:off x="1738893" y="654191"/>
              <a:ext cx="10145834" cy="5900721"/>
            </a:xfrm>
            <a:prstGeom prst="rect">
              <a:avLst/>
            </a:prstGeom>
            <a:solidFill>
              <a:srgbClr val="E2DCD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grpSp>
          <p:nvGrpSpPr>
            <p:cNvPr id="134" name="组合 133">
              <a:extLst>
                <a:ext uri="{FF2B5EF4-FFF2-40B4-BE49-F238E27FC236}">
                  <a16:creationId xmlns:a16="http://schemas.microsoft.com/office/drawing/2014/main" id="{1AE8EDBA-2F66-4DF0-C2DF-C68A5B40BC0D}"/>
                </a:ext>
              </a:extLst>
            </p:cNvPr>
            <p:cNvGrpSpPr/>
            <p:nvPr/>
          </p:nvGrpSpPr>
          <p:grpSpPr>
            <a:xfrm>
              <a:off x="1823438" y="715891"/>
              <a:ext cx="9971295" cy="5747993"/>
              <a:chOff x="12557212" y="2903695"/>
              <a:chExt cx="6149083" cy="785973"/>
            </a:xfrm>
          </p:grpSpPr>
          <p:sp>
            <p:nvSpPr>
              <p:cNvPr id="63" name="矩形 62">
                <a:extLst>
                  <a:ext uri="{FF2B5EF4-FFF2-40B4-BE49-F238E27FC236}">
                    <a16:creationId xmlns:a16="http://schemas.microsoft.com/office/drawing/2014/main" id="{E5CCE6FB-9403-944F-8EC7-3D0E837D5D56}"/>
                  </a:ext>
                </a:extLst>
              </p:cNvPr>
              <p:cNvSpPr/>
              <p:nvPr/>
            </p:nvSpPr>
            <p:spPr>
              <a:xfrm>
                <a:off x="12557212" y="2903695"/>
                <a:ext cx="6149083" cy="785973"/>
              </a:xfrm>
              <a:prstGeom prst="rect">
                <a:avLst/>
              </a:prstGeom>
              <a:noFill/>
              <a:ln w="952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64" name="矩形: 对角圆角 63">
                <a:extLst>
                  <a:ext uri="{FF2B5EF4-FFF2-40B4-BE49-F238E27FC236}">
                    <a16:creationId xmlns:a16="http://schemas.microsoft.com/office/drawing/2014/main" id="{F88DA394-E380-BD37-5ED7-041435483054}"/>
                  </a:ext>
                </a:extLst>
              </p:cNvPr>
              <p:cNvSpPr/>
              <p:nvPr/>
            </p:nvSpPr>
            <p:spPr>
              <a:xfrm>
                <a:off x="12557212" y="2903695"/>
                <a:ext cx="6149083" cy="785973"/>
              </a:xfrm>
              <a:prstGeom prst="round2DiagRect">
                <a:avLst>
                  <a:gd name="adj1" fmla="val 5349"/>
                  <a:gd name="adj2" fmla="val 0"/>
                </a:avLst>
              </a:prstGeom>
              <a:noFill/>
              <a:ln w="635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</p:grp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0377A16C-918A-93FE-E2EC-227515AA9D93}"/>
              </a:ext>
            </a:extLst>
          </p:cNvPr>
          <p:cNvGrpSpPr/>
          <p:nvPr/>
        </p:nvGrpSpPr>
        <p:grpSpPr>
          <a:xfrm>
            <a:off x="255392" y="377709"/>
            <a:ext cx="2396015" cy="441315"/>
            <a:chOff x="1747105" y="1714731"/>
            <a:chExt cx="2396015" cy="441315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E9DBF9B3-55BA-A021-F645-8ADCE82E9ED8}"/>
                </a:ext>
              </a:extLst>
            </p:cNvPr>
            <p:cNvSpPr txBox="1"/>
            <p:nvPr/>
          </p:nvSpPr>
          <p:spPr>
            <a:xfrm>
              <a:off x="3016402" y="1879047"/>
              <a:ext cx="928267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dirty="0">
                  <a:solidFill>
                    <a:schemeClr val="accent1">
                      <a:alpha val="12000"/>
                    </a:schemeClr>
                  </a:solidFill>
                  <a:latin typeface="DINPro-Bold" panose="02000503030000020004" pitchFamily="50" charset="0"/>
                  <a:ea typeface="梦源黑体 CN W16" panose="020B0200000000000000" pitchFamily="34" charset="-122"/>
                </a:rPr>
                <a:t>Role Info</a:t>
              </a: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06E07D60-A53F-3A0B-010F-E31D8601A999}"/>
                </a:ext>
              </a:extLst>
            </p:cNvPr>
            <p:cNvGrpSpPr/>
            <p:nvPr/>
          </p:nvGrpSpPr>
          <p:grpSpPr>
            <a:xfrm>
              <a:off x="1747105" y="1714731"/>
              <a:ext cx="1025843" cy="369333"/>
              <a:chOff x="1090613" y="3440113"/>
              <a:chExt cx="2160588" cy="777874"/>
            </a:xfrm>
            <a:solidFill>
              <a:schemeClr val="accent1"/>
            </a:solidFill>
          </p:grpSpPr>
          <p:sp>
            <p:nvSpPr>
              <p:cNvPr id="6" name="Freeform 48">
                <a:extLst>
                  <a:ext uri="{FF2B5EF4-FFF2-40B4-BE49-F238E27FC236}">
                    <a16:creationId xmlns:a16="http://schemas.microsoft.com/office/drawing/2014/main" id="{EF5ABA5C-1159-4066-2A4D-F36BA59475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49413" y="3613150"/>
                <a:ext cx="1566863" cy="587375"/>
              </a:xfrm>
              <a:custGeom>
                <a:avLst/>
                <a:gdLst>
                  <a:gd name="T0" fmla="*/ 92 w 272"/>
                  <a:gd name="T1" fmla="*/ 83 h 102"/>
                  <a:gd name="T2" fmla="*/ 24 w 272"/>
                  <a:gd name="T3" fmla="*/ 89 h 102"/>
                  <a:gd name="T4" fmla="*/ 3 w 272"/>
                  <a:gd name="T5" fmla="*/ 62 h 102"/>
                  <a:gd name="T6" fmla="*/ 6 w 272"/>
                  <a:gd name="T7" fmla="*/ 27 h 102"/>
                  <a:gd name="T8" fmla="*/ 52 w 272"/>
                  <a:gd name="T9" fmla="*/ 9 h 102"/>
                  <a:gd name="T10" fmla="*/ 72 w 272"/>
                  <a:gd name="T11" fmla="*/ 28 h 102"/>
                  <a:gd name="T12" fmla="*/ 74 w 272"/>
                  <a:gd name="T13" fmla="*/ 44 h 102"/>
                  <a:gd name="T14" fmla="*/ 71 w 272"/>
                  <a:gd name="T15" fmla="*/ 51 h 102"/>
                  <a:gd name="T16" fmla="*/ 66 w 272"/>
                  <a:gd name="T17" fmla="*/ 54 h 102"/>
                  <a:gd name="T18" fmla="*/ 66 w 272"/>
                  <a:gd name="T19" fmla="*/ 49 h 102"/>
                  <a:gd name="T20" fmla="*/ 64 w 272"/>
                  <a:gd name="T21" fmla="*/ 40 h 102"/>
                  <a:gd name="T22" fmla="*/ 54 w 272"/>
                  <a:gd name="T23" fmla="*/ 26 h 102"/>
                  <a:gd name="T24" fmla="*/ 33 w 272"/>
                  <a:gd name="T25" fmla="*/ 27 h 102"/>
                  <a:gd name="T26" fmla="*/ 22 w 272"/>
                  <a:gd name="T27" fmla="*/ 49 h 102"/>
                  <a:gd name="T28" fmla="*/ 42 w 272"/>
                  <a:gd name="T29" fmla="*/ 75 h 102"/>
                  <a:gd name="T30" fmla="*/ 77 w 272"/>
                  <a:gd name="T31" fmla="*/ 71 h 102"/>
                  <a:gd name="T32" fmla="*/ 104 w 272"/>
                  <a:gd name="T33" fmla="*/ 46 h 102"/>
                  <a:gd name="T34" fmla="*/ 132 w 272"/>
                  <a:gd name="T35" fmla="*/ 22 h 102"/>
                  <a:gd name="T36" fmla="*/ 166 w 272"/>
                  <a:gd name="T37" fmla="*/ 6 h 102"/>
                  <a:gd name="T38" fmla="*/ 234 w 272"/>
                  <a:gd name="T39" fmla="*/ 12 h 102"/>
                  <a:gd name="T40" fmla="*/ 269 w 272"/>
                  <a:gd name="T41" fmla="*/ 68 h 102"/>
                  <a:gd name="T42" fmla="*/ 268 w 272"/>
                  <a:gd name="T43" fmla="*/ 81 h 102"/>
                  <a:gd name="T44" fmla="*/ 241 w 272"/>
                  <a:gd name="T45" fmla="*/ 21 h 102"/>
                  <a:gd name="T46" fmla="*/ 173 w 272"/>
                  <a:gd name="T47" fmla="*/ 14 h 102"/>
                  <a:gd name="T48" fmla="*/ 129 w 272"/>
                  <a:gd name="T49" fmla="*/ 43 h 102"/>
                  <a:gd name="T50" fmla="*/ 111 w 272"/>
                  <a:gd name="T51" fmla="*/ 64 h 102"/>
                  <a:gd name="T52" fmla="*/ 92 w 272"/>
                  <a:gd name="T53" fmla="*/ 83 h 102"/>
                  <a:gd name="T54" fmla="*/ 92 w 272"/>
                  <a:gd name="T55" fmla="*/ 83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72" h="102">
                    <a:moveTo>
                      <a:pt x="92" y="83"/>
                    </a:moveTo>
                    <a:cubicBezTo>
                      <a:pt x="74" y="99"/>
                      <a:pt x="45" y="102"/>
                      <a:pt x="24" y="89"/>
                    </a:cubicBezTo>
                    <a:cubicBezTo>
                      <a:pt x="14" y="83"/>
                      <a:pt x="6" y="73"/>
                      <a:pt x="3" y="62"/>
                    </a:cubicBezTo>
                    <a:cubicBezTo>
                      <a:pt x="0" y="50"/>
                      <a:pt x="1" y="38"/>
                      <a:pt x="6" y="27"/>
                    </a:cubicBezTo>
                    <a:cubicBezTo>
                      <a:pt x="15" y="11"/>
                      <a:pt x="34" y="4"/>
                      <a:pt x="52" y="9"/>
                    </a:cubicBezTo>
                    <a:cubicBezTo>
                      <a:pt x="61" y="11"/>
                      <a:pt x="69" y="19"/>
                      <a:pt x="72" y="28"/>
                    </a:cubicBezTo>
                    <a:cubicBezTo>
                      <a:pt x="74" y="33"/>
                      <a:pt x="75" y="39"/>
                      <a:pt x="74" y="44"/>
                    </a:cubicBezTo>
                    <a:cubicBezTo>
                      <a:pt x="73" y="46"/>
                      <a:pt x="72" y="49"/>
                      <a:pt x="71" y="51"/>
                    </a:cubicBezTo>
                    <a:cubicBezTo>
                      <a:pt x="71" y="52"/>
                      <a:pt x="68" y="55"/>
                      <a:pt x="66" y="54"/>
                    </a:cubicBezTo>
                    <a:cubicBezTo>
                      <a:pt x="65" y="54"/>
                      <a:pt x="66" y="50"/>
                      <a:pt x="66" y="49"/>
                    </a:cubicBezTo>
                    <a:cubicBezTo>
                      <a:pt x="66" y="46"/>
                      <a:pt x="65" y="43"/>
                      <a:pt x="64" y="40"/>
                    </a:cubicBezTo>
                    <a:cubicBezTo>
                      <a:pt x="63" y="34"/>
                      <a:pt x="59" y="29"/>
                      <a:pt x="54" y="26"/>
                    </a:cubicBezTo>
                    <a:cubicBezTo>
                      <a:pt x="48" y="22"/>
                      <a:pt x="39" y="23"/>
                      <a:pt x="33" y="27"/>
                    </a:cubicBezTo>
                    <a:cubicBezTo>
                      <a:pt x="25" y="32"/>
                      <a:pt x="21" y="40"/>
                      <a:pt x="22" y="49"/>
                    </a:cubicBezTo>
                    <a:cubicBezTo>
                      <a:pt x="22" y="61"/>
                      <a:pt x="31" y="71"/>
                      <a:pt x="42" y="75"/>
                    </a:cubicBezTo>
                    <a:cubicBezTo>
                      <a:pt x="53" y="79"/>
                      <a:pt x="67" y="77"/>
                      <a:pt x="77" y="71"/>
                    </a:cubicBezTo>
                    <a:cubicBezTo>
                      <a:pt x="88" y="65"/>
                      <a:pt x="96" y="55"/>
                      <a:pt x="104" y="46"/>
                    </a:cubicBezTo>
                    <a:cubicBezTo>
                      <a:pt x="113" y="37"/>
                      <a:pt x="122" y="29"/>
                      <a:pt x="132" y="22"/>
                    </a:cubicBezTo>
                    <a:cubicBezTo>
                      <a:pt x="143" y="15"/>
                      <a:pt x="154" y="10"/>
                      <a:pt x="166" y="6"/>
                    </a:cubicBezTo>
                    <a:cubicBezTo>
                      <a:pt x="188" y="0"/>
                      <a:pt x="213" y="1"/>
                      <a:pt x="234" y="12"/>
                    </a:cubicBezTo>
                    <a:cubicBezTo>
                      <a:pt x="254" y="23"/>
                      <a:pt x="269" y="45"/>
                      <a:pt x="269" y="68"/>
                    </a:cubicBezTo>
                    <a:cubicBezTo>
                      <a:pt x="269" y="73"/>
                      <a:pt x="269" y="77"/>
                      <a:pt x="268" y="81"/>
                    </a:cubicBezTo>
                    <a:cubicBezTo>
                      <a:pt x="272" y="58"/>
                      <a:pt x="260" y="34"/>
                      <a:pt x="241" y="21"/>
                    </a:cubicBezTo>
                    <a:cubicBezTo>
                      <a:pt x="221" y="8"/>
                      <a:pt x="195" y="7"/>
                      <a:pt x="173" y="14"/>
                    </a:cubicBezTo>
                    <a:cubicBezTo>
                      <a:pt x="156" y="19"/>
                      <a:pt x="141" y="30"/>
                      <a:pt x="129" y="43"/>
                    </a:cubicBezTo>
                    <a:cubicBezTo>
                      <a:pt x="122" y="49"/>
                      <a:pt x="117" y="56"/>
                      <a:pt x="111" y="64"/>
                    </a:cubicBezTo>
                    <a:cubicBezTo>
                      <a:pt x="105" y="71"/>
                      <a:pt x="99" y="77"/>
                      <a:pt x="92" y="83"/>
                    </a:cubicBezTo>
                    <a:cubicBezTo>
                      <a:pt x="92" y="84"/>
                      <a:pt x="93" y="82"/>
                      <a:pt x="92" y="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7" name="Freeform 49">
                <a:extLst>
                  <a:ext uri="{FF2B5EF4-FFF2-40B4-BE49-F238E27FC236}">
                    <a16:creationId xmlns:a16="http://schemas.microsoft.com/office/drawing/2014/main" id="{20512C7E-DA07-B320-B6F1-46960A21C8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3476" y="3711575"/>
                <a:ext cx="777875" cy="506412"/>
              </a:xfrm>
              <a:custGeom>
                <a:avLst/>
                <a:gdLst>
                  <a:gd name="T0" fmla="*/ 44 w 135"/>
                  <a:gd name="T1" fmla="*/ 20 h 88"/>
                  <a:gd name="T2" fmla="*/ 17 w 135"/>
                  <a:gd name="T3" fmla="*/ 55 h 88"/>
                  <a:gd name="T4" fmla="*/ 25 w 135"/>
                  <a:gd name="T5" fmla="*/ 75 h 88"/>
                  <a:gd name="T6" fmla="*/ 35 w 135"/>
                  <a:gd name="T7" fmla="*/ 80 h 88"/>
                  <a:gd name="T8" fmla="*/ 42 w 135"/>
                  <a:gd name="T9" fmla="*/ 84 h 88"/>
                  <a:gd name="T10" fmla="*/ 37 w 135"/>
                  <a:gd name="T11" fmla="*/ 87 h 88"/>
                  <a:gd name="T12" fmla="*/ 28 w 135"/>
                  <a:gd name="T13" fmla="*/ 87 h 88"/>
                  <a:gd name="T14" fmla="*/ 12 w 135"/>
                  <a:gd name="T15" fmla="*/ 79 h 88"/>
                  <a:gd name="T16" fmla="*/ 2 w 135"/>
                  <a:gd name="T17" fmla="*/ 47 h 88"/>
                  <a:gd name="T18" fmla="*/ 19 w 135"/>
                  <a:gd name="T19" fmla="*/ 18 h 88"/>
                  <a:gd name="T20" fmla="*/ 50 w 135"/>
                  <a:gd name="T21" fmla="*/ 4 h 88"/>
                  <a:gd name="T22" fmla="*/ 111 w 135"/>
                  <a:gd name="T23" fmla="*/ 16 h 88"/>
                  <a:gd name="T24" fmla="*/ 130 w 135"/>
                  <a:gd name="T25" fmla="*/ 40 h 88"/>
                  <a:gd name="T26" fmla="*/ 135 w 135"/>
                  <a:gd name="T27" fmla="*/ 56 h 88"/>
                  <a:gd name="T28" fmla="*/ 134 w 135"/>
                  <a:gd name="T29" fmla="*/ 71 h 88"/>
                  <a:gd name="T30" fmla="*/ 129 w 135"/>
                  <a:gd name="T31" fmla="*/ 42 h 88"/>
                  <a:gd name="T32" fmla="*/ 108 w 135"/>
                  <a:gd name="T33" fmla="*/ 21 h 88"/>
                  <a:gd name="T34" fmla="*/ 76 w 135"/>
                  <a:gd name="T35" fmla="*/ 13 h 88"/>
                  <a:gd name="T36" fmla="*/ 60 w 135"/>
                  <a:gd name="T37" fmla="*/ 15 h 88"/>
                  <a:gd name="T38" fmla="*/ 44 w 135"/>
                  <a:gd name="T39" fmla="*/ 20 h 88"/>
                  <a:gd name="T40" fmla="*/ 44 w 135"/>
                  <a:gd name="T41" fmla="*/ 2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35" h="88">
                    <a:moveTo>
                      <a:pt x="44" y="20"/>
                    </a:moveTo>
                    <a:cubicBezTo>
                      <a:pt x="30" y="26"/>
                      <a:pt x="17" y="38"/>
                      <a:pt x="17" y="55"/>
                    </a:cubicBezTo>
                    <a:cubicBezTo>
                      <a:pt x="17" y="62"/>
                      <a:pt x="20" y="70"/>
                      <a:pt x="25" y="75"/>
                    </a:cubicBezTo>
                    <a:cubicBezTo>
                      <a:pt x="28" y="77"/>
                      <a:pt x="31" y="79"/>
                      <a:pt x="35" y="80"/>
                    </a:cubicBezTo>
                    <a:cubicBezTo>
                      <a:pt x="36" y="81"/>
                      <a:pt x="41" y="82"/>
                      <a:pt x="42" y="84"/>
                    </a:cubicBezTo>
                    <a:cubicBezTo>
                      <a:pt x="42" y="86"/>
                      <a:pt x="38" y="87"/>
                      <a:pt x="37" y="87"/>
                    </a:cubicBezTo>
                    <a:cubicBezTo>
                      <a:pt x="34" y="88"/>
                      <a:pt x="31" y="88"/>
                      <a:pt x="28" y="87"/>
                    </a:cubicBezTo>
                    <a:cubicBezTo>
                      <a:pt x="22" y="86"/>
                      <a:pt x="16" y="83"/>
                      <a:pt x="12" y="79"/>
                    </a:cubicBezTo>
                    <a:cubicBezTo>
                      <a:pt x="4" y="71"/>
                      <a:pt x="0" y="59"/>
                      <a:pt x="2" y="47"/>
                    </a:cubicBezTo>
                    <a:cubicBezTo>
                      <a:pt x="3" y="36"/>
                      <a:pt x="10" y="25"/>
                      <a:pt x="19" y="18"/>
                    </a:cubicBezTo>
                    <a:cubicBezTo>
                      <a:pt x="28" y="10"/>
                      <a:pt x="39" y="6"/>
                      <a:pt x="50" y="4"/>
                    </a:cubicBezTo>
                    <a:cubicBezTo>
                      <a:pt x="71" y="0"/>
                      <a:pt x="94" y="4"/>
                      <a:pt x="111" y="16"/>
                    </a:cubicBezTo>
                    <a:cubicBezTo>
                      <a:pt x="119" y="22"/>
                      <a:pt x="126" y="30"/>
                      <a:pt x="130" y="40"/>
                    </a:cubicBezTo>
                    <a:cubicBezTo>
                      <a:pt x="132" y="45"/>
                      <a:pt x="134" y="50"/>
                      <a:pt x="135" y="56"/>
                    </a:cubicBezTo>
                    <a:cubicBezTo>
                      <a:pt x="135" y="61"/>
                      <a:pt x="135" y="66"/>
                      <a:pt x="134" y="71"/>
                    </a:cubicBezTo>
                    <a:cubicBezTo>
                      <a:pt x="135" y="61"/>
                      <a:pt x="134" y="51"/>
                      <a:pt x="129" y="42"/>
                    </a:cubicBezTo>
                    <a:cubicBezTo>
                      <a:pt x="124" y="33"/>
                      <a:pt x="117" y="26"/>
                      <a:pt x="108" y="21"/>
                    </a:cubicBezTo>
                    <a:cubicBezTo>
                      <a:pt x="98" y="16"/>
                      <a:pt x="87" y="13"/>
                      <a:pt x="76" y="13"/>
                    </a:cubicBezTo>
                    <a:cubicBezTo>
                      <a:pt x="71" y="13"/>
                      <a:pt x="66" y="14"/>
                      <a:pt x="60" y="15"/>
                    </a:cubicBezTo>
                    <a:cubicBezTo>
                      <a:pt x="55" y="16"/>
                      <a:pt x="49" y="17"/>
                      <a:pt x="44" y="20"/>
                    </a:cubicBezTo>
                    <a:cubicBezTo>
                      <a:pt x="39" y="22"/>
                      <a:pt x="45" y="19"/>
                      <a:pt x="44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8" name="Freeform 50">
                <a:extLst>
                  <a:ext uri="{FF2B5EF4-FFF2-40B4-BE49-F238E27FC236}">
                    <a16:creationId xmlns:a16="http://schemas.microsoft.com/office/drawing/2014/main" id="{7B1998D0-AED2-18B3-9E7C-78045EFDC2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6788" y="3527425"/>
                <a:ext cx="1014413" cy="576262"/>
              </a:xfrm>
              <a:custGeom>
                <a:avLst/>
                <a:gdLst>
                  <a:gd name="T0" fmla="*/ 99 w 176"/>
                  <a:gd name="T1" fmla="*/ 12 h 100"/>
                  <a:gd name="T2" fmla="*/ 69 w 176"/>
                  <a:gd name="T3" fmla="*/ 14 h 100"/>
                  <a:gd name="T4" fmla="*/ 41 w 176"/>
                  <a:gd name="T5" fmla="*/ 21 h 100"/>
                  <a:gd name="T6" fmla="*/ 17 w 176"/>
                  <a:gd name="T7" fmla="*/ 33 h 100"/>
                  <a:gd name="T8" fmla="*/ 9 w 176"/>
                  <a:gd name="T9" fmla="*/ 40 h 100"/>
                  <a:gd name="T10" fmla="*/ 2 w 176"/>
                  <a:gd name="T11" fmla="*/ 44 h 100"/>
                  <a:gd name="T12" fmla="*/ 6 w 176"/>
                  <a:gd name="T13" fmla="*/ 35 h 100"/>
                  <a:gd name="T14" fmla="*/ 18 w 176"/>
                  <a:gd name="T15" fmla="*/ 23 h 100"/>
                  <a:gd name="T16" fmla="*/ 50 w 176"/>
                  <a:gd name="T17" fmla="*/ 7 h 100"/>
                  <a:gd name="T18" fmla="*/ 123 w 176"/>
                  <a:gd name="T19" fmla="*/ 9 h 100"/>
                  <a:gd name="T20" fmla="*/ 164 w 176"/>
                  <a:gd name="T21" fmla="*/ 45 h 100"/>
                  <a:gd name="T22" fmla="*/ 173 w 176"/>
                  <a:gd name="T23" fmla="*/ 100 h 100"/>
                  <a:gd name="T24" fmla="*/ 156 w 176"/>
                  <a:gd name="T25" fmla="*/ 40 h 100"/>
                  <a:gd name="T26" fmla="*/ 99 w 176"/>
                  <a:gd name="T27" fmla="*/ 12 h 100"/>
                  <a:gd name="T28" fmla="*/ 99 w 176"/>
                  <a:gd name="T29" fmla="*/ 1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6" h="100">
                    <a:moveTo>
                      <a:pt x="99" y="12"/>
                    </a:moveTo>
                    <a:cubicBezTo>
                      <a:pt x="89" y="12"/>
                      <a:pt x="79" y="13"/>
                      <a:pt x="69" y="14"/>
                    </a:cubicBezTo>
                    <a:cubicBezTo>
                      <a:pt x="59" y="16"/>
                      <a:pt x="50" y="18"/>
                      <a:pt x="41" y="21"/>
                    </a:cubicBezTo>
                    <a:cubicBezTo>
                      <a:pt x="33" y="24"/>
                      <a:pt x="24" y="28"/>
                      <a:pt x="17" y="33"/>
                    </a:cubicBezTo>
                    <a:cubicBezTo>
                      <a:pt x="14" y="35"/>
                      <a:pt x="11" y="37"/>
                      <a:pt x="9" y="40"/>
                    </a:cubicBezTo>
                    <a:cubicBezTo>
                      <a:pt x="8" y="40"/>
                      <a:pt x="3" y="45"/>
                      <a:pt x="2" y="44"/>
                    </a:cubicBezTo>
                    <a:cubicBezTo>
                      <a:pt x="0" y="43"/>
                      <a:pt x="6" y="36"/>
                      <a:pt x="6" y="35"/>
                    </a:cubicBezTo>
                    <a:cubicBezTo>
                      <a:pt x="9" y="30"/>
                      <a:pt x="14" y="26"/>
                      <a:pt x="18" y="23"/>
                    </a:cubicBezTo>
                    <a:cubicBezTo>
                      <a:pt x="27" y="15"/>
                      <a:pt x="39" y="11"/>
                      <a:pt x="50" y="7"/>
                    </a:cubicBezTo>
                    <a:cubicBezTo>
                      <a:pt x="73" y="1"/>
                      <a:pt x="100" y="0"/>
                      <a:pt x="123" y="9"/>
                    </a:cubicBezTo>
                    <a:cubicBezTo>
                      <a:pt x="140" y="16"/>
                      <a:pt x="155" y="29"/>
                      <a:pt x="164" y="45"/>
                    </a:cubicBezTo>
                    <a:cubicBezTo>
                      <a:pt x="173" y="62"/>
                      <a:pt x="176" y="81"/>
                      <a:pt x="173" y="100"/>
                    </a:cubicBezTo>
                    <a:cubicBezTo>
                      <a:pt x="176" y="79"/>
                      <a:pt x="170" y="57"/>
                      <a:pt x="156" y="40"/>
                    </a:cubicBezTo>
                    <a:cubicBezTo>
                      <a:pt x="142" y="23"/>
                      <a:pt x="121" y="13"/>
                      <a:pt x="99" y="12"/>
                    </a:cubicBezTo>
                    <a:cubicBezTo>
                      <a:pt x="96" y="12"/>
                      <a:pt x="102" y="12"/>
                      <a:pt x="99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9" name="Freeform 51">
                <a:extLst>
                  <a:ext uri="{FF2B5EF4-FFF2-40B4-BE49-F238E27FC236}">
                    <a16:creationId xmlns:a16="http://schemas.microsoft.com/office/drawing/2014/main" id="{E1339BC0-42F6-D6E8-2E5B-1BD8AA2A83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6226" y="3440113"/>
                <a:ext cx="495300" cy="617537"/>
              </a:xfrm>
              <a:custGeom>
                <a:avLst/>
                <a:gdLst>
                  <a:gd name="T0" fmla="*/ 13 w 86"/>
                  <a:gd name="T1" fmla="*/ 20 h 107"/>
                  <a:gd name="T2" fmla="*/ 51 w 86"/>
                  <a:gd name="T3" fmla="*/ 0 h 107"/>
                  <a:gd name="T4" fmla="*/ 71 w 86"/>
                  <a:gd name="T5" fmla="*/ 5 h 107"/>
                  <a:gd name="T6" fmla="*/ 80 w 86"/>
                  <a:gd name="T7" fmla="*/ 10 h 107"/>
                  <a:gd name="T8" fmla="*/ 84 w 86"/>
                  <a:gd name="T9" fmla="*/ 17 h 107"/>
                  <a:gd name="T10" fmla="*/ 78 w 86"/>
                  <a:gd name="T11" fmla="*/ 15 h 107"/>
                  <a:gd name="T12" fmla="*/ 71 w 86"/>
                  <a:gd name="T13" fmla="*/ 13 h 107"/>
                  <a:gd name="T14" fmla="*/ 54 w 86"/>
                  <a:gd name="T15" fmla="*/ 10 h 107"/>
                  <a:gd name="T16" fmla="*/ 21 w 86"/>
                  <a:gd name="T17" fmla="*/ 24 h 107"/>
                  <a:gd name="T18" fmla="*/ 14 w 86"/>
                  <a:gd name="T19" fmla="*/ 88 h 107"/>
                  <a:gd name="T20" fmla="*/ 27 w 86"/>
                  <a:gd name="T21" fmla="*/ 107 h 107"/>
                  <a:gd name="T22" fmla="*/ 3 w 86"/>
                  <a:gd name="T23" fmla="*/ 67 h 107"/>
                  <a:gd name="T24" fmla="*/ 13 w 86"/>
                  <a:gd name="T25" fmla="*/ 20 h 107"/>
                  <a:gd name="T26" fmla="*/ 13 w 86"/>
                  <a:gd name="T27" fmla="*/ 2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6" h="107">
                    <a:moveTo>
                      <a:pt x="13" y="20"/>
                    </a:moveTo>
                    <a:cubicBezTo>
                      <a:pt x="22" y="8"/>
                      <a:pt x="36" y="0"/>
                      <a:pt x="51" y="0"/>
                    </a:cubicBezTo>
                    <a:cubicBezTo>
                      <a:pt x="58" y="0"/>
                      <a:pt x="65" y="2"/>
                      <a:pt x="71" y="5"/>
                    </a:cubicBezTo>
                    <a:cubicBezTo>
                      <a:pt x="75" y="6"/>
                      <a:pt x="77" y="8"/>
                      <a:pt x="80" y="10"/>
                    </a:cubicBezTo>
                    <a:cubicBezTo>
                      <a:pt x="81" y="11"/>
                      <a:pt x="86" y="16"/>
                      <a:pt x="84" y="17"/>
                    </a:cubicBezTo>
                    <a:cubicBezTo>
                      <a:pt x="83" y="18"/>
                      <a:pt x="79" y="16"/>
                      <a:pt x="78" y="15"/>
                    </a:cubicBezTo>
                    <a:cubicBezTo>
                      <a:pt x="76" y="14"/>
                      <a:pt x="73" y="14"/>
                      <a:pt x="71" y="13"/>
                    </a:cubicBezTo>
                    <a:cubicBezTo>
                      <a:pt x="65" y="11"/>
                      <a:pt x="60" y="10"/>
                      <a:pt x="54" y="10"/>
                    </a:cubicBezTo>
                    <a:cubicBezTo>
                      <a:pt x="41" y="10"/>
                      <a:pt x="30" y="15"/>
                      <a:pt x="21" y="24"/>
                    </a:cubicBezTo>
                    <a:cubicBezTo>
                      <a:pt x="5" y="42"/>
                      <a:pt x="3" y="67"/>
                      <a:pt x="14" y="88"/>
                    </a:cubicBezTo>
                    <a:cubicBezTo>
                      <a:pt x="17" y="95"/>
                      <a:pt x="22" y="102"/>
                      <a:pt x="27" y="107"/>
                    </a:cubicBezTo>
                    <a:cubicBezTo>
                      <a:pt x="16" y="97"/>
                      <a:pt x="7" y="83"/>
                      <a:pt x="3" y="67"/>
                    </a:cubicBezTo>
                    <a:cubicBezTo>
                      <a:pt x="0" y="51"/>
                      <a:pt x="3" y="33"/>
                      <a:pt x="13" y="20"/>
                    </a:cubicBezTo>
                    <a:cubicBezTo>
                      <a:pt x="16" y="16"/>
                      <a:pt x="10" y="24"/>
                      <a:pt x="13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10" name="Freeform 52">
                <a:extLst>
                  <a:ext uri="{FF2B5EF4-FFF2-40B4-BE49-F238E27FC236}">
                    <a16:creationId xmlns:a16="http://schemas.microsoft.com/office/drawing/2014/main" id="{55D70D72-220E-EFCA-0380-EBB68D72E1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0613" y="3786188"/>
                <a:ext cx="639763" cy="385762"/>
              </a:xfrm>
              <a:custGeom>
                <a:avLst/>
                <a:gdLst>
                  <a:gd name="T0" fmla="*/ 31 w 111"/>
                  <a:gd name="T1" fmla="*/ 17 h 67"/>
                  <a:gd name="T2" fmla="*/ 21 w 111"/>
                  <a:gd name="T3" fmla="*/ 47 h 67"/>
                  <a:gd name="T4" fmla="*/ 34 w 111"/>
                  <a:gd name="T5" fmla="*/ 55 h 67"/>
                  <a:gd name="T6" fmla="*/ 40 w 111"/>
                  <a:gd name="T7" fmla="*/ 55 h 67"/>
                  <a:gd name="T8" fmla="*/ 44 w 111"/>
                  <a:gd name="T9" fmla="*/ 54 h 67"/>
                  <a:gd name="T10" fmla="*/ 48 w 111"/>
                  <a:gd name="T11" fmla="*/ 54 h 67"/>
                  <a:gd name="T12" fmla="*/ 47 w 111"/>
                  <a:gd name="T13" fmla="*/ 59 h 67"/>
                  <a:gd name="T14" fmla="*/ 41 w 111"/>
                  <a:gd name="T15" fmla="*/ 64 h 67"/>
                  <a:gd name="T16" fmla="*/ 25 w 111"/>
                  <a:gd name="T17" fmla="*/ 66 h 67"/>
                  <a:gd name="T18" fmla="*/ 3 w 111"/>
                  <a:gd name="T19" fmla="*/ 43 h 67"/>
                  <a:gd name="T20" fmla="*/ 13 w 111"/>
                  <a:gd name="T21" fmla="*/ 11 h 67"/>
                  <a:gd name="T22" fmla="*/ 47 w 111"/>
                  <a:gd name="T23" fmla="*/ 2 h 67"/>
                  <a:gd name="T24" fmla="*/ 83 w 111"/>
                  <a:gd name="T25" fmla="*/ 28 h 67"/>
                  <a:gd name="T26" fmla="*/ 111 w 111"/>
                  <a:gd name="T27" fmla="*/ 65 h 67"/>
                  <a:gd name="T28" fmla="*/ 77 w 111"/>
                  <a:gd name="T29" fmla="*/ 29 h 67"/>
                  <a:gd name="T30" fmla="*/ 31 w 111"/>
                  <a:gd name="T31" fmla="*/ 17 h 67"/>
                  <a:gd name="T32" fmla="*/ 31 w 111"/>
                  <a:gd name="T33" fmla="*/ 1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1" h="67">
                    <a:moveTo>
                      <a:pt x="31" y="17"/>
                    </a:moveTo>
                    <a:cubicBezTo>
                      <a:pt x="21" y="22"/>
                      <a:pt x="14" y="36"/>
                      <a:pt x="21" y="47"/>
                    </a:cubicBezTo>
                    <a:cubicBezTo>
                      <a:pt x="24" y="51"/>
                      <a:pt x="28" y="54"/>
                      <a:pt x="34" y="55"/>
                    </a:cubicBezTo>
                    <a:cubicBezTo>
                      <a:pt x="36" y="55"/>
                      <a:pt x="38" y="55"/>
                      <a:pt x="40" y="55"/>
                    </a:cubicBezTo>
                    <a:cubicBezTo>
                      <a:pt x="42" y="55"/>
                      <a:pt x="43" y="54"/>
                      <a:pt x="44" y="54"/>
                    </a:cubicBezTo>
                    <a:cubicBezTo>
                      <a:pt x="46" y="53"/>
                      <a:pt x="47" y="53"/>
                      <a:pt x="48" y="54"/>
                    </a:cubicBezTo>
                    <a:cubicBezTo>
                      <a:pt x="50" y="55"/>
                      <a:pt x="48" y="58"/>
                      <a:pt x="47" y="59"/>
                    </a:cubicBezTo>
                    <a:cubicBezTo>
                      <a:pt x="45" y="61"/>
                      <a:pt x="43" y="63"/>
                      <a:pt x="41" y="64"/>
                    </a:cubicBezTo>
                    <a:cubicBezTo>
                      <a:pt x="36" y="66"/>
                      <a:pt x="30" y="67"/>
                      <a:pt x="25" y="66"/>
                    </a:cubicBezTo>
                    <a:cubicBezTo>
                      <a:pt x="14" y="64"/>
                      <a:pt x="6" y="54"/>
                      <a:pt x="3" y="43"/>
                    </a:cubicBezTo>
                    <a:cubicBezTo>
                      <a:pt x="0" y="32"/>
                      <a:pt x="5" y="19"/>
                      <a:pt x="13" y="11"/>
                    </a:cubicBezTo>
                    <a:cubicBezTo>
                      <a:pt x="22" y="3"/>
                      <a:pt x="35" y="0"/>
                      <a:pt x="47" y="2"/>
                    </a:cubicBezTo>
                    <a:cubicBezTo>
                      <a:pt x="62" y="4"/>
                      <a:pt x="75" y="15"/>
                      <a:pt x="83" y="28"/>
                    </a:cubicBezTo>
                    <a:cubicBezTo>
                      <a:pt x="91" y="41"/>
                      <a:pt x="97" y="57"/>
                      <a:pt x="111" y="65"/>
                    </a:cubicBezTo>
                    <a:cubicBezTo>
                      <a:pt x="96" y="58"/>
                      <a:pt x="88" y="41"/>
                      <a:pt x="77" y="29"/>
                    </a:cubicBezTo>
                    <a:cubicBezTo>
                      <a:pt x="66" y="16"/>
                      <a:pt x="47" y="8"/>
                      <a:pt x="31" y="17"/>
                    </a:cubicBezTo>
                    <a:cubicBezTo>
                      <a:pt x="29" y="18"/>
                      <a:pt x="35" y="15"/>
                      <a:pt x="31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11" name="Freeform 53">
                <a:extLst>
                  <a:ext uri="{FF2B5EF4-FFF2-40B4-BE49-F238E27FC236}">
                    <a16:creationId xmlns:a16="http://schemas.microsoft.com/office/drawing/2014/main" id="{4242CBA2-3B88-60C8-2A29-749C5E1CCF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06501" y="3602038"/>
                <a:ext cx="293688" cy="225425"/>
              </a:xfrm>
              <a:custGeom>
                <a:avLst/>
                <a:gdLst>
                  <a:gd name="T0" fmla="*/ 25 w 51"/>
                  <a:gd name="T1" fmla="*/ 20 h 39"/>
                  <a:gd name="T2" fmla="*/ 6 w 51"/>
                  <a:gd name="T3" fmla="*/ 12 h 39"/>
                  <a:gd name="T4" fmla="*/ 5 w 51"/>
                  <a:gd name="T5" fmla="*/ 3 h 39"/>
                  <a:gd name="T6" fmla="*/ 18 w 51"/>
                  <a:gd name="T7" fmla="*/ 1 h 39"/>
                  <a:gd name="T8" fmla="*/ 51 w 51"/>
                  <a:gd name="T9" fmla="*/ 39 h 39"/>
                  <a:gd name="T10" fmla="*/ 39 w 51"/>
                  <a:gd name="T11" fmla="*/ 27 h 39"/>
                  <a:gd name="T12" fmla="*/ 25 w 51"/>
                  <a:gd name="T13" fmla="*/ 2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" h="39">
                    <a:moveTo>
                      <a:pt x="25" y="20"/>
                    </a:moveTo>
                    <a:cubicBezTo>
                      <a:pt x="18" y="18"/>
                      <a:pt x="12" y="16"/>
                      <a:pt x="6" y="12"/>
                    </a:cubicBezTo>
                    <a:cubicBezTo>
                      <a:pt x="3" y="10"/>
                      <a:pt x="0" y="5"/>
                      <a:pt x="5" y="3"/>
                    </a:cubicBezTo>
                    <a:cubicBezTo>
                      <a:pt x="8" y="0"/>
                      <a:pt x="14" y="0"/>
                      <a:pt x="18" y="1"/>
                    </a:cubicBezTo>
                    <a:cubicBezTo>
                      <a:pt x="36" y="5"/>
                      <a:pt x="45" y="24"/>
                      <a:pt x="51" y="39"/>
                    </a:cubicBezTo>
                    <a:cubicBezTo>
                      <a:pt x="48" y="35"/>
                      <a:pt x="44" y="30"/>
                      <a:pt x="39" y="27"/>
                    </a:cubicBezTo>
                    <a:cubicBezTo>
                      <a:pt x="35" y="24"/>
                      <a:pt x="30" y="22"/>
                      <a:pt x="25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12" name="Freeform 54">
                <a:extLst>
                  <a:ext uri="{FF2B5EF4-FFF2-40B4-BE49-F238E27FC236}">
                    <a16:creationId xmlns:a16="http://schemas.microsoft.com/office/drawing/2014/main" id="{2B747397-14B8-6580-C887-DB9DB11EB6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30338" y="3503613"/>
                <a:ext cx="109538" cy="214312"/>
              </a:xfrm>
              <a:custGeom>
                <a:avLst/>
                <a:gdLst>
                  <a:gd name="T0" fmla="*/ 5 w 19"/>
                  <a:gd name="T1" fmla="*/ 18 h 37"/>
                  <a:gd name="T2" fmla="*/ 4 w 19"/>
                  <a:gd name="T3" fmla="*/ 4 h 37"/>
                  <a:gd name="T4" fmla="*/ 15 w 19"/>
                  <a:gd name="T5" fmla="*/ 3 h 37"/>
                  <a:gd name="T6" fmla="*/ 18 w 19"/>
                  <a:gd name="T7" fmla="*/ 19 h 37"/>
                  <a:gd name="T8" fmla="*/ 15 w 19"/>
                  <a:gd name="T9" fmla="*/ 37 h 37"/>
                  <a:gd name="T10" fmla="*/ 5 w 19"/>
                  <a:gd name="T11" fmla="*/ 18 h 37"/>
                  <a:gd name="T12" fmla="*/ 5 w 19"/>
                  <a:gd name="T13" fmla="*/ 1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37">
                    <a:moveTo>
                      <a:pt x="5" y="18"/>
                    </a:moveTo>
                    <a:cubicBezTo>
                      <a:pt x="2" y="14"/>
                      <a:pt x="1" y="8"/>
                      <a:pt x="4" y="4"/>
                    </a:cubicBezTo>
                    <a:cubicBezTo>
                      <a:pt x="7" y="0"/>
                      <a:pt x="12" y="0"/>
                      <a:pt x="15" y="3"/>
                    </a:cubicBezTo>
                    <a:cubicBezTo>
                      <a:pt x="19" y="8"/>
                      <a:pt x="19" y="14"/>
                      <a:pt x="18" y="19"/>
                    </a:cubicBezTo>
                    <a:cubicBezTo>
                      <a:pt x="17" y="25"/>
                      <a:pt x="15" y="31"/>
                      <a:pt x="15" y="37"/>
                    </a:cubicBezTo>
                    <a:cubicBezTo>
                      <a:pt x="12" y="29"/>
                      <a:pt x="9" y="26"/>
                      <a:pt x="5" y="18"/>
                    </a:cubicBezTo>
                    <a:cubicBezTo>
                      <a:pt x="0" y="11"/>
                      <a:pt x="9" y="26"/>
                      <a:pt x="5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 dirty="0">
                  <a:ea typeface="梦源黑体 CN W16" panose="020B0200000000000000" pitchFamily="34" charset="-122"/>
                </a:endParaRPr>
              </a:p>
            </p:txBody>
          </p:sp>
        </p:grp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6C7C456D-DD6E-EC5F-6028-B6B8E4220855}"/>
                </a:ext>
              </a:extLst>
            </p:cNvPr>
            <p:cNvSpPr txBox="1"/>
            <p:nvPr/>
          </p:nvSpPr>
          <p:spPr>
            <a:xfrm>
              <a:off x="2912014" y="1722018"/>
              <a:ext cx="1231106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2400" dirty="0">
                  <a:gradFill>
                    <a:gsLst>
                      <a:gs pos="0">
                        <a:srgbClr val="63473B"/>
                      </a:gs>
                      <a:gs pos="73050">
                        <a:srgbClr val="8F6857"/>
                      </a:gs>
                    </a:gsLst>
                    <a:lin ang="5400000" scaled="1"/>
                  </a:gradFill>
                  <a:latin typeface="+mj-ea"/>
                  <a:ea typeface="+mj-ea"/>
                </a:rPr>
                <a:t>角色信息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E0D758BF-8408-AA6E-7D69-EAA95F14D44D}"/>
              </a:ext>
            </a:extLst>
          </p:cNvPr>
          <p:cNvGrpSpPr/>
          <p:nvPr/>
        </p:nvGrpSpPr>
        <p:grpSpPr>
          <a:xfrm>
            <a:off x="2006261" y="2890995"/>
            <a:ext cx="2967960" cy="1598638"/>
            <a:chOff x="2006261" y="1200089"/>
            <a:chExt cx="2967960" cy="1598638"/>
          </a:xfrm>
        </p:grpSpPr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id="{27DD17E1-88EE-A542-35DE-68980C55A5AE}"/>
                </a:ext>
              </a:extLst>
            </p:cNvPr>
            <p:cNvGrpSpPr/>
            <p:nvPr/>
          </p:nvGrpSpPr>
          <p:grpSpPr>
            <a:xfrm>
              <a:off x="2006261" y="1200089"/>
              <a:ext cx="2967960" cy="1598638"/>
              <a:chOff x="2006261" y="1200088"/>
              <a:chExt cx="4536796" cy="2443663"/>
            </a:xfrm>
          </p:grpSpPr>
          <p:sp>
            <p:nvSpPr>
              <p:cNvPr id="459" name="矩形: 圆角 458">
                <a:extLst>
                  <a:ext uri="{FF2B5EF4-FFF2-40B4-BE49-F238E27FC236}">
                    <a16:creationId xmlns:a16="http://schemas.microsoft.com/office/drawing/2014/main" id="{7A3ACE32-A52B-4E7B-A9B5-DC23361D5FC4}"/>
                  </a:ext>
                </a:extLst>
              </p:cNvPr>
              <p:cNvSpPr/>
              <p:nvPr>
                <p:custDataLst>
                  <p:tags r:id="rId8"/>
                </p:custDataLst>
              </p:nvPr>
            </p:nvSpPr>
            <p:spPr>
              <a:xfrm>
                <a:off x="2006261" y="1200088"/>
                <a:ext cx="4536796" cy="2443663"/>
              </a:xfrm>
              <a:prstGeom prst="roundRect">
                <a:avLst>
                  <a:gd name="adj" fmla="val 966"/>
                </a:avLst>
              </a:prstGeom>
              <a:blipFill>
                <a:blip r:embed="rId10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 w="12827">
                <a:solidFill>
                  <a:schemeClr val="accent1"/>
                </a:solidFill>
              </a:ln>
              <a:effectLst>
                <a:outerShdw blurRad="115443" dist="38481" dir="5400000" algn="t" rotWithShape="0">
                  <a:srgbClr val="2F4F48">
                    <a:alpha val="18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2354" tIns="46177" rIns="92354" bIns="46177" rtlCol="0" anchor="ctr"/>
              <a:lstStyle/>
              <a:p>
                <a:pPr algn="ctr"/>
                <a:endParaRPr lang="zh-CN" altLang="en-US" sz="1818" dirty="0">
                  <a:latin typeface="+mn-ea"/>
                </a:endParaRPr>
              </a:p>
            </p:txBody>
          </p:sp>
          <p:grpSp>
            <p:nvGrpSpPr>
              <p:cNvPr id="461" name="组合 460">
                <a:extLst>
                  <a:ext uri="{FF2B5EF4-FFF2-40B4-BE49-F238E27FC236}">
                    <a16:creationId xmlns:a16="http://schemas.microsoft.com/office/drawing/2014/main" id="{2D0FF5FE-A52D-A3C8-B21B-A706B2D9DF06}"/>
                  </a:ext>
                </a:extLst>
              </p:cNvPr>
              <p:cNvGrpSpPr/>
              <p:nvPr/>
            </p:nvGrpSpPr>
            <p:grpSpPr>
              <a:xfrm>
                <a:off x="5858070" y="1360933"/>
                <a:ext cx="484169" cy="476318"/>
                <a:chOff x="2440397" y="1127667"/>
                <a:chExt cx="763798" cy="751413"/>
              </a:xfrm>
              <a:solidFill>
                <a:schemeClr val="accent1"/>
              </a:solidFill>
            </p:grpSpPr>
            <p:sp>
              <p:nvSpPr>
                <p:cNvPr id="46" name="Freeform 36">
                  <a:extLst>
                    <a:ext uri="{FF2B5EF4-FFF2-40B4-BE49-F238E27FC236}">
                      <a16:creationId xmlns:a16="http://schemas.microsoft.com/office/drawing/2014/main" id="{70906151-0576-42C3-E137-4B6962840993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021847" y="1167578"/>
                  <a:ext cx="142438" cy="142438"/>
                </a:xfrm>
                <a:custGeom>
                  <a:avLst/>
                  <a:gdLst>
                    <a:gd name="T0" fmla="*/ 248 w 341"/>
                    <a:gd name="T1" fmla="*/ 293 h 341"/>
                    <a:gd name="T2" fmla="*/ 267 w 341"/>
                    <a:gd name="T3" fmla="*/ 287 h 341"/>
                    <a:gd name="T4" fmla="*/ 271 w 341"/>
                    <a:gd name="T5" fmla="*/ 277 h 341"/>
                    <a:gd name="T6" fmla="*/ 341 w 341"/>
                    <a:gd name="T7" fmla="*/ 2 h 341"/>
                    <a:gd name="T8" fmla="*/ 339 w 341"/>
                    <a:gd name="T9" fmla="*/ 0 h 341"/>
                    <a:gd name="T10" fmla="*/ 64 w 341"/>
                    <a:gd name="T11" fmla="*/ 70 h 341"/>
                    <a:gd name="T12" fmla="*/ 54 w 341"/>
                    <a:gd name="T13" fmla="*/ 74 h 341"/>
                    <a:gd name="T14" fmla="*/ 49 w 341"/>
                    <a:gd name="T15" fmla="*/ 93 h 341"/>
                    <a:gd name="T16" fmla="*/ 24 w 341"/>
                    <a:gd name="T17" fmla="*/ 252 h 341"/>
                    <a:gd name="T18" fmla="*/ 0 w 341"/>
                    <a:gd name="T19" fmla="*/ 341 h 341"/>
                    <a:gd name="T20" fmla="*/ 89 w 341"/>
                    <a:gd name="T21" fmla="*/ 317 h 341"/>
                    <a:gd name="T22" fmla="*/ 248 w 341"/>
                    <a:gd name="T23" fmla="*/ 293 h 341"/>
                    <a:gd name="T24" fmla="*/ 98 w 341"/>
                    <a:gd name="T25" fmla="*/ 210 h 341"/>
                    <a:gd name="T26" fmla="*/ 110 w 341"/>
                    <a:gd name="T27" fmla="*/ 133 h 341"/>
                    <a:gd name="T28" fmla="*/ 113 w 341"/>
                    <a:gd name="T29" fmla="*/ 123 h 341"/>
                    <a:gd name="T30" fmla="*/ 118 w 341"/>
                    <a:gd name="T31" fmla="*/ 121 h 341"/>
                    <a:gd name="T32" fmla="*/ 253 w 341"/>
                    <a:gd name="T33" fmla="*/ 87 h 341"/>
                    <a:gd name="T34" fmla="*/ 220 w 341"/>
                    <a:gd name="T35" fmla="*/ 223 h 341"/>
                    <a:gd name="T36" fmla="*/ 218 w 341"/>
                    <a:gd name="T37" fmla="*/ 228 h 341"/>
                    <a:gd name="T38" fmla="*/ 208 w 341"/>
                    <a:gd name="T39" fmla="*/ 231 h 341"/>
                    <a:gd name="T40" fmla="*/ 131 w 341"/>
                    <a:gd name="T41" fmla="*/ 243 h 341"/>
                    <a:gd name="T42" fmla="*/ 87 w 341"/>
                    <a:gd name="T43" fmla="*/ 254 h 341"/>
                    <a:gd name="T44" fmla="*/ 98 w 341"/>
                    <a:gd name="T45" fmla="*/ 210 h 3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341" h="341">
                      <a:moveTo>
                        <a:pt x="248" y="293"/>
                      </a:moveTo>
                      <a:cubicBezTo>
                        <a:pt x="255" y="293"/>
                        <a:pt x="262" y="293"/>
                        <a:pt x="267" y="287"/>
                      </a:cubicBezTo>
                      <a:cubicBezTo>
                        <a:pt x="269" y="284"/>
                        <a:pt x="271" y="280"/>
                        <a:pt x="271" y="277"/>
                      </a:cubicBezTo>
                      <a:cubicBezTo>
                        <a:pt x="293" y="185"/>
                        <a:pt x="319" y="94"/>
                        <a:pt x="341" y="2"/>
                      </a:cubicBezTo>
                      <a:cubicBezTo>
                        <a:pt x="339" y="0"/>
                        <a:pt x="339" y="0"/>
                        <a:pt x="339" y="0"/>
                      </a:cubicBezTo>
                      <a:cubicBezTo>
                        <a:pt x="247" y="22"/>
                        <a:pt x="156" y="48"/>
                        <a:pt x="64" y="70"/>
                      </a:cubicBezTo>
                      <a:cubicBezTo>
                        <a:pt x="61" y="70"/>
                        <a:pt x="57" y="72"/>
                        <a:pt x="54" y="74"/>
                      </a:cubicBezTo>
                      <a:cubicBezTo>
                        <a:pt x="49" y="79"/>
                        <a:pt x="49" y="86"/>
                        <a:pt x="49" y="93"/>
                      </a:cubicBezTo>
                      <a:cubicBezTo>
                        <a:pt x="47" y="147"/>
                        <a:pt x="39" y="201"/>
                        <a:pt x="24" y="252"/>
                      </a:cubicBezTo>
                      <a:cubicBezTo>
                        <a:pt x="15" y="281"/>
                        <a:pt x="4" y="311"/>
                        <a:pt x="0" y="341"/>
                      </a:cubicBezTo>
                      <a:cubicBezTo>
                        <a:pt x="30" y="337"/>
                        <a:pt x="60" y="326"/>
                        <a:pt x="89" y="317"/>
                      </a:cubicBezTo>
                      <a:cubicBezTo>
                        <a:pt x="141" y="302"/>
                        <a:pt x="194" y="294"/>
                        <a:pt x="248" y="293"/>
                      </a:cubicBezTo>
                      <a:close/>
                      <a:moveTo>
                        <a:pt x="98" y="210"/>
                      </a:moveTo>
                      <a:cubicBezTo>
                        <a:pt x="106" y="185"/>
                        <a:pt x="110" y="160"/>
                        <a:pt x="110" y="133"/>
                      </a:cubicBezTo>
                      <a:cubicBezTo>
                        <a:pt x="111" y="130"/>
                        <a:pt x="111" y="126"/>
                        <a:pt x="113" y="123"/>
                      </a:cubicBezTo>
                      <a:cubicBezTo>
                        <a:pt x="115" y="122"/>
                        <a:pt x="116" y="121"/>
                        <a:pt x="118" y="121"/>
                      </a:cubicBezTo>
                      <a:cubicBezTo>
                        <a:pt x="163" y="110"/>
                        <a:pt x="208" y="98"/>
                        <a:pt x="253" y="87"/>
                      </a:cubicBezTo>
                      <a:cubicBezTo>
                        <a:pt x="244" y="133"/>
                        <a:pt x="231" y="178"/>
                        <a:pt x="220" y="223"/>
                      </a:cubicBezTo>
                      <a:cubicBezTo>
                        <a:pt x="220" y="225"/>
                        <a:pt x="219" y="226"/>
                        <a:pt x="218" y="228"/>
                      </a:cubicBezTo>
                      <a:cubicBezTo>
                        <a:pt x="215" y="230"/>
                        <a:pt x="211" y="231"/>
                        <a:pt x="208" y="231"/>
                      </a:cubicBezTo>
                      <a:cubicBezTo>
                        <a:pt x="182" y="231"/>
                        <a:pt x="156" y="235"/>
                        <a:pt x="131" y="243"/>
                      </a:cubicBezTo>
                      <a:cubicBezTo>
                        <a:pt x="116" y="247"/>
                        <a:pt x="102" y="253"/>
                        <a:pt x="87" y="254"/>
                      </a:cubicBezTo>
                      <a:cubicBezTo>
                        <a:pt x="88" y="240"/>
                        <a:pt x="94" y="225"/>
                        <a:pt x="98" y="2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47" name="Freeform 37">
                  <a:extLst>
                    <a:ext uri="{FF2B5EF4-FFF2-40B4-BE49-F238E27FC236}">
                      <a16:creationId xmlns:a16="http://schemas.microsoft.com/office/drawing/2014/main" id="{3635A74B-7B89-7682-18C0-BD3E3D97F41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16328" y="1127667"/>
                  <a:ext cx="293821" cy="317905"/>
                </a:xfrm>
                <a:custGeom>
                  <a:avLst/>
                  <a:gdLst>
                    <a:gd name="T0" fmla="*/ 515 w 702"/>
                    <a:gd name="T1" fmla="*/ 642 h 760"/>
                    <a:gd name="T2" fmla="*/ 614 w 702"/>
                    <a:gd name="T3" fmla="*/ 544 h 760"/>
                    <a:gd name="T4" fmla="*/ 678 w 702"/>
                    <a:gd name="T5" fmla="*/ 416 h 760"/>
                    <a:gd name="T6" fmla="*/ 636 w 702"/>
                    <a:gd name="T7" fmla="*/ 137 h 760"/>
                    <a:gd name="T8" fmla="*/ 588 w 702"/>
                    <a:gd name="T9" fmla="*/ 81 h 760"/>
                    <a:gd name="T10" fmla="*/ 531 w 702"/>
                    <a:gd name="T11" fmla="*/ 38 h 760"/>
                    <a:gd name="T12" fmla="*/ 390 w 702"/>
                    <a:gd name="T13" fmla="*/ 2 h 760"/>
                    <a:gd name="T14" fmla="*/ 254 w 702"/>
                    <a:gd name="T15" fmla="*/ 53 h 760"/>
                    <a:gd name="T16" fmla="*/ 228 w 702"/>
                    <a:gd name="T17" fmla="*/ 79 h 760"/>
                    <a:gd name="T18" fmla="*/ 207 w 702"/>
                    <a:gd name="T19" fmla="*/ 108 h 760"/>
                    <a:gd name="T20" fmla="*/ 182 w 702"/>
                    <a:gd name="T21" fmla="*/ 178 h 760"/>
                    <a:gd name="T22" fmla="*/ 197 w 702"/>
                    <a:gd name="T23" fmla="*/ 252 h 760"/>
                    <a:gd name="T24" fmla="*/ 247 w 702"/>
                    <a:gd name="T25" fmla="*/ 307 h 760"/>
                    <a:gd name="T26" fmla="*/ 320 w 702"/>
                    <a:gd name="T27" fmla="*/ 323 h 760"/>
                    <a:gd name="T28" fmla="*/ 387 w 702"/>
                    <a:gd name="T29" fmla="*/ 291 h 760"/>
                    <a:gd name="T30" fmla="*/ 418 w 702"/>
                    <a:gd name="T31" fmla="*/ 224 h 760"/>
                    <a:gd name="T32" fmla="*/ 393 w 702"/>
                    <a:gd name="T33" fmla="*/ 156 h 760"/>
                    <a:gd name="T34" fmla="*/ 360 w 702"/>
                    <a:gd name="T35" fmla="*/ 134 h 760"/>
                    <a:gd name="T36" fmla="*/ 321 w 702"/>
                    <a:gd name="T37" fmla="*/ 142 h 760"/>
                    <a:gd name="T38" fmla="*/ 277 w 702"/>
                    <a:gd name="T39" fmla="*/ 201 h 760"/>
                    <a:gd name="T40" fmla="*/ 276 w 702"/>
                    <a:gd name="T41" fmla="*/ 207 h 760"/>
                    <a:gd name="T42" fmla="*/ 290 w 702"/>
                    <a:gd name="T43" fmla="*/ 221 h 760"/>
                    <a:gd name="T44" fmla="*/ 305 w 702"/>
                    <a:gd name="T45" fmla="*/ 207 h 760"/>
                    <a:gd name="T46" fmla="*/ 332 w 702"/>
                    <a:gd name="T47" fmla="*/ 158 h 760"/>
                    <a:gd name="T48" fmla="*/ 376 w 702"/>
                    <a:gd name="T49" fmla="*/ 170 h 760"/>
                    <a:gd name="T50" fmla="*/ 394 w 702"/>
                    <a:gd name="T51" fmla="*/ 223 h 760"/>
                    <a:gd name="T52" fmla="*/ 369 w 702"/>
                    <a:gd name="T53" fmla="*/ 271 h 760"/>
                    <a:gd name="T54" fmla="*/ 264 w 702"/>
                    <a:gd name="T55" fmla="*/ 280 h 760"/>
                    <a:gd name="T56" fmla="*/ 220 w 702"/>
                    <a:gd name="T57" fmla="*/ 183 h 760"/>
                    <a:gd name="T58" fmla="*/ 242 w 702"/>
                    <a:gd name="T59" fmla="*/ 131 h 760"/>
                    <a:gd name="T60" fmla="*/ 261 w 702"/>
                    <a:gd name="T61" fmla="*/ 107 h 760"/>
                    <a:gd name="T62" fmla="*/ 282 w 702"/>
                    <a:gd name="T63" fmla="*/ 88 h 760"/>
                    <a:gd name="T64" fmla="*/ 391 w 702"/>
                    <a:gd name="T65" fmla="*/ 54 h 760"/>
                    <a:gd name="T66" fmla="*/ 584 w 702"/>
                    <a:gd name="T67" fmla="*/ 170 h 760"/>
                    <a:gd name="T68" fmla="*/ 623 w 702"/>
                    <a:gd name="T69" fmla="*/ 281 h 760"/>
                    <a:gd name="T70" fmla="*/ 616 w 702"/>
                    <a:gd name="T71" fmla="*/ 400 h 760"/>
                    <a:gd name="T72" fmla="*/ 607 w 702"/>
                    <a:gd name="T73" fmla="*/ 428 h 760"/>
                    <a:gd name="T74" fmla="*/ 601 w 702"/>
                    <a:gd name="T75" fmla="*/ 377 h 760"/>
                    <a:gd name="T76" fmla="*/ 576 w 702"/>
                    <a:gd name="T77" fmla="*/ 332 h 760"/>
                    <a:gd name="T78" fmla="*/ 529 w 702"/>
                    <a:gd name="T79" fmla="*/ 322 h 760"/>
                    <a:gd name="T80" fmla="*/ 496 w 702"/>
                    <a:gd name="T81" fmla="*/ 378 h 760"/>
                    <a:gd name="T82" fmla="*/ 487 w 702"/>
                    <a:gd name="T83" fmla="*/ 450 h 760"/>
                    <a:gd name="T84" fmla="*/ 478 w 702"/>
                    <a:gd name="T85" fmla="*/ 521 h 760"/>
                    <a:gd name="T86" fmla="*/ 431 w 702"/>
                    <a:gd name="T87" fmla="*/ 590 h 760"/>
                    <a:gd name="T88" fmla="*/ 355 w 702"/>
                    <a:gd name="T89" fmla="*/ 638 h 760"/>
                    <a:gd name="T90" fmla="*/ 425 w 702"/>
                    <a:gd name="T91" fmla="*/ 536 h 760"/>
                    <a:gd name="T92" fmla="*/ 428 w 702"/>
                    <a:gd name="T93" fmla="*/ 481 h 760"/>
                    <a:gd name="T94" fmla="*/ 342 w 702"/>
                    <a:gd name="T95" fmla="*/ 445 h 760"/>
                    <a:gd name="T96" fmla="*/ 280 w 702"/>
                    <a:gd name="T97" fmla="*/ 533 h 760"/>
                    <a:gd name="T98" fmla="*/ 148 w 702"/>
                    <a:gd name="T99" fmla="*/ 623 h 760"/>
                    <a:gd name="T100" fmla="*/ 213 w 702"/>
                    <a:gd name="T101" fmla="*/ 560 h 760"/>
                    <a:gd name="T102" fmla="*/ 241 w 702"/>
                    <a:gd name="T103" fmla="*/ 487 h 760"/>
                    <a:gd name="T104" fmla="*/ 241 w 702"/>
                    <a:gd name="T105" fmla="*/ 388 h 760"/>
                    <a:gd name="T106" fmla="*/ 200 w 702"/>
                    <a:gd name="T107" fmla="*/ 331 h 760"/>
                    <a:gd name="T108" fmla="*/ 164 w 702"/>
                    <a:gd name="T109" fmla="*/ 306 h 760"/>
                    <a:gd name="T110" fmla="*/ 119 w 702"/>
                    <a:gd name="T111" fmla="*/ 311 h 760"/>
                    <a:gd name="T112" fmla="*/ 82 w 702"/>
                    <a:gd name="T113" fmla="*/ 338 h 760"/>
                    <a:gd name="T114" fmla="*/ 70 w 702"/>
                    <a:gd name="T115" fmla="*/ 397 h 760"/>
                    <a:gd name="T116" fmla="*/ 86 w 702"/>
                    <a:gd name="T117" fmla="*/ 457 h 760"/>
                    <a:gd name="T118" fmla="*/ 93 w 702"/>
                    <a:gd name="T119" fmla="*/ 547 h 760"/>
                    <a:gd name="T120" fmla="*/ 0 w 702"/>
                    <a:gd name="T121" fmla="*/ 666 h 760"/>
                    <a:gd name="T122" fmla="*/ 6 w 702"/>
                    <a:gd name="T123" fmla="*/ 670 h 760"/>
                    <a:gd name="T124" fmla="*/ 515 w 702"/>
                    <a:gd name="T125" fmla="*/ 642 h 7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02" h="760">
                      <a:moveTo>
                        <a:pt x="515" y="642"/>
                      </a:moveTo>
                      <a:cubicBezTo>
                        <a:pt x="553" y="613"/>
                        <a:pt x="585" y="582"/>
                        <a:pt x="614" y="544"/>
                      </a:cubicBezTo>
                      <a:cubicBezTo>
                        <a:pt x="643" y="506"/>
                        <a:pt x="666" y="463"/>
                        <a:pt x="678" y="416"/>
                      </a:cubicBezTo>
                      <a:cubicBezTo>
                        <a:pt x="702" y="322"/>
                        <a:pt x="688" y="220"/>
                        <a:pt x="636" y="137"/>
                      </a:cubicBezTo>
                      <a:cubicBezTo>
                        <a:pt x="622" y="117"/>
                        <a:pt x="606" y="98"/>
                        <a:pt x="588" y="81"/>
                      </a:cubicBezTo>
                      <a:cubicBezTo>
                        <a:pt x="571" y="65"/>
                        <a:pt x="551" y="50"/>
                        <a:pt x="531" y="38"/>
                      </a:cubicBezTo>
                      <a:cubicBezTo>
                        <a:pt x="489" y="14"/>
                        <a:pt x="439" y="0"/>
                        <a:pt x="390" y="2"/>
                      </a:cubicBezTo>
                      <a:cubicBezTo>
                        <a:pt x="341" y="5"/>
                        <a:pt x="292" y="21"/>
                        <a:pt x="254" y="53"/>
                      </a:cubicBezTo>
                      <a:cubicBezTo>
                        <a:pt x="244" y="60"/>
                        <a:pt x="236" y="69"/>
                        <a:pt x="228" y="79"/>
                      </a:cubicBezTo>
                      <a:cubicBezTo>
                        <a:pt x="220" y="88"/>
                        <a:pt x="213" y="98"/>
                        <a:pt x="207" y="108"/>
                      </a:cubicBezTo>
                      <a:cubicBezTo>
                        <a:pt x="194" y="129"/>
                        <a:pt x="184" y="152"/>
                        <a:pt x="182" y="178"/>
                      </a:cubicBezTo>
                      <a:cubicBezTo>
                        <a:pt x="179" y="204"/>
                        <a:pt x="185" y="230"/>
                        <a:pt x="197" y="252"/>
                      </a:cubicBezTo>
                      <a:cubicBezTo>
                        <a:pt x="209" y="274"/>
                        <a:pt x="226" y="293"/>
                        <a:pt x="247" y="307"/>
                      </a:cubicBezTo>
                      <a:cubicBezTo>
                        <a:pt x="268" y="321"/>
                        <a:pt x="295" y="326"/>
                        <a:pt x="320" y="323"/>
                      </a:cubicBezTo>
                      <a:cubicBezTo>
                        <a:pt x="345" y="319"/>
                        <a:pt x="368" y="308"/>
                        <a:pt x="387" y="291"/>
                      </a:cubicBezTo>
                      <a:cubicBezTo>
                        <a:pt x="405" y="275"/>
                        <a:pt x="419" y="250"/>
                        <a:pt x="418" y="224"/>
                      </a:cubicBezTo>
                      <a:cubicBezTo>
                        <a:pt x="418" y="198"/>
                        <a:pt x="409" y="175"/>
                        <a:pt x="393" y="156"/>
                      </a:cubicBezTo>
                      <a:cubicBezTo>
                        <a:pt x="385" y="146"/>
                        <a:pt x="374" y="137"/>
                        <a:pt x="360" y="134"/>
                      </a:cubicBezTo>
                      <a:cubicBezTo>
                        <a:pt x="347" y="131"/>
                        <a:pt x="332" y="135"/>
                        <a:pt x="321" y="142"/>
                      </a:cubicBezTo>
                      <a:cubicBezTo>
                        <a:pt x="299" y="156"/>
                        <a:pt x="287" y="178"/>
                        <a:pt x="277" y="201"/>
                      </a:cubicBezTo>
                      <a:cubicBezTo>
                        <a:pt x="277" y="202"/>
                        <a:pt x="276" y="205"/>
                        <a:pt x="276" y="207"/>
                      </a:cubicBezTo>
                      <a:cubicBezTo>
                        <a:pt x="276" y="215"/>
                        <a:pt x="282" y="221"/>
                        <a:pt x="290" y="221"/>
                      </a:cubicBezTo>
                      <a:cubicBezTo>
                        <a:pt x="298" y="222"/>
                        <a:pt x="305" y="215"/>
                        <a:pt x="305" y="207"/>
                      </a:cubicBezTo>
                      <a:cubicBezTo>
                        <a:pt x="305" y="188"/>
                        <a:pt x="316" y="168"/>
                        <a:pt x="332" y="158"/>
                      </a:cubicBezTo>
                      <a:cubicBezTo>
                        <a:pt x="347" y="148"/>
                        <a:pt x="364" y="155"/>
                        <a:pt x="376" y="170"/>
                      </a:cubicBezTo>
                      <a:cubicBezTo>
                        <a:pt x="388" y="185"/>
                        <a:pt x="395" y="205"/>
                        <a:pt x="394" y="223"/>
                      </a:cubicBezTo>
                      <a:cubicBezTo>
                        <a:pt x="393" y="242"/>
                        <a:pt x="383" y="259"/>
                        <a:pt x="369" y="271"/>
                      </a:cubicBezTo>
                      <a:cubicBezTo>
                        <a:pt x="339" y="296"/>
                        <a:pt x="295" y="302"/>
                        <a:pt x="264" y="280"/>
                      </a:cubicBezTo>
                      <a:cubicBezTo>
                        <a:pt x="233" y="259"/>
                        <a:pt x="214" y="218"/>
                        <a:pt x="220" y="183"/>
                      </a:cubicBezTo>
                      <a:cubicBezTo>
                        <a:pt x="223" y="165"/>
                        <a:pt x="231" y="147"/>
                        <a:pt x="242" y="131"/>
                      </a:cubicBezTo>
                      <a:cubicBezTo>
                        <a:pt x="247" y="123"/>
                        <a:pt x="254" y="115"/>
                        <a:pt x="261" y="107"/>
                      </a:cubicBezTo>
                      <a:cubicBezTo>
                        <a:pt x="267" y="100"/>
                        <a:pt x="274" y="94"/>
                        <a:pt x="282" y="88"/>
                      </a:cubicBezTo>
                      <a:cubicBezTo>
                        <a:pt x="313" y="65"/>
                        <a:pt x="352" y="54"/>
                        <a:pt x="391" y="54"/>
                      </a:cubicBezTo>
                      <a:cubicBezTo>
                        <a:pt x="468" y="52"/>
                        <a:pt x="543" y="105"/>
                        <a:pt x="584" y="170"/>
                      </a:cubicBezTo>
                      <a:cubicBezTo>
                        <a:pt x="605" y="203"/>
                        <a:pt x="618" y="241"/>
                        <a:pt x="623" y="281"/>
                      </a:cubicBezTo>
                      <a:cubicBezTo>
                        <a:pt x="628" y="321"/>
                        <a:pt x="627" y="361"/>
                        <a:pt x="616" y="400"/>
                      </a:cubicBezTo>
                      <a:cubicBezTo>
                        <a:pt x="614" y="409"/>
                        <a:pt x="611" y="419"/>
                        <a:pt x="607" y="428"/>
                      </a:cubicBezTo>
                      <a:cubicBezTo>
                        <a:pt x="608" y="411"/>
                        <a:pt x="606" y="394"/>
                        <a:pt x="601" y="377"/>
                      </a:cubicBezTo>
                      <a:cubicBezTo>
                        <a:pt x="597" y="360"/>
                        <a:pt x="589" y="344"/>
                        <a:pt x="576" y="332"/>
                      </a:cubicBezTo>
                      <a:cubicBezTo>
                        <a:pt x="564" y="321"/>
                        <a:pt x="544" y="315"/>
                        <a:pt x="529" y="322"/>
                      </a:cubicBezTo>
                      <a:cubicBezTo>
                        <a:pt x="508" y="331"/>
                        <a:pt x="500" y="356"/>
                        <a:pt x="496" y="378"/>
                      </a:cubicBezTo>
                      <a:cubicBezTo>
                        <a:pt x="492" y="402"/>
                        <a:pt x="489" y="426"/>
                        <a:pt x="487" y="450"/>
                      </a:cubicBezTo>
                      <a:cubicBezTo>
                        <a:pt x="486" y="474"/>
                        <a:pt x="486" y="498"/>
                        <a:pt x="478" y="521"/>
                      </a:cubicBezTo>
                      <a:cubicBezTo>
                        <a:pt x="469" y="548"/>
                        <a:pt x="451" y="570"/>
                        <a:pt x="431" y="590"/>
                      </a:cubicBezTo>
                      <a:cubicBezTo>
                        <a:pt x="410" y="612"/>
                        <a:pt x="385" y="632"/>
                        <a:pt x="355" y="638"/>
                      </a:cubicBezTo>
                      <a:cubicBezTo>
                        <a:pt x="388" y="613"/>
                        <a:pt x="413" y="577"/>
                        <a:pt x="425" y="536"/>
                      </a:cubicBezTo>
                      <a:cubicBezTo>
                        <a:pt x="431" y="518"/>
                        <a:pt x="433" y="499"/>
                        <a:pt x="428" y="481"/>
                      </a:cubicBezTo>
                      <a:cubicBezTo>
                        <a:pt x="417" y="448"/>
                        <a:pt x="374" y="429"/>
                        <a:pt x="342" y="445"/>
                      </a:cubicBezTo>
                      <a:cubicBezTo>
                        <a:pt x="309" y="461"/>
                        <a:pt x="298" y="501"/>
                        <a:pt x="280" y="533"/>
                      </a:cubicBezTo>
                      <a:cubicBezTo>
                        <a:pt x="253" y="581"/>
                        <a:pt x="202" y="615"/>
                        <a:pt x="148" y="623"/>
                      </a:cubicBezTo>
                      <a:cubicBezTo>
                        <a:pt x="172" y="604"/>
                        <a:pt x="197" y="585"/>
                        <a:pt x="213" y="560"/>
                      </a:cubicBezTo>
                      <a:cubicBezTo>
                        <a:pt x="228" y="538"/>
                        <a:pt x="235" y="513"/>
                        <a:pt x="241" y="487"/>
                      </a:cubicBezTo>
                      <a:cubicBezTo>
                        <a:pt x="249" y="455"/>
                        <a:pt x="253" y="420"/>
                        <a:pt x="241" y="388"/>
                      </a:cubicBezTo>
                      <a:cubicBezTo>
                        <a:pt x="233" y="366"/>
                        <a:pt x="217" y="348"/>
                        <a:pt x="200" y="331"/>
                      </a:cubicBezTo>
                      <a:cubicBezTo>
                        <a:pt x="190" y="321"/>
                        <a:pt x="178" y="310"/>
                        <a:pt x="164" y="306"/>
                      </a:cubicBezTo>
                      <a:cubicBezTo>
                        <a:pt x="149" y="302"/>
                        <a:pt x="133" y="306"/>
                        <a:pt x="119" y="311"/>
                      </a:cubicBezTo>
                      <a:cubicBezTo>
                        <a:pt x="104" y="317"/>
                        <a:pt x="91" y="326"/>
                        <a:pt x="82" y="338"/>
                      </a:cubicBezTo>
                      <a:cubicBezTo>
                        <a:pt x="70" y="355"/>
                        <a:pt x="68" y="377"/>
                        <a:pt x="70" y="397"/>
                      </a:cubicBezTo>
                      <a:cubicBezTo>
                        <a:pt x="73" y="418"/>
                        <a:pt x="80" y="437"/>
                        <a:pt x="86" y="457"/>
                      </a:cubicBezTo>
                      <a:cubicBezTo>
                        <a:pt x="95" y="486"/>
                        <a:pt x="100" y="517"/>
                        <a:pt x="93" y="547"/>
                      </a:cubicBezTo>
                      <a:cubicBezTo>
                        <a:pt x="82" y="597"/>
                        <a:pt x="40" y="634"/>
                        <a:pt x="0" y="666"/>
                      </a:cubicBezTo>
                      <a:cubicBezTo>
                        <a:pt x="1" y="668"/>
                        <a:pt x="3" y="669"/>
                        <a:pt x="6" y="670"/>
                      </a:cubicBezTo>
                      <a:cubicBezTo>
                        <a:pt x="155" y="760"/>
                        <a:pt x="366" y="754"/>
                        <a:pt x="515" y="64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48" name="Freeform 38">
                  <a:extLst>
                    <a:ext uri="{FF2B5EF4-FFF2-40B4-BE49-F238E27FC236}">
                      <a16:creationId xmlns:a16="http://schemas.microsoft.com/office/drawing/2014/main" id="{2FC69552-EEED-1974-7589-FB1CD6F971B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86290" y="1321714"/>
                  <a:ext cx="317905" cy="293822"/>
                </a:xfrm>
                <a:custGeom>
                  <a:avLst/>
                  <a:gdLst>
                    <a:gd name="T0" fmla="*/ 722 w 761"/>
                    <a:gd name="T1" fmla="*/ 172 h 703"/>
                    <a:gd name="T2" fmla="*/ 679 w 761"/>
                    <a:gd name="T3" fmla="*/ 114 h 703"/>
                    <a:gd name="T4" fmla="*/ 623 w 761"/>
                    <a:gd name="T5" fmla="*/ 66 h 703"/>
                    <a:gd name="T6" fmla="*/ 344 w 761"/>
                    <a:gd name="T7" fmla="*/ 25 h 703"/>
                    <a:gd name="T8" fmla="*/ 216 w 761"/>
                    <a:gd name="T9" fmla="*/ 88 h 703"/>
                    <a:gd name="T10" fmla="*/ 118 w 761"/>
                    <a:gd name="T11" fmla="*/ 187 h 703"/>
                    <a:gd name="T12" fmla="*/ 90 w 761"/>
                    <a:gd name="T13" fmla="*/ 696 h 703"/>
                    <a:gd name="T14" fmla="*/ 92 w 761"/>
                    <a:gd name="T15" fmla="*/ 703 h 703"/>
                    <a:gd name="T16" fmla="*/ 213 w 761"/>
                    <a:gd name="T17" fmla="*/ 609 h 703"/>
                    <a:gd name="T18" fmla="*/ 303 w 761"/>
                    <a:gd name="T19" fmla="*/ 616 h 703"/>
                    <a:gd name="T20" fmla="*/ 363 w 761"/>
                    <a:gd name="T21" fmla="*/ 632 h 703"/>
                    <a:gd name="T22" fmla="*/ 422 w 761"/>
                    <a:gd name="T23" fmla="*/ 621 h 703"/>
                    <a:gd name="T24" fmla="*/ 449 w 761"/>
                    <a:gd name="T25" fmla="*/ 584 h 703"/>
                    <a:gd name="T26" fmla="*/ 454 w 761"/>
                    <a:gd name="T27" fmla="*/ 538 h 703"/>
                    <a:gd name="T28" fmla="*/ 429 w 761"/>
                    <a:gd name="T29" fmla="*/ 502 h 703"/>
                    <a:gd name="T30" fmla="*/ 372 w 761"/>
                    <a:gd name="T31" fmla="*/ 461 h 703"/>
                    <a:gd name="T32" fmla="*/ 273 w 761"/>
                    <a:gd name="T33" fmla="*/ 461 h 703"/>
                    <a:gd name="T34" fmla="*/ 200 w 761"/>
                    <a:gd name="T35" fmla="*/ 489 h 703"/>
                    <a:gd name="T36" fmla="*/ 137 w 761"/>
                    <a:gd name="T37" fmla="*/ 555 h 703"/>
                    <a:gd name="T38" fmla="*/ 227 w 761"/>
                    <a:gd name="T39" fmla="*/ 422 h 703"/>
                    <a:gd name="T40" fmla="*/ 315 w 761"/>
                    <a:gd name="T41" fmla="*/ 360 h 703"/>
                    <a:gd name="T42" fmla="*/ 279 w 761"/>
                    <a:gd name="T43" fmla="*/ 274 h 703"/>
                    <a:gd name="T44" fmla="*/ 224 w 761"/>
                    <a:gd name="T45" fmla="*/ 277 h 703"/>
                    <a:gd name="T46" fmla="*/ 122 w 761"/>
                    <a:gd name="T47" fmla="*/ 347 h 703"/>
                    <a:gd name="T48" fmla="*/ 170 w 761"/>
                    <a:gd name="T49" fmla="*/ 271 h 703"/>
                    <a:gd name="T50" fmla="*/ 239 w 761"/>
                    <a:gd name="T51" fmla="*/ 224 h 703"/>
                    <a:gd name="T52" fmla="*/ 310 w 761"/>
                    <a:gd name="T53" fmla="*/ 215 h 703"/>
                    <a:gd name="T54" fmla="*/ 382 w 761"/>
                    <a:gd name="T55" fmla="*/ 206 h 703"/>
                    <a:gd name="T56" fmla="*/ 438 w 761"/>
                    <a:gd name="T57" fmla="*/ 174 h 703"/>
                    <a:gd name="T58" fmla="*/ 428 w 761"/>
                    <a:gd name="T59" fmla="*/ 126 h 703"/>
                    <a:gd name="T60" fmla="*/ 384 w 761"/>
                    <a:gd name="T61" fmla="*/ 101 h 703"/>
                    <a:gd name="T62" fmla="*/ 332 w 761"/>
                    <a:gd name="T63" fmla="*/ 95 h 703"/>
                    <a:gd name="T64" fmla="*/ 361 w 761"/>
                    <a:gd name="T65" fmla="*/ 86 h 703"/>
                    <a:gd name="T66" fmla="*/ 479 w 761"/>
                    <a:gd name="T67" fmla="*/ 80 h 703"/>
                    <a:gd name="T68" fmla="*/ 590 w 761"/>
                    <a:gd name="T69" fmla="*/ 118 h 703"/>
                    <a:gd name="T70" fmla="*/ 706 w 761"/>
                    <a:gd name="T71" fmla="*/ 311 h 703"/>
                    <a:gd name="T72" fmla="*/ 672 w 761"/>
                    <a:gd name="T73" fmla="*/ 420 h 703"/>
                    <a:gd name="T74" fmla="*/ 653 w 761"/>
                    <a:gd name="T75" fmla="*/ 441 h 703"/>
                    <a:gd name="T76" fmla="*/ 629 w 761"/>
                    <a:gd name="T77" fmla="*/ 460 h 703"/>
                    <a:gd name="T78" fmla="*/ 578 w 761"/>
                    <a:gd name="T79" fmla="*/ 482 h 703"/>
                    <a:gd name="T80" fmla="*/ 480 w 761"/>
                    <a:gd name="T81" fmla="*/ 438 h 703"/>
                    <a:gd name="T82" fmla="*/ 489 w 761"/>
                    <a:gd name="T83" fmla="*/ 333 h 703"/>
                    <a:gd name="T84" fmla="*/ 537 w 761"/>
                    <a:gd name="T85" fmla="*/ 308 h 703"/>
                    <a:gd name="T86" fmla="*/ 590 w 761"/>
                    <a:gd name="T87" fmla="*/ 326 h 703"/>
                    <a:gd name="T88" fmla="*/ 602 w 761"/>
                    <a:gd name="T89" fmla="*/ 371 h 703"/>
                    <a:gd name="T90" fmla="*/ 553 w 761"/>
                    <a:gd name="T91" fmla="*/ 397 h 703"/>
                    <a:gd name="T92" fmla="*/ 539 w 761"/>
                    <a:gd name="T93" fmla="*/ 412 h 703"/>
                    <a:gd name="T94" fmla="*/ 553 w 761"/>
                    <a:gd name="T95" fmla="*/ 426 h 703"/>
                    <a:gd name="T96" fmla="*/ 559 w 761"/>
                    <a:gd name="T97" fmla="*/ 425 h 703"/>
                    <a:gd name="T98" fmla="*/ 618 w 761"/>
                    <a:gd name="T99" fmla="*/ 381 h 703"/>
                    <a:gd name="T100" fmla="*/ 626 w 761"/>
                    <a:gd name="T101" fmla="*/ 342 h 703"/>
                    <a:gd name="T102" fmla="*/ 605 w 761"/>
                    <a:gd name="T103" fmla="*/ 309 h 703"/>
                    <a:gd name="T104" fmla="*/ 536 w 761"/>
                    <a:gd name="T105" fmla="*/ 284 h 703"/>
                    <a:gd name="T106" fmla="*/ 469 w 761"/>
                    <a:gd name="T107" fmla="*/ 315 h 703"/>
                    <a:gd name="T108" fmla="*/ 438 w 761"/>
                    <a:gd name="T109" fmla="*/ 382 h 703"/>
                    <a:gd name="T110" fmla="*/ 453 w 761"/>
                    <a:gd name="T111" fmla="*/ 455 h 703"/>
                    <a:gd name="T112" fmla="*/ 508 w 761"/>
                    <a:gd name="T113" fmla="*/ 505 h 703"/>
                    <a:gd name="T114" fmla="*/ 582 w 761"/>
                    <a:gd name="T115" fmla="*/ 521 h 703"/>
                    <a:gd name="T116" fmla="*/ 652 w 761"/>
                    <a:gd name="T117" fmla="*/ 496 h 703"/>
                    <a:gd name="T118" fmla="*/ 681 w 761"/>
                    <a:gd name="T119" fmla="*/ 475 h 703"/>
                    <a:gd name="T120" fmla="*/ 708 w 761"/>
                    <a:gd name="T121" fmla="*/ 448 h 703"/>
                    <a:gd name="T122" fmla="*/ 758 w 761"/>
                    <a:gd name="T123" fmla="*/ 312 h 703"/>
                    <a:gd name="T124" fmla="*/ 722 w 761"/>
                    <a:gd name="T125" fmla="*/ 172 h 7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61" h="703">
                      <a:moveTo>
                        <a:pt x="722" y="172"/>
                      </a:moveTo>
                      <a:cubicBezTo>
                        <a:pt x="710" y="151"/>
                        <a:pt x="695" y="131"/>
                        <a:pt x="679" y="114"/>
                      </a:cubicBezTo>
                      <a:cubicBezTo>
                        <a:pt x="662" y="96"/>
                        <a:pt x="644" y="80"/>
                        <a:pt x="623" y="66"/>
                      </a:cubicBezTo>
                      <a:cubicBezTo>
                        <a:pt x="540" y="14"/>
                        <a:pt x="439" y="0"/>
                        <a:pt x="344" y="25"/>
                      </a:cubicBezTo>
                      <a:cubicBezTo>
                        <a:pt x="297" y="37"/>
                        <a:pt x="254" y="60"/>
                        <a:pt x="216" y="88"/>
                      </a:cubicBezTo>
                      <a:cubicBezTo>
                        <a:pt x="178" y="117"/>
                        <a:pt x="147" y="149"/>
                        <a:pt x="118" y="187"/>
                      </a:cubicBezTo>
                      <a:cubicBezTo>
                        <a:pt x="6" y="336"/>
                        <a:pt x="0" y="547"/>
                        <a:pt x="90" y="696"/>
                      </a:cubicBezTo>
                      <a:cubicBezTo>
                        <a:pt x="91" y="699"/>
                        <a:pt x="92" y="701"/>
                        <a:pt x="92" y="703"/>
                      </a:cubicBezTo>
                      <a:cubicBezTo>
                        <a:pt x="126" y="662"/>
                        <a:pt x="163" y="620"/>
                        <a:pt x="213" y="609"/>
                      </a:cubicBezTo>
                      <a:cubicBezTo>
                        <a:pt x="243" y="603"/>
                        <a:pt x="274" y="607"/>
                        <a:pt x="303" y="616"/>
                      </a:cubicBezTo>
                      <a:cubicBezTo>
                        <a:pt x="323" y="622"/>
                        <a:pt x="342" y="629"/>
                        <a:pt x="363" y="632"/>
                      </a:cubicBezTo>
                      <a:cubicBezTo>
                        <a:pt x="383" y="635"/>
                        <a:pt x="405" y="632"/>
                        <a:pt x="422" y="621"/>
                      </a:cubicBezTo>
                      <a:cubicBezTo>
                        <a:pt x="434" y="612"/>
                        <a:pt x="443" y="598"/>
                        <a:pt x="449" y="584"/>
                      </a:cubicBezTo>
                      <a:cubicBezTo>
                        <a:pt x="455" y="569"/>
                        <a:pt x="458" y="553"/>
                        <a:pt x="454" y="538"/>
                      </a:cubicBezTo>
                      <a:cubicBezTo>
                        <a:pt x="450" y="524"/>
                        <a:pt x="439" y="512"/>
                        <a:pt x="429" y="502"/>
                      </a:cubicBezTo>
                      <a:cubicBezTo>
                        <a:pt x="412" y="485"/>
                        <a:pt x="394" y="470"/>
                        <a:pt x="372" y="461"/>
                      </a:cubicBezTo>
                      <a:cubicBezTo>
                        <a:pt x="341" y="449"/>
                        <a:pt x="306" y="454"/>
                        <a:pt x="273" y="461"/>
                      </a:cubicBezTo>
                      <a:cubicBezTo>
                        <a:pt x="248" y="467"/>
                        <a:pt x="222" y="474"/>
                        <a:pt x="200" y="489"/>
                      </a:cubicBezTo>
                      <a:cubicBezTo>
                        <a:pt x="175" y="506"/>
                        <a:pt x="156" y="530"/>
                        <a:pt x="137" y="555"/>
                      </a:cubicBezTo>
                      <a:cubicBezTo>
                        <a:pt x="145" y="500"/>
                        <a:pt x="179" y="449"/>
                        <a:pt x="227" y="422"/>
                      </a:cubicBezTo>
                      <a:cubicBezTo>
                        <a:pt x="259" y="404"/>
                        <a:pt x="299" y="393"/>
                        <a:pt x="315" y="360"/>
                      </a:cubicBezTo>
                      <a:cubicBezTo>
                        <a:pt x="331" y="329"/>
                        <a:pt x="313" y="285"/>
                        <a:pt x="279" y="274"/>
                      </a:cubicBezTo>
                      <a:cubicBezTo>
                        <a:pt x="261" y="269"/>
                        <a:pt x="242" y="271"/>
                        <a:pt x="224" y="277"/>
                      </a:cubicBezTo>
                      <a:cubicBezTo>
                        <a:pt x="184" y="289"/>
                        <a:pt x="147" y="314"/>
                        <a:pt x="122" y="347"/>
                      </a:cubicBezTo>
                      <a:cubicBezTo>
                        <a:pt x="128" y="317"/>
                        <a:pt x="148" y="293"/>
                        <a:pt x="170" y="271"/>
                      </a:cubicBezTo>
                      <a:cubicBezTo>
                        <a:pt x="190" y="251"/>
                        <a:pt x="212" y="233"/>
                        <a:pt x="239" y="224"/>
                      </a:cubicBezTo>
                      <a:cubicBezTo>
                        <a:pt x="262" y="216"/>
                        <a:pt x="286" y="216"/>
                        <a:pt x="310" y="215"/>
                      </a:cubicBezTo>
                      <a:cubicBezTo>
                        <a:pt x="334" y="213"/>
                        <a:pt x="358" y="210"/>
                        <a:pt x="382" y="206"/>
                      </a:cubicBezTo>
                      <a:cubicBezTo>
                        <a:pt x="404" y="202"/>
                        <a:pt x="429" y="194"/>
                        <a:pt x="438" y="174"/>
                      </a:cubicBezTo>
                      <a:cubicBezTo>
                        <a:pt x="445" y="158"/>
                        <a:pt x="439" y="139"/>
                        <a:pt x="428" y="126"/>
                      </a:cubicBezTo>
                      <a:cubicBezTo>
                        <a:pt x="417" y="113"/>
                        <a:pt x="400" y="106"/>
                        <a:pt x="384" y="101"/>
                      </a:cubicBezTo>
                      <a:cubicBezTo>
                        <a:pt x="366" y="96"/>
                        <a:pt x="349" y="94"/>
                        <a:pt x="332" y="95"/>
                      </a:cubicBezTo>
                      <a:cubicBezTo>
                        <a:pt x="342" y="91"/>
                        <a:pt x="351" y="88"/>
                        <a:pt x="361" y="86"/>
                      </a:cubicBezTo>
                      <a:cubicBezTo>
                        <a:pt x="399" y="76"/>
                        <a:pt x="439" y="74"/>
                        <a:pt x="479" y="80"/>
                      </a:cubicBezTo>
                      <a:cubicBezTo>
                        <a:pt x="519" y="85"/>
                        <a:pt x="557" y="98"/>
                        <a:pt x="590" y="118"/>
                      </a:cubicBezTo>
                      <a:cubicBezTo>
                        <a:pt x="655" y="159"/>
                        <a:pt x="708" y="234"/>
                        <a:pt x="706" y="311"/>
                      </a:cubicBezTo>
                      <a:cubicBezTo>
                        <a:pt x="706" y="350"/>
                        <a:pt x="695" y="389"/>
                        <a:pt x="672" y="420"/>
                      </a:cubicBezTo>
                      <a:cubicBezTo>
                        <a:pt x="666" y="428"/>
                        <a:pt x="660" y="435"/>
                        <a:pt x="653" y="441"/>
                      </a:cubicBezTo>
                      <a:cubicBezTo>
                        <a:pt x="645" y="448"/>
                        <a:pt x="637" y="455"/>
                        <a:pt x="629" y="460"/>
                      </a:cubicBezTo>
                      <a:cubicBezTo>
                        <a:pt x="613" y="472"/>
                        <a:pt x="596" y="480"/>
                        <a:pt x="578" y="482"/>
                      </a:cubicBezTo>
                      <a:cubicBezTo>
                        <a:pt x="542" y="488"/>
                        <a:pt x="502" y="469"/>
                        <a:pt x="480" y="438"/>
                      </a:cubicBezTo>
                      <a:cubicBezTo>
                        <a:pt x="458" y="408"/>
                        <a:pt x="464" y="363"/>
                        <a:pt x="489" y="333"/>
                      </a:cubicBezTo>
                      <a:cubicBezTo>
                        <a:pt x="501" y="319"/>
                        <a:pt x="518" y="309"/>
                        <a:pt x="537" y="308"/>
                      </a:cubicBezTo>
                      <a:cubicBezTo>
                        <a:pt x="555" y="307"/>
                        <a:pt x="576" y="314"/>
                        <a:pt x="590" y="326"/>
                      </a:cubicBezTo>
                      <a:cubicBezTo>
                        <a:pt x="606" y="338"/>
                        <a:pt x="612" y="355"/>
                        <a:pt x="602" y="371"/>
                      </a:cubicBezTo>
                      <a:cubicBezTo>
                        <a:pt x="592" y="386"/>
                        <a:pt x="572" y="397"/>
                        <a:pt x="553" y="397"/>
                      </a:cubicBezTo>
                      <a:cubicBezTo>
                        <a:pt x="545" y="397"/>
                        <a:pt x="539" y="404"/>
                        <a:pt x="539" y="412"/>
                      </a:cubicBezTo>
                      <a:cubicBezTo>
                        <a:pt x="539" y="420"/>
                        <a:pt x="546" y="426"/>
                        <a:pt x="553" y="426"/>
                      </a:cubicBezTo>
                      <a:cubicBezTo>
                        <a:pt x="555" y="426"/>
                        <a:pt x="557" y="426"/>
                        <a:pt x="559" y="425"/>
                      </a:cubicBezTo>
                      <a:cubicBezTo>
                        <a:pt x="582" y="415"/>
                        <a:pt x="604" y="403"/>
                        <a:pt x="618" y="381"/>
                      </a:cubicBezTo>
                      <a:cubicBezTo>
                        <a:pt x="626" y="370"/>
                        <a:pt x="629" y="355"/>
                        <a:pt x="626" y="342"/>
                      </a:cubicBezTo>
                      <a:cubicBezTo>
                        <a:pt x="623" y="328"/>
                        <a:pt x="614" y="317"/>
                        <a:pt x="605" y="309"/>
                      </a:cubicBezTo>
                      <a:cubicBezTo>
                        <a:pt x="585" y="293"/>
                        <a:pt x="562" y="284"/>
                        <a:pt x="536" y="284"/>
                      </a:cubicBezTo>
                      <a:cubicBezTo>
                        <a:pt x="510" y="284"/>
                        <a:pt x="485" y="297"/>
                        <a:pt x="469" y="315"/>
                      </a:cubicBezTo>
                      <a:cubicBezTo>
                        <a:pt x="452" y="334"/>
                        <a:pt x="441" y="357"/>
                        <a:pt x="438" y="382"/>
                      </a:cubicBezTo>
                      <a:cubicBezTo>
                        <a:pt x="434" y="407"/>
                        <a:pt x="440" y="434"/>
                        <a:pt x="453" y="455"/>
                      </a:cubicBezTo>
                      <a:cubicBezTo>
                        <a:pt x="467" y="477"/>
                        <a:pt x="486" y="494"/>
                        <a:pt x="508" y="505"/>
                      </a:cubicBezTo>
                      <a:cubicBezTo>
                        <a:pt x="530" y="517"/>
                        <a:pt x="556" y="523"/>
                        <a:pt x="582" y="521"/>
                      </a:cubicBezTo>
                      <a:cubicBezTo>
                        <a:pt x="608" y="518"/>
                        <a:pt x="632" y="508"/>
                        <a:pt x="652" y="496"/>
                      </a:cubicBezTo>
                      <a:cubicBezTo>
                        <a:pt x="663" y="489"/>
                        <a:pt x="672" y="482"/>
                        <a:pt x="681" y="475"/>
                      </a:cubicBezTo>
                      <a:cubicBezTo>
                        <a:pt x="691" y="467"/>
                        <a:pt x="700" y="458"/>
                        <a:pt x="708" y="448"/>
                      </a:cubicBezTo>
                      <a:cubicBezTo>
                        <a:pt x="739" y="410"/>
                        <a:pt x="756" y="361"/>
                        <a:pt x="758" y="312"/>
                      </a:cubicBezTo>
                      <a:cubicBezTo>
                        <a:pt x="761" y="263"/>
                        <a:pt x="746" y="213"/>
                        <a:pt x="722" y="17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49" name="Freeform 39">
                  <a:extLst>
                    <a:ext uri="{FF2B5EF4-FFF2-40B4-BE49-F238E27FC236}">
                      <a16:creationId xmlns:a16="http://schemas.microsoft.com/office/drawing/2014/main" id="{2E40DEDA-8E15-AB89-0EDA-442689EBCC9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20934" y="1539155"/>
                  <a:ext cx="54360" cy="143126"/>
                </a:xfrm>
                <a:custGeom>
                  <a:avLst/>
                  <a:gdLst>
                    <a:gd name="T0" fmla="*/ 90 w 131"/>
                    <a:gd name="T1" fmla="*/ 97 h 342"/>
                    <a:gd name="T2" fmla="*/ 93 w 131"/>
                    <a:gd name="T3" fmla="*/ 13 h 342"/>
                    <a:gd name="T4" fmla="*/ 63 w 131"/>
                    <a:gd name="T5" fmla="*/ 93 h 342"/>
                    <a:gd name="T6" fmla="*/ 79 w 131"/>
                    <a:gd name="T7" fmla="*/ 210 h 342"/>
                    <a:gd name="T8" fmla="*/ 70 w 131"/>
                    <a:gd name="T9" fmla="*/ 212 h 342"/>
                    <a:gd name="T10" fmla="*/ 69 w 131"/>
                    <a:gd name="T11" fmla="*/ 0 h 342"/>
                    <a:gd name="T12" fmla="*/ 22 w 131"/>
                    <a:gd name="T13" fmla="*/ 61 h 342"/>
                    <a:gd name="T14" fmla="*/ 12 w 131"/>
                    <a:gd name="T15" fmla="*/ 178 h 342"/>
                    <a:gd name="T16" fmla="*/ 90 w 131"/>
                    <a:gd name="T17" fmla="*/ 342 h 342"/>
                    <a:gd name="T18" fmla="*/ 123 w 131"/>
                    <a:gd name="T19" fmla="*/ 222 h 342"/>
                    <a:gd name="T20" fmla="*/ 90 w 131"/>
                    <a:gd name="T21" fmla="*/ 97 h 3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31" h="342">
                      <a:moveTo>
                        <a:pt x="90" y="97"/>
                      </a:moveTo>
                      <a:cubicBezTo>
                        <a:pt x="88" y="84"/>
                        <a:pt x="94" y="37"/>
                        <a:pt x="93" y="13"/>
                      </a:cubicBezTo>
                      <a:cubicBezTo>
                        <a:pt x="77" y="37"/>
                        <a:pt x="65" y="60"/>
                        <a:pt x="63" y="93"/>
                      </a:cubicBezTo>
                      <a:cubicBezTo>
                        <a:pt x="61" y="132"/>
                        <a:pt x="71" y="171"/>
                        <a:pt x="79" y="210"/>
                      </a:cubicBezTo>
                      <a:cubicBezTo>
                        <a:pt x="81" y="216"/>
                        <a:pt x="72" y="218"/>
                        <a:pt x="70" y="212"/>
                      </a:cubicBezTo>
                      <a:cubicBezTo>
                        <a:pt x="50" y="149"/>
                        <a:pt x="13" y="50"/>
                        <a:pt x="69" y="0"/>
                      </a:cubicBezTo>
                      <a:cubicBezTo>
                        <a:pt x="48" y="11"/>
                        <a:pt x="27" y="51"/>
                        <a:pt x="22" y="61"/>
                      </a:cubicBezTo>
                      <a:cubicBezTo>
                        <a:pt x="5" y="98"/>
                        <a:pt x="0" y="140"/>
                        <a:pt x="12" y="178"/>
                      </a:cubicBezTo>
                      <a:cubicBezTo>
                        <a:pt x="30" y="236"/>
                        <a:pt x="83" y="281"/>
                        <a:pt x="90" y="342"/>
                      </a:cubicBezTo>
                      <a:cubicBezTo>
                        <a:pt x="124" y="315"/>
                        <a:pt x="131" y="265"/>
                        <a:pt x="123" y="222"/>
                      </a:cubicBezTo>
                      <a:cubicBezTo>
                        <a:pt x="115" y="180"/>
                        <a:pt x="97" y="140"/>
                        <a:pt x="90" y="9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50" name="Freeform 40">
                  <a:extLst>
                    <a:ext uri="{FF2B5EF4-FFF2-40B4-BE49-F238E27FC236}">
                      <a16:creationId xmlns:a16="http://schemas.microsoft.com/office/drawing/2014/main" id="{6FDAAC2A-8E4A-90B2-65D9-C78A58D35BF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98227" y="1634802"/>
                  <a:ext cx="70875" cy="136933"/>
                </a:xfrm>
                <a:custGeom>
                  <a:avLst/>
                  <a:gdLst>
                    <a:gd name="T0" fmla="*/ 85 w 170"/>
                    <a:gd name="T1" fmla="*/ 90 h 328"/>
                    <a:gd name="T2" fmla="*/ 69 w 170"/>
                    <a:gd name="T3" fmla="*/ 8 h 328"/>
                    <a:gd name="T4" fmla="*/ 59 w 170"/>
                    <a:gd name="T5" fmla="*/ 92 h 328"/>
                    <a:gd name="T6" fmla="*/ 102 w 170"/>
                    <a:gd name="T7" fmla="*/ 202 h 328"/>
                    <a:gd name="T8" fmla="*/ 93 w 170"/>
                    <a:gd name="T9" fmla="*/ 207 h 328"/>
                    <a:gd name="T10" fmla="*/ 43 w 170"/>
                    <a:gd name="T11" fmla="*/ 0 h 328"/>
                    <a:gd name="T12" fmla="*/ 11 w 170"/>
                    <a:gd name="T13" fmla="*/ 71 h 328"/>
                    <a:gd name="T14" fmla="*/ 29 w 170"/>
                    <a:gd name="T15" fmla="*/ 187 h 328"/>
                    <a:gd name="T16" fmla="*/ 143 w 170"/>
                    <a:gd name="T17" fmla="*/ 328 h 328"/>
                    <a:gd name="T18" fmla="*/ 147 w 170"/>
                    <a:gd name="T19" fmla="*/ 204 h 328"/>
                    <a:gd name="T20" fmla="*/ 85 w 170"/>
                    <a:gd name="T21" fmla="*/ 90 h 3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70" h="328">
                      <a:moveTo>
                        <a:pt x="85" y="90"/>
                      </a:moveTo>
                      <a:cubicBezTo>
                        <a:pt x="81" y="78"/>
                        <a:pt x="76" y="30"/>
                        <a:pt x="69" y="8"/>
                      </a:cubicBezTo>
                      <a:cubicBezTo>
                        <a:pt x="59" y="35"/>
                        <a:pt x="53" y="60"/>
                        <a:pt x="59" y="92"/>
                      </a:cubicBezTo>
                      <a:cubicBezTo>
                        <a:pt x="66" y="131"/>
                        <a:pt x="84" y="167"/>
                        <a:pt x="102" y="202"/>
                      </a:cubicBezTo>
                      <a:cubicBezTo>
                        <a:pt x="104" y="208"/>
                        <a:pt x="96" y="212"/>
                        <a:pt x="93" y="207"/>
                      </a:cubicBezTo>
                      <a:cubicBezTo>
                        <a:pt x="59" y="149"/>
                        <a:pt x="0" y="62"/>
                        <a:pt x="43" y="0"/>
                      </a:cubicBezTo>
                      <a:cubicBezTo>
                        <a:pt x="25" y="16"/>
                        <a:pt x="13" y="59"/>
                        <a:pt x="11" y="71"/>
                      </a:cubicBezTo>
                      <a:cubicBezTo>
                        <a:pt x="3" y="110"/>
                        <a:pt x="8" y="153"/>
                        <a:pt x="29" y="187"/>
                      </a:cubicBezTo>
                      <a:cubicBezTo>
                        <a:pt x="60" y="239"/>
                        <a:pt x="122" y="271"/>
                        <a:pt x="143" y="328"/>
                      </a:cubicBezTo>
                      <a:cubicBezTo>
                        <a:pt x="170" y="294"/>
                        <a:pt x="164" y="244"/>
                        <a:pt x="147" y="204"/>
                      </a:cubicBezTo>
                      <a:cubicBezTo>
                        <a:pt x="130" y="165"/>
                        <a:pt x="102" y="130"/>
                        <a:pt x="85" y="9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51" name="Freeform 41">
                  <a:extLst>
                    <a:ext uri="{FF2B5EF4-FFF2-40B4-BE49-F238E27FC236}">
                      <a16:creationId xmlns:a16="http://schemas.microsoft.com/office/drawing/2014/main" id="{7E51EDD1-AB91-6714-B0C4-629E2D6954D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98227" y="1742147"/>
                  <a:ext cx="70875" cy="136933"/>
                </a:xfrm>
                <a:custGeom>
                  <a:avLst/>
                  <a:gdLst>
                    <a:gd name="T0" fmla="*/ 85 w 170"/>
                    <a:gd name="T1" fmla="*/ 90 h 328"/>
                    <a:gd name="T2" fmla="*/ 69 w 170"/>
                    <a:gd name="T3" fmla="*/ 8 h 328"/>
                    <a:gd name="T4" fmla="*/ 59 w 170"/>
                    <a:gd name="T5" fmla="*/ 91 h 328"/>
                    <a:gd name="T6" fmla="*/ 102 w 170"/>
                    <a:gd name="T7" fmla="*/ 202 h 328"/>
                    <a:gd name="T8" fmla="*/ 93 w 170"/>
                    <a:gd name="T9" fmla="*/ 206 h 328"/>
                    <a:gd name="T10" fmla="*/ 43 w 170"/>
                    <a:gd name="T11" fmla="*/ 0 h 328"/>
                    <a:gd name="T12" fmla="*/ 11 w 170"/>
                    <a:gd name="T13" fmla="*/ 71 h 328"/>
                    <a:gd name="T14" fmla="*/ 29 w 170"/>
                    <a:gd name="T15" fmla="*/ 187 h 328"/>
                    <a:gd name="T16" fmla="*/ 143 w 170"/>
                    <a:gd name="T17" fmla="*/ 328 h 328"/>
                    <a:gd name="T18" fmla="*/ 147 w 170"/>
                    <a:gd name="T19" fmla="*/ 204 h 328"/>
                    <a:gd name="T20" fmla="*/ 85 w 170"/>
                    <a:gd name="T21" fmla="*/ 90 h 3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70" h="328">
                      <a:moveTo>
                        <a:pt x="85" y="90"/>
                      </a:moveTo>
                      <a:cubicBezTo>
                        <a:pt x="81" y="78"/>
                        <a:pt x="76" y="30"/>
                        <a:pt x="69" y="8"/>
                      </a:cubicBezTo>
                      <a:cubicBezTo>
                        <a:pt x="59" y="34"/>
                        <a:pt x="53" y="60"/>
                        <a:pt x="59" y="91"/>
                      </a:cubicBezTo>
                      <a:cubicBezTo>
                        <a:pt x="66" y="131"/>
                        <a:pt x="84" y="166"/>
                        <a:pt x="102" y="202"/>
                      </a:cubicBezTo>
                      <a:cubicBezTo>
                        <a:pt x="104" y="207"/>
                        <a:pt x="96" y="212"/>
                        <a:pt x="93" y="206"/>
                      </a:cubicBezTo>
                      <a:cubicBezTo>
                        <a:pt x="59" y="149"/>
                        <a:pt x="0" y="61"/>
                        <a:pt x="43" y="0"/>
                      </a:cubicBezTo>
                      <a:cubicBezTo>
                        <a:pt x="25" y="16"/>
                        <a:pt x="13" y="59"/>
                        <a:pt x="11" y="71"/>
                      </a:cubicBezTo>
                      <a:cubicBezTo>
                        <a:pt x="3" y="110"/>
                        <a:pt x="8" y="152"/>
                        <a:pt x="29" y="187"/>
                      </a:cubicBezTo>
                      <a:cubicBezTo>
                        <a:pt x="60" y="239"/>
                        <a:pt x="122" y="271"/>
                        <a:pt x="143" y="328"/>
                      </a:cubicBezTo>
                      <a:cubicBezTo>
                        <a:pt x="170" y="293"/>
                        <a:pt x="164" y="244"/>
                        <a:pt x="147" y="204"/>
                      </a:cubicBezTo>
                      <a:cubicBezTo>
                        <a:pt x="130" y="164"/>
                        <a:pt x="102" y="130"/>
                        <a:pt x="85" y="9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52" name="Freeform 42">
                  <a:extLst>
                    <a:ext uri="{FF2B5EF4-FFF2-40B4-BE49-F238E27FC236}">
                      <a16:creationId xmlns:a16="http://schemas.microsoft.com/office/drawing/2014/main" id="{F0239D5B-CDCC-F1C0-4221-38E85A09ABC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41324" y="1153127"/>
                  <a:ext cx="142438" cy="58489"/>
                </a:xfrm>
                <a:custGeom>
                  <a:avLst/>
                  <a:gdLst>
                    <a:gd name="T0" fmla="*/ 275 w 340"/>
                    <a:gd name="T1" fmla="*/ 122 h 139"/>
                    <a:gd name="T2" fmla="*/ 340 w 340"/>
                    <a:gd name="T3" fmla="*/ 79 h 139"/>
                    <a:gd name="T4" fmla="*/ 128 w 340"/>
                    <a:gd name="T5" fmla="*/ 64 h 139"/>
                    <a:gd name="T6" fmla="*/ 131 w 340"/>
                    <a:gd name="T7" fmla="*/ 55 h 139"/>
                    <a:gd name="T8" fmla="*/ 247 w 340"/>
                    <a:gd name="T9" fmla="*/ 79 h 139"/>
                    <a:gd name="T10" fmla="*/ 328 w 340"/>
                    <a:gd name="T11" fmla="*/ 54 h 139"/>
                    <a:gd name="T12" fmla="*/ 244 w 340"/>
                    <a:gd name="T13" fmla="*/ 52 h 139"/>
                    <a:gd name="T14" fmla="*/ 121 w 340"/>
                    <a:gd name="T15" fmla="*/ 10 h 139"/>
                    <a:gd name="T16" fmla="*/ 0 w 340"/>
                    <a:gd name="T17" fmla="*/ 35 h 139"/>
                    <a:gd name="T18" fmla="*/ 158 w 340"/>
                    <a:gd name="T19" fmla="*/ 124 h 139"/>
                    <a:gd name="T20" fmla="*/ 275 w 340"/>
                    <a:gd name="T21" fmla="*/ 122 h 1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40" h="139">
                      <a:moveTo>
                        <a:pt x="275" y="122"/>
                      </a:moveTo>
                      <a:cubicBezTo>
                        <a:pt x="286" y="118"/>
                        <a:pt x="327" y="99"/>
                        <a:pt x="340" y="79"/>
                      </a:cubicBezTo>
                      <a:cubicBezTo>
                        <a:pt x="286" y="132"/>
                        <a:pt x="190" y="88"/>
                        <a:pt x="128" y="64"/>
                      </a:cubicBezTo>
                      <a:cubicBezTo>
                        <a:pt x="122" y="62"/>
                        <a:pt x="125" y="53"/>
                        <a:pt x="131" y="55"/>
                      </a:cubicBezTo>
                      <a:cubicBezTo>
                        <a:pt x="169" y="66"/>
                        <a:pt x="207" y="79"/>
                        <a:pt x="247" y="79"/>
                      </a:cubicBezTo>
                      <a:cubicBezTo>
                        <a:pt x="279" y="79"/>
                        <a:pt x="303" y="69"/>
                        <a:pt x="328" y="54"/>
                      </a:cubicBezTo>
                      <a:cubicBezTo>
                        <a:pt x="305" y="52"/>
                        <a:pt x="257" y="55"/>
                        <a:pt x="244" y="52"/>
                      </a:cubicBezTo>
                      <a:cubicBezTo>
                        <a:pt x="202" y="42"/>
                        <a:pt x="163" y="21"/>
                        <a:pt x="121" y="10"/>
                      </a:cubicBezTo>
                      <a:cubicBezTo>
                        <a:pt x="79" y="0"/>
                        <a:pt x="29" y="3"/>
                        <a:pt x="0" y="35"/>
                      </a:cubicBezTo>
                      <a:cubicBezTo>
                        <a:pt x="60" y="46"/>
                        <a:pt x="101" y="102"/>
                        <a:pt x="158" y="124"/>
                      </a:cubicBezTo>
                      <a:cubicBezTo>
                        <a:pt x="195" y="139"/>
                        <a:pt x="238" y="137"/>
                        <a:pt x="275" y="1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53" name="Freeform 43">
                  <a:extLst>
                    <a:ext uri="{FF2B5EF4-FFF2-40B4-BE49-F238E27FC236}">
                      <a16:creationId xmlns:a16="http://schemas.microsoft.com/office/drawing/2014/main" id="{6A70D253-0AC6-10E4-216C-BAA6FE9C4B8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46365" y="1144870"/>
                  <a:ext cx="134181" cy="77756"/>
                </a:xfrm>
                <a:custGeom>
                  <a:avLst/>
                  <a:gdLst>
                    <a:gd name="T0" fmla="*/ 117 w 320"/>
                    <a:gd name="T1" fmla="*/ 82 h 185"/>
                    <a:gd name="T2" fmla="*/ 122 w 320"/>
                    <a:gd name="T3" fmla="*/ 74 h 185"/>
                    <a:gd name="T4" fmla="*/ 230 w 320"/>
                    <a:gd name="T5" fmla="*/ 125 h 185"/>
                    <a:gd name="T6" fmla="*/ 314 w 320"/>
                    <a:gd name="T7" fmla="*/ 120 h 185"/>
                    <a:gd name="T8" fmla="*/ 233 w 320"/>
                    <a:gd name="T9" fmla="*/ 98 h 185"/>
                    <a:gd name="T10" fmla="*/ 124 w 320"/>
                    <a:gd name="T11" fmla="*/ 29 h 185"/>
                    <a:gd name="T12" fmla="*/ 0 w 320"/>
                    <a:gd name="T13" fmla="*/ 24 h 185"/>
                    <a:gd name="T14" fmla="*/ 133 w 320"/>
                    <a:gd name="T15" fmla="*/ 148 h 185"/>
                    <a:gd name="T16" fmla="*/ 247 w 320"/>
                    <a:gd name="T17" fmla="*/ 174 h 185"/>
                    <a:gd name="T18" fmla="*/ 320 w 320"/>
                    <a:gd name="T19" fmla="*/ 147 h 185"/>
                    <a:gd name="T20" fmla="*/ 117 w 320"/>
                    <a:gd name="T21" fmla="*/ 82 h 1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20" h="185">
                      <a:moveTo>
                        <a:pt x="117" y="82"/>
                      </a:moveTo>
                      <a:cubicBezTo>
                        <a:pt x="112" y="79"/>
                        <a:pt x="117" y="71"/>
                        <a:pt x="122" y="74"/>
                      </a:cubicBezTo>
                      <a:cubicBezTo>
                        <a:pt x="157" y="94"/>
                        <a:pt x="191" y="115"/>
                        <a:pt x="230" y="125"/>
                      </a:cubicBezTo>
                      <a:cubicBezTo>
                        <a:pt x="261" y="132"/>
                        <a:pt x="287" y="128"/>
                        <a:pt x="314" y="120"/>
                      </a:cubicBezTo>
                      <a:cubicBezTo>
                        <a:pt x="292" y="112"/>
                        <a:pt x="245" y="104"/>
                        <a:pt x="233" y="98"/>
                      </a:cubicBezTo>
                      <a:cubicBezTo>
                        <a:pt x="195" y="79"/>
                        <a:pt x="162" y="49"/>
                        <a:pt x="124" y="29"/>
                      </a:cubicBezTo>
                      <a:cubicBezTo>
                        <a:pt x="85" y="9"/>
                        <a:pt x="36" y="0"/>
                        <a:pt x="0" y="24"/>
                      </a:cubicBezTo>
                      <a:cubicBezTo>
                        <a:pt x="55" y="49"/>
                        <a:pt x="82" y="114"/>
                        <a:pt x="133" y="148"/>
                      </a:cubicBezTo>
                      <a:cubicBezTo>
                        <a:pt x="166" y="171"/>
                        <a:pt x="207" y="179"/>
                        <a:pt x="247" y="174"/>
                      </a:cubicBezTo>
                      <a:cubicBezTo>
                        <a:pt x="259" y="172"/>
                        <a:pt x="303" y="163"/>
                        <a:pt x="320" y="147"/>
                      </a:cubicBezTo>
                      <a:cubicBezTo>
                        <a:pt x="256" y="185"/>
                        <a:pt x="172" y="120"/>
                        <a:pt x="117" y="8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54" name="Freeform 44">
                  <a:extLst>
                    <a:ext uri="{FF2B5EF4-FFF2-40B4-BE49-F238E27FC236}">
                      <a16:creationId xmlns:a16="http://schemas.microsoft.com/office/drawing/2014/main" id="{E17F6070-248A-8940-1E70-D47D119D928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440397" y="1144870"/>
                  <a:ext cx="134181" cy="77756"/>
                </a:xfrm>
                <a:custGeom>
                  <a:avLst/>
                  <a:gdLst>
                    <a:gd name="T0" fmla="*/ 117 w 320"/>
                    <a:gd name="T1" fmla="*/ 82 h 185"/>
                    <a:gd name="T2" fmla="*/ 122 w 320"/>
                    <a:gd name="T3" fmla="*/ 74 h 185"/>
                    <a:gd name="T4" fmla="*/ 230 w 320"/>
                    <a:gd name="T5" fmla="*/ 124 h 185"/>
                    <a:gd name="T6" fmla="*/ 314 w 320"/>
                    <a:gd name="T7" fmla="*/ 120 h 185"/>
                    <a:gd name="T8" fmla="*/ 233 w 320"/>
                    <a:gd name="T9" fmla="*/ 98 h 185"/>
                    <a:gd name="T10" fmla="*/ 123 w 320"/>
                    <a:gd name="T11" fmla="*/ 29 h 185"/>
                    <a:gd name="T12" fmla="*/ 0 w 320"/>
                    <a:gd name="T13" fmla="*/ 24 h 185"/>
                    <a:gd name="T14" fmla="*/ 132 w 320"/>
                    <a:gd name="T15" fmla="*/ 148 h 185"/>
                    <a:gd name="T16" fmla="*/ 247 w 320"/>
                    <a:gd name="T17" fmla="*/ 174 h 185"/>
                    <a:gd name="T18" fmla="*/ 320 w 320"/>
                    <a:gd name="T19" fmla="*/ 147 h 185"/>
                    <a:gd name="T20" fmla="*/ 117 w 320"/>
                    <a:gd name="T21" fmla="*/ 82 h 1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20" h="185">
                      <a:moveTo>
                        <a:pt x="117" y="82"/>
                      </a:moveTo>
                      <a:cubicBezTo>
                        <a:pt x="112" y="79"/>
                        <a:pt x="117" y="71"/>
                        <a:pt x="122" y="74"/>
                      </a:cubicBezTo>
                      <a:cubicBezTo>
                        <a:pt x="156" y="94"/>
                        <a:pt x="191" y="115"/>
                        <a:pt x="230" y="124"/>
                      </a:cubicBezTo>
                      <a:cubicBezTo>
                        <a:pt x="261" y="132"/>
                        <a:pt x="287" y="128"/>
                        <a:pt x="314" y="120"/>
                      </a:cubicBezTo>
                      <a:cubicBezTo>
                        <a:pt x="292" y="112"/>
                        <a:pt x="245" y="104"/>
                        <a:pt x="233" y="98"/>
                      </a:cubicBezTo>
                      <a:cubicBezTo>
                        <a:pt x="194" y="79"/>
                        <a:pt x="162" y="49"/>
                        <a:pt x="123" y="29"/>
                      </a:cubicBezTo>
                      <a:cubicBezTo>
                        <a:pt x="85" y="9"/>
                        <a:pt x="36" y="0"/>
                        <a:pt x="0" y="24"/>
                      </a:cubicBezTo>
                      <a:cubicBezTo>
                        <a:pt x="55" y="49"/>
                        <a:pt x="82" y="114"/>
                        <a:pt x="132" y="148"/>
                      </a:cubicBezTo>
                      <a:cubicBezTo>
                        <a:pt x="165" y="171"/>
                        <a:pt x="207" y="179"/>
                        <a:pt x="247" y="174"/>
                      </a:cubicBezTo>
                      <a:cubicBezTo>
                        <a:pt x="259" y="172"/>
                        <a:pt x="303" y="163"/>
                        <a:pt x="320" y="147"/>
                      </a:cubicBezTo>
                      <a:cubicBezTo>
                        <a:pt x="256" y="185"/>
                        <a:pt x="172" y="120"/>
                        <a:pt x="117" y="8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55" name="Oval 45">
                  <a:extLst>
                    <a:ext uri="{FF2B5EF4-FFF2-40B4-BE49-F238E27FC236}">
                      <a16:creationId xmlns:a16="http://schemas.microsoft.com/office/drawing/2014/main" id="{D9BB1D3C-9B05-80FC-0ABE-DA75E29BF6A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822984" y="1455894"/>
                  <a:ext cx="52984" cy="52984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</p:grpSp>
        </p:grpSp>
        <p:grpSp>
          <p:nvGrpSpPr>
            <p:cNvPr id="460" name="组合 459">
              <a:extLst>
                <a:ext uri="{FF2B5EF4-FFF2-40B4-BE49-F238E27FC236}">
                  <a16:creationId xmlns:a16="http://schemas.microsoft.com/office/drawing/2014/main" id="{0805049D-2824-60E9-D50D-FD08C8B11C31}"/>
                </a:ext>
              </a:extLst>
            </p:cNvPr>
            <p:cNvGrpSpPr/>
            <p:nvPr/>
          </p:nvGrpSpPr>
          <p:grpSpPr>
            <a:xfrm>
              <a:off x="2729848" y="2331052"/>
              <a:ext cx="1595049" cy="412122"/>
              <a:chOff x="6475814" y="4223057"/>
              <a:chExt cx="2334573" cy="603197"/>
            </a:xfrm>
          </p:grpSpPr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C4DF4A08-C6C9-60C8-9CA7-5E2261564B54}"/>
                  </a:ext>
                </a:extLst>
              </p:cNvPr>
              <p:cNvSpPr/>
              <p:nvPr/>
            </p:nvSpPr>
            <p:spPr>
              <a:xfrm flipH="1">
                <a:off x="6475814" y="4223057"/>
                <a:ext cx="2334573" cy="603197"/>
              </a:xfrm>
              <a:custGeom>
                <a:avLst/>
                <a:gdLst>
                  <a:gd name="connsiteX0" fmla="*/ 2237599 w 2334573"/>
                  <a:gd name="connsiteY0" fmla="*/ 0 h 603197"/>
                  <a:gd name="connsiteX1" fmla="*/ 1893927 w 2334573"/>
                  <a:gd name="connsiteY1" fmla="*/ 0 h 603197"/>
                  <a:gd name="connsiteX2" fmla="*/ 440646 w 2334573"/>
                  <a:gd name="connsiteY2" fmla="*/ 0 h 603197"/>
                  <a:gd name="connsiteX3" fmla="*/ 96974 w 2334573"/>
                  <a:gd name="connsiteY3" fmla="*/ 0 h 603197"/>
                  <a:gd name="connsiteX4" fmla="*/ 96974 w 2334573"/>
                  <a:gd name="connsiteY4" fmla="*/ 69779 h 603197"/>
                  <a:gd name="connsiteX5" fmla="*/ 83397 w 2334573"/>
                  <a:gd name="connsiteY5" fmla="*/ 80182 h 603197"/>
                  <a:gd name="connsiteX6" fmla="*/ 0 w 2334573"/>
                  <a:gd name="connsiteY6" fmla="*/ 301599 h 603197"/>
                  <a:gd name="connsiteX7" fmla="*/ 83397 w 2334573"/>
                  <a:gd name="connsiteY7" fmla="*/ 523016 h 603197"/>
                  <a:gd name="connsiteX8" fmla="*/ 96974 w 2334573"/>
                  <a:gd name="connsiteY8" fmla="*/ 533419 h 603197"/>
                  <a:gd name="connsiteX9" fmla="*/ 96974 w 2334573"/>
                  <a:gd name="connsiteY9" fmla="*/ 603197 h 603197"/>
                  <a:gd name="connsiteX10" fmla="*/ 440646 w 2334573"/>
                  <a:gd name="connsiteY10" fmla="*/ 603197 h 603197"/>
                  <a:gd name="connsiteX11" fmla="*/ 1893927 w 2334573"/>
                  <a:gd name="connsiteY11" fmla="*/ 603197 h 603197"/>
                  <a:gd name="connsiteX12" fmla="*/ 2237599 w 2334573"/>
                  <a:gd name="connsiteY12" fmla="*/ 603197 h 603197"/>
                  <a:gd name="connsiteX13" fmla="*/ 2237599 w 2334573"/>
                  <a:gd name="connsiteY13" fmla="*/ 533419 h 603197"/>
                  <a:gd name="connsiteX14" fmla="*/ 2251176 w 2334573"/>
                  <a:gd name="connsiteY14" fmla="*/ 523016 h 603197"/>
                  <a:gd name="connsiteX15" fmla="*/ 2334573 w 2334573"/>
                  <a:gd name="connsiteY15" fmla="*/ 301599 h 603197"/>
                  <a:gd name="connsiteX16" fmla="*/ 2251176 w 2334573"/>
                  <a:gd name="connsiteY16" fmla="*/ 80182 h 603197"/>
                  <a:gd name="connsiteX17" fmla="*/ 2237599 w 2334573"/>
                  <a:gd name="connsiteY17" fmla="*/ 69779 h 603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334573" h="603197">
                    <a:moveTo>
                      <a:pt x="2237599" y="0"/>
                    </a:moveTo>
                    <a:lnTo>
                      <a:pt x="1893927" y="0"/>
                    </a:lnTo>
                    <a:lnTo>
                      <a:pt x="440646" y="0"/>
                    </a:lnTo>
                    <a:lnTo>
                      <a:pt x="96974" y="0"/>
                    </a:lnTo>
                    <a:lnTo>
                      <a:pt x="96974" y="69779"/>
                    </a:lnTo>
                    <a:lnTo>
                      <a:pt x="83397" y="80182"/>
                    </a:lnTo>
                    <a:cubicBezTo>
                      <a:pt x="33081" y="128167"/>
                      <a:pt x="0" y="209430"/>
                      <a:pt x="0" y="301599"/>
                    </a:cubicBezTo>
                    <a:cubicBezTo>
                      <a:pt x="0" y="393768"/>
                      <a:pt x="33081" y="475031"/>
                      <a:pt x="83397" y="523016"/>
                    </a:cubicBezTo>
                    <a:lnTo>
                      <a:pt x="96974" y="533419"/>
                    </a:lnTo>
                    <a:lnTo>
                      <a:pt x="96974" y="603197"/>
                    </a:lnTo>
                    <a:lnTo>
                      <a:pt x="440646" y="603197"/>
                    </a:lnTo>
                    <a:lnTo>
                      <a:pt x="1893927" y="603197"/>
                    </a:lnTo>
                    <a:lnTo>
                      <a:pt x="2237599" y="603197"/>
                    </a:lnTo>
                    <a:lnTo>
                      <a:pt x="2237599" y="533419"/>
                    </a:lnTo>
                    <a:lnTo>
                      <a:pt x="2251176" y="523016"/>
                    </a:lnTo>
                    <a:cubicBezTo>
                      <a:pt x="2301492" y="475031"/>
                      <a:pt x="2334573" y="393768"/>
                      <a:pt x="2334573" y="301599"/>
                    </a:cubicBezTo>
                    <a:cubicBezTo>
                      <a:pt x="2334573" y="209430"/>
                      <a:pt x="2301492" y="128167"/>
                      <a:pt x="2251176" y="80182"/>
                    </a:cubicBezTo>
                    <a:lnTo>
                      <a:pt x="2237599" y="69779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r>
                  <a:rPr lang="zh-CN" altLang="en-US" dirty="0">
                    <a:latin typeface="+mn-ea"/>
                  </a:rPr>
                  <a:t>请输入标题</a:t>
                </a:r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C42D29A1-DF0E-C668-E1AD-9B3BD3387498}"/>
                  </a:ext>
                </a:extLst>
              </p:cNvPr>
              <p:cNvSpPr/>
              <p:nvPr/>
            </p:nvSpPr>
            <p:spPr>
              <a:xfrm flipH="1">
                <a:off x="6507452" y="4246113"/>
                <a:ext cx="2271297" cy="557084"/>
              </a:xfrm>
              <a:custGeom>
                <a:avLst/>
                <a:gdLst>
                  <a:gd name="connsiteX0" fmla="*/ 2237599 w 2334573"/>
                  <a:gd name="connsiteY0" fmla="*/ 0 h 603197"/>
                  <a:gd name="connsiteX1" fmla="*/ 1893927 w 2334573"/>
                  <a:gd name="connsiteY1" fmla="*/ 0 h 603197"/>
                  <a:gd name="connsiteX2" fmla="*/ 440646 w 2334573"/>
                  <a:gd name="connsiteY2" fmla="*/ 0 h 603197"/>
                  <a:gd name="connsiteX3" fmla="*/ 96974 w 2334573"/>
                  <a:gd name="connsiteY3" fmla="*/ 0 h 603197"/>
                  <a:gd name="connsiteX4" fmla="*/ 96974 w 2334573"/>
                  <a:gd name="connsiteY4" fmla="*/ 69779 h 603197"/>
                  <a:gd name="connsiteX5" fmla="*/ 83397 w 2334573"/>
                  <a:gd name="connsiteY5" fmla="*/ 80182 h 603197"/>
                  <a:gd name="connsiteX6" fmla="*/ 0 w 2334573"/>
                  <a:gd name="connsiteY6" fmla="*/ 301599 h 603197"/>
                  <a:gd name="connsiteX7" fmla="*/ 83397 w 2334573"/>
                  <a:gd name="connsiteY7" fmla="*/ 523016 h 603197"/>
                  <a:gd name="connsiteX8" fmla="*/ 96974 w 2334573"/>
                  <a:gd name="connsiteY8" fmla="*/ 533419 h 603197"/>
                  <a:gd name="connsiteX9" fmla="*/ 96974 w 2334573"/>
                  <a:gd name="connsiteY9" fmla="*/ 603197 h 603197"/>
                  <a:gd name="connsiteX10" fmla="*/ 440646 w 2334573"/>
                  <a:gd name="connsiteY10" fmla="*/ 603197 h 603197"/>
                  <a:gd name="connsiteX11" fmla="*/ 1893927 w 2334573"/>
                  <a:gd name="connsiteY11" fmla="*/ 603197 h 603197"/>
                  <a:gd name="connsiteX12" fmla="*/ 2237599 w 2334573"/>
                  <a:gd name="connsiteY12" fmla="*/ 603197 h 603197"/>
                  <a:gd name="connsiteX13" fmla="*/ 2237599 w 2334573"/>
                  <a:gd name="connsiteY13" fmla="*/ 533419 h 603197"/>
                  <a:gd name="connsiteX14" fmla="*/ 2251176 w 2334573"/>
                  <a:gd name="connsiteY14" fmla="*/ 523016 h 603197"/>
                  <a:gd name="connsiteX15" fmla="*/ 2334573 w 2334573"/>
                  <a:gd name="connsiteY15" fmla="*/ 301599 h 603197"/>
                  <a:gd name="connsiteX16" fmla="*/ 2251176 w 2334573"/>
                  <a:gd name="connsiteY16" fmla="*/ 80182 h 603197"/>
                  <a:gd name="connsiteX17" fmla="*/ 2237599 w 2334573"/>
                  <a:gd name="connsiteY17" fmla="*/ 69779 h 603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334573" h="603197">
                    <a:moveTo>
                      <a:pt x="2237599" y="0"/>
                    </a:moveTo>
                    <a:lnTo>
                      <a:pt x="1893927" y="0"/>
                    </a:lnTo>
                    <a:lnTo>
                      <a:pt x="440646" y="0"/>
                    </a:lnTo>
                    <a:lnTo>
                      <a:pt x="96974" y="0"/>
                    </a:lnTo>
                    <a:lnTo>
                      <a:pt x="96974" y="69779"/>
                    </a:lnTo>
                    <a:lnTo>
                      <a:pt x="83397" y="80182"/>
                    </a:lnTo>
                    <a:cubicBezTo>
                      <a:pt x="33081" y="128167"/>
                      <a:pt x="0" y="209430"/>
                      <a:pt x="0" y="301599"/>
                    </a:cubicBezTo>
                    <a:cubicBezTo>
                      <a:pt x="0" y="393768"/>
                      <a:pt x="33081" y="475031"/>
                      <a:pt x="83397" y="523016"/>
                    </a:cubicBezTo>
                    <a:lnTo>
                      <a:pt x="96974" y="533419"/>
                    </a:lnTo>
                    <a:lnTo>
                      <a:pt x="96974" y="603197"/>
                    </a:lnTo>
                    <a:lnTo>
                      <a:pt x="440646" y="603197"/>
                    </a:lnTo>
                    <a:lnTo>
                      <a:pt x="1893927" y="603197"/>
                    </a:lnTo>
                    <a:lnTo>
                      <a:pt x="2237599" y="603197"/>
                    </a:lnTo>
                    <a:lnTo>
                      <a:pt x="2237599" y="533419"/>
                    </a:lnTo>
                    <a:lnTo>
                      <a:pt x="2251176" y="523016"/>
                    </a:lnTo>
                    <a:cubicBezTo>
                      <a:pt x="2301492" y="475031"/>
                      <a:pt x="2334573" y="393768"/>
                      <a:pt x="2334573" y="301599"/>
                    </a:cubicBezTo>
                    <a:cubicBezTo>
                      <a:pt x="2334573" y="209430"/>
                      <a:pt x="2301492" y="128167"/>
                      <a:pt x="2251176" y="80182"/>
                    </a:cubicBezTo>
                    <a:lnTo>
                      <a:pt x="2237599" y="69779"/>
                    </a:lnTo>
                    <a:close/>
                  </a:path>
                </a:pathLst>
              </a:custGeom>
              <a:no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latin typeface="+mn-ea"/>
                </a:endParaRPr>
              </a:p>
            </p:txBody>
          </p:sp>
        </p:grp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9A827A7E-3E03-196D-0DF7-8C470D2D059B}"/>
              </a:ext>
            </a:extLst>
          </p:cNvPr>
          <p:cNvGrpSpPr/>
          <p:nvPr/>
        </p:nvGrpSpPr>
        <p:grpSpPr>
          <a:xfrm>
            <a:off x="5187119" y="2890995"/>
            <a:ext cx="2967960" cy="1598638"/>
            <a:chOff x="2006261" y="1200089"/>
            <a:chExt cx="2967960" cy="1598638"/>
          </a:xfrm>
        </p:grpSpPr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id="{9A7EF1B4-15BA-74A3-8E57-176C0BFFF349}"/>
                </a:ext>
              </a:extLst>
            </p:cNvPr>
            <p:cNvGrpSpPr/>
            <p:nvPr/>
          </p:nvGrpSpPr>
          <p:grpSpPr>
            <a:xfrm>
              <a:off x="2006261" y="1200089"/>
              <a:ext cx="2967960" cy="1598638"/>
              <a:chOff x="2006261" y="1200088"/>
              <a:chExt cx="4536796" cy="2443663"/>
            </a:xfrm>
          </p:grpSpPr>
          <p:sp>
            <p:nvSpPr>
              <p:cNvPr id="485" name="矩形: 圆角 484">
                <a:extLst>
                  <a:ext uri="{FF2B5EF4-FFF2-40B4-BE49-F238E27FC236}">
                    <a16:creationId xmlns:a16="http://schemas.microsoft.com/office/drawing/2014/main" id="{E72BDCFA-D8DE-9F12-0BAA-AB2A965015A8}"/>
                  </a:ext>
                </a:extLst>
              </p:cNvPr>
              <p:cNvSpPr/>
              <p:nvPr>
                <p:custDataLst>
                  <p:tags r:id="rId7"/>
                </p:custDataLst>
              </p:nvPr>
            </p:nvSpPr>
            <p:spPr>
              <a:xfrm>
                <a:off x="2006261" y="1200088"/>
                <a:ext cx="4536796" cy="2443663"/>
              </a:xfrm>
              <a:prstGeom prst="roundRect">
                <a:avLst>
                  <a:gd name="adj" fmla="val 966"/>
                </a:avLst>
              </a:prstGeom>
              <a:blipFill>
                <a:blip r:embed="rId11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 w="12827">
                <a:solidFill>
                  <a:schemeClr val="accent1"/>
                </a:solidFill>
              </a:ln>
              <a:effectLst>
                <a:outerShdw blurRad="115443" dist="38481" dir="5400000" algn="t" rotWithShape="0">
                  <a:srgbClr val="2F4F48">
                    <a:alpha val="18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2354" tIns="46177" rIns="92354" bIns="46177" rtlCol="0" anchor="ctr"/>
              <a:lstStyle/>
              <a:p>
                <a:pPr algn="ctr"/>
                <a:endParaRPr lang="zh-CN" altLang="en-US" sz="1818" dirty="0">
                  <a:latin typeface="+mn-ea"/>
                </a:endParaRPr>
              </a:p>
            </p:txBody>
          </p:sp>
          <p:grpSp>
            <p:nvGrpSpPr>
              <p:cNvPr id="486" name="组合 485">
                <a:extLst>
                  <a:ext uri="{FF2B5EF4-FFF2-40B4-BE49-F238E27FC236}">
                    <a16:creationId xmlns:a16="http://schemas.microsoft.com/office/drawing/2014/main" id="{3EBE8F9A-6EBF-E54F-2A89-D733C4D68E11}"/>
                  </a:ext>
                </a:extLst>
              </p:cNvPr>
              <p:cNvGrpSpPr/>
              <p:nvPr/>
            </p:nvGrpSpPr>
            <p:grpSpPr>
              <a:xfrm>
                <a:off x="5858070" y="1360933"/>
                <a:ext cx="484169" cy="476318"/>
                <a:chOff x="2440397" y="1127667"/>
                <a:chExt cx="763798" cy="751413"/>
              </a:xfrm>
              <a:solidFill>
                <a:schemeClr val="accent1"/>
              </a:solidFill>
            </p:grpSpPr>
            <p:sp>
              <p:nvSpPr>
                <p:cNvPr id="487" name="Freeform 36">
                  <a:extLst>
                    <a:ext uri="{FF2B5EF4-FFF2-40B4-BE49-F238E27FC236}">
                      <a16:creationId xmlns:a16="http://schemas.microsoft.com/office/drawing/2014/main" id="{20A23DBD-4575-FDC9-B6FF-774B786DCEB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021847" y="1167578"/>
                  <a:ext cx="142438" cy="142438"/>
                </a:xfrm>
                <a:custGeom>
                  <a:avLst/>
                  <a:gdLst>
                    <a:gd name="T0" fmla="*/ 248 w 341"/>
                    <a:gd name="T1" fmla="*/ 293 h 341"/>
                    <a:gd name="T2" fmla="*/ 267 w 341"/>
                    <a:gd name="T3" fmla="*/ 287 h 341"/>
                    <a:gd name="T4" fmla="*/ 271 w 341"/>
                    <a:gd name="T5" fmla="*/ 277 h 341"/>
                    <a:gd name="T6" fmla="*/ 341 w 341"/>
                    <a:gd name="T7" fmla="*/ 2 h 341"/>
                    <a:gd name="T8" fmla="*/ 339 w 341"/>
                    <a:gd name="T9" fmla="*/ 0 h 341"/>
                    <a:gd name="T10" fmla="*/ 64 w 341"/>
                    <a:gd name="T11" fmla="*/ 70 h 341"/>
                    <a:gd name="T12" fmla="*/ 54 w 341"/>
                    <a:gd name="T13" fmla="*/ 74 h 341"/>
                    <a:gd name="T14" fmla="*/ 49 w 341"/>
                    <a:gd name="T15" fmla="*/ 93 h 341"/>
                    <a:gd name="T16" fmla="*/ 24 w 341"/>
                    <a:gd name="T17" fmla="*/ 252 h 341"/>
                    <a:gd name="T18" fmla="*/ 0 w 341"/>
                    <a:gd name="T19" fmla="*/ 341 h 341"/>
                    <a:gd name="T20" fmla="*/ 89 w 341"/>
                    <a:gd name="T21" fmla="*/ 317 h 341"/>
                    <a:gd name="T22" fmla="*/ 248 w 341"/>
                    <a:gd name="T23" fmla="*/ 293 h 341"/>
                    <a:gd name="T24" fmla="*/ 98 w 341"/>
                    <a:gd name="T25" fmla="*/ 210 h 341"/>
                    <a:gd name="T26" fmla="*/ 110 w 341"/>
                    <a:gd name="T27" fmla="*/ 133 h 341"/>
                    <a:gd name="T28" fmla="*/ 113 w 341"/>
                    <a:gd name="T29" fmla="*/ 123 h 341"/>
                    <a:gd name="T30" fmla="*/ 118 w 341"/>
                    <a:gd name="T31" fmla="*/ 121 h 341"/>
                    <a:gd name="T32" fmla="*/ 253 w 341"/>
                    <a:gd name="T33" fmla="*/ 87 h 341"/>
                    <a:gd name="T34" fmla="*/ 220 w 341"/>
                    <a:gd name="T35" fmla="*/ 223 h 341"/>
                    <a:gd name="T36" fmla="*/ 218 w 341"/>
                    <a:gd name="T37" fmla="*/ 228 h 341"/>
                    <a:gd name="T38" fmla="*/ 208 w 341"/>
                    <a:gd name="T39" fmla="*/ 231 h 341"/>
                    <a:gd name="T40" fmla="*/ 131 w 341"/>
                    <a:gd name="T41" fmla="*/ 243 h 341"/>
                    <a:gd name="T42" fmla="*/ 87 w 341"/>
                    <a:gd name="T43" fmla="*/ 254 h 341"/>
                    <a:gd name="T44" fmla="*/ 98 w 341"/>
                    <a:gd name="T45" fmla="*/ 210 h 3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341" h="341">
                      <a:moveTo>
                        <a:pt x="248" y="293"/>
                      </a:moveTo>
                      <a:cubicBezTo>
                        <a:pt x="255" y="293"/>
                        <a:pt x="262" y="293"/>
                        <a:pt x="267" y="287"/>
                      </a:cubicBezTo>
                      <a:cubicBezTo>
                        <a:pt x="269" y="284"/>
                        <a:pt x="271" y="280"/>
                        <a:pt x="271" y="277"/>
                      </a:cubicBezTo>
                      <a:cubicBezTo>
                        <a:pt x="293" y="185"/>
                        <a:pt x="319" y="94"/>
                        <a:pt x="341" y="2"/>
                      </a:cubicBezTo>
                      <a:cubicBezTo>
                        <a:pt x="339" y="0"/>
                        <a:pt x="339" y="0"/>
                        <a:pt x="339" y="0"/>
                      </a:cubicBezTo>
                      <a:cubicBezTo>
                        <a:pt x="247" y="22"/>
                        <a:pt x="156" y="48"/>
                        <a:pt x="64" y="70"/>
                      </a:cubicBezTo>
                      <a:cubicBezTo>
                        <a:pt x="61" y="70"/>
                        <a:pt x="57" y="72"/>
                        <a:pt x="54" y="74"/>
                      </a:cubicBezTo>
                      <a:cubicBezTo>
                        <a:pt x="49" y="79"/>
                        <a:pt x="49" y="86"/>
                        <a:pt x="49" y="93"/>
                      </a:cubicBezTo>
                      <a:cubicBezTo>
                        <a:pt x="47" y="147"/>
                        <a:pt x="39" y="201"/>
                        <a:pt x="24" y="252"/>
                      </a:cubicBezTo>
                      <a:cubicBezTo>
                        <a:pt x="15" y="281"/>
                        <a:pt x="4" y="311"/>
                        <a:pt x="0" y="341"/>
                      </a:cubicBezTo>
                      <a:cubicBezTo>
                        <a:pt x="30" y="337"/>
                        <a:pt x="60" y="326"/>
                        <a:pt x="89" y="317"/>
                      </a:cubicBezTo>
                      <a:cubicBezTo>
                        <a:pt x="141" y="302"/>
                        <a:pt x="194" y="294"/>
                        <a:pt x="248" y="293"/>
                      </a:cubicBezTo>
                      <a:close/>
                      <a:moveTo>
                        <a:pt x="98" y="210"/>
                      </a:moveTo>
                      <a:cubicBezTo>
                        <a:pt x="106" y="185"/>
                        <a:pt x="110" y="160"/>
                        <a:pt x="110" y="133"/>
                      </a:cubicBezTo>
                      <a:cubicBezTo>
                        <a:pt x="111" y="130"/>
                        <a:pt x="111" y="126"/>
                        <a:pt x="113" y="123"/>
                      </a:cubicBezTo>
                      <a:cubicBezTo>
                        <a:pt x="115" y="122"/>
                        <a:pt x="116" y="121"/>
                        <a:pt x="118" y="121"/>
                      </a:cubicBezTo>
                      <a:cubicBezTo>
                        <a:pt x="163" y="110"/>
                        <a:pt x="208" y="98"/>
                        <a:pt x="253" y="87"/>
                      </a:cubicBezTo>
                      <a:cubicBezTo>
                        <a:pt x="244" y="133"/>
                        <a:pt x="231" y="178"/>
                        <a:pt x="220" y="223"/>
                      </a:cubicBezTo>
                      <a:cubicBezTo>
                        <a:pt x="220" y="225"/>
                        <a:pt x="219" y="226"/>
                        <a:pt x="218" y="228"/>
                      </a:cubicBezTo>
                      <a:cubicBezTo>
                        <a:pt x="215" y="230"/>
                        <a:pt x="211" y="231"/>
                        <a:pt x="208" y="231"/>
                      </a:cubicBezTo>
                      <a:cubicBezTo>
                        <a:pt x="182" y="231"/>
                        <a:pt x="156" y="235"/>
                        <a:pt x="131" y="243"/>
                      </a:cubicBezTo>
                      <a:cubicBezTo>
                        <a:pt x="116" y="247"/>
                        <a:pt x="102" y="253"/>
                        <a:pt x="87" y="254"/>
                      </a:cubicBezTo>
                      <a:cubicBezTo>
                        <a:pt x="88" y="240"/>
                        <a:pt x="94" y="225"/>
                        <a:pt x="98" y="2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488" name="Freeform 37">
                  <a:extLst>
                    <a:ext uri="{FF2B5EF4-FFF2-40B4-BE49-F238E27FC236}">
                      <a16:creationId xmlns:a16="http://schemas.microsoft.com/office/drawing/2014/main" id="{78ADE354-B224-FC7B-3A65-87D07F7591B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16328" y="1127667"/>
                  <a:ext cx="293821" cy="317905"/>
                </a:xfrm>
                <a:custGeom>
                  <a:avLst/>
                  <a:gdLst>
                    <a:gd name="T0" fmla="*/ 515 w 702"/>
                    <a:gd name="T1" fmla="*/ 642 h 760"/>
                    <a:gd name="T2" fmla="*/ 614 w 702"/>
                    <a:gd name="T3" fmla="*/ 544 h 760"/>
                    <a:gd name="T4" fmla="*/ 678 w 702"/>
                    <a:gd name="T5" fmla="*/ 416 h 760"/>
                    <a:gd name="T6" fmla="*/ 636 w 702"/>
                    <a:gd name="T7" fmla="*/ 137 h 760"/>
                    <a:gd name="T8" fmla="*/ 588 w 702"/>
                    <a:gd name="T9" fmla="*/ 81 h 760"/>
                    <a:gd name="T10" fmla="*/ 531 w 702"/>
                    <a:gd name="T11" fmla="*/ 38 h 760"/>
                    <a:gd name="T12" fmla="*/ 390 w 702"/>
                    <a:gd name="T13" fmla="*/ 2 h 760"/>
                    <a:gd name="T14" fmla="*/ 254 w 702"/>
                    <a:gd name="T15" fmla="*/ 53 h 760"/>
                    <a:gd name="T16" fmla="*/ 228 w 702"/>
                    <a:gd name="T17" fmla="*/ 79 h 760"/>
                    <a:gd name="T18" fmla="*/ 207 w 702"/>
                    <a:gd name="T19" fmla="*/ 108 h 760"/>
                    <a:gd name="T20" fmla="*/ 182 w 702"/>
                    <a:gd name="T21" fmla="*/ 178 h 760"/>
                    <a:gd name="T22" fmla="*/ 197 w 702"/>
                    <a:gd name="T23" fmla="*/ 252 h 760"/>
                    <a:gd name="T24" fmla="*/ 247 w 702"/>
                    <a:gd name="T25" fmla="*/ 307 h 760"/>
                    <a:gd name="T26" fmla="*/ 320 w 702"/>
                    <a:gd name="T27" fmla="*/ 323 h 760"/>
                    <a:gd name="T28" fmla="*/ 387 w 702"/>
                    <a:gd name="T29" fmla="*/ 291 h 760"/>
                    <a:gd name="T30" fmla="*/ 418 w 702"/>
                    <a:gd name="T31" fmla="*/ 224 h 760"/>
                    <a:gd name="T32" fmla="*/ 393 w 702"/>
                    <a:gd name="T33" fmla="*/ 156 h 760"/>
                    <a:gd name="T34" fmla="*/ 360 w 702"/>
                    <a:gd name="T35" fmla="*/ 134 h 760"/>
                    <a:gd name="T36" fmla="*/ 321 w 702"/>
                    <a:gd name="T37" fmla="*/ 142 h 760"/>
                    <a:gd name="T38" fmla="*/ 277 w 702"/>
                    <a:gd name="T39" fmla="*/ 201 h 760"/>
                    <a:gd name="T40" fmla="*/ 276 w 702"/>
                    <a:gd name="T41" fmla="*/ 207 h 760"/>
                    <a:gd name="T42" fmla="*/ 290 w 702"/>
                    <a:gd name="T43" fmla="*/ 221 h 760"/>
                    <a:gd name="T44" fmla="*/ 305 w 702"/>
                    <a:gd name="T45" fmla="*/ 207 h 760"/>
                    <a:gd name="T46" fmla="*/ 332 w 702"/>
                    <a:gd name="T47" fmla="*/ 158 h 760"/>
                    <a:gd name="T48" fmla="*/ 376 w 702"/>
                    <a:gd name="T49" fmla="*/ 170 h 760"/>
                    <a:gd name="T50" fmla="*/ 394 w 702"/>
                    <a:gd name="T51" fmla="*/ 223 h 760"/>
                    <a:gd name="T52" fmla="*/ 369 w 702"/>
                    <a:gd name="T53" fmla="*/ 271 h 760"/>
                    <a:gd name="T54" fmla="*/ 264 w 702"/>
                    <a:gd name="T55" fmla="*/ 280 h 760"/>
                    <a:gd name="T56" fmla="*/ 220 w 702"/>
                    <a:gd name="T57" fmla="*/ 183 h 760"/>
                    <a:gd name="T58" fmla="*/ 242 w 702"/>
                    <a:gd name="T59" fmla="*/ 131 h 760"/>
                    <a:gd name="T60" fmla="*/ 261 w 702"/>
                    <a:gd name="T61" fmla="*/ 107 h 760"/>
                    <a:gd name="T62" fmla="*/ 282 w 702"/>
                    <a:gd name="T63" fmla="*/ 88 h 760"/>
                    <a:gd name="T64" fmla="*/ 391 w 702"/>
                    <a:gd name="T65" fmla="*/ 54 h 760"/>
                    <a:gd name="T66" fmla="*/ 584 w 702"/>
                    <a:gd name="T67" fmla="*/ 170 h 760"/>
                    <a:gd name="T68" fmla="*/ 623 w 702"/>
                    <a:gd name="T69" fmla="*/ 281 h 760"/>
                    <a:gd name="T70" fmla="*/ 616 w 702"/>
                    <a:gd name="T71" fmla="*/ 400 h 760"/>
                    <a:gd name="T72" fmla="*/ 607 w 702"/>
                    <a:gd name="T73" fmla="*/ 428 h 760"/>
                    <a:gd name="T74" fmla="*/ 601 w 702"/>
                    <a:gd name="T75" fmla="*/ 377 h 760"/>
                    <a:gd name="T76" fmla="*/ 576 w 702"/>
                    <a:gd name="T77" fmla="*/ 332 h 760"/>
                    <a:gd name="T78" fmla="*/ 529 w 702"/>
                    <a:gd name="T79" fmla="*/ 322 h 760"/>
                    <a:gd name="T80" fmla="*/ 496 w 702"/>
                    <a:gd name="T81" fmla="*/ 378 h 760"/>
                    <a:gd name="T82" fmla="*/ 487 w 702"/>
                    <a:gd name="T83" fmla="*/ 450 h 760"/>
                    <a:gd name="T84" fmla="*/ 478 w 702"/>
                    <a:gd name="T85" fmla="*/ 521 h 760"/>
                    <a:gd name="T86" fmla="*/ 431 w 702"/>
                    <a:gd name="T87" fmla="*/ 590 h 760"/>
                    <a:gd name="T88" fmla="*/ 355 w 702"/>
                    <a:gd name="T89" fmla="*/ 638 h 760"/>
                    <a:gd name="T90" fmla="*/ 425 w 702"/>
                    <a:gd name="T91" fmla="*/ 536 h 760"/>
                    <a:gd name="T92" fmla="*/ 428 w 702"/>
                    <a:gd name="T93" fmla="*/ 481 h 760"/>
                    <a:gd name="T94" fmla="*/ 342 w 702"/>
                    <a:gd name="T95" fmla="*/ 445 h 760"/>
                    <a:gd name="T96" fmla="*/ 280 w 702"/>
                    <a:gd name="T97" fmla="*/ 533 h 760"/>
                    <a:gd name="T98" fmla="*/ 148 w 702"/>
                    <a:gd name="T99" fmla="*/ 623 h 760"/>
                    <a:gd name="T100" fmla="*/ 213 w 702"/>
                    <a:gd name="T101" fmla="*/ 560 h 760"/>
                    <a:gd name="T102" fmla="*/ 241 w 702"/>
                    <a:gd name="T103" fmla="*/ 487 h 760"/>
                    <a:gd name="T104" fmla="*/ 241 w 702"/>
                    <a:gd name="T105" fmla="*/ 388 h 760"/>
                    <a:gd name="T106" fmla="*/ 200 w 702"/>
                    <a:gd name="T107" fmla="*/ 331 h 760"/>
                    <a:gd name="T108" fmla="*/ 164 w 702"/>
                    <a:gd name="T109" fmla="*/ 306 h 760"/>
                    <a:gd name="T110" fmla="*/ 119 w 702"/>
                    <a:gd name="T111" fmla="*/ 311 h 760"/>
                    <a:gd name="T112" fmla="*/ 82 w 702"/>
                    <a:gd name="T113" fmla="*/ 338 h 760"/>
                    <a:gd name="T114" fmla="*/ 70 w 702"/>
                    <a:gd name="T115" fmla="*/ 397 h 760"/>
                    <a:gd name="T116" fmla="*/ 86 w 702"/>
                    <a:gd name="T117" fmla="*/ 457 h 760"/>
                    <a:gd name="T118" fmla="*/ 93 w 702"/>
                    <a:gd name="T119" fmla="*/ 547 h 760"/>
                    <a:gd name="T120" fmla="*/ 0 w 702"/>
                    <a:gd name="T121" fmla="*/ 666 h 760"/>
                    <a:gd name="T122" fmla="*/ 6 w 702"/>
                    <a:gd name="T123" fmla="*/ 670 h 760"/>
                    <a:gd name="T124" fmla="*/ 515 w 702"/>
                    <a:gd name="T125" fmla="*/ 642 h 7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02" h="760">
                      <a:moveTo>
                        <a:pt x="515" y="642"/>
                      </a:moveTo>
                      <a:cubicBezTo>
                        <a:pt x="553" y="613"/>
                        <a:pt x="585" y="582"/>
                        <a:pt x="614" y="544"/>
                      </a:cubicBezTo>
                      <a:cubicBezTo>
                        <a:pt x="643" y="506"/>
                        <a:pt x="666" y="463"/>
                        <a:pt x="678" y="416"/>
                      </a:cubicBezTo>
                      <a:cubicBezTo>
                        <a:pt x="702" y="322"/>
                        <a:pt x="688" y="220"/>
                        <a:pt x="636" y="137"/>
                      </a:cubicBezTo>
                      <a:cubicBezTo>
                        <a:pt x="622" y="117"/>
                        <a:pt x="606" y="98"/>
                        <a:pt x="588" y="81"/>
                      </a:cubicBezTo>
                      <a:cubicBezTo>
                        <a:pt x="571" y="65"/>
                        <a:pt x="551" y="50"/>
                        <a:pt x="531" y="38"/>
                      </a:cubicBezTo>
                      <a:cubicBezTo>
                        <a:pt x="489" y="14"/>
                        <a:pt x="439" y="0"/>
                        <a:pt x="390" y="2"/>
                      </a:cubicBezTo>
                      <a:cubicBezTo>
                        <a:pt x="341" y="5"/>
                        <a:pt x="292" y="21"/>
                        <a:pt x="254" y="53"/>
                      </a:cubicBezTo>
                      <a:cubicBezTo>
                        <a:pt x="244" y="60"/>
                        <a:pt x="236" y="69"/>
                        <a:pt x="228" y="79"/>
                      </a:cubicBezTo>
                      <a:cubicBezTo>
                        <a:pt x="220" y="88"/>
                        <a:pt x="213" y="98"/>
                        <a:pt x="207" y="108"/>
                      </a:cubicBezTo>
                      <a:cubicBezTo>
                        <a:pt x="194" y="129"/>
                        <a:pt x="184" y="152"/>
                        <a:pt x="182" y="178"/>
                      </a:cubicBezTo>
                      <a:cubicBezTo>
                        <a:pt x="179" y="204"/>
                        <a:pt x="185" y="230"/>
                        <a:pt x="197" y="252"/>
                      </a:cubicBezTo>
                      <a:cubicBezTo>
                        <a:pt x="209" y="274"/>
                        <a:pt x="226" y="293"/>
                        <a:pt x="247" y="307"/>
                      </a:cubicBezTo>
                      <a:cubicBezTo>
                        <a:pt x="268" y="321"/>
                        <a:pt x="295" y="326"/>
                        <a:pt x="320" y="323"/>
                      </a:cubicBezTo>
                      <a:cubicBezTo>
                        <a:pt x="345" y="319"/>
                        <a:pt x="368" y="308"/>
                        <a:pt x="387" y="291"/>
                      </a:cubicBezTo>
                      <a:cubicBezTo>
                        <a:pt x="405" y="275"/>
                        <a:pt x="419" y="250"/>
                        <a:pt x="418" y="224"/>
                      </a:cubicBezTo>
                      <a:cubicBezTo>
                        <a:pt x="418" y="198"/>
                        <a:pt x="409" y="175"/>
                        <a:pt x="393" y="156"/>
                      </a:cubicBezTo>
                      <a:cubicBezTo>
                        <a:pt x="385" y="146"/>
                        <a:pt x="374" y="137"/>
                        <a:pt x="360" y="134"/>
                      </a:cubicBezTo>
                      <a:cubicBezTo>
                        <a:pt x="347" y="131"/>
                        <a:pt x="332" y="135"/>
                        <a:pt x="321" y="142"/>
                      </a:cubicBezTo>
                      <a:cubicBezTo>
                        <a:pt x="299" y="156"/>
                        <a:pt x="287" y="178"/>
                        <a:pt x="277" y="201"/>
                      </a:cubicBezTo>
                      <a:cubicBezTo>
                        <a:pt x="277" y="202"/>
                        <a:pt x="276" y="205"/>
                        <a:pt x="276" y="207"/>
                      </a:cubicBezTo>
                      <a:cubicBezTo>
                        <a:pt x="276" y="215"/>
                        <a:pt x="282" y="221"/>
                        <a:pt x="290" y="221"/>
                      </a:cubicBezTo>
                      <a:cubicBezTo>
                        <a:pt x="298" y="222"/>
                        <a:pt x="305" y="215"/>
                        <a:pt x="305" y="207"/>
                      </a:cubicBezTo>
                      <a:cubicBezTo>
                        <a:pt x="305" y="188"/>
                        <a:pt x="316" y="168"/>
                        <a:pt x="332" y="158"/>
                      </a:cubicBezTo>
                      <a:cubicBezTo>
                        <a:pt x="347" y="148"/>
                        <a:pt x="364" y="155"/>
                        <a:pt x="376" y="170"/>
                      </a:cubicBezTo>
                      <a:cubicBezTo>
                        <a:pt x="388" y="185"/>
                        <a:pt x="395" y="205"/>
                        <a:pt x="394" y="223"/>
                      </a:cubicBezTo>
                      <a:cubicBezTo>
                        <a:pt x="393" y="242"/>
                        <a:pt x="383" y="259"/>
                        <a:pt x="369" y="271"/>
                      </a:cubicBezTo>
                      <a:cubicBezTo>
                        <a:pt x="339" y="296"/>
                        <a:pt x="295" y="302"/>
                        <a:pt x="264" y="280"/>
                      </a:cubicBezTo>
                      <a:cubicBezTo>
                        <a:pt x="233" y="259"/>
                        <a:pt x="214" y="218"/>
                        <a:pt x="220" y="183"/>
                      </a:cubicBezTo>
                      <a:cubicBezTo>
                        <a:pt x="223" y="165"/>
                        <a:pt x="231" y="147"/>
                        <a:pt x="242" y="131"/>
                      </a:cubicBezTo>
                      <a:cubicBezTo>
                        <a:pt x="247" y="123"/>
                        <a:pt x="254" y="115"/>
                        <a:pt x="261" y="107"/>
                      </a:cubicBezTo>
                      <a:cubicBezTo>
                        <a:pt x="267" y="100"/>
                        <a:pt x="274" y="94"/>
                        <a:pt x="282" y="88"/>
                      </a:cubicBezTo>
                      <a:cubicBezTo>
                        <a:pt x="313" y="65"/>
                        <a:pt x="352" y="54"/>
                        <a:pt x="391" y="54"/>
                      </a:cubicBezTo>
                      <a:cubicBezTo>
                        <a:pt x="468" y="52"/>
                        <a:pt x="543" y="105"/>
                        <a:pt x="584" y="170"/>
                      </a:cubicBezTo>
                      <a:cubicBezTo>
                        <a:pt x="605" y="203"/>
                        <a:pt x="618" y="241"/>
                        <a:pt x="623" y="281"/>
                      </a:cubicBezTo>
                      <a:cubicBezTo>
                        <a:pt x="628" y="321"/>
                        <a:pt x="627" y="361"/>
                        <a:pt x="616" y="400"/>
                      </a:cubicBezTo>
                      <a:cubicBezTo>
                        <a:pt x="614" y="409"/>
                        <a:pt x="611" y="419"/>
                        <a:pt x="607" y="428"/>
                      </a:cubicBezTo>
                      <a:cubicBezTo>
                        <a:pt x="608" y="411"/>
                        <a:pt x="606" y="394"/>
                        <a:pt x="601" y="377"/>
                      </a:cubicBezTo>
                      <a:cubicBezTo>
                        <a:pt x="597" y="360"/>
                        <a:pt x="589" y="344"/>
                        <a:pt x="576" y="332"/>
                      </a:cubicBezTo>
                      <a:cubicBezTo>
                        <a:pt x="564" y="321"/>
                        <a:pt x="544" y="315"/>
                        <a:pt x="529" y="322"/>
                      </a:cubicBezTo>
                      <a:cubicBezTo>
                        <a:pt x="508" y="331"/>
                        <a:pt x="500" y="356"/>
                        <a:pt x="496" y="378"/>
                      </a:cubicBezTo>
                      <a:cubicBezTo>
                        <a:pt x="492" y="402"/>
                        <a:pt x="489" y="426"/>
                        <a:pt x="487" y="450"/>
                      </a:cubicBezTo>
                      <a:cubicBezTo>
                        <a:pt x="486" y="474"/>
                        <a:pt x="486" y="498"/>
                        <a:pt x="478" y="521"/>
                      </a:cubicBezTo>
                      <a:cubicBezTo>
                        <a:pt x="469" y="548"/>
                        <a:pt x="451" y="570"/>
                        <a:pt x="431" y="590"/>
                      </a:cubicBezTo>
                      <a:cubicBezTo>
                        <a:pt x="410" y="612"/>
                        <a:pt x="385" y="632"/>
                        <a:pt x="355" y="638"/>
                      </a:cubicBezTo>
                      <a:cubicBezTo>
                        <a:pt x="388" y="613"/>
                        <a:pt x="413" y="577"/>
                        <a:pt x="425" y="536"/>
                      </a:cubicBezTo>
                      <a:cubicBezTo>
                        <a:pt x="431" y="518"/>
                        <a:pt x="433" y="499"/>
                        <a:pt x="428" y="481"/>
                      </a:cubicBezTo>
                      <a:cubicBezTo>
                        <a:pt x="417" y="448"/>
                        <a:pt x="374" y="429"/>
                        <a:pt x="342" y="445"/>
                      </a:cubicBezTo>
                      <a:cubicBezTo>
                        <a:pt x="309" y="461"/>
                        <a:pt x="298" y="501"/>
                        <a:pt x="280" y="533"/>
                      </a:cubicBezTo>
                      <a:cubicBezTo>
                        <a:pt x="253" y="581"/>
                        <a:pt x="202" y="615"/>
                        <a:pt x="148" y="623"/>
                      </a:cubicBezTo>
                      <a:cubicBezTo>
                        <a:pt x="172" y="604"/>
                        <a:pt x="197" y="585"/>
                        <a:pt x="213" y="560"/>
                      </a:cubicBezTo>
                      <a:cubicBezTo>
                        <a:pt x="228" y="538"/>
                        <a:pt x="235" y="513"/>
                        <a:pt x="241" y="487"/>
                      </a:cubicBezTo>
                      <a:cubicBezTo>
                        <a:pt x="249" y="455"/>
                        <a:pt x="253" y="420"/>
                        <a:pt x="241" y="388"/>
                      </a:cubicBezTo>
                      <a:cubicBezTo>
                        <a:pt x="233" y="366"/>
                        <a:pt x="217" y="348"/>
                        <a:pt x="200" y="331"/>
                      </a:cubicBezTo>
                      <a:cubicBezTo>
                        <a:pt x="190" y="321"/>
                        <a:pt x="178" y="310"/>
                        <a:pt x="164" y="306"/>
                      </a:cubicBezTo>
                      <a:cubicBezTo>
                        <a:pt x="149" y="302"/>
                        <a:pt x="133" y="306"/>
                        <a:pt x="119" y="311"/>
                      </a:cubicBezTo>
                      <a:cubicBezTo>
                        <a:pt x="104" y="317"/>
                        <a:pt x="91" y="326"/>
                        <a:pt x="82" y="338"/>
                      </a:cubicBezTo>
                      <a:cubicBezTo>
                        <a:pt x="70" y="355"/>
                        <a:pt x="68" y="377"/>
                        <a:pt x="70" y="397"/>
                      </a:cubicBezTo>
                      <a:cubicBezTo>
                        <a:pt x="73" y="418"/>
                        <a:pt x="80" y="437"/>
                        <a:pt x="86" y="457"/>
                      </a:cubicBezTo>
                      <a:cubicBezTo>
                        <a:pt x="95" y="486"/>
                        <a:pt x="100" y="517"/>
                        <a:pt x="93" y="547"/>
                      </a:cubicBezTo>
                      <a:cubicBezTo>
                        <a:pt x="82" y="597"/>
                        <a:pt x="40" y="634"/>
                        <a:pt x="0" y="666"/>
                      </a:cubicBezTo>
                      <a:cubicBezTo>
                        <a:pt x="1" y="668"/>
                        <a:pt x="3" y="669"/>
                        <a:pt x="6" y="670"/>
                      </a:cubicBezTo>
                      <a:cubicBezTo>
                        <a:pt x="155" y="760"/>
                        <a:pt x="366" y="754"/>
                        <a:pt x="515" y="64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489" name="Freeform 38">
                  <a:extLst>
                    <a:ext uri="{FF2B5EF4-FFF2-40B4-BE49-F238E27FC236}">
                      <a16:creationId xmlns:a16="http://schemas.microsoft.com/office/drawing/2014/main" id="{AE25AC3E-E597-FB5C-AC7F-2E37C288494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86290" y="1321714"/>
                  <a:ext cx="317905" cy="293822"/>
                </a:xfrm>
                <a:custGeom>
                  <a:avLst/>
                  <a:gdLst>
                    <a:gd name="T0" fmla="*/ 722 w 761"/>
                    <a:gd name="T1" fmla="*/ 172 h 703"/>
                    <a:gd name="T2" fmla="*/ 679 w 761"/>
                    <a:gd name="T3" fmla="*/ 114 h 703"/>
                    <a:gd name="T4" fmla="*/ 623 w 761"/>
                    <a:gd name="T5" fmla="*/ 66 h 703"/>
                    <a:gd name="T6" fmla="*/ 344 w 761"/>
                    <a:gd name="T7" fmla="*/ 25 h 703"/>
                    <a:gd name="T8" fmla="*/ 216 w 761"/>
                    <a:gd name="T9" fmla="*/ 88 h 703"/>
                    <a:gd name="T10" fmla="*/ 118 w 761"/>
                    <a:gd name="T11" fmla="*/ 187 h 703"/>
                    <a:gd name="T12" fmla="*/ 90 w 761"/>
                    <a:gd name="T13" fmla="*/ 696 h 703"/>
                    <a:gd name="T14" fmla="*/ 92 w 761"/>
                    <a:gd name="T15" fmla="*/ 703 h 703"/>
                    <a:gd name="T16" fmla="*/ 213 w 761"/>
                    <a:gd name="T17" fmla="*/ 609 h 703"/>
                    <a:gd name="T18" fmla="*/ 303 w 761"/>
                    <a:gd name="T19" fmla="*/ 616 h 703"/>
                    <a:gd name="T20" fmla="*/ 363 w 761"/>
                    <a:gd name="T21" fmla="*/ 632 h 703"/>
                    <a:gd name="T22" fmla="*/ 422 w 761"/>
                    <a:gd name="T23" fmla="*/ 621 h 703"/>
                    <a:gd name="T24" fmla="*/ 449 w 761"/>
                    <a:gd name="T25" fmla="*/ 584 h 703"/>
                    <a:gd name="T26" fmla="*/ 454 w 761"/>
                    <a:gd name="T27" fmla="*/ 538 h 703"/>
                    <a:gd name="T28" fmla="*/ 429 w 761"/>
                    <a:gd name="T29" fmla="*/ 502 h 703"/>
                    <a:gd name="T30" fmla="*/ 372 w 761"/>
                    <a:gd name="T31" fmla="*/ 461 h 703"/>
                    <a:gd name="T32" fmla="*/ 273 w 761"/>
                    <a:gd name="T33" fmla="*/ 461 h 703"/>
                    <a:gd name="T34" fmla="*/ 200 w 761"/>
                    <a:gd name="T35" fmla="*/ 489 h 703"/>
                    <a:gd name="T36" fmla="*/ 137 w 761"/>
                    <a:gd name="T37" fmla="*/ 555 h 703"/>
                    <a:gd name="T38" fmla="*/ 227 w 761"/>
                    <a:gd name="T39" fmla="*/ 422 h 703"/>
                    <a:gd name="T40" fmla="*/ 315 w 761"/>
                    <a:gd name="T41" fmla="*/ 360 h 703"/>
                    <a:gd name="T42" fmla="*/ 279 w 761"/>
                    <a:gd name="T43" fmla="*/ 274 h 703"/>
                    <a:gd name="T44" fmla="*/ 224 w 761"/>
                    <a:gd name="T45" fmla="*/ 277 h 703"/>
                    <a:gd name="T46" fmla="*/ 122 w 761"/>
                    <a:gd name="T47" fmla="*/ 347 h 703"/>
                    <a:gd name="T48" fmla="*/ 170 w 761"/>
                    <a:gd name="T49" fmla="*/ 271 h 703"/>
                    <a:gd name="T50" fmla="*/ 239 w 761"/>
                    <a:gd name="T51" fmla="*/ 224 h 703"/>
                    <a:gd name="T52" fmla="*/ 310 w 761"/>
                    <a:gd name="T53" fmla="*/ 215 h 703"/>
                    <a:gd name="T54" fmla="*/ 382 w 761"/>
                    <a:gd name="T55" fmla="*/ 206 h 703"/>
                    <a:gd name="T56" fmla="*/ 438 w 761"/>
                    <a:gd name="T57" fmla="*/ 174 h 703"/>
                    <a:gd name="T58" fmla="*/ 428 w 761"/>
                    <a:gd name="T59" fmla="*/ 126 h 703"/>
                    <a:gd name="T60" fmla="*/ 384 w 761"/>
                    <a:gd name="T61" fmla="*/ 101 h 703"/>
                    <a:gd name="T62" fmla="*/ 332 w 761"/>
                    <a:gd name="T63" fmla="*/ 95 h 703"/>
                    <a:gd name="T64" fmla="*/ 361 w 761"/>
                    <a:gd name="T65" fmla="*/ 86 h 703"/>
                    <a:gd name="T66" fmla="*/ 479 w 761"/>
                    <a:gd name="T67" fmla="*/ 80 h 703"/>
                    <a:gd name="T68" fmla="*/ 590 w 761"/>
                    <a:gd name="T69" fmla="*/ 118 h 703"/>
                    <a:gd name="T70" fmla="*/ 706 w 761"/>
                    <a:gd name="T71" fmla="*/ 311 h 703"/>
                    <a:gd name="T72" fmla="*/ 672 w 761"/>
                    <a:gd name="T73" fmla="*/ 420 h 703"/>
                    <a:gd name="T74" fmla="*/ 653 w 761"/>
                    <a:gd name="T75" fmla="*/ 441 h 703"/>
                    <a:gd name="T76" fmla="*/ 629 w 761"/>
                    <a:gd name="T77" fmla="*/ 460 h 703"/>
                    <a:gd name="T78" fmla="*/ 578 w 761"/>
                    <a:gd name="T79" fmla="*/ 482 h 703"/>
                    <a:gd name="T80" fmla="*/ 480 w 761"/>
                    <a:gd name="T81" fmla="*/ 438 h 703"/>
                    <a:gd name="T82" fmla="*/ 489 w 761"/>
                    <a:gd name="T83" fmla="*/ 333 h 703"/>
                    <a:gd name="T84" fmla="*/ 537 w 761"/>
                    <a:gd name="T85" fmla="*/ 308 h 703"/>
                    <a:gd name="T86" fmla="*/ 590 w 761"/>
                    <a:gd name="T87" fmla="*/ 326 h 703"/>
                    <a:gd name="T88" fmla="*/ 602 w 761"/>
                    <a:gd name="T89" fmla="*/ 371 h 703"/>
                    <a:gd name="T90" fmla="*/ 553 w 761"/>
                    <a:gd name="T91" fmla="*/ 397 h 703"/>
                    <a:gd name="T92" fmla="*/ 539 w 761"/>
                    <a:gd name="T93" fmla="*/ 412 h 703"/>
                    <a:gd name="T94" fmla="*/ 553 w 761"/>
                    <a:gd name="T95" fmla="*/ 426 h 703"/>
                    <a:gd name="T96" fmla="*/ 559 w 761"/>
                    <a:gd name="T97" fmla="*/ 425 h 703"/>
                    <a:gd name="T98" fmla="*/ 618 w 761"/>
                    <a:gd name="T99" fmla="*/ 381 h 703"/>
                    <a:gd name="T100" fmla="*/ 626 w 761"/>
                    <a:gd name="T101" fmla="*/ 342 h 703"/>
                    <a:gd name="T102" fmla="*/ 605 w 761"/>
                    <a:gd name="T103" fmla="*/ 309 h 703"/>
                    <a:gd name="T104" fmla="*/ 536 w 761"/>
                    <a:gd name="T105" fmla="*/ 284 h 703"/>
                    <a:gd name="T106" fmla="*/ 469 w 761"/>
                    <a:gd name="T107" fmla="*/ 315 h 703"/>
                    <a:gd name="T108" fmla="*/ 438 w 761"/>
                    <a:gd name="T109" fmla="*/ 382 h 703"/>
                    <a:gd name="T110" fmla="*/ 453 w 761"/>
                    <a:gd name="T111" fmla="*/ 455 h 703"/>
                    <a:gd name="T112" fmla="*/ 508 w 761"/>
                    <a:gd name="T113" fmla="*/ 505 h 703"/>
                    <a:gd name="T114" fmla="*/ 582 w 761"/>
                    <a:gd name="T115" fmla="*/ 521 h 703"/>
                    <a:gd name="T116" fmla="*/ 652 w 761"/>
                    <a:gd name="T117" fmla="*/ 496 h 703"/>
                    <a:gd name="T118" fmla="*/ 681 w 761"/>
                    <a:gd name="T119" fmla="*/ 475 h 703"/>
                    <a:gd name="T120" fmla="*/ 708 w 761"/>
                    <a:gd name="T121" fmla="*/ 448 h 703"/>
                    <a:gd name="T122" fmla="*/ 758 w 761"/>
                    <a:gd name="T123" fmla="*/ 312 h 703"/>
                    <a:gd name="T124" fmla="*/ 722 w 761"/>
                    <a:gd name="T125" fmla="*/ 172 h 7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61" h="703">
                      <a:moveTo>
                        <a:pt x="722" y="172"/>
                      </a:moveTo>
                      <a:cubicBezTo>
                        <a:pt x="710" y="151"/>
                        <a:pt x="695" y="131"/>
                        <a:pt x="679" y="114"/>
                      </a:cubicBezTo>
                      <a:cubicBezTo>
                        <a:pt x="662" y="96"/>
                        <a:pt x="644" y="80"/>
                        <a:pt x="623" y="66"/>
                      </a:cubicBezTo>
                      <a:cubicBezTo>
                        <a:pt x="540" y="14"/>
                        <a:pt x="439" y="0"/>
                        <a:pt x="344" y="25"/>
                      </a:cubicBezTo>
                      <a:cubicBezTo>
                        <a:pt x="297" y="37"/>
                        <a:pt x="254" y="60"/>
                        <a:pt x="216" y="88"/>
                      </a:cubicBezTo>
                      <a:cubicBezTo>
                        <a:pt x="178" y="117"/>
                        <a:pt x="147" y="149"/>
                        <a:pt x="118" y="187"/>
                      </a:cubicBezTo>
                      <a:cubicBezTo>
                        <a:pt x="6" y="336"/>
                        <a:pt x="0" y="547"/>
                        <a:pt x="90" y="696"/>
                      </a:cubicBezTo>
                      <a:cubicBezTo>
                        <a:pt x="91" y="699"/>
                        <a:pt x="92" y="701"/>
                        <a:pt x="92" y="703"/>
                      </a:cubicBezTo>
                      <a:cubicBezTo>
                        <a:pt x="126" y="662"/>
                        <a:pt x="163" y="620"/>
                        <a:pt x="213" y="609"/>
                      </a:cubicBezTo>
                      <a:cubicBezTo>
                        <a:pt x="243" y="603"/>
                        <a:pt x="274" y="607"/>
                        <a:pt x="303" y="616"/>
                      </a:cubicBezTo>
                      <a:cubicBezTo>
                        <a:pt x="323" y="622"/>
                        <a:pt x="342" y="629"/>
                        <a:pt x="363" y="632"/>
                      </a:cubicBezTo>
                      <a:cubicBezTo>
                        <a:pt x="383" y="635"/>
                        <a:pt x="405" y="632"/>
                        <a:pt x="422" y="621"/>
                      </a:cubicBezTo>
                      <a:cubicBezTo>
                        <a:pt x="434" y="612"/>
                        <a:pt x="443" y="598"/>
                        <a:pt x="449" y="584"/>
                      </a:cubicBezTo>
                      <a:cubicBezTo>
                        <a:pt x="455" y="569"/>
                        <a:pt x="458" y="553"/>
                        <a:pt x="454" y="538"/>
                      </a:cubicBezTo>
                      <a:cubicBezTo>
                        <a:pt x="450" y="524"/>
                        <a:pt x="439" y="512"/>
                        <a:pt x="429" y="502"/>
                      </a:cubicBezTo>
                      <a:cubicBezTo>
                        <a:pt x="412" y="485"/>
                        <a:pt x="394" y="470"/>
                        <a:pt x="372" y="461"/>
                      </a:cubicBezTo>
                      <a:cubicBezTo>
                        <a:pt x="341" y="449"/>
                        <a:pt x="306" y="454"/>
                        <a:pt x="273" y="461"/>
                      </a:cubicBezTo>
                      <a:cubicBezTo>
                        <a:pt x="248" y="467"/>
                        <a:pt x="222" y="474"/>
                        <a:pt x="200" y="489"/>
                      </a:cubicBezTo>
                      <a:cubicBezTo>
                        <a:pt x="175" y="506"/>
                        <a:pt x="156" y="530"/>
                        <a:pt x="137" y="555"/>
                      </a:cubicBezTo>
                      <a:cubicBezTo>
                        <a:pt x="145" y="500"/>
                        <a:pt x="179" y="449"/>
                        <a:pt x="227" y="422"/>
                      </a:cubicBezTo>
                      <a:cubicBezTo>
                        <a:pt x="259" y="404"/>
                        <a:pt x="299" y="393"/>
                        <a:pt x="315" y="360"/>
                      </a:cubicBezTo>
                      <a:cubicBezTo>
                        <a:pt x="331" y="329"/>
                        <a:pt x="313" y="285"/>
                        <a:pt x="279" y="274"/>
                      </a:cubicBezTo>
                      <a:cubicBezTo>
                        <a:pt x="261" y="269"/>
                        <a:pt x="242" y="271"/>
                        <a:pt x="224" y="277"/>
                      </a:cubicBezTo>
                      <a:cubicBezTo>
                        <a:pt x="184" y="289"/>
                        <a:pt x="147" y="314"/>
                        <a:pt x="122" y="347"/>
                      </a:cubicBezTo>
                      <a:cubicBezTo>
                        <a:pt x="128" y="317"/>
                        <a:pt x="148" y="293"/>
                        <a:pt x="170" y="271"/>
                      </a:cubicBezTo>
                      <a:cubicBezTo>
                        <a:pt x="190" y="251"/>
                        <a:pt x="212" y="233"/>
                        <a:pt x="239" y="224"/>
                      </a:cubicBezTo>
                      <a:cubicBezTo>
                        <a:pt x="262" y="216"/>
                        <a:pt x="286" y="216"/>
                        <a:pt x="310" y="215"/>
                      </a:cubicBezTo>
                      <a:cubicBezTo>
                        <a:pt x="334" y="213"/>
                        <a:pt x="358" y="210"/>
                        <a:pt x="382" y="206"/>
                      </a:cubicBezTo>
                      <a:cubicBezTo>
                        <a:pt x="404" y="202"/>
                        <a:pt x="429" y="194"/>
                        <a:pt x="438" y="174"/>
                      </a:cubicBezTo>
                      <a:cubicBezTo>
                        <a:pt x="445" y="158"/>
                        <a:pt x="439" y="139"/>
                        <a:pt x="428" y="126"/>
                      </a:cubicBezTo>
                      <a:cubicBezTo>
                        <a:pt x="417" y="113"/>
                        <a:pt x="400" y="106"/>
                        <a:pt x="384" y="101"/>
                      </a:cubicBezTo>
                      <a:cubicBezTo>
                        <a:pt x="366" y="96"/>
                        <a:pt x="349" y="94"/>
                        <a:pt x="332" y="95"/>
                      </a:cubicBezTo>
                      <a:cubicBezTo>
                        <a:pt x="342" y="91"/>
                        <a:pt x="351" y="88"/>
                        <a:pt x="361" y="86"/>
                      </a:cubicBezTo>
                      <a:cubicBezTo>
                        <a:pt x="399" y="76"/>
                        <a:pt x="439" y="74"/>
                        <a:pt x="479" y="80"/>
                      </a:cubicBezTo>
                      <a:cubicBezTo>
                        <a:pt x="519" y="85"/>
                        <a:pt x="557" y="98"/>
                        <a:pt x="590" y="118"/>
                      </a:cubicBezTo>
                      <a:cubicBezTo>
                        <a:pt x="655" y="159"/>
                        <a:pt x="708" y="234"/>
                        <a:pt x="706" y="311"/>
                      </a:cubicBezTo>
                      <a:cubicBezTo>
                        <a:pt x="706" y="350"/>
                        <a:pt x="695" y="389"/>
                        <a:pt x="672" y="420"/>
                      </a:cubicBezTo>
                      <a:cubicBezTo>
                        <a:pt x="666" y="428"/>
                        <a:pt x="660" y="435"/>
                        <a:pt x="653" y="441"/>
                      </a:cubicBezTo>
                      <a:cubicBezTo>
                        <a:pt x="645" y="448"/>
                        <a:pt x="637" y="455"/>
                        <a:pt x="629" y="460"/>
                      </a:cubicBezTo>
                      <a:cubicBezTo>
                        <a:pt x="613" y="472"/>
                        <a:pt x="596" y="480"/>
                        <a:pt x="578" y="482"/>
                      </a:cubicBezTo>
                      <a:cubicBezTo>
                        <a:pt x="542" y="488"/>
                        <a:pt x="502" y="469"/>
                        <a:pt x="480" y="438"/>
                      </a:cubicBezTo>
                      <a:cubicBezTo>
                        <a:pt x="458" y="408"/>
                        <a:pt x="464" y="363"/>
                        <a:pt x="489" y="333"/>
                      </a:cubicBezTo>
                      <a:cubicBezTo>
                        <a:pt x="501" y="319"/>
                        <a:pt x="518" y="309"/>
                        <a:pt x="537" y="308"/>
                      </a:cubicBezTo>
                      <a:cubicBezTo>
                        <a:pt x="555" y="307"/>
                        <a:pt x="576" y="314"/>
                        <a:pt x="590" y="326"/>
                      </a:cubicBezTo>
                      <a:cubicBezTo>
                        <a:pt x="606" y="338"/>
                        <a:pt x="612" y="355"/>
                        <a:pt x="602" y="371"/>
                      </a:cubicBezTo>
                      <a:cubicBezTo>
                        <a:pt x="592" y="386"/>
                        <a:pt x="572" y="397"/>
                        <a:pt x="553" y="397"/>
                      </a:cubicBezTo>
                      <a:cubicBezTo>
                        <a:pt x="545" y="397"/>
                        <a:pt x="539" y="404"/>
                        <a:pt x="539" y="412"/>
                      </a:cubicBezTo>
                      <a:cubicBezTo>
                        <a:pt x="539" y="420"/>
                        <a:pt x="546" y="426"/>
                        <a:pt x="553" y="426"/>
                      </a:cubicBezTo>
                      <a:cubicBezTo>
                        <a:pt x="555" y="426"/>
                        <a:pt x="557" y="426"/>
                        <a:pt x="559" y="425"/>
                      </a:cubicBezTo>
                      <a:cubicBezTo>
                        <a:pt x="582" y="415"/>
                        <a:pt x="604" y="403"/>
                        <a:pt x="618" y="381"/>
                      </a:cubicBezTo>
                      <a:cubicBezTo>
                        <a:pt x="626" y="370"/>
                        <a:pt x="629" y="355"/>
                        <a:pt x="626" y="342"/>
                      </a:cubicBezTo>
                      <a:cubicBezTo>
                        <a:pt x="623" y="328"/>
                        <a:pt x="614" y="317"/>
                        <a:pt x="605" y="309"/>
                      </a:cubicBezTo>
                      <a:cubicBezTo>
                        <a:pt x="585" y="293"/>
                        <a:pt x="562" y="284"/>
                        <a:pt x="536" y="284"/>
                      </a:cubicBezTo>
                      <a:cubicBezTo>
                        <a:pt x="510" y="284"/>
                        <a:pt x="485" y="297"/>
                        <a:pt x="469" y="315"/>
                      </a:cubicBezTo>
                      <a:cubicBezTo>
                        <a:pt x="452" y="334"/>
                        <a:pt x="441" y="357"/>
                        <a:pt x="438" y="382"/>
                      </a:cubicBezTo>
                      <a:cubicBezTo>
                        <a:pt x="434" y="407"/>
                        <a:pt x="440" y="434"/>
                        <a:pt x="453" y="455"/>
                      </a:cubicBezTo>
                      <a:cubicBezTo>
                        <a:pt x="467" y="477"/>
                        <a:pt x="486" y="494"/>
                        <a:pt x="508" y="505"/>
                      </a:cubicBezTo>
                      <a:cubicBezTo>
                        <a:pt x="530" y="517"/>
                        <a:pt x="556" y="523"/>
                        <a:pt x="582" y="521"/>
                      </a:cubicBezTo>
                      <a:cubicBezTo>
                        <a:pt x="608" y="518"/>
                        <a:pt x="632" y="508"/>
                        <a:pt x="652" y="496"/>
                      </a:cubicBezTo>
                      <a:cubicBezTo>
                        <a:pt x="663" y="489"/>
                        <a:pt x="672" y="482"/>
                        <a:pt x="681" y="475"/>
                      </a:cubicBezTo>
                      <a:cubicBezTo>
                        <a:pt x="691" y="467"/>
                        <a:pt x="700" y="458"/>
                        <a:pt x="708" y="448"/>
                      </a:cubicBezTo>
                      <a:cubicBezTo>
                        <a:pt x="739" y="410"/>
                        <a:pt x="756" y="361"/>
                        <a:pt x="758" y="312"/>
                      </a:cubicBezTo>
                      <a:cubicBezTo>
                        <a:pt x="761" y="263"/>
                        <a:pt x="746" y="213"/>
                        <a:pt x="722" y="17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490" name="Freeform 39">
                  <a:extLst>
                    <a:ext uri="{FF2B5EF4-FFF2-40B4-BE49-F238E27FC236}">
                      <a16:creationId xmlns:a16="http://schemas.microsoft.com/office/drawing/2014/main" id="{DEBF73E0-13C6-DF4A-7B2F-7B02A21F88B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20934" y="1539155"/>
                  <a:ext cx="54360" cy="143126"/>
                </a:xfrm>
                <a:custGeom>
                  <a:avLst/>
                  <a:gdLst>
                    <a:gd name="T0" fmla="*/ 90 w 131"/>
                    <a:gd name="T1" fmla="*/ 97 h 342"/>
                    <a:gd name="T2" fmla="*/ 93 w 131"/>
                    <a:gd name="T3" fmla="*/ 13 h 342"/>
                    <a:gd name="T4" fmla="*/ 63 w 131"/>
                    <a:gd name="T5" fmla="*/ 93 h 342"/>
                    <a:gd name="T6" fmla="*/ 79 w 131"/>
                    <a:gd name="T7" fmla="*/ 210 h 342"/>
                    <a:gd name="T8" fmla="*/ 70 w 131"/>
                    <a:gd name="T9" fmla="*/ 212 h 342"/>
                    <a:gd name="T10" fmla="*/ 69 w 131"/>
                    <a:gd name="T11" fmla="*/ 0 h 342"/>
                    <a:gd name="T12" fmla="*/ 22 w 131"/>
                    <a:gd name="T13" fmla="*/ 61 h 342"/>
                    <a:gd name="T14" fmla="*/ 12 w 131"/>
                    <a:gd name="T15" fmla="*/ 178 h 342"/>
                    <a:gd name="T16" fmla="*/ 90 w 131"/>
                    <a:gd name="T17" fmla="*/ 342 h 342"/>
                    <a:gd name="T18" fmla="*/ 123 w 131"/>
                    <a:gd name="T19" fmla="*/ 222 h 342"/>
                    <a:gd name="T20" fmla="*/ 90 w 131"/>
                    <a:gd name="T21" fmla="*/ 97 h 3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31" h="342">
                      <a:moveTo>
                        <a:pt x="90" y="97"/>
                      </a:moveTo>
                      <a:cubicBezTo>
                        <a:pt x="88" y="84"/>
                        <a:pt x="94" y="37"/>
                        <a:pt x="93" y="13"/>
                      </a:cubicBezTo>
                      <a:cubicBezTo>
                        <a:pt x="77" y="37"/>
                        <a:pt x="65" y="60"/>
                        <a:pt x="63" y="93"/>
                      </a:cubicBezTo>
                      <a:cubicBezTo>
                        <a:pt x="61" y="132"/>
                        <a:pt x="71" y="171"/>
                        <a:pt x="79" y="210"/>
                      </a:cubicBezTo>
                      <a:cubicBezTo>
                        <a:pt x="81" y="216"/>
                        <a:pt x="72" y="218"/>
                        <a:pt x="70" y="212"/>
                      </a:cubicBezTo>
                      <a:cubicBezTo>
                        <a:pt x="50" y="149"/>
                        <a:pt x="13" y="50"/>
                        <a:pt x="69" y="0"/>
                      </a:cubicBezTo>
                      <a:cubicBezTo>
                        <a:pt x="48" y="11"/>
                        <a:pt x="27" y="51"/>
                        <a:pt x="22" y="61"/>
                      </a:cubicBezTo>
                      <a:cubicBezTo>
                        <a:pt x="5" y="98"/>
                        <a:pt x="0" y="140"/>
                        <a:pt x="12" y="178"/>
                      </a:cubicBezTo>
                      <a:cubicBezTo>
                        <a:pt x="30" y="236"/>
                        <a:pt x="83" y="281"/>
                        <a:pt x="90" y="342"/>
                      </a:cubicBezTo>
                      <a:cubicBezTo>
                        <a:pt x="124" y="315"/>
                        <a:pt x="131" y="265"/>
                        <a:pt x="123" y="222"/>
                      </a:cubicBezTo>
                      <a:cubicBezTo>
                        <a:pt x="115" y="180"/>
                        <a:pt x="97" y="140"/>
                        <a:pt x="90" y="9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491" name="Freeform 40">
                  <a:extLst>
                    <a:ext uri="{FF2B5EF4-FFF2-40B4-BE49-F238E27FC236}">
                      <a16:creationId xmlns:a16="http://schemas.microsoft.com/office/drawing/2014/main" id="{25F23FA5-CB65-B7FC-3370-D6D7FED00F9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98227" y="1634802"/>
                  <a:ext cx="70875" cy="136933"/>
                </a:xfrm>
                <a:custGeom>
                  <a:avLst/>
                  <a:gdLst>
                    <a:gd name="T0" fmla="*/ 85 w 170"/>
                    <a:gd name="T1" fmla="*/ 90 h 328"/>
                    <a:gd name="T2" fmla="*/ 69 w 170"/>
                    <a:gd name="T3" fmla="*/ 8 h 328"/>
                    <a:gd name="T4" fmla="*/ 59 w 170"/>
                    <a:gd name="T5" fmla="*/ 92 h 328"/>
                    <a:gd name="T6" fmla="*/ 102 w 170"/>
                    <a:gd name="T7" fmla="*/ 202 h 328"/>
                    <a:gd name="T8" fmla="*/ 93 w 170"/>
                    <a:gd name="T9" fmla="*/ 207 h 328"/>
                    <a:gd name="T10" fmla="*/ 43 w 170"/>
                    <a:gd name="T11" fmla="*/ 0 h 328"/>
                    <a:gd name="T12" fmla="*/ 11 w 170"/>
                    <a:gd name="T13" fmla="*/ 71 h 328"/>
                    <a:gd name="T14" fmla="*/ 29 w 170"/>
                    <a:gd name="T15" fmla="*/ 187 h 328"/>
                    <a:gd name="T16" fmla="*/ 143 w 170"/>
                    <a:gd name="T17" fmla="*/ 328 h 328"/>
                    <a:gd name="T18" fmla="*/ 147 w 170"/>
                    <a:gd name="T19" fmla="*/ 204 h 328"/>
                    <a:gd name="T20" fmla="*/ 85 w 170"/>
                    <a:gd name="T21" fmla="*/ 90 h 3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70" h="328">
                      <a:moveTo>
                        <a:pt x="85" y="90"/>
                      </a:moveTo>
                      <a:cubicBezTo>
                        <a:pt x="81" y="78"/>
                        <a:pt x="76" y="30"/>
                        <a:pt x="69" y="8"/>
                      </a:cubicBezTo>
                      <a:cubicBezTo>
                        <a:pt x="59" y="35"/>
                        <a:pt x="53" y="60"/>
                        <a:pt x="59" y="92"/>
                      </a:cubicBezTo>
                      <a:cubicBezTo>
                        <a:pt x="66" y="131"/>
                        <a:pt x="84" y="167"/>
                        <a:pt x="102" y="202"/>
                      </a:cubicBezTo>
                      <a:cubicBezTo>
                        <a:pt x="104" y="208"/>
                        <a:pt x="96" y="212"/>
                        <a:pt x="93" y="207"/>
                      </a:cubicBezTo>
                      <a:cubicBezTo>
                        <a:pt x="59" y="149"/>
                        <a:pt x="0" y="62"/>
                        <a:pt x="43" y="0"/>
                      </a:cubicBezTo>
                      <a:cubicBezTo>
                        <a:pt x="25" y="16"/>
                        <a:pt x="13" y="59"/>
                        <a:pt x="11" y="71"/>
                      </a:cubicBezTo>
                      <a:cubicBezTo>
                        <a:pt x="3" y="110"/>
                        <a:pt x="8" y="153"/>
                        <a:pt x="29" y="187"/>
                      </a:cubicBezTo>
                      <a:cubicBezTo>
                        <a:pt x="60" y="239"/>
                        <a:pt x="122" y="271"/>
                        <a:pt x="143" y="328"/>
                      </a:cubicBezTo>
                      <a:cubicBezTo>
                        <a:pt x="170" y="294"/>
                        <a:pt x="164" y="244"/>
                        <a:pt x="147" y="204"/>
                      </a:cubicBezTo>
                      <a:cubicBezTo>
                        <a:pt x="130" y="165"/>
                        <a:pt x="102" y="130"/>
                        <a:pt x="85" y="9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492" name="Freeform 41">
                  <a:extLst>
                    <a:ext uri="{FF2B5EF4-FFF2-40B4-BE49-F238E27FC236}">
                      <a16:creationId xmlns:a16="http://schemas.microsoft.com/office/drawing/2014/main" id="{7BA1F8EA-88C9-62D1-96E4-736C565EA27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98227" y="1742147"/>
                  <a:ext cx="70875" cy="136933"/>
                </a:xfrm>
                <a:custGeom>
                  <a:avLst/>
                  <a:gdLst>
                    <a:gd name="T0" fmla="*/ 85 w 170"/>
                    <a:gd name="T1" fmla="*/ 90 h 328"/>
                    <a:gd name="T2" fmla="*/ 69 w 170"/>
                    <a:gd name="T3" fmla="*/ 8 h 328"/>
                    <a:gd name="T4" fmla="*/ 59 w 170"/>
                    <a:gd name="T5" fmla="*/ 91 h 328"/>
                    <a:gd name="T6" fmla="*/ 102 w 170"/>
                    <a:gd name="T7" fmla="*/ 202 h 328"/>
                    <a:gd name="T8" fmla="*/ 93 w 170"/>
                    <a:gd name="T9" fmla="*/ 206 h 328"/>
                    <a:gd name="T10" fmla="*/ 43 w 170"/>
                    <a:gd name="T11" fmla="*/ 0 h 328"/>
                    <a:gd name="T12" fmla="*/ 11 w 170"/>
                    <a:gd name="T13" fmla="*/ 71 h 328"/>
                    <a:gd name="T14" fmla="*/ 29 w 170"/>
                    <a:gd name="T15" fmla="*/ 187 h 328"/>
                    <a:gd name="T16" fmla="*/ 143 w 170"/>
                    <a:gd name="T17" fmla="*/ 328 h 328"/>
                    <a:gd name="T18" fmla="*/ 147 w 170"/>
                    <a:gd name="T19" fmla="*/ 204 h 328"/>
                    <a:gd name="T20" fmla="*/ 85 w 170"/>
                    <a:gd name="T21" fmla="*/ 90 h 3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70" h="328">
                      <a:moveTo>
                        <a:pt x="85" y="90"/>
                      </a:moveTo>
                      <a:cubicBezTo>
                        <a:pt x="81" y="78"/>
                        <a:pt x="76" y="30"/>
                        <a:pt x="69" y="8"/>
                      </a:cubicBezTo>
                      <a:cubicBezTo>
                        <a:pt x="59" y="34"/>
                        <a:pt x="53" y="60"/>
                        <a:pt x="59" y="91"/>
                      </a:cubicBezTo>
                      <a:cubicBezTo>
                        <a:pt x="66" y="131"/>
                        <a:pt x="84" y="166"/>
                        <a:pt x="102" y="202"/>
                      </a:cubicBezTo>
                      <a:cubicBezTo>
                        <a:pt x="104" y="207"/>
                        <a:pt x="96" y="212"/>
                        <a:pt x="93" y="206"/>
                      </a:cubicBezTo>
                      <a:cubicBezTo>
                        <a:pt x="59" y="149"/>
                        <a:pt x="0" y="61"/>
                        <a:pt x="43" y="0"/>
                      </a:cubicBezTo>
                      <a:cubicBezTo>
                        <a:pt x="25" y="16"/>
                        <a:pt x="13" y="59"/>
                        <a:pt x="11" y="71"/>
                      </a:cubicBezTo>
                      <a:cubicBezTo>
                        <a:pt x="3" y="110"/>
                        <a:pt x="8" y="152"/>
                        <a:pt x="29" y="187"/>
                      </a:cubicBezTo>
                      <a:cubicBezTo>
                        <a:pt x="60" y="239"/>
                        <a:pt x="122" y="271"/>
                        <a:pt x="143" y="328"/>
                      </a:cubicBezTo>
                      <a:cubicBezTo>
                        <a:pt x="170" y="293"/>
                        <a:pt x="164" y="244"/>
                        <a:pt x="147" y="204"/>
                      </a:cubicBezTo>
                      <a:cubicBezTo>
                        <a:pt x="130" y="164"/>
                        <a:pt x="102" y="130"/>
                        <a:pt x="85" y="9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493" name="Freeform 42">
                  <a:extLst>
                    <a:ext uri="{FF2B5EF4-FFF2-40B4-BE49-F238E27FC236}">
                      <a16:creationId xmlns:a16="http://schemas.microsoft.com/office/drawing/2014/main" id="{6C8B3712-4451-0AF1-E26B-C9D79037C80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41324" y="1153127"/>
                  <a:ext cx="142438" cy="58489"/>
                </a:xfrm>
                <a:custGeom>
                  <a:avLst/>
                  <a:gdLst>
                    <a:gd name="T0" fmla="*/ 275 w 340"/>
                    <a:gd name="T1" fmla="*/ 122 h 139"/>
                    <a:gd name="T2" fmla="*/ 340 w 340"/>
                    <a:gd name="T3" fmla="*/ 79 h 139"/>
                    <a:gd name="T4" fmla="*/ 128 w 340"/>
                    <a:gd name="T5" fmla="*/ 64 h 139"/>
                    <a:gd name="T6" fmla="*/ 131 w 340"/>
                    <a:gd name="T7" fmla="*/ 55 h 139"/>
                    <a:gd name="T8" fmla="*/ 247 w 340"/>
                    <a:gd name="T9" fmla="*/ 79 h 139"/>
                    <a:gd name="T10" fmla="*/ 328 w 340"/>
                    <a:gd name="T11" fmla="*/ 54 h 139"/>
                    <a:gd name="T12" fmla="*/ 244 w 340"/>
                    <a:gd name="T13" fmla="*/ 52 h 139"/>
                    <a:gd name="T14" fmla="*/ 121 w 340"/>
                    <a:gd name="T15" fmla="*/ 10 h 139"/>
                    <a:gd name="T16" fmla="*/ 0 w 340"/>
                    <a:gd name="T17" fmla="*/ 35 h 139"/>
                    <a:gd name="T18" fmla="*/ 158 w 340"/>
                    <a:gd name="T19" fmla="*/ 124 h 139"/>
                    <a:gd name="T20" fmla="*/ 275 w 340"/>
                    <a:gd name="T21" fmla="*/ 122 h 1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40" h="139">
                      <a:moveTo>
                        <a:pt x="275" y="122"/>
                      </a:moveTo>
                      <a:cubicBezTo>
                        <a:pt x="286" y="118"/>
                        <a:pt x="327" y="99"/>
                        <a:pt x="340" y="79"/>
                      </a:cubicBezTo>
                      <a:cubicBezTo>
                        <a:pt x="286" y="132"/>
                        <a:pt x="190" y="88"/>
                        <a:pt x="128" y="64"/>
                      </a:cubicBezTo>
                      <a:cubicBezTo>
                        <a:pt x="122" y="62"/>
                        <a:pt x="125" y="53"/>
                        <a:pt x="131" y="55"/>
                      </a:cubicBezTo>
                      <a:cubicBezTo>
                        <a:pt x="169" y="66"/>
                        <a:pt x="207" y="79"/>
                        <a:pt x="247" y="79"/>
                      </a:cubicBezTo>
                      <a:cubicBezTo>
                        <a:pt x="279" y="79"/>
                        <a:pt x="303" y="69"/>
                        <a:pt x="328" y="54"/>
                      </a:cubicBezTo>
                      <a:cubicBezTo>
                        <a:pt x="305" y="52"/>
                        <a:pt x="257" y="55"/>
                        <a:pt x="244" y="52"/>
                      </a:cubicBezTo>
                      <a:cubicBezTo>
                        <a:pt x="202" y="42"/>
                        <a:pt x="163" y="21"/>
                        <a:pt x="121" y="10"/>
                      </a:cubicBezTo>
                      <a:cubicBezTo>
                        <a:pt x="79" y="0"/>
                        <a:pt x="29" y="3"/>
                        <a:pt x="0" y="35"/>
                      </a:cubicBezTo>
                      <a:cubicBezTo>
                        <a:pt x="60" y="46"/>
                        <a:pt x="101" y="102"/>
                        <a:pt x="158" y="124"/>
                      </a:cubicBezTo>
                      <a:cubicBezTo>
                        <a:pt x="195" y="139"/>
                        <a:pt x="238" y="137"/>
                        <a:pt x="275" y="1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494" name="Freeform 43">
                  <a:extLst>
                    <a:ext uri="{FF2B5EF4-FFF2-40B4-BE49-F238E27FC236}">
                      <a16:creationId xmlns:a16="http://schemas.microsoft.com/office/drawing/2014/main" id="{7E635203-1A79-ABDE-003B-A53FE6CFC53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46365" y="1144870"/>
                  <a:ext cx="134181" cy="77756"/>
                </a:xfrm>
                <a:custGeom>
                  <a:avLst/>
                  <a:gdLst>
                    <a:gd name="T0" fmla="*/ 117 w 320"/>
                    <a:gd name="T1" fmla="*/ 82 h 185"/>
                    <a:gd name="T2" fmla="*/ 122 w 320"/>
                    <a:gd name="T3" fmla="*/ 74 h 185"/>
                    <a:gd name="T4" fmla="*/ 230 w 320"/>
                    <a:gd name="T5" fmla="*/ 125 h 185"/>
                    <a:gd name="T6" fmla="*/ 314 w 320"/>
                    <a:gd name="T7" fmla="*/ 120 h 185"/>
                    <a:gd name="T8" fmla="*/ 233 w 320"/>
                    <a:gd name="T9" fmla="*/ 98 h 185"/>
                    <a:gd name="T10" fmla="*/ 124 w 320"/>
                    <a:gd name="T11" fmla="*/ 29 h 185"/>
                    <a:gd name="T12" fmla="*/ 0 w 320"/>
                    <a:gd name="T13" fmla="*/ 24 h 185"/>
                    <a:gd name="T14" fmla="*/ 133 w 320"/>
                    <a:gd name="T15" fmla="*/ 148 h 185"/>
                    <a:gd name="T16" fmla="*/ 247 w 320"/>
                    <a:gd name="T17" fmla="*/ 174 h 185"/>
                    <a:gd name="T18" fmla="*/ 320 w 320"/>
                    <a:gd name="T19" fmla="*/ 147 h 185"/>
                    <a:gd name="T20" fmla="*/ 117 w 320"/>
                    <a:gd name="T21" fmla="*/ 82 h 1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20" h="185">
                      <a:moveTo>
                        <a:pt x="117" y="82"/>
                      </a:moveTo>
                      <a:cubicBezTo>
                        <a:pt x="112" y="79"/>
                        <a:pt x="117" y="71"/>
                        <a:pt x="122" y="74"/>
                      </a:cubicBezTo>
                      <a:cubicBezTo>
                        <a:pt x="157" y="94"/>
                        <a:pt x="191" y="115"/>
                        <a:pt x="230" y="125"/>
                      </a:cubicBezTo>
                      <a:cubicBezTo>
                        <a:pt x="261" y="132"/>
                        <a:pt x="287" y="128"/>
                        <a:pt x="314" y="120"/>
                      </a:cubicBezTo>
                      <a:cubicBezTo>
                        <a:pt x="292" y="112"/>
                        <a:pt x="245" y="104"/>
                        <a:pt x="233" y="98"/>
                      </a:cubicBezTo>
                      <a:cubicBezTo>
                        <a:pt x="195" y="79"/>
                        <a:pt x="162" y="49"/>
                        <a:pt x="124" y="29"/>
                      </a:cubicBezTo>
                      <a:cubicBezTo>
                        <a:pt x="85" y="9"/>
                        <a:pt x="36" y="0"/>
                        <a:pt x="0" y="24"/>
                      </a:cubicBezTo>
                      <a:cubicBezTo>
                        <a:pt x="55" y="49"/>
                        <a:pt x="82" y="114"/>
                        <a:pt x="133" y="148"/>
                      </a:cubicBezTo>
                      <a:cubicBezTo>
                        <a:pt x="166" y="171"/>
                        <a:pt x="207" y="179"/>
                        <a:pt x="247" y="174"/>
                      </a:cubicBezTo>
                      <a:cubicBezTo>
                        <a:pt x="259" y="172"/>
                        <a:pt x="303" y="163"/>
                        <a:pt x="320" y="147"/>
                      </a:cubicBezTo>
                      <a:cubicBezTo>
                        <a:pt x="256" y="185"/>
                        <a:pt x="172" y="120"/>
                        <a:pt x="117" y="8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495" name="Freeform 44">
                  <a:extLst>
                    <a:ext uri="{FF2B5EF4-FFF2-40B4-BE49-F238E27FC236}">
                      <a16:creationId xmlns:a16="http://schemas.microsoft.com/office/drawing/2014/main" id="{7EAA586D-50A4-03DE-DC0E-E7ED82A260D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440397" y="1144870"/>
                  <a:ext cx="134181" cy="77756"/>
                </a:xfrm>
                <a:custGeom>
                  <a:avLst/>
                  <a:gdLst>
                    <a:gd name="T0" fmla="*/ 117 w 320"/>
                    <a:gd name="T1" fmla="*/ 82 h 185"/>
                    <a:gd name="T2" fmla="*/ 122 w 320"/>
                    <a:gd name="T3" fmla="*/ 74 h 185"/>
                    <a:gd name="T4" fmla="*/ 230 w 320"/>
                    <a:gd name="T5" fmla="*/ 124 h 185"/>
                    <a:gd name="T6" fmla="*/ 314 w 320"/>
                    <a:gd name="T7" fmla="*/ 120 h 185"/>
                    <a:gd name="T8" fmla="*/ 233 w 320"/>
                    <a:gd name="T9" fmla="*/ 98 h 185"/>
                    <a:gd name="T10" fmla="*/ 123 w 320"/>
                    <a:gd name="T11" fmla="*/ 29 h 185"/>
                    <a:gd name="T12" fmla="*/ 0 w 320"/>
                    <a:gd name="T13" fmla="*/ 24 h 185"/>
                    <a:gd name="T14" fmla="*/ 132 w 320"/>
                    <a:gd name="T15" fmla="*/ 148 h 185"/>
                    <a:gd name="T16" fmla="*/ 247 w 320"/>
                    <a:gd name="T17" fmla="*/ 174 h 185"/>
                    <a:gd name="T18" fmla="*/ 320 w 320"/>
                    <a:gd name="T19" fmla="*/ 147 h 185"/>
                    <a:gd name="T20" fmla="*/ 117 w 320"/>
                    <a:gd name="T21" fmla="*/ 82 h 1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20" h="185">
                      <a:moveTo>
                        <a:pt x="117" y="82"/>
                      </a:moveTo>
                      <a:cubicBezTo>
                        <a:pt x="112" y="79"/>
                        <a:pt x="117" y="71"/>
                        <a:pt x="122" y="74"/>
                      </a:cubicBezTo>
                      <a:cubicBezTo>
                        <a:pt x="156" y="94"/>
                        <a:pt x="191" y="115"/>
                        <a:pt x="230" y="124"/>
                      </a:cubicBezTo>
                      <a:cubicBezTo>
                        <a:pt x="261" y="132"/>
                        <a:pt x="287" y="128"/>
                        <a:pt x="314" y="120"/>
                      </a:cubicBezTo>
                      <a:cubicBezTo>
                        <a:pt x="292" y="112"/>
                        <a:pt x="245" y="104"/>
                        <a:pt x="233" y="98"/>
                      </a:cubicBezTo>
                      <a:cubicBezTo>
                        <a:pt x="194" y="79"/>
                        <a:pt x="162" y="49"/>
                        <a:pt x="123" y="29"/>
                      </a:cubicBezTo>
                      <a:cubicBezTo>
                        <a:pt x="85" y="9"/>
                        <a:pt x="36" y="0"/>
                        <a:pt x="0" y="24"/>
                      </a:cubicBezTo>
                      <a:cubicBezTo>
                        <a:pt x="55" y="49"/>
                        <a:pt x="82" y="114"/>
                        <a:pt x="132" y="148"/>
                      </a:cubicBezTo>
                      <a:cubicBezTo>
                        <a:pt x="165" y="171"/>
                        <a:pt x="207" y="179"/>
                        <a:pt x="247" y="174"/>
                      </a:cubicBezTo>
                      <a:cubicBezTo>
                        <a:pt x="259" y="172"/>
                        <a:pt x="303" y="163"/>
                        <a:pt x="320" y="147"/>
                      </a:cubicBezTo>
                      <a:cubicBezTo>
                        <a:pt x="256" y="185"/>
                        <a:pt x="172" y="120"/>
                        <a:pt x="117" y="8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496" name="Oval 45">
                  <a:extLst>
                    <a:ext uri="{FF2B5EF4-FFF2-40B4-BE49-F238E27FC236}">
                      <a16:creationId xmlns:a16="http://schemas.microsoft.com/office/drawing/2014/main" id="{1D06EB66-51A9-B0A5-CDF9-7C3F1B1A6D9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822984" y="1455894"/>
                  <a:ext cx="52984" cy="52984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</p:grpSp>
        </p:grpSp>
        <p:grpSp>
          <p:nvGrpSpPr>
            <p:cNvPr id="482" name="组合 481">
              <a:extLst>
                <a:ext uri="{FF2B5EF4-FFF2-40B4-BE49-F238E27FC236}">
                  <a16:creationId xmlns:a16="http://schemas.microsoft.com/office/drawing/2014/main" id="{ABB4E30B-743A-31FF-F297-91E1F34642A6}"/>
                </a:ext>
              </a:extLst>
            </p:cNvPr>
            <p:cNvGrpSpPr/>
            <p:nvPr/>
          </p:nvGrpSpPr>
          <p:grpSpPr>
            <a:xfrm>
              <a:off x="2729848" y="2331052"/>
              <a:ext cx="1595049" cy="412122"/>
              <a:chOff x="6475814" y="4223057"/>
              <a:chExt cx="2334573" cy="603197"/>
            </a:xfrm>
          </p:grpSpPr>
          <p:sp>
            <p:nvSpPr>
              <p:cNvPr id="483" name="任意多边形: 形状 482">
                <a:extLst>
                  <a:ext uri="{FF2B5EF4-FFF2-40B4-BE49-F238E27FC236}">
                    <a16:creationId xmlns:a16="http://schemas.microsoft.com/office/drawing/2014/main" id="{6999A509-5587-CA22-FE5C-DE53AEFACAFE}"/>
                  </a:ext>
                </a:extLst>
              </p:cNvPr>
              <p:cNvSpPr/>
              <p:nvPr/>
            </p:nvSpPr>
            <p:spPr>
              <a:xfrm flipH="1">
                <a:off x="6475814" y="4223057"/>
                <a:ext cx="2334573" cy="603197"/>
              </a:xfrm>
              <a:custGeom>
                <a:avLst/>
                <a:gdLst>
                  <a:gd name="connsiteX0" fmla="*/ 2237599 w 2334573"/>
                  <a:gd name="connsiteY0" fmla="*/ 0 h 603197"/>
                  <a:gd name="connsiteX1" fmla="*/ 1893927 w 2334573"/>
                  <a:gd name="connsiteY1" fmla="*/ 0 h 603197"/>
                  <a:gd name="connsiteX2" fmla="*/ 440646 w 2334573"/>
                  <a:gd name="connsiteY2" fmla="*/ 0 h 603197"/>
                  <a:gd name="connsiteX3" fmla="*/ 96974 w 2334573"/>
                  <a:gd name="connsiteY3" fmla="*/ 0 h 603197"/>
                  <a:gd name="connsiteX4" fmla="*/ 96974 w 2334573"/>
                  <a:gd name="connsiteY4" fmla="*/ 69779 h 603197"/>
                  <a:gd name="connsiteX5" fmla="*/ 83397 w 2334573"/>
                  <a:gd name="connsiteY5" fmla="*/ 80182 h 603197"/>
                  <a:gd name="connsiteX6" fmla="*/ 0 w 2334573"/>
                  <a:gd name="connsiteY6" fmla="*/ 301599 h 603197"/>
                  <a:gd name="connsiteX7" fmla="*/ 83397 w 2334573"/>
                  <a:gd name="connsiteY7" fmla="*/ 523016 h 603197"/>
                  <a:gd name="connsiteX8" fmla="*/ 96974 w 2334573"/>
                  <a:gd name="connsiteY8" fmla="*/ 533419 h 603197"/>
                  <a:gd name="connsiteX9" fmla="*/ 96974 w 2334573"/>
                  <a:gd name="connsiteY9" fmla="*/ 603197 h 603197"/>
                  <a:gd name="connsiteX10" fmla="*/ 440646 w 2334573"/>
                  <a:gd name="connsiteY10" fmla="*/ 603197 h 603197"/>
                  <a:gd name="connsiteX11" fmla="*/ 1893927 w 2334573"/>
                  <a:gd name="connsiteY11" fmla="*/ 603197 h 603197"/>
                  <a:gd name="connsiteX12" fmla="*/ 2237599 w 2334573"/>
                  <a:gd name="connsiteY12" fmla="*/ 603197 h 603197"/>
                  <a:gd name="connsiteX13" fmla="*/ 2237599 w 2334573"/>
                  <a:gd name="connsiteY13" fmla="*/ 533419 h 603197"/>
                  <a:gd name="connsiteX14" fmla="*/ 2251176 w 2334573"/>
                  <a:gd name="connsiteY14" fmla="*/ 523016 h 603197"/>
                  <a:gd name="connsiteX15" fmla="*/ 2334573 w 2334573"/>
                  <a:gd name="connsiteY15" fmla="*/ 301599 h 603197"/>
                  <a:gd name="connsiteX16" fmla="*/ 2251176 w 2334573"/>
                  <a:gd name="connsiteY16" fmla="*/ 80182 h 603197"/>
                  <a:gd name="connsiteX17" fmla="*/ 2237599 w 2334573"/>
                  <a:gd name="connsiteY17" fmla="*/ 69779 h 603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334573" h="603197">
                    <a:moveTo>
                      <a:pt x="2237599" y="0"/>
                    </a:moveTo>
                    <a:lnTo>
                      <a:pt x="1893927" y="0"/>
                    </a:lnTo>
                    <a:lnTo>
                      <a:pt x="440646" y="0"/>
                    </a:lnTo>
                    <a:lnTo>
                      <a:pt x="96974" y="0"/>
                    </a:lnTo>
                    <a:lnTo>
                      <a:pt x="96974" y="69779"/>
                    </a:lnTo>
                    <a:lnTo>
                      <a:pt x="83397" y="80182"/>
                    </a:lnTo>
                    <a:cubicBezTo>
                      <a:pt x="33081" y="128167"/>
                      <a:pt x="0" y="209430"/>
                      <a:pt x="0" y="301599"/>
                    </a:cubicBezTo>
                    <a:cubicBezTo>
                      <a:pt x="0" y="393768"/>
                      <a:pt x="33081" y="475031"/>
                      <a:pt x="83397" y="523016"/>
                    </a:cubicBezTo>
                    <a:lnTo>
                      <a:pt x="96974" y="533419"/>
                    </a:lnTo>
                    <a:lnTo>
                      <a:pt x="96974" y="603197"/>
                    </a:lnTo>
                    <a:lnTo>
                      <a:pt x="440646" y="603197"/>
                    </a:lnTo>
                    <a:lnTo>
                      <a:pt x="1893927" y="603197"/>
                    </a:lnTo>
                    <a:lnTo>
                      <a:pt x="2237599" y="603197"/>
                    </a:lnTo>
                    <a:lnTo>
                      <a:pt x="2237599" y="533419"/>
                    </a:lnTo>
                    <a:lnTo>
                      <a:pt x="2251176" y="523016"/>
                    </a:lnTo>
                    <a:cubicBezTo>
                      <a:pt x="2301492" y="475031"/>
                      <a:pt x="2334573" y="393768"/>
                      <a:pt x="2334573" y="301599"/>
                    </a:cubicBezTo>
                    <a:cubicBezTo>
                      <a:pt x="2334573" y="209430"/>
                      <a:pt x="2301492" y="128167"/>
                      <a:pt x="2251176" y="80182"/>
                    </a:cubicBezTo>
                    <a:lnTo>
                      <a:pt x="2237599" y="69779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r>
                  <a:rPr lang="zh-CN" altLang="en-US" dirty="0">
                    <a:latin typeface="+mn-ea"/>
                  </a:rPr>
                  <a:t>请输入标题</a:t>
                </a:r>
              </a:p>
            </p:txBody>
          </p:sp>
          <p:sp>
            <p:nvSpPr>
              <p:cNvPr id="484" name="任意多边形: 形状 483">
                <a:extLst>
                  <a:ext uri="{FF2B5EF4-FFF2-40B4-BE49-F238E27FC236}">
                    <a16:creationId xmlns:a16="http://schemas.microsoft.com/office/drawing/2014/main" id="{31D752A8-0179-4F7C-08E3-8360C0FC79F6}"/>
                  </a:ext>
                </a:extLst>
              </p:cNvPr>
              <p:cNvSpPr/>
              <p:nvPr/>
            </p:nvSpPr>
            <p:spPr>
              <a:xfrm flipH="1">
                <a:off x="6507452" y="4246113"/>
                <a:ext cx="2271297" cy="557084"/>
              </a:xfrm>
              <a:custGeom>
                <a:avLst/>
                <a:gdLst>
                  <a:gd name="connsiteX0" fmla="*/ 2237599 w 2334573"/>
                  <a:gd name="connsiteY0" fmla="*/ 0 h 603197"/>
                  <a:gd name="connsiteX1" fmla="*/ 1893927 w 2334573"/>
                  <a:gd name="connsiteY1" fmla="*/ 0 h 603197"/>
                  <a:gd name="connsiteX2" fmla="*/ 440646 w 2334573"/>
                  <a:gd name="connsiteY2" fmla="*/ 0 h 603197"/>
                  <a:gd name="connsiteX3" fmla="*/ 96974 w 2334573"/>
                  <a:gd name="connsiteY3" fmla="*/ 0 h 603197"/>
                  <a:gd name="connsiteX4" fmla="*/ 96974 w 2334573"/>
                  <a:gd name="connsiteY4" fmla="*/ 69779 h 603197"/>
                  <a:gd name="connsiteX5" fmla="*/ 83397 w 2334573"/>
                  <a:gd name="connsiteY5" fmla="*/ 80182 h 603197"/>
                  <a:gd name="connsiteX6" fmla="*/ 0 w 2334573"/>
                  <a:gd name="connsiteY6" fmla="*/ 301599 h 603197"/>
                  <a:gd name="connsiteX7" fmla="*/ 83397 w 2334573"/>
                  <a:gd name="connsiteY7" fmla="*/ 523016 h 603197"/>
                  <a:gd name="connsiteX8" fmla="*/ 96974 w 2334573"/>
                  <a:gd name="connsiteY8" fmla="*/ 533419 h 603197"/>
                  <a:gd name="connsiteX9" fmla="*/ 96974 w 2334573"/>
                  <a:gd name="connsiteY9" fmla="*/ 603197 h 603197"/>
                  <a:gd name="connsiteX10" fmla="*/ 440646 w 2334573"/>
                  <a:gd name="connsiteY10" fmla="*/ 603197 h 603197"/>
                  <a:gd name="connsiteX11" fmla="*/ 1893927 w 2334573"/>
                  <a:gd name="connsiteY11" fmla="*/ 603197 h 603197"/>
                  <a:gd name="connsiteX12" fmla="*/ 2237599 w 2334573"/>
                  <a:gd name="connsiteY12" fmla="*/ 603197 h 603197"/>
                  <a:gd name="connsiteX13" fmla="*/ 2237599 w 2334573"/>
                  <a:gd name="connsiteY13" fmla="*/ 533419 h 603197"/>
                  <a:gd name="connsiteX14" fmla="*/ 2251176 w 2334573"/>
                  <a:gd name="connsiteY14" fmla="*/ 523016 h 603197"/>
                  <a:gd name="connsiteX15" fmla="*/ 2334573 w 2334573"/>
                  <a:gd name="connsiteY15" fmla="*/ 301599 h 603197"/>
                  <a:gd name="connsiteX16" fmla="*/ 2251176 w 2334573"/>
                  <a:gd name="connsiteY16" fmla="*/ 80182 h 603197"/>
                  <a:gd name="connsiteX17" fmla="*/ 2237599 w 2334573"/>
                  <a:gd name="connsiteY17" fmla="*/ 69779 h 603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334573" h="603197">
                    <a:moveTo>
                      <a:pt x="2237599" y="0"/>
                    </a:moveTo>
                    <a:lnTo>
                      <a:pt x="1893927" y="0"/>
                    </a:lnTo>
                    <a:lnTo>
                      <a:pt x="440646" y="0"/>
                    </a:lnTo>
                    <a:lnTo>
                      <a:pt x="96974" y="0"/>
                    </a:lnTo>
                    <a:lnTo>
                      <a:pt x="96974" y="69779"/>
                    </a:lnTo>
                    <a:lnTo>
                      <a:pt x="83397" y="80182"/>
                    </a:lnTo>
                    <a:cubicBezTo>
                      <a:pt x="33081" y="128167"/>
                      <a:pt x="0" y="209430"/>
                      <a:pt x="0" y="301599"/>
                    </a:cubicBezTo>
                    <a:cubicBezTo>
                      <a:pt x="0" y="393768"/>
                      <a:pt x="33081" y="475031"/>
                      <a:pt x="83397" y="523016"/>
                    </a:cubicBezTo>
                    <a:lnTo>
                      <a:pt x="96974" y="533419"/>
                    </a:lnTo>
                    <a:lnTo>
                      <a:pt x="96974" y="603197"/>
                    </a:lnTo>
                    <a:lnTo>
                      <a:pt x="440646" y="603197"/>
                    </a:lnTo>
                    <a:lnTo>
                      <a:pt x="1893927" y="603197"/>
                    </a:lnTo>
                    <a:lnTo>
                      <a:pt x="2237599" y="603197"/>
                    </a:lnTo>
                    <a:lnTo>
                      <a:pt x="2237599" y="533419"/>
                    </a:lnTo>
                    <a:lnTo>
                      <a:pt x="2251176" y="523016"/>
                    </a:lnTo>
                    <a:cubicBezTo>
                      <a:pt x="2301492" y="475031"/>
                      <a:pt x="2334573" y="393768"/>
                      <a:pt x="2334573" y="301599"/>
                    </a:cubicBezTo>
                    <a:cubicBezTo>
                      <a:pt x="2334573" y="209430"/>
                      <a:pt x="2301492" y="128167"/>
                      <a:pt x="2251176" y="80182"/>
                    </a:cubicBezTo>
                    <a:lnTo>
                      <a:pt x="2237599" y="69779"/>
                    </a:lnTo>
                    <a:close/>
                  </a:path>
                </a:pathLst>
              </a:custGeom>
              <a:no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latin typeface="+mn-ea"/>
                </a:endParaRPr>
              </a:p>
            </p:txBody>
          </p:sp>
        </p:grpSp>
      </p:grpSp>
      <p:grpSp>
        <p:nvGrpSpPr>
          <p:cNvPr id="498" name="组合 497">
            <a:extLst>
              <a:ext uri="{FF2B5EF4-FFF2-40B4-BE49-F238E27FC236}">
                <a16:creationId xmlns:a16="http://schemas.microsoft.com/office/drawing/2014/main" id="{538E1B4C-97B8-E436-205E-544B1274A866}"/>
              </a:ext>
            </a:extLst>
          </p:cNvPr>
          <p:cNvGrpSpPr/>
          <p:nvPr/>
        </p:nvGrpSpPr>
        <p:grpSpPr>
          <a:xfrm>
            <a:off x="8367977" y="2890995"/>
            <a:ext cx="2967960" cy="1598638"/>
            <a:chOff x="2006261" y="1200088"/>
            <a:chExt cx="4536796" cy="2443663"/>
          </a:xfrm>
        </p:grpSpPr>
        <p:sp>
          <p:nvSpPr>
            <p:cNvPr id="502" name="矩形: 圆角 501">
              <a:extLst>
                <a:ext uri="{FF2B5EF4-FFF2-40B4-BE49-F238E27FC236}">
                  <a16:creationId xmlns:a16="http://schemas.microsoft.com/office/drawing/2014/main" id="{3CBC5997-6EF5-5C66-C7B8-87ABECED0971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>
              <a:off x="2006261" y="1200088"/>
              <a:ext cx="4536796" cy="2443663"/>
            </a:xfrm>
            <a:prstGeom prst="roundRect">
              <a:avLst>
                <a:gd name="adj" fmla="val 966"/>
              </a:avLst>
            </a:prstGeom>
            <a:blipFill>
              <a:blip r:embed="rId1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2827">
              <a:solidFill>
                <a:schemeClr val="accent1"/>
              </a:solidFill>
            </a:ln>
            <a:effectLst>
              <a:outerShdw blurRad="115443" dist="38481" dir="5400000" algn="t" rotWithShape="0">
                <a:srgbClr val="2F4F48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2354" tIns="46177" rIns="92354" bIns="46177" rtlCol="0" anchor="ctr"/>
            <a:lstStyle/>
            <a:p>
              <a:pPr algn="ctr"/>
              <a:endParaRPr lang="zh-CN" altLang="en-US" sz="1818" dirty="0">
                <a:ea typeface="梦源黑体 CN W16" panose="020B0200000000000000" pitchFamily="34" charset="-122"/>
              </a:endParaRPr>
            </a:p>
          </p:txBody>
        </p:sp>
        <p:grpSp>
          <p:nvGrpSpPr>
            <p:cNvPr id="503" name="组合 502">
              <a:extLst>
                <a:ext uri="{FF2B5EF4-FFF2-40B4-BE49-F238E27FC236}">
                  <a16:creationId xmlns:a16="http://schemas.microsoft.com/office/drawing/2014/main" id="{5253D23F-A64E-17E0-2ACD-D45F025C2B52}"/>
                </a:ext>
              </a:extLst>
            </p:cNvPr>
            <p:cNvGrpSpPr/>
            <p:nvPr/>
          </p:nvGrpSpPr>
          <p:grpSpPr>
            <a:xfrm>
              <a:off x="5858070" y="1360933"/>
              <a:ext cx="484169" cy="476318"/>
              <a:chOff x="2440397" y="1127667"/>
              <a:chExt cx="763798" cy="751413"/>
            </a:xfrm>
            <a:solidFill>
              <a:schemeClr val="accent1"/>
            </a:solidFill>
          </p:grpSpPr>
          <p:sp>
            <p:nvSpPr>
              <p:cNvPr id="504" name="Freeform 36">
                <a:extLst>
                  <a:ext uri="{FF2B5EF4-FFF2-40B4-BE49-F238E27FC236}">
                    <a16:creationId xmlns:a16="http://schemas.microsoft.com/office/drawing/2014/main" id="{F339529C-05A9-D154-2381-C17D2A27C50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021847" y="1167578"/>
                <a:ext cx="142438" cy="142438"/>
              </a:xfrm>
              <a:custGeom>
                <a:avLst/>
                <a:gdLst>
                  <a:gd name="T0" fmla="*/ 248 w 341"/>
                  <a:gd name="T1" fmla="*/ 293 h 341"/>
                  <a:gd name="T2" fmla="*/ 267 w 341"/>
                  <a:gd name="T3" fmla="*/ 287 h 341"/>
                  <a:gd name="T4" fmla="*/ 271 w 341"/>
                  <a:gd name="T5" fmla="*/ 277 h 341"/>
                  <a:gd name="T6" fmla="*/ 341 w 341"/>
                  <a:gd name="T7" fmla="*/ 2 h 341"/>
                  <a:gd name="T8" fmla="*/ 339 w 341"/>
                  <a:gd name="T9" fmla="*/ 0 h 341"/>
                  <a:gd name="T10" fmla="*/ 64 w 341"/>
                  <a:gd name="T11" fmla="*/ 70 h 341"/>
                  <a:gd name="T12" fmla="*/ 54 w 341"/>
                  <a:gd name="T13" fmla="*/ 74 h 341"/>
                  <a:gd name="T14" fmla="*/ 49 w 341"/>
                  <a:gd name="T15" fmla="*/ 93 h 341"/>
                  <a:gd name="T16" fmla="*/ 24 w 341"/>
                  <a:gd name="T17" fmla="*/ 252 h 341"/>
                  <a:gd name="T18" fmla="*/ 0 w 341"/>
                  <a:gd name="T19" fmla="*/ 341 h 341"/>
                  <a:gd name="T20" fmla="*/ 89 w 341"/>
                  <a:gd name="T21" fmla="*/ 317 h 341"/>
                  <a:gd name="T22" fmla="*/ 248 w 341"/>
                  <a:gd name="T23" fmla="*/ 293 h 341"/>
                  <a:gd name="T24" fmla="*/ 98 w 341"/>
                  <a:gd name="T25" fmla="*/ 210 h 341"/>
                  <a:gd name="T26" fmla="*/ 110 w 341"/>
                  <a:gd name="T27" fmla="*/ 133 h 341"/>
                  <a:gd name="T28" fmla="*/ 113 w 341"/>
                  <a:gd name="T29" fmla="*/ 123 h 341"/>
                  <a:gd name="T30" fmla="*/ 118 w 341"/>
                  <a:gd name="T31" fmla="*/ 121 h 341"/>
                  <a:gd name="T32" fmla="*/ 253 w 341"/>
                  <a:gd name="T33" fmla="*/ 87 h 341"/>
                  <a:gd name="T34" fmla="*/ 220 w 341"/>
                  <a:gd name="T35" fmla="*/ 223 h 341"/>
                  <a:gd name="T36" fmla="*/ 218 w 341"/>
                  <a:gd name="T37" fmla="*/ 228 h 341"/>
                  <a:gd name="T38" fmla="*/ 208 w 341"/>
                  <a:gd name="T39" fmla="*/ 231 h 341"/>
                  <a:gd name="T40" fmla="*/ 131 w 341"/>
                  <a:gd name="T41" fmla="*/ 243 h 341"/>
                  <a:gd name="T42" fmla="*/ 87 w 341"/>
                  <a:gd name="T43" fmla="*/ 254 h 341"/>
                  <a:gd name="T44" fmla="*/ 98 w 341"/>
                  <a:gd name="T45" fmla="*/ 21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41" h="341">
                    <a:moveTo>
                      <a:pt x="248" y="293"/>
                    </a:moveTo>
                    <a:cubicBezTo>
                      <a:pt x="255" y="293"/>
                      <a:pt x="262" y="293"/>
                      <a:pt x="267" y="287"/>
                    </a:cubicBezTo>
                    <a:cubicBezTo>
                      <a:pt x="269" y="284"/>
                      <a:pt x="271" y="280"/>
                      <a:pt x="271" y="277"/>
                    </a:cubicBezTo>
                    <a:cubicBezTo>
                      <a:pt x="293" y="185"/>
                      <a:pt x="319" y="94"/>
                      <a:pt x="341" y="2"/>
                    </a:cubicBezTo>
                    <a:cubicBezTo>
                      <a:pt x="339" y="0"/>
                      <a:pt x="339" y="0"/>
                      <a:pt x="339" y="0"/>
                    </a:cubicBezTo>
                    <a:cubicBezTo>
                      <a:pt x="247" y="22"/>
                      <a:pt x="156" y="48"/>
                      <a:pt x="64" y="70"/>
                    </a:cubicBezTo>
                    <a:cubicBezTo>
                      <a:pt x="61" y="70"/>
                      <a:pt x="57" y="72"/>
                      <a:pt x="54" y="74"/>
                    </a:cubicBezTo>
                    <a:cubicBezTo>
                      <a:pt x="49" y="79"/>
                      <a:pt x="49" y="86"/>
                      <a:pt x="49" y="93"/>
                    </a:cubicBezTo>
                    <a:cubicBezTo>
                      <a:pt x="47" y="147"/>
                      <a:pt x="39" y="201"/>
                      <a:pt x="24" y="252"/>
                    </a:cubicBezTo>
                    <a:cubicBezTo>
                      <a:pt x="15" y="281"/>
                      <a:pt x="4" y="311"/>
                      <a:pt x="0" y="341"/>
                    </a:cubicBezTo>
                    <a:cubicBezTo>
                      <a:pt x="30" y="337"/>
                      <a:pt x="60" y="326"/>
                      <a:pt x="89" y="317"/>
                    </a:cubicBezTo>
                    <a:cubicBezTo>
                      <a:pt x="141" y="302"/>
                      <a:pt x="194" y="294"/>
                      <a:pt x="248" y="293"/>
                    </a:cubicBezTo>
                    <a:close/>
                    <a:moveTo>
                      <a:pt x="98" y="210"/>
                    </a:moveTo>
                    <a:cubicBezTo>
                      <a:pt x="106" y="185"/>
                      <a:pt x="110" y="160"/>
                      <a:pt x="110" y="133"/>
                    </a:cubicBezTo>
                    <a:cubicBezTo>
                      <a:pt x="111" y="130"/>
                      <a:pt x="111" y="126"/>
                      <a:pt x="113" y="123"/>
                    </a:cubicBezTo>
                    <a:cubicBezTo>
                      <a:pt x="115" y="122"/>
                      <a:pt x="116" y="121"/>
                      <a:pt x="118" y="121"/>
                    </a:cubicBezTo>
                    <a:cubicBezTo>
                      <a:pt x="163" y="110"/>
                      <a:pt x="208" y="98"/>
                      <a:pt x="253" y="87"/>
                    </a:cubicBezTo>
                    <a:cubicBezTo>
                      <a:pt x="244" y="133"/>
                      <a:pt x="231" y="178"/>
                      <a:pt x="220" y="223"/>
                    </a:cubicBezTo>
                    <a:cubicBezTo>
                      <a:pt x="220" y="225"/>
                      <a:pt x="219" y="226"/>
                      <a:pt x="218" y="228"/>
                    </a:cubicBezTo>
                    <a:cubicBezTo>
                      <a:pt x="215" y="230"/>
                      <a:pt x="211" y="231"/>
                      <a:pt x="208" y="231"/>
                    </a:cubicBezTo>
                    <a:cubicBezTo>
                      <a:pt x="182" y="231"/>
                      <a:pt x="156" y="235"/>
                      <a:pt x="131" y="243"/>
                    </a:cubicBezTo>
                    <a:cubicBezTo>
                      <a:pt x="116" y="247"/>
                      <a:pt x="102" y="253"/>
                      <a:pt x="87" y="254"/>
                    </a:cubicBezTo>
                    <a:cubicBezTo>
                      <a:pt x="88" y="240"/>
                      <a:pt x="94" y="225"/>
                      <a:pt x="98" y="2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505" name="Freeform 37">
                <a:extLst>
                  <a:ext uri="{FF2B5EF4-FFF2-40B4-BE49-F238E27FC236}">
                    <a16:creationId xmlns:a16="http://schemas.microsoft.com/office/drawing/2014/main" id="{602E3797-1232-7464-860B-15255A6F2F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6328" y="1127667"/>
                <a:ext cx="293821" cy="317905"/>
              </a:xfrm>
              <a:custGeom>
                <a:avLst/>
                <a:gdLst>
                  <a:gd name="T0" fmla="*/ 515 w 702"/>
                  <a:gd name="T1" fmla="*/ 642 h 760"/>
                  <a:gd name="T2" fmla="*/ 614 w 702"/>
                  <a:gd name="T3" fmla="*/ 544 h 760"/>
                  <a:gd name="T4" fmla="*/ 678 w 702"/>
                  <a:gd name="T5" fmla="*/ 416 h 760"/>
                  <a:gd name="T6" fmla="*/ 636 w 702"/>
                  <a:gd name="T7" fmla="*/ 137 h 760"/>
                  <a:gd name="T8" fmla="*/ 588 w 702"/>
                  <a:gd name="T9" fmla="*/ 81 h 760"/>
                  <a:gd name="T10" fmla="*/ 531 w 702"/>
                  <a:gd name="T11" fmla="*/ 38 h 760"/>
                  <a:gd name="T12" fmla="*/ 390 w 702"/>
                  <a:gd name="T13" fmla="*/ 2 h 760"/>
                  <a:gd name="T14" fmla="*/ 254 w 702"/>
                  <a:gd name="T15" fmla="*/ 53 h 760"/>
                  <a:gd name="T16" fmla="*/ 228 w 702"/>
                  <a:gd name="T17" fmla="*/ 79 h 760"/>
                  <a:gd name="T18" fmla="*/ 207 w 702"/>
                  <a:gd name="T19" fmla="*/ 108 h 760"/>
                  <a:gd name="T20" fmla="*/ 182 w 702"/>
                  <a:gd name="T21" fmla="*/ 178 h 760"/>
                  <a:gd name="T22" fmla="*/ 197 w 702"/>
                  <a:gd name="T23" fmla="*/ 252 h 760"/>
                  <a:gd name="T24" fmla="*/ 247 w 702"/>
                  <a:gd name="T25" fmla="*/ 307 h 760"/>
                  <a:gd name="T26" fmla="*/ 320 w 702"/>
                  <a:gd name="T27" fmla="*/ 323 h 760"/>
                  <a:gd name="T28" fmla="*/ 387 w 702"/>
                  <a:gd name="T29" fmla="*/ 291 h 760"/>
                  <a:gd name="T30" fmla="*/ 418 w 702"/>
                  <a:gd name="T31" fmla="*/ 224 h 760"/>
                  <a:gd name="T32" fmla="*/ 393 w 702"/>
                  <a:gd name="T33" fmla="*/ 156 h 760"/>
                  <a:gd name="T34" fmla="*/ 360 w 702"/>
                  <a:gd name="T35" fmla="*/ 134 h 760"/>
                  <a:gd name="T36" fmla="*/ 321 w 702"/>
                  <a:gd name="T37" fmla="*/ 142 h 760"/>
                  <a:gd name="T38" fmla="*/ 277 w 702"/>
                  <a:gd name="T39" fmla="*/ 201 h 760"/>
                  <a:gd name="T40" fmla="*/ 276 w 702"/>
                  <a:gd name="T41" fmla="*/ 207 h 760"/>
                  <a:gd name="T42" fmla="*/ 290 w 702"/>
                  <a:gd name="T43" fmla="*/ 221 h 760"/>
                  <a:gd name="T44" fmla="*/ 305 w 702"/>
                  <a:gd name="T45" fmla="*/ 207 h 760"/>
                  <a:gd name="T46" fmla="*/ 332 w 702"/>
                  <a:gd name="T47" fmla="*/ 158 h 760"/>
                  <a:gd name="T48" fmla="*/ 376 w 702"/>
                  <a:gd name="T49" fmla="*/ 170 h 760"/>
                  <a:gd name="T50" fmla="*/ 394 w 702"/>
                  <a:gd name="T51" fmla="*/ 223 h 760"/>
                  <a:gd name="T52" fmla="*/ 369 w 702"/>
                  <a:gd name="T53" fmla="*/ 271 h 760"/>
                  <a:gd name="T54" fmla="*/ 264 w 702"/>
                  <a:gd name="T55" fmla="*/ 280 h 760"/>
                  <a:gd name="T56" fmla="*/ 220 w 702"/>
                  <a:gd name="T57" fmla="*/ 183 h 760"/>
                  <a:gd name="T58" fmla="*/ 242 w 702"/>
                  <a:gd name="T59" fmla="*/ 131 h 760"/>
                  <a:gd name="T60" fmla="*/ 261 w 702"/>
                  <a:gd name="T61" fmla="*/ 107 h 760"/>
                  <a:gd name="T62" fmla="*/ 282 w 702"/>
                  <a:gd name="T63" fmla="*/ 88 h 760"/>
                  <a:gd name="T64" fmla="*/ 391 w 702"/>
                  <a:gd name="T65" fmla="*/ 54 h 760"/>
                  <a:gd name="T66" fmla="*/ 584 w 702"/>
                  <a:gd name="T67" fmla="*/ 170 h 760"/>
                  <a:gd name="T68" fmla="*/ 623 w 702"/>
                  <a:gd name="T69" fmla="*/ 281 h 760"/>
                  <a:gd name="T70" fmla="*/ 616 w 702"/>
                  <a:gd name="T71" fmla="*/ 400 h 760"/>
                  <a:gd name="T72" fmla="*/ 607 w 702"/>
                  <a:gd name="T73" fmla="*/ 428 h 760"/>
                  <a:gd name="T74" fmla="*/ 601 w 702"/>
                  <a:gd name="T75" fmla="*/ 377 h 760"/>
                  <a:gd name="T76" fmla="*/ 576 w 702"/>
                  <a:gd name="T77" fmla="*/ 332 h 760"/>
                  <a:gd name="T78" fmla="*/ 529 w 702"/>
                  <a:gd name="T79" fmla="*/ 322 h 760"/>
                  <a:gd name="T80" fmla="*/ 496 w 702"/>
                  <a:gd name="T81" fmla="*/ 378 h 760"/>
                  <a:gd name="T82" fmla="*/ 487 w 702"/>
                  <a:gd name="T83" fmla="*/ 450 h 760"/>
                  <a:gd name="T84" fmla="*/ 478 w 702"/>
                  <a:gd name="T85" fmla="*/ 521 h 760"/>
                  <a:gd name="T86" fmla="*/ 431 w 702"/>
                  <a:gd name="T87" fmla="*/ 590 h 760"/>
                  <a:gd name="T88" fmla="*/ 355 w 702"/>
                  <a:gd name="T89" fmla="*/ 638 h 760"/>
                  <a:gd name="T90" fmla="*/ 425 w 702"/>
                  <a:gd name="T91" fmla="*/ 536 h 760"/>
                  <a:gd name="T92" fmla="*/ 428 w 702"/>
                  <a:gd name="T93" fmla="*/ 481 h 760"/>
                  <a:gd name="T94" fmla="*/ 342 w 702"/>
                  <a:gd name="T95" fmla="*/ 445 h 760"/>
                  <a:gd name="T96" fmla="*/ 280 w 702"/>
                  <a:gd name="T97" fmla="*/ 533 h 760"/>
                  <a:gd name="T98" fmla="*/ 148 w 702"/>
                  <a:gd name="T99" fmla="*/ 623 h 760"/>
                  <a:gd name="T100" fmla="*/ 213 w 702"/>
                  <a:gd name="T101" fmla="*/ 560 h 760"/>
                  <a:gd name="T102" fmla="*/ 241 w 702"/>
                  <a:gd name="T103" fmla="*/ 487 h 760"/>
                  <a:gd name="T104" fmla="*/ 241 w 702"/>
                  <a:gd name="T105" fmla="*/ 388 h 760"/>
                  <a:gd name="T106" fmla="*/ 200 w 702"/>
                  <a:gd name="T107" fmla="*/ 331 h 760"/>
                  <a:gd name="T108" fmla="*/ 164 w 702"/>
                  <a:gd name="T109" fmla="*/ 306 h 760"/>
                  <a:gd name="T110" fmla="*/ 119 w 702"/>
                  <a:gd name="T111" fmla="*/ 311 h 760"/>
                  <a:gd name="T112" fmla="*/ 82 w 702"/>
                  <a:gd name="T113" fmla="*/ 338 h 760"/>
                  <a:gd name="T114" fmla="*/ 70 w 702"/>
                  <a:gd name="T115" fmla="*/ 397 h 760"/>
                  <a:gd name="T116" fmla="*/ 86 w 702"/>
                  <a:gd name="T117" fmla="*/ 457 h 760"/>
                  <a:gd name="T118" fmla="*/ 93 w 702"/>
                  <a:gd name="T119" fmla="*/ 547 h 760"/>
                  <a:gd name="T120" fmla="*/ 0 w 702"/>
                  <a:gd name="T121" fmla="*/ 666 h 760"/>
                  <a:gd name="T122" fmla="*/ 6 w 702"/>
                  <a:gd name="T123" fmla="*/ 670 h 760"/>
                  <a:gd name="T124" fmla="*/ 515 w 702"/>
                  <a:gd name="T125" fmla="*/ 642 h 7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02" h="760">
                    <a:moveTo>
                      <a:pt x="515" y="642"/>
                    </a:moveTo>
                    <a:cubicBezTo>
                      <a:pt x="553" y="613"/>
                      <a:pt x="585" y="582"/>
                      <a:pt x="614" y="544"/>
                    </a:cubicBezTo>
                    <a:cubicBezTo>
                      <a:pt x="643" y="506"/>
                      <a:pt x="666" y="463"/>
                      <a:pt x="678" y="416"/>
                    </a:cubicBezTo>
                    <a:cubicBezTo>
                      <a:pt x="702" y="322"/>
                      <a:pt x="688" y="220"/>
                      <a:pt x="636" y="137"/>
                    </a:cubicBezTo>
                    <a:cubicBezTo>
                      <a:pt x="622" y="117"/>
                      <a:pt x="606" y="98"/>
                      <a:pt x="588" y="81"/>
                    </a:cubicBezTo>
                    <a:cubicBezTo>
                      <a:pt x="571" y="65"/>
                      <a:pt x="551" y="50"/>
                      <a:pt x="531" y="38"/>
                    </a:cubicBezTo>
                    <a:cubicBezTo>
                      <a:pt x="489" y="14"/>
                      <a:pt x="439" y="0"/>
                      <a:pt x="390" y="2"/>
                    </a:cubicBezTo>
                    <a:cubicBezTo>
                      <a:pt x="341" y="5"/>
                      <a:pt x="292" y="21"/>
                      <a:pt x="254" y="53"/>
                    </a:cubicBezTo>
                    <a:cubicBezTo>
                      <a:pt x="244" y="60"/>
                      <a:pt x="236" y="69"/>
                      <a:pt x="228" y="79"/>
                    </a:cubicBezTo>
                    <a:cubicBezTo>
                      <a:pt x="220" y="88"/>
                      <a:pt x="213" y="98"/>
                      <a:pt x="207" y="108"/>
                    </a:cubicBezTo>
                    <a:cubicBezTo>
                      <a:pt x="194" y="129"/>
                      <a:pt x="184" y="152"/>
                      <a:pt x="182" y="178"/>
                    </a:cubicBezTo>
                    <a:cubicBezTo>
                      <a:pt x="179" y="204"/>
                      <a:pt x="185" y="230"/>
                      <a:pt x="197" y="252"/>
                    </a:cubicBezTo>
                    <a:cubicBezTo>
                      <a:pt x="209" y="274"/>
                      <a:pt x="226" y="293"/>
                      <a:pt x="247" y="307"/>
                    </a:cubicBezTo>
                    <a:cubicBezTo>
                      <a:pt x="268" y="321"/>
                      <a:pt x="295" y="326"/>
                      <a:pt x="320" y="323"/>
                    </a:cubicBezTo>
                    <a:cubicBezTo>
                      <a:pt x="345" y="319"/>
                      <a:pt x="368" y="308"/>
                      <a:pt x="387" y="291"/>
                    </a:cubicBezTo>
                    <a:cubicBezTo>
                      <a:pt x="405" y="275"/>
                      <a:pt x="419" y="250"/>
                      <a:pt x="418" y="224"/>
                    </a:cubicBezTo>
                    <a:cubicBezTo>
                      <a:pt x="418" y="198"/>
                      <a:pt x="409" y="175"/>
                      <a:pt x="393" y="156"/>
                    </a:cubicBezTo>
                    <a:cubicBezTo>
                      <a:pt x="385" y="146"/>
                      <a:pt x="374" y="137"/>
                      <a:pt x="360" y="134"/>
                    </a:cubicBezTo>
                    <a:cubicBezTo>
                      <a:pt x="347" y="131"/>
                      <a:pt x="332" y="135"/>
                      <a:pt x="321" y="142"/>
                    </a:cubicBezTo>
                    <a:cubicBezTo>
                      <a:pt x="299" y="156"/>
                      <a:pt x="287" y="178"/>
                      <a:pt x="277" y="201"/>
                    </a:cubicBezTo>
                    <a:cubicBezTo>
                      <a:pt x="277" y="202"/>
                      <a:pt x="276" y="205"/>
                      <a:pt x="276" y="207"/>
                    </a:cubicBezTo>
                    <a:cubicBezTo>
                      <a:pt x="276" y="215"/>
                      <a:pt x="282" y="221"/>
                      <a:pt x="290" y="221"/>
                    </a:cubicBezTo>
                    <a:cubicBezTo>
                      <a:pt x="298" y="222"/>
                      <a:pt x="305" y="215"/>
                      <a:pt x="305" y="207"/>
                    </a:cubicBezTo>
                    <a:cubicBezTo>
                      <a:pt x="305" y="188"/>
                      <a:pt x="316" y="168"/>
                      <a:pt x="332" y="158"/>
                    </a:cubicBezTo>
                    <a:cubicBezTo>
                      <a:pt x="347" y="148"/>
                      <a:pt x="364" y="155"/>
                      <a:pt x="376" y="170"/>
                    </a:cubicBezTo>
                    <a:cubicBezTo>
                      <a:pt x="388" y="185"/>
                      <a:pt x="395" y="205"/>
                      <a:pt x="394" y="223"/>
                    </a:cubicBezTo>
                    <a:cubicBezTo>
                      <a:pt x="393" y="242"/>
                      <a:pt x="383" y="259"/>
                      <a:pt x="369" y="271"/>
                    </a:cubicBezTo>
                    <a:cubicBezTo>
                      <a:pt x="339" y="296"/>
                      <a:pt x="295" y="302"/>
                      <a:pt x="264" y="280"/>
                    </a:cubicBezTo>
                    <a:cubicBezTo>
                      <a:pt x="233" y="259"/>
                      <a:pt x="214" y="218"/>
                      <a:pt x="220" y="183"/>
                    </a:cubicBezTo>
                    <a:cubicBezTo>
                      <a:pt x="223" y="165"/>
                      <a:pt x="231" y="147"/>
                      <a:pt x="242" y="131"/>
                    </a:cubicBezTo>
                    <a:cubicBezTo>
                      <a:pt x="247" y="123"/>
                      <a:pt x="254" y="115"/>
                      <a:pt x="261" y="107"/>
                    </a:cubicBezTo>
                    <a:cubicBezTo>
                      <a:pt x="267" y="100"/>
                      <a:pt x="274" y="94"/>
                      <a:pt x="282" y="88"/>
                    </a:cubicBezTo>
                    <a:cubicBezTo>
                      <a:pt x="313" y="65"/>
                      <a:pt x="352" y="54"/>
                      <a:pt x="391" y="54"/>
                    </a:cubicBezTo>
                    <a:cubicBezTo>
                      <a:pt x="468" y="52"/>
                      <a:pt x="543" y="105"/>
                      <a:pt x="584" y="170"/>
                    </a:cubicBezTo>
                    <a:cubicBezTo>
                      <a:pt x="605" y="203"/>
                      <a:pt x="618" y="241"/>
                      <a:pt x="623" y="281"/>
                    </a:cubicBezTo>
                    <a:cubicBezTo>
                      <a:pt x="628" y="321"/>
                      <a:pt x="627" y="361"/>
                      <a:pt x="616" y="400"/>
                    </a:cubicBezTo>
                    <a:cubicBezTo>
                      <a:pt x="614" y="409"/>
                      <a:pt x="611" y="419"/>
                      <a:pt x="607" y="428"/>
                    </a:cubicBezTo>
                    <a:cubicBezTo>
                      <a:pt x="608" y="411"/>
                      <a:pt x="606" y="394"/>
                      <a:pt x="601" y="377"/>
                    </a:cubicBezTo>
                    <a:cubicBezTo>
                      <a:pt x="597" y="360"/>
                      <a:pt x="589" y="344"/>
                      <a:pt x="576" y="332"/>
                    </a:cubicBezTo>
                    <a:cubicBezTo>
                      <a:pt x="564" y="321"/>
                      <a:pt x="544" y="315"/>
                      <a:pt x="529" y="322"/>
                    </a:cubicBezTo>
                    <a:cubicBezTo>
                      <a:pt x="508" y="331"/>
                      <a:pt x="500" y="356"/>
                      <a:pt x="496" y="378"/>
                    </a:cubicBezTo>
                    <a:cubicBezTo>
                      <a:pt x="492" y="402"/>
                      <a:pt x="489" y="426"/>
                      <a:pt x="487" y="450"/>
                    </a:cubicBezTo>
                    <a:cubicBezTo>
                      <a:pt x="486" y="474"/>
                      <a:pt x="486" y="498"/>
                      <a:pt x="478" y="521"/>
                    </a:cubicBezTo>
                    <a:cubicBezTo>
                      <a:pt x="469" y="548"/>
                      <a:pt x="451" y="570"/>
                      <a:pt x="431" y="590"/>
                    </a:cubicBezTo>
                    <a:cubicBezTo>
                      <a:pt x="410" y="612"/>
                      <a:pt x="385" y="632"/>
                      <a:pt x="355" y="638"/>
                    </a:cubicBezTo>
                    <a:cubicBezTo>
                      <a:pt x="388" y="613"/>
                      <a:pt x="413" y="577"/>
                      <a:pt x="425" y="536"/>
                    </a:cubicBezTo>
                    <a:cubicBezTo>
                      <a:pt x="431" y="518"/>
                      <a:pt x="433" y="499"/>
                      <a:pt x="428" y="481"/>
                    </a:cubicBezTo>
                    <a:cubicBezTo>
                      <a:pt x="417" y="448"/>
                      <a:pt x="374" y="429"/>
                      <a:pt x="342" y="445"/>
                    </a:cubicBezTo>
                    <a:cubicBezTo>
                      <a:pt x="309" y="461"/>
                      <a:pt x="298" y="501"/>
                      <a:pt x="280" y="533"/>
                    </a:cubicBezTo>
                    <a:cubicBezTo>
                      <a:pt x="253" y="581"/>
                      <a:pt x="202" y="615"/>
                      <a:pt x="148" y="623"/>
                    </a:cubicBezTo>
                    <a:cubicBezTo>
                      <a:pt x="172" y="604"/>
                      <a:pt x="197" y="585"/>
                      <a:pt x="213" y="560"/>
                    </a:cubicBezTo>
                    <a:cubicBezTo>
                      <a:pt x="228" y="538"/>
                      <a:pt x="235" y="513"/>
                      <a:pt x="241" y="487"/>
                    </a:cubicBezTo>
                    <a:cubicBezTo>
                      <a:pt x="249" y="455"/>
                      <a:pt x="253" y="420"/>
                      <a:pt x="241" y="388"/>
                    </a:cubicBezTo>
                    <a:cubicBezTo>
                      <a:pt x="233" y="366"/>
                      <a:pt x="217" y="348"/>
                      <a:pt x="200" y="331"/>
                    </a:cubicBezTo>
                    <a:cubicBezTo>
                      <a:pt x="190" y="321"/>
                      <a:pt x="178" y="310"/>
                      <a:pt x="164" y="306"/>
                    </a:cubicBezTo>
                    <a:cubicBezTo>
                      <a:pt x="149" y="302"/>
                      <a:pt x="133" y="306"/>
                      <a:pt x="119" y="311"/>
                    </a:cubicBezTo>
                    <a:cubicBezTo>
                      <a:pt x="104" y="317"/>
                      <a:pt x="91" y="326"/>
                      <a:pt x="82" y="338"/>
                    </a:cubicBezTo>
                    <a:cubicBezTo>
                      <a:pt x="70" y="355"/>
                      <a:pt x="68" y="377"/>
                      <a:pt x="70" y="397"/>
                    </a:cubicBezTo>
                    <a:cubicBezTo>
                      <a:pt x="73" y="418"/>
                      <a:pt x="80" y="437"/>
                      <a:pt x="86" y="457"/>
                    </a:cubicBezTo>
                    <a:cubicBezTo>
                      <a:pt x="95" y="486"/>
                      <a:pt x="100" y="517"/>
                      <a:pt x="93" y="547"/>
                    </a:cubicBezTo>
                    <a:cubicBezTo>
                      <a:pt x="82" y="597"/>
                      <a:pt x="40" y="634"/>
                      <a:pt x="0" y="666"/>
                    </a:cubicBezTo>
                    <a:cubicBezTo>
                      <a:pt x="1" y="668"/>
                      <a:pt x="3" y="669"/>
                      <a:pt x="6" y="670"/>
                    </a:cubicBezTo>
                    <a:cubicBezTo>
                      <a:pt x="155" y="760"/>
                      <a:pt x="366" y="754"/>
                      <a:pt x="515" y="6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506" name="Freeform 38">
                <a:extLst>
                  <a:ext uri="{FF2B5EF4-FFF2-40B4-BE49-F238E27FC236}">
                    <a16:creationId xmlns:a16="http://schemas.microsoft.com/office/drawing/2014/main" id="{EFC7D8FF-094A-11A6-538C-082AFFC1B6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86290" y="1321714"/>
                <a:ext cx="317905" cy="293822"/>
              </a:xfrm>
              <a:custGeom>
                <a:avLst/>
                <a:gdLst>
                  <a:gd name="T0" fmla="*/ 722 w 761"/>
                  <a:gd name="T1" fmla="*/ 172 h 703"/>
                  <a:gd name="T2" fmla="*/ 679 w 761"/>
                  <a:gd name="T3" fmla="*/ 114 h 703"/>
                  <a:gd name="T4" fmla="*/ 623 w 761"/>
                  <a:gd name="T5" fmla="*/ 66 h 703"/>
                  <a:gd name="T6" fmla="*/ 344 w 761"/>
                  <a:gd name="T7" fmla="*/ 25 h 703"/>
                  <a:gd name="T8" fmla="*/ 216 w 761"/>
                  <a:gd name="T9" fmla="*/ 88 h 703"/>
                  <a:gd name="T10" fmla="*/ 118 w 761"/>
                  <a:gd name="T11" fmla="*/ 187 h 703"/>
                  <a:gd name="T12" fmla="*/ 90 w 761"/>
                  <a:gd name="T13" fmla="*/ 696 h 703"/>
                  <a:gd name="T14" fmla="*/ 92 w 761"/>
                  <a:gd name="T15" fmla="*/ 703 h 703"/>
                  <a:gd name="T16" fmla="*/ 213 w 761"/>
                  <a:gd name="T17" fmla="*/ 609 h 703"/>
                  <a:gd name="T18" fmla="*/ 303 w 761"/>
                  <a:gd name="T19" fmla="*/ 616 h 703"/>
                  <a:gd name="T20" fmla="*/ 363 w 761"/>
                  <a:gd name="T21" fmla="*/ 632 h 703"/>
                  <a:gd name="T22" fmla="*/ 422 w 761"/>
                  <a:gd name="T23" fmla="*/ 621 h 703"/>
                  <a:gd name="T24" fmla="*/ 449 w 761"/>
                  <a:gd name="T25" fmla="*/ 584 h 703"/>
                  <a:gd name="T26" fmla="*/ 454 w 761"/>
                  <a:gd name="T27" fmla="*/ 538 h 703"/>
                  <a:gd name="T28" fmla="*/ 429 w 761"/>
                  <a:gd name="T29" fmla="*/ 502 h 703"/>
                  <a:gd name="T30" fmla="*/ 372 w 761"/>
                  <a:gd name="T31" fmla="*/ 461 h 703"/>
                  <a:gd name="T32" fmla="*/ 273 w 761"/>
                  <a:gd name="T33" fmla="*/ 461 h 703"/>
                  <a:gd name="T34" fmla="*/ 200 w 761"/>
                  <a:gd name="T35" fmla="*/ 489 h 703"/>
                  <a:gd name="T36" fmla="*/ 137 w 761"/>
                  <a:gd name="T37" fmla="*/ 555 h 703"/>
                  <a:gd name="T38" fmla="*/ 227 w 761"/>
                  <a:gd name="T39" fmla="*/ 422 h 703"/>
                  <a:gd name="T40" fmla="*/ 315 w 761"/>
                  <a:gd name="T41" fmla="*/ 360 h 703"/>
                  <a:gd name="T42" fmla="*/ 279 w 761"/>
                  <a:gd name="T43" fmla="*/ 274 h 703"/>
                  <a:gd name="T44" fmla="*/ 224 w 761"/>
                  <a:gd name="T45" fmla="*/ 277 h 703"/>
                  <a:gd name="T46" fmla="*/ 122 w 761"/>
                  <a:gd name="T47" fmla="*/ 347 h 703"/>
                  <a:gd name="T48" fmla="*/ 170 w 761"/>
                  <a:gd name="T49" fmla="*/ 271 h 703"/>
                  <a:gd name="T50" fmla="*/ 239 w 761"/>
                  <a:gd name="T51" fmla="*/ 224 h 703"/>
                  <a:gd name="T52" fmla="*/ 310 w 761"/>
                  <a:gd name="T53" fmla="*/ 215 h 703"/>
                  <a:gd name="T54" fmla="*/ 382 w 761"/>
                  <a:gd name="T55" fmla="*/ 206 h 703"/>
                  <a:gd name="T56" fmla="*/ 438 w 761"/>
                  <a:gd name="T57" fmla="*/ 174 h 703"/>
                  <a:gd name="T58" fmla="*/ 428 w 761"/>
                  <a:gd name="T59" fmla="*/ 126 h 703"/>
                  <a:gd name="T60" fmla="*/ 384 w 761"/>
                  <a:gd name="T61" fmla="*/ 101 h 703"/>
                  <a:gd name="T62" fmla="*/ 332 w 761"/>
                  <a:gd name="T63" fmla="*/ 95 h 703"/>
                  <a:gd name="T64" fmla="*/ 361 w 761"/>
                  <a:gd name="T65" fmla="*/ 86 h 703"/>
                  <a:gd name="T66" fmla="*/ 479 w 761"/>
                  <a:gd name="T67" fmla="*/ 80 h 703"/>
                  <a:gd name="T68" fmla="*/ 590 w 761"/>
                  <a:gd name="T69" fmla="*/ 118 h 703"/>
                  <a:gd name="T70" fmla="*/ 706 w 761"/>
                  <a:gd name="T71" fmla="*/ 311 h 703"/>
                  <a:gd name="T72" fmla="*/ 672 w 761"/>
                  <a:gd name="T73" fmla="*/ 420 h 703"/>
                  <a:gd name="T74" fmla="*/ 653 w 761"/>
                  <a:gd name="T75" fmla="*/ 441 h 703"/>
                  <a:gd name="T76" fmla="*/ 629 w 761"/>
                  <a:gd name="T77" fmla="*/ 460 h 703"/>
                  <a:gd name="T78" fmla="*/ 578 w 761"/>
                  <a:gd name="T79" fmla="*/ 482 h 703"/>
                  <a:gd name="T80" fmla="*/ 480 w 761"/>
                  <a:gd name="T81" fmla="*/ 438 h 703"/>
                  <a:gd name="T82" fmla="*/ 489 w 761"/>
                  <a:gd name="T83" fmla="*/ 333 h 703"/>
                  <a:gd name="T84" fmla="*/ 537 w 761"/>
                  <a:gd name="T85" fmla="*/ 308 h 703"/>
                  <a:gd name="T86" fmla="*/ 590 w 761"/>
                  <a:gd name="T87" fmla="*/ 326 h 703"/>
                  <a:gd name="T88" fmla="*/ 602 w 761"/>
                  <a:gd name="T89" fmla="*/ 371 h 703"/>
                  <a:gd name="T90" fmla="*/ 553 w 761"/>
                  <a:gd name="T91" fmla="*/ 397 h 703"/>
                  <a:gd name="T92" fmla="*/ 539 w 761"/>
                  <a:gd name="T93" fmla="*/ 412 h 703"/>
                  <a:gd name="T94" fmla="*/ 553 w 761"/>
                  <a:gd name="T95" fmla="*/ 426 h 703"/>
                  <a:gd name="T96" fmla="*/ 559 w 761"/>
                  <a:gd name="T97" fmla="*/ 425 h 703"/>
                  <a:gd name="T98" fmla="*/ 618 w 761"/>
                  <a:gd name="T99" fmla="*/ 381 h 703"/>
                  <a:gd name="T100" fmla="*/ 626 w 761"/>
                  <a:gd name="T101" fmla="*/ 342 h 703"/>
                  <a:gd name="T102" fmla="*/ 605 w 761"/>
                  <a:gd name="T103" fmla="*/ 309 h 703"/>
                  <a:gd name="T104" fmla="*/ 536 w 761"/>
                  <a:gd name="T105" fmla="*/ 284 h 703"/>
                  <a:gd name="T106" fmla="*/ 469 w 761"/>
                  <a:gd name="T107" fmla="*/ 315 h 703"/>
                  <a:gd name="T108" fmla="*/ 438 w 761"/>
                  <a:gd name="T109" fmla="*/ 382 h 703"/>
                  <a:gd name="T110" fmla="*/ 453 w 761"/>
                  <a:gd name="T111" fmla="*/ 455 h 703"/>
                  <a:gd name="T112" fmla="*/ 508 w 761"/>
                  <a:gd name="T113" fmla="*/ 505 h 703"/>
                  <a:gd name="T114" fmla="*/ 582 w 761"/>
                  <a:gd name="T115" fmla="*/ 521 h 703"/>
                  <a:gd name="T116" fmla="*/ 652 w 761"/>
                  <a:gd name="T117" fmla="*/ 496 h 703"/>
                  <a:gd name="T118" fmla="*/ 681 w 761"/>
                  <a:gd name="T119" fmla="*/ 475 h 703"/>
                  <a:gd name="T120" fmla="*/ 708 w 761"/>
                  <a:gd name="T121" fmla="*/ 448 h 703"/>
                  <a:gd name="T122" fmla="*/ 758 w 761"/>
                  <a:gd name="T123" fmla="*/ 312 h 703"/>
                  <a:gd name="T124" fmla="*/ 722 w 761"/>
                  <a:gd name="T125" fmla="*/ 172 h 7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61" h="703">
                    <a:moveTo>
                      <a:pt x="722" y="172"/>
                    </a:moveTo>
                    <a:cubicBezTo>
                      <a:pt x="710" y="151"/>
                      <a:pt x="695" y="131"/>
                      <a:pt x="679" y="114"/>
                    </a:cubicBezTo>
                    <a:cubicBezTo>
                      <a:pt x="662" y="96"/>
                      <a:pt x="644" y="80"/>
                      <a:pt x="623" y="66"/>
                    </a:cubicBezTo>
                    <a:cubicBezTo>
                      <a:pt x="540" y="14"/>
                      <a:pt x="439" y="0"/>
                      <a:pt x="344" y="25"/>
                    </a:cubicBezTo>
                    <a:cubicBezTo>
                      <a:pt x="297" y="37"/>
                      <a:pt x="254" y="60"/>
                      <a:pt x="216" y="88"/>
                    </a:cubicBezTo>
                    <a:cubicBezTo>
                      <a:pt x="178" y="117"/>
                      <a:pt x="147" y="149"/>
                      <a:pt x="118" y="187"/>
                    </a:cubicBezTo>
                    <a:cubicBezTo>
                      <a:pt x="6" y="336"/>
                      <a:pt x="0" y="547"/>
                      <a:pt x="90" y="696"/>
                    </a:cubicBezTo>
                    <a:cubicBezTo>
                      <a:pt x="91" y="699"/>
                      <a:pt x="92" y="701"/>
                      <a:pt x="92" y="703"/>
                    </a:cubicBezTo>
                    <a:cubicBezTo>
                      <a:pt x="126" y="662"/>
                      <a:pt x="163" y="620"/>
                      <a:pt x="213" y="609"/>
                    </a:cubicBezTo>
                    <a:cubicBezTo>
                      <a:pt x="243" y="603"/>
                      <a:pt x="274" y="607"/>
                      <a:pt x="303" y="616"/>
                    </a:cubicBezTo>
                    <a:cubicBezTo>
                      <a:pt x="323" y="622"/>
                      <a:pt x="342" y="629"/>
                      <a:pt x="363" y="632"/>
                    </a:cubicBezTo>
                    <a:cubicBezTo>
                      <a:pt x="383" y="635"/>
                      <a:pt x="405" y="632"/>
                      <a:pt x="422" y="621"/>
                    </a:cubicBezTo>
                    <a:cubicBezTo>
                      <a:pt x="434" y="612"/>
                      <a:pt x="443" y="598"/>
                      <a:pt x="449" y="584"/>
                    </a:cubicBezTo>
                    <a:cubicBezTo>
                      <a:pt x="455" y="569"/>
                      <a:pt x="458" y="553"/>
                      <a:pt x="454" y="538"/>
                    </a:cubicBezTo>
                    <a:cubicBezTo>
                      <a:pt x="450" y="524"/>
                      <a:pt x="439" y="512"/>
                      <a:pt x="429" y="502"/>
                    </a:cubicBezTo>
                    <a:cubicBezTo>
                      <a:pt x="412" y="485"/>
                      <a:pt x="394" y="470"/>
                      <a:pt x="372" y="461"/>
                    </a:cubicBezTo>
                    <a:cubicBezTo>
                      <a:pt x="341" y="449"/>
                      <a:pt x="306" y="454"/>
                      <a:pt x="273" y="461"/>
                    </a:cubicBezTo>
                    <a:cubicBezTo>
                      <a:pt x="248" y="467"/>
                      <a:pt x="222" y="474"/>
                      <a:pt x="200" y="489"/>
                    </a:cubicBezTo>
                    <a:cubicBezTo>
                      <a:pt x="175" y="506"/>
                      <a:pt x="156" y="530"/>
                      <a:pt x="137" y="555"/>
                    </a:cubicBezTo>
                    <a:cubicBezTo>
                      <a:pt x="145" y="500"/>
                      <a:pt x="179" y="449"/>
                      <a:pt x="227" y="422"/>
                    </a:cubicBezTo>
                    <a:cubicBezTo>
                      <a:pt x="259" y="404"/>
                      <a:pt x="299" y="393"/>
                      <a:pt x="315" y="360"/>
                    </a:cubicBezTo>
                    <a:cubicBezTo>
                      <a:pt x="331" y="329"/>
                      <a:pt x="313" y="285"/>
                      <a:pt x="279" y="274"/>
                    </a:cubicBezTo>
                    <a:cubicBezTo>
                      <a:pt x="261" y="269"/>
                      <a:pt x="242" y="271"/>
                      <a:pt x="224" y="277"/>
                    </a:cubicBezTo>
                    <a:cubicBezTo>
                      <a:pt x="184" y="289"/>
                      <a:pt x="147" y="314"/>
                      <a:pt x="122" y="347"/>
                    </a:cubicBezTo>
                    <a:cubicBezTo>
                      <a:pt x="128" y="317"/>
                      <a:pt x="148" y="293"/>
                      <a:pt x="170" y="271"/>
                    </a:cubicBezTo>
                    <a:cubicBezTo>
                      <a:pt x="190" y="251"/>
                      <a:pt x="212" y="233"/>
                      <a:pt x="239" y="224"/>
                    </a:cubicBezTo>
                    <a:cubicBezTo>
                      <a:pt x="262" y="216"/>
                      <a:pt x="286" y="216"/>
                      <a:pt x="310" y="215"/>
                    </a:cubicBezTo>
                    <a:cubicBezTo>
                      <a:pt x="334" y="213"/>
                      <a:pt x="358" y="210"/>
                      <a:pt x="382" y="206"/>
                    </a:cubicBezTo>
                    <a:cubicBezTo>
                      <a:pt x="404" y="202"/>
                      <a:pt x="429" y="194"/>
                      <a:pt x="438" y="174"/>
                    </a:cubicBezTo>
                    <a:cubicBezTo>
                      <a:pt x="445" y="158"/>
                      <a:pt x="439" y="139"/>
                      <a:pt x="428" y="126"/>
                    </a:cubicBezTo>
                    <a:cubicBezTo>
                      <a:pt x="417" y="113"/>
                      <a:pt x="400" y="106"/>
                      <a:pt x="384" y="101"/>
                    </a:cubicBezTo>
                    <a:cubicBezTo>
                      <a:pt x="366" y="96"/>
                      <a:pt x="349" y="94"/>
                      <a:pt x="332" y="95"/>
                    </a:cubicBezTo>
                    <a:cubicBezTo>
                      <a:pt x="342" y="91"/>
                      <a:pt x="351" y="88"/>
                      <a:pt x="361" y="86"/>
                    </a:cubicBezTo>
                    <a:cubicBezTo>
                      <a:pt x="399" y="76"/>
                      <a:pt x="439" y="74"/>
                      <a:pt x="479" y="80"/>
                    </a:cubicBezTo>
                    <a:cubicBezTo>
                      <a:pt x="519" y="85"/>
                      <a:pt x="557" y="98"/>
                      <a:pt x="590" y="118"/>
                    </a:cubicBezTo>
                    <a:cubicBezTo>
                      <a:pt x="655" y="159"/>
                      <a:pt x="708" y="234"/>
                      <a:pt x="706" y="311"/>
                    </a:cubicBezTo>
                    <a:cubicBezTo>
                      <a:pt x="706" y="350"/>
                      <a:pt x="695" y="389"/>
                      <a:pt x="672" y="420"/>
                    </a:cubicBezTo>
                    <a:cubicBezTo>
                      <a:pt x="666" y="428"/>
                      <a:pt x="660" y="435"/>
                      <a:pt x="653" y="441"/>
                    </a:cubicBezTo>
                    <a:cubicBezTo>
                      <a:pt x="645" y="448"/>
                      <a:pt x="637" y="455"/>
                      <a:pt x="629" y="460"/>
                    </a:cubicBezTo>
                    <a:cubicBezTo>
                      <a:pt x="613" y="472"/>
                      <a:pt x="596" y="480"/>
                      <a:pt x="578" y="482"/>
                    </a:cubicBezTo>
                    <a:cubicBezTo>
                      <a:pt x="542" y="488"/>
                      <a:pt x="502" y="469"/>
                      <a:pt x="480" y="438"/>
                    </a:cubicBezTo>
                    <a:cubicBezTo>
                      <a:pt x="458" y="408"/>
                      <a:pt x="464" y="363"/>
                      <a:pt x="489" y="333"/>
                    </a:cubicBezTo>
                    <a:cubicBezTo>
                      <a:pt x="501" y="319"/>
                      <a:pt x="518" y="309"/>
                      <a:pt x="537" y="308"/>
                    </a:cubicBezTo>
                    <a:cubicBezTo>
                      <a:pt x="555" y="307"/>
                      <a:pt x="576" y="314"/>
                      <a:pt x="590" y="326"/>
                    </a:cubicBezTo>
                    <a:cubicBezTo>
                      <a:pt x="606" y="338"/>
                      <a:pt x="612" y="355"/>
                      <a:pt x="602" y="371"/>
                    </a:cubicBezTo>
                    <a:cubicBezTo>
                      <a:pt x="592" y="386"/>
                      <a:pt x="572" y="397"/>
                      <a:pt x="553" y="397"/>
                    </a:cubicBezTo>
                    <a:cubicBezTo>
                      <a:pt x="545" y="397"/>
                      <a:pt x="539" y="404"/>
                      <a:pt x="539" y="412"/>
                    </a:cubicBezTo>
                    <a:cubicBezTo>
                      <a:pt x="539" y="420"/>
                      <a:pt x="546" y="426"/>
                      <a:pt x="553" y="426"/>
                    </a:cubicBezTo>
                    <a:cubicBezTo>
                      <a:pt x="555" y="426"/>
                      <a:pt x="557" y="426"/>
                      <a:pt x="559" y="425"/>
                    </a:cubicBezTo>
                    <a:cubicBezTo>
                      <a:pt x="582" y="415"/>
                      <a:pt x="604" y="403"/>
                      <a:pt x="618" y="381"/>
                    </a:cubicBezTo>
                    <a:cubicBezTo>
                      <a:pt x="626" y="370"/>
                      <a:pt x="629" y="355"/>
                      <a:pt x="626" y="342"/>
                    </a:cubicBezTo>
                    <a:cubicBezTo>
                      <a:pt x="623" y="328"/>
                      <a:pt x="614" y="317"/>
                      <a:pt x="605" y="309"/>
                    </a:cubicBezTo>
                    <a:cubicBezTo>
                      <a:pt x="585" y="293"/>
                      <a:pt x="562" y="284"/>
                      <a:pt x="536" y="284"/>
                    </a:cubicBezTo>
                    <a:cubicBezTo>
                      <a:pt x="510" y="284"/>
                      <a:pt x="485" y="297"/>
                      <a:pt x="469" y="315"/>
                    </a:cubicBezTo>
                    <a:cubicBezTo>
                      <a:pt x="452" y="334"/>
                      <a:pt x="441" y="357"/>
                      <a:pt x="438" y="382"/>
                    </a:cubicBezTo>
                    <a:cubicBezTo>
                      <a:pt x="434" y="407"/>
                      <a:pt x="440" y="434"/>
                      <a:pt x="453" y="455"/>
                    </a:cubicBezTo>
                    <a:cubicBezTo>
                      <a:pt x="467" y="477"/>
                      <a:pt x="486" y="494"/>
                      <a:pt x="508" y="505"/>
                    </a:cubicBezTo>
                    <a:cubicBezTo>
                      <a:pt x="530" y="517"/>
                      <a:pt x="556" y="523"/>
                      <a:pt x="582" y="521"/>
                    </a:cubicBezTo>
                    <a:cubicBezTo>
                      <a:pt x="608" y="518"/>
                      <a:pt x="632" y="508"/>
                      <a:pt x="652" y="496"/>
                    </a:cubicBezTo>
                    <a:cubicBezTo>
                      <a:pt x="663" y="489"/>
                      <a:pt x="672" y="482"/>
                      <a:pt x="681" y="475"/>
                    </a:cubicBezTo>
                    <a:cubicBezTo>
                      <a:pt x="691" y="467"/>
                      <a:pt x="700" y="458"/>
                      <a:pt x="708" y="448"/>
                    </a:cubicBezTo>
                    <a:cubicBezTo>
                      <a:pt x="739" y="410"/>
                      <a:pt x="756" y="361"/>
                      <a:pt x="758" y="312"/>
                    </a:cubicBezTo>
                    <a:cubicBezTo>
                      <a:pt x="761" y="263"/>
                      <a:pt x="746" y="213"/>
                      <a:pt x="722" y="1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507" name="Freeform 39">
                <a:extLst>
                  <a:ext uri="{FF2B5EF4-FFF2-40B4-BE49-F238E27FC236}">
                    <a16:creationId xmlns:a16="http://schemas.microsoft.com/office/drawing/2014/main" id="{6CAC0126-CE31-3F67-35FD-26C4E571C3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20934" y="1539155"/>
                <a:ext cx="54360" cy="143126"/>
              </a:xfrm>
              <a:custGeom>
                <a:avLst/>
                <a:gdLst>
                  <a:gd name="T0" fmla="*/ 90 w 131"/>
                  <a:gd name="T1" fmla="*/ 97 h 342"/>
                  <a:gd name="T2" fmla="*/ 93 w 131"/>
                  <a:gd name="T3" fmla="*/ 13 h 342"/>
                  <a:gd name="T4" fmla="*/ 63 w 131"/>
                  <a:gd name="T5" fmla="*/ 93 h 342"/>
                  <a:gd name="T6" fmla="*/ 79 w 131"/>
                  <a:gd name="T7" fmla="*/ 210 h 342"/>
                  <a:gd name="T8" fmla="*/ 70 w 131"/>
                  <a:gd name="T9" fmla="*/ 212 h 342"/>
                  <a:gd name="T10" fmla="*/ 69 w 131"/>
                  <a:gd name="T11" fmla="*/ 0 h 342"/>
                  <a:gd name="T12" fmla="*/ 22 w 131"/>
                  <a:gd name="T13" fmla="*/ 61 h 342"/>
                  <a:gd name="T14" fmla="*/ 12 w 131"/>
                  <a:gd name="T15" fmla="*/ 178 h 342"/>
                  <a:gd name="T16" fmla="*/ 90 w 131"/>
                  <a:gd name="T17" fmla="*/ 342 h 342"/>
                  <a:gd name="T18" fmla="*/ 123 w 131"/>
                  <a:gd name="T19" fmla="*/ 222 h 342"/>
                  <a:gd name="T20" fmla="*/ 90 w 131"/>
                  <a:gd name="T21" fmla="*/ 97 h 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1" h="342">
                    <a:moveTo>
                      <a:pt x="90" y="97"/>
                    </a:moveTo>
                    <a:cubicBezTo>
                      <a:pt x="88" y="84"/>
                      <a:pt x="94" y="37"/>
                      <a:pt x="93" y="13"/>
                    </a:cubicBezTo>
                    <a:cubicBezTo>
                      <a:pt x="77" y="37"/>
                      <a:pt x="65" y="60"/>
                      <a:pt x="63" y="93"/>
                    </a:cubicBezTo>
                    <a:cubicBezTo>
                      <a:pt x="61" y="132"/>
                      <a:pt x="71" y="171"/>
                      <a:pt x="79" y="210"/>
                    </a:cubicBezTo>
                    <a:cubicBezTo>
                      <a:pt x="81" y="216"/>
                      <a:pt x="72" y="218"/>
                      <a:pt x="70" y="212"/>
                    </a:cubicBezTo>
                    <a:cubicBezTo>
                      <a:pt x="50" y="149"/>
                      <a:pt x="13" y="50"/>
                      <a:pt x="69" y="0"/>
                    </a:cubicBezTo>
                    <a:cubicBezTo>
                      <a:pt x="48" y="11"/>
                      <a:pt x="27" y="51"/>
                      <a:pt x="22" y="61"/>
                    </a:cubicBezTo>
                    <a:cubicBezTo>
                      <a:pt x="5" y="98"/>
                      <a:pt x="0" y="140"/>
                      <a:pt x="12" y="178"/>
                    </a:cubicBezTo>
                    <a:cubicBezTo>
                      <a:pt x="30" y="236"/>
                      <a:pt x="83" y="281"/>
                      <a:pt x="90" y="342"/>
                    </a:cubicBezTo>
                    <a:cubicBezTo>
                      <a:pt x="124" y="315"/>
                      <a:pt x="131" y="265"/>
                      <a:pt x="123" y="222"/>
                    </a:cubicBezTo>
                    <a:cubicBezTo>
                      <a:pt x="115" y="180"/>
                      <a:pt x="97" y="140"/>
                      <a:pt x="90" y="9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508" name="Freeform 40">
                <a:extLst>
                  <a:ext uri="{FF2B5EF4-FFF2-40B4-BE49-F238E27FC236}">
                    <a16:creationId xmlns:a16="http://schemas.microsoft.com/office/drawing/2014/main" id="{464D3439-9F6F-FB36-99BE-19BEFC471E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98227" y="1634802"/>
                <a:ext cx="70875" cy="136933"/>
              </a:xfrm>
              <a:custGeom>
                <a:avLst/>
                <a:gdLst>
                  <a:gd name="T0" fmla="*/ 85 w 170"/>
                  <a:gd name="T1" fmla="*/ 90 h 328"/>
                  <a:gd name="T2" fmla="*/ 69 w 170"/>
                  <a:gd name="T3" fmla="*/ 8 h 328"/>
                  <a:gd name="T4" fmla="*/ 59 w 170"/>
                  <a:gd name="T5" fmla="*/ 92 h 328"/>
                  <a:gd name="T6" fmla="*/ 102 w 170"/>
                  <a:gd name="T7" fmla="*/ 202 h 328"/>
                  <a:gd name="T8" fmla="*/ 93 w 170"/>
                  <a:gd name="T9" fmla="*/ 207 h 328"/>
                  <a:gd name="T10" fmla="*/ 43 w 170"/>
                  <a:gd name="T11" fmla="*/ 0 h 328"/>
                  <a:gd name="T12" fmla="*/ 11 w 170"/>
                  <a:gd name="T13" fmla="*/ 71 h 328"/>
                  <a:gd name="T14" fmla="*/ 29 w 170"/>
                  <a:gd name="T15" fmla="*/ 187 h 328"/>
                  <a:gd name="T16" fmla="*/ 143 w 170"/>
                  <a:gd name="T17" fmla="*/ 328 h 328"/>
                  <a:gd name="T18" fmla="*/ 147 w 170"/>
                  <a:gd name="T19" fmla="*/ 204 h 328"/>
                  <a:gd name="T20" fmla="*/ 85 w 170"/>
                  <a:gd name="T21" fmla="*/ 90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0" h="328">
                    <a:moveTo>
                      <a:pt x="85" y="90"/>
                    </a:moveTo>
                    <a:cubicBezTo>
                      <a:pt x="81" y="78"/>
                      <a:pt x="76" y="30"/>
                      <a:pt x="69" y="8"/>
                    </a:cubicBezTo>
                    <a:cubicBezTo>
                      <a:pt x="59" y="35"/>
                      <a:pt x="53" y="60"/>
                      <a:pt x="59" y="92"/>
                    </a:cubicBezTo>
                    <a:cubicBezTo>
                      <a:pt x="66" y="131"/>
                      <a:pt x="84" y="167"/>
                      <a:pt x="102" y="202"/>
                    </a:cubicBezTo>
                    <a:cubicBezTo>
                      <a:pt x="104" y="208"/>
                      <a:pt x="96" y="212"/>
                      <a:pt x="93" y="207"/>
                    </a:cubicBezTo>
                    <a:cubicBezTo>
                      <a:pt x="59" y="149"/>
                      <a:pt x="0" y="62"/>
                      <a:pt x="43" y="0"/>
                    </a:cubicBezTo>
                    <a:cubicBezTo>
                      <a:pt x="25" y="16"/>
                      <a:pt x="13" y="59"/>
                      <a:pt x="11" y="71"/>
                    </a:cubicBezTo>
                    <a:cubicBezTo>
                      <a:pt x="3" y="110"/>
                      <a:pt x="8" y="153"/>
                      <a:pt x="29" y="187"/>
                    </a:cubicBezTo>
                    <a:cubicBezTo>
                      <a:pt x="60" y="239"/>
                      <a:pt x="122" y="271"/>
                      <a:pt x="143" y="328"/>
                    </a:cubicBezTo>
                    <a:cubicBezTo>
                      <a:pt x="170" y="294"/>
                      <a:pt x="164" y="244"/>
                      <a:pt x="147" y="204"/>
                    </a:cubicBezTo>
                    <a:cubicBezTo>
                      <a:pt x="130" y="165"/>
                      <a:pt x="102" y="130"/>
                      <a:pt x="85" y="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509" name="Freeform 41">
                <a:extLst>
                  <a:ext uri="{FF2B5EF4-FFF2-40B4-BE49-F238E27FC236}">
                    <a16:creationId xmlns:a16="http://schemas.microsoft.com/office/drawing/2014/main" id="{AE39007C-A366-03A7-C333-B42ECF2AD4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98227" y="1742147"/>
                <a:ext cx="70875" cy="136933"/>
              </a:xfrm>
              <a:custGeom>
                <a:avLst/>
                <a:gdLst>
                  <a:gd name="T0" fmla="*/ 85 w 170"/>
                  <a:gd name="T1" fmla="*/ 90 h 328"/>
                  <a:gd name="T2" fmla="*/ 69 w 170"/>
                  <a:gd name="T3" fmla="*/ 8 h 328"/>
                  <a:gd name="T4" fmla="*/ 59 w 170"/>
                  <a:gd name="T5" fmla="*/ 91 h 328"/>
                  <a:gd name="T6" fmla="*/ 102 w 170"/>
                  <a:gd name="T7" fmla="*/ 202 h 328"/>
                  <a:gd name="T8" fmla="*/ 93 w 170"/>
                  <a:gd name="T9" fmla="*/ 206 h 328"/>
                  <a:gd name="T10" fmla="*/ 43 w 170"/>
                  <a:gd name="T11" fmla="*/ 0 h 328"/>
                  <a:gd name="T12" fmla="*/ 11 w 170"/>
                  <a:gd name="T13" fmla="*/ 71 h 328"/>
                  <a:gd name="T14" fmla="*/ 29 w 170"/>
                  <a:gd name="T15" fmla="*/ 187 h 328"/>
                  <a:gd name="T16" fmla="*/ 143 w 170"/>
                  <a:gd name="T17" fmla="*/ 328 h 328"/>
                  <a:gd name="T18" fmla="*/ 147 w 170"/>
                  <a:gd name="T19" fmla="*/ 204 h 328"/>
                  <a:gd name="T20" fmla="*/ 85 w 170"/>
                  <a:gd name="T21" fmla="*/ 90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0" h="328">
                    <a:moveTo>
                      <a:pt x="85" y="90"/>
                    </a:moveTo>
                    <a:cubicBezTo>
                      <a:pt x="81" y="78"/>
                      <a:pt x="76" y="30"/>
                      <a:pt x="69" y="8"/>
                    </a:cubicBezTo>
                    <a:cubicBezTo>
                      <a:pt x="59" y="34"/>
                      <a:pt x="53" y="60"/>
                      <a:pt x="59" y="91"/>
                    </a:cubicBezTo>
                    <a:cubicBezTo>
                      <a:pt x="66" y="131"/>
                      <a:pt x="84" y="166"/>
                      <a:pt x="102" y="202"/>
                    </a:cubicBezTo>
                    <a:cubicBezTo>
                      <a:pt x="104" y="207"/>
                      <a:pt x="96" y="212"/>
                      <a:pt x="93" y="206"/>
                    </a:cubicBezTo>
                    <a:cubicBezTo>
                      <a:pt x="59" y="149"/>
                      <a:pt x="0" y="61"/>
                      <a:pt x="43" y="0"/>
                    </a:cubicBezTo>
                    <a:cubicBezTo>
                      <a:pt x="25" y="16"/>
                      <a:pt x="13" y="59"/>
                      <a:pt x="11" y="71"/>
                    </a:cubicBezTo>
                    <a:cubicBezTo>
                      <a:pt x="3" y="110"/>
                      <a:pt x="8" y="152"/>
                      <a:pt x="29" y="187"/>
                    </a:cubicBezTo>
                    <a:cubicBezTo>
                      <a:pt x="60" y="239"/>
                      <a:pt x="122" y="271"/>
                      <a:pt x="143" y="328"/>
                    </a:cubicBezTo>
                    <a:cubicBezTo>
                      <a:pt x="170" y="293"/>
                      <a:pt x="164" y="244"/>
                      <a:pt x="147" y="204"/>
                    </a:cubicBezTo>
                    <a:cubicBezTo>
                      <a:pt x="130" y="164"/>
                      <a:pt x="102" y="130"/>
                      <a:pt x="85" y="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510" name="Freeform 42">
                <a:extLst>
                  <a:ext uri="{FF2B5EF4-FFF2-40B4-BE49-F238E27FC236}">
                    <a16:creationId xmlns:a16="http://schemas.microsoft.com/office/drawing/2014/main" id="{557E8729-74C3-C06D-6B40-36130F1BE3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41324" y="1153127"/>
                <a:ext cx="142438" cy="58489"/>
              </a:xfrm>
              <a:custGeom>
                <a:avLst/>
                <a:gdLst>
                  <a:gd name="T0" fmla="*/ 275 w 340"/>
                  <a:gd name="T1" fmla="*/ 122 h 139"/>
                  <a:gd name="T2" fmla="*/ 340 w 340"/>
                  <a:gd name="T3" fmla="*/ 79 h 139"/>
                  <a:gd name="T4" fmla="*/ 128 w 340"/>
                  <a:gd name="T5" fmla="*/ 64 h 139"/>
                  <a:gd name="T6" fmla="*/ 131 w 340"/>
                  <a:gd name="T7" fmla="*/ 55 h 139"/>
                  <a:gd name="T8" fmla="*/ 247 w 340"/>
                  <a:gd name="T9" fmla="*/ 79 h 139"/>
                  <a:gd name="T10" fmla="*/ 328 w 340"/>
                  <a:gd name="T11" fmla="*/ 54 h 139"/>
                  <a:gd name="T12" fmla="*/ 244 w 340"/>
                  <a:gd name="T13" fmla="*/ 52 h 139"/>
                  <a:gd name="T14" fmla="*/ 121 w 340"/>
                  <a:gd name="T15" fmla="*/ 10 h 139"/>
                  <a:gd name="T16" fmla="*/ 0 w 340"/>
                  <a:gd name="T17" fmla="*/ 35 h 139"/>
                  <a:gd name="T18" fmla="*/ 158 w 340"/>
                  <a:gd name="T19" fmla="*/ 124 h 139"/>
                  <a:gd name="T20" fmla="*/ 275 w 340"/>
                  <a:gd name="T21" fmla="*/ 122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0" h="139">
                    <a:moveTo>
                      <a:pt x="275" y="122"/>
                    </a:moveTo>
                    <a:cubicBezTo>
                      <a:pt x="286" y="118"/>
                      <a:pt x="327" y="99"/>
                      <a:pt x="340" y="79"/>
                    </a:cubicBezTo>
                    <a:cubicBezTo>
                      <a:pt x="286" y="132"/>
                      <a:pt x="190" y="88"/>
                      <a:pt x="128" y="64"/>
                    </a:cubicBezTo>
                    <a:cubicBezTo>
                      <a:pt x="122" y="62"/>
                      <a:pt x="125" y="53"/>
                      <a:pt x="131" y="55"/>
                    </a:cubicBezTo>
                    <a:cubicBezTo>
                      <a:pt x="169" y="66"/>
                      <a:pt x="207" y="79"/>
                      <a:pt x="247" y="79"/>
                    </a:cubicBezTo>
                    <a:cubicBezTo>
                      <a:pt x="279" y="79"/>
                      <a:pt x="303" y="69"/>
                      <a:pt x="328" y="54"/>
                    </a:cubicBezTo>
                    <a:cubicBezTo>
                      <a:pt x="305" y="52"/>
                      <a:pt x="257" y="55"/>
                      <a:pt x="244" y="52"/>
                    </a:cubicBezTo>
                    <a:cubicBezTo>
                      <a:pt x="202" y="42"/>
                      <a:pt x="163" y="21"/>
                      <a:pt x="121" y="10"/>
                    </a:cubicBezTo>
                    <a:cubicBezTo>
                      <a:pt x="79" y="0"/>
                      <a:pt x="29" y="3"/>
                      <a:pt x="0" y="35"/>
                    </a:cubicBezTo>
                    <a:cubicBezTo>
                      <a:pt x="60" y="46"/>
                      <a:pt x="101" y="102"/>
                      <a:pt x="158" y="124"/>
                    </a:cubicBezTo>
                    <a:cubicBezTo>
                      <a:pt x="195" y="139"/>
                      <a:pt x="238" y="137"/>
                      <a:pt x="275" y="1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511" name="Freeform 43">
                <a:extLst>
                  <a:ext uri="{FF2B5EF4-FFF2-40B4-BE49-F238E27FC236}">
                    <a16:creationId xmlns:a16="http://schemas.microsoft.com/office/drawing/2014/main" id="{FF6AD1D0-EF37-837A-38BA-17C5C25CCD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46365" y="1144870"/>
                <a:ext cx="134181" cy="77756"/>
              </a:xfrm>
              <a:custGeom>
                <a:avLst/>
                <a:gdLst>
                  <a:gd name="T0" fmla="*/ 117 w 320"/>
                  <a:gd name="T1" fmla="*/ 82 h 185"/>
                  <a:gd name="T2" fmla="*/ 122 w 320"/>
                  <a:gd name="T3" fmla="*/ 74 h 185"/>
                  <a:gd name="T4" fmla="*/ 230 w 320"/>
                  <a:gd name="T5" fmla="*/ 125 h 185"/>
                  <a:gd name="T6" fmla="*/ 314 w 320"/>
                  <a:gd name="T7" fmla="*/ 120 h 185"/>
                  <a:gd name="T8" fmla="*/ 233 w 320"/>
                  <a:gd name="T9" fmla="*/ 98 h 185"/>
                  <a:gd name="T10" fmla="*/ 124 w 320"/>
                  <a:gd name="T11" fmla="*/ 29 h 185"/>
                  <a:gd name="T12" fmla="*/ 0 w 320"/>
                  <a:gd name="T13" fmla="*/ 24 h 185"/>
                  <a:gd name="T14" fmla="*/ 133 w 320"/>
                  <a:gd name="T15" fmla="*/ 148 h 185"/>
                  <a:gd name="T16" fmla="*/ 247 w 320"/>
                  <a:gd name="T17" fmla="*/ 174 h 185"/>
                  <a:gd name="T18" fmla="*/ 320 w 320"/>
                  <a:gd name="T19" fmla="*/ 147 h 185"/>
                  <a:gd name="T20" fmla="*/ 117 w 320"/>
                  <a:gd name="T21" fmla="*/ 82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0" h="185">
                    <a:moveTo>
                      <a:pt x="117" y="82"/>
                    </a:moveTo>
                    <a:cubicBezTo>
                      <a:pt x="112" y="79"/>
                      <a:pt x="117" y="71"/>
                      <a:pt x="122" y="74"/>
                    </a:cubicBezTo>
                    <a:cubicBezTo>
                      <a:pt x="157" y="94"/>
                      <a:pt x="191" y="115"/>
                      <a:pt x="230" y="125"/>
                    </a:cubicBezTo>
                    <a:cubicBezTo>
                      <a:pt x="261" y="132"/>
                      <a:pt x="287" y="128"/>
                      <a:pt x="314" y="120"/>
                    </a:cubicBezTo>
                    <a:cubicBezTo>
                      <a:pt x="292" y="112"/>
                      <a:pt x="245" y="104"/>
                      <a:pt x="233" y="98"/>
                    </a:cubicBezTo>
                    <a:cubicBezTo>
                      <a:pt x="195" y="79"/>
                      <a:pt x="162" y="49"/>
                      <a:pt x="124" y="29"/>
                    </a:cubicBezTo>
                    <a:cubicBezTo>
                      <a:pt x="85" y="9"/>
                      <a:pt x="36" y="0"/>
                      <a:pt x="0" y="24"/>
                    </a:cubicBezTo>
                    <a:cubicBezTo>
                      <a:pt x="55" y="49"/>
                      <a:pt x="82" y="114"/>
                      <a:pt x="133" y="148"/>
                    </a:cubicBezTo>
                    <a:cubicBezTo>
                      <a:pt x="166" y="171"/>
                      <a:pt x="207" y="179"/>
                      <a:pt x="247" y="174"/>
                    </a:cubicBezTo>
                    <a:cubicBezTo>
                      <a:pt x="259" y="172"/>
                      <a:pt x="303" y="163"/>
                      <a:pt x="320" y="147"/>
                    </a:cubicBezTo>
                    <a:cubicBezTo>
                      <a:pt x="256" y="185"/>
                      <a:pt x="172" y="120"/>
                      <a:pt x="117" y="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65" name="Freeform 44">
                <a:extLst>
                  <a:ext uri="{FF2B5EF4-FFF2-40B4-BE49-F238E27FC236}">
                    <a16:creationId xmlns:a16="http://schemas.microsoft.com/office/drawing/2014/main" id="{ABE45FD1-A85E-C650-87A6-4670A8930D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0397" y="1144870"/>
                <a:ext cx="134181" cy="77756"/>
              </a:xfrm>
              <a:custGeom>
                <a:avLst/>
                <a:gdLst>
                  <a:gd name="T0" fmla="*/ 117 w 320"/>
                  <a:gd name="T1" fmla="*/ 82 h 185"/>
                  <a:gd name="T2" fmla="*/ 122 w 320"/>
                  <a:gd name="T3" fmla="*/ 74 h 185"/>
                  <a:gd name="T4" fmla="*/ 230 w 320"/>
                  <a:gd name="T5" fmla="*/ 124 h 185"/>
                  <a:gd name="T6" fmla="*/ 314 w 320"/>
                  <a:gd name="T7" fmla="*/ 120 h 185"/>
                  <a:gd name="T8" fmla="*/ 233 w 320"/>
                  <a:gd name="T9" fmla="*/ 98 h 185"/>
                  <a:gd name="T10" fmla="*/ 123 w 320"/>
                  <a:gd name="T11" fmla="*/ 29 h 185"/>
                  <a:gd name="T12" fmla="*/ 0 w 320"/>
                  <a:gd name="T13" fmla="*/ 24 h 185"/>
                  <a:gd name="T14" fmla="*/ 132 w 320"/>
                  <a:gd name="T15" fmla="*/ 148 h 185"/>
                  <a:gd name="T16" fmla="*/ 247 w 320"/>
                  <a:gd name="T17" fmla="*/ 174 h 185"/>
                  <a:gd name="T18" fmla="*/ 320 w 320"/>
                  <a:gd name="T19" fmla="*/ 147 h 185"/>
                  <a:gd name="T20" fmla="*/ 117 w 320"/>
                  <a:gd name="T21" fmla="*/ 82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0" h="185">
                    <a:moveTo>
                      <a:pt x="117" y="82"/>
                    </a:moveTo>
                    <a:cubicBezTo>
                      <a:pt x="112" y="79"/>
                      <a:pt x="117" y="71"/>
                      <a:pt x="122" y="74"/>
                    </a:cubicBezTo>
                    <a:cubicBezTo>
                      <a:pt x="156" y="94"/>
                      <a:pt x="191" y="115"/>
                      <a:pt x="230" y="124"/>
                    </a:cubicBezTo>
                    <a:cubicBezTo>
                      <a:pt x="261" y="132"/>
                      <a:pt x="287" y="128"/>
                      <a:pt x="314" y="120"/>
                    </a:cubicBezTo>
                    <a:cubicBezTo>
                      <a:pt x="292" y="112"/>
                      <a:pt x="245" y="104"/>
                      <a:pt x="233" y="98"/>
                    </a:cubicBezTo>
                    <a:cubicBezTo>
                      <a:pt x="194" y="79"/>
                      <a:pt x="162" y="49"/>
                      <a:pt x="123" y="29"/>
                    </a:cubicBezTo>
                    <a:cubicBezTo>
                      <a:pt x="85" y="9"/>
                      <a:pt x="36" y="0"/>
                      <a:pt x="0" y="24"/>
                    </a:cubicBezTo>
                    <a:cubicBezTo>
                      <a:pt x="55" y="49"/>
                      <a:pt x="82" y="114"/>
                      <a:pt x="132" y="148"/>
                    </a:cubicBezTo>
                    <a:cubicBezTo>
                      <a:pt x="165" y="171"/>
                      <a:pt x="207" y="179"/>
                      <a:pt x="247" y="174"/>
                    </a:cubicBezTo>
                    <a:cubicBezTo>
                      <a:pt x="259" y="172"/>
                      <a:pt x="303" y="163"/>
                      <a:pt x="320" y="147"/>
                    </a:cubicBezTo>
                    <a:cubicBezTo>
                      <a:pt x="256" y="185"/>
                      <a:pt x="172" y="120"/>
                      <a:pt x="117" y="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66" name="Oval 45">
                <a:extLst>
                  <a:ext uri="{FF2B5EF4-FFF2-40B4-BE49-F238E27FC236}">
                    <a16:creationId xmlns:a16="http://schemas.microsoft.com/office/drawing/2014/main" id="{D303C7B8-BC6A-C775-74BC-3CCA4DD374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22984" y="1455894"/>
                <a:ext cx="52984" cy="5298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</p:grpSp>
      </p:grpSp>
      <p:sp>
        <p:nvSpPr>
          <p:cNvPr id="500" name="任意多边形: 形状 499">
            <a:extLst>
              <a:ext uri="{FF2B5EF4-FFF2-40B4-BE49-F238E27FC236}">
                <a16:creationId xmlns:a16="http://schemas.microsoft.com/office/drawing/2014/main" id="{63BE0547-E0E4-935A-42EE-76ED9EC37713}"/>
              </a:ext>
            </a:extLst>
          </p:cNvPr>
          <p:cNvSpPr/>
          <p:nvPr/>
        </p:nvSpPr>
        <p:spPr>
          <a:xfrm flipH="1">
            <a:off x="9091564" y="4021958"/>
            <a:ext cx="1595049" cy="412122"/>
          </a:xfrm>
          <a:custGeom>
            <a:avLst/>
            <a:gdLst>
              <a:gd name="connsiteX0" fmla="*/ 2237599 w 2334573"/>
              <a:gd name="connsiteY0" fmla="*/ 0 h 603197"/>
              <a:gd name="connsiteX1" fmla="*/ 1893927 w 2334573"/>
              <a:gd name="connsiteY1" fmla="*/ 0 h 603197"/>
              <a:gd name="connsiteX2" fmla="*/ 440646 w 2334573"/>
              <a:gd name="connsiteY2" fmla="*/ 0 h 603197"/>
              <a:gd name="connsiteX3" fmla="*/ 96974 w 2334573"/>
              <a:gd name="connsiteY3" fmla="*/ 0 h 603197"/>
              <a:gd name="connsiteX4" fmla="*/ 96974 w 2334573"/>
              <a:gd name="connsiteY4" fmla="*/ 69779 h 603197"/>
              <a:gd name="connsiteX5" fmla="*/ 83397 w 2334573"/>
              <a:gd name="connsiteY5" fmla="*/ 80182 h 603197"/>
              <a:gd name="connsiteX6" fmla="*/ 0 w 2334573"/>
              <a:gd name="connsiteY6" fmla="*/ 301599 h 603197"/>
              <a:gd name="connsiteX7" fmla="*/ 83397 w 2334573"/>
              <a:gd name="connsiteY7" fmla="*/ 523016 h 603197"/>
              <a:gd name="connsiteX8" fmla="*/ 96974 w 2334573"/>
              <a:gd name="connsiteY8" fmla="*/ 533419 h 603197"/>
              <a:gd name="connsiteX9" fmla="*/ 96974 w 2334573"/>
              <a:gd name="connsiteY9" fmla="*/ 603197 h 603197"/>
              <a:gd name="connsiteX10" fmla="*/ 440646 w 2334573"/>
              <a:gd name="connsiteY10" fmla="*/ 603197 h 603197"/>
              <a:gd name="connsiteX11" fmla="*/ 1893927 w 2334573"/>
              <a:gd name="connsiteY11" fmla="*/ 603197 h 603197"/>
              <a:gd name="connsiteX12" fmla="*/ 2237599 w 2334573"/>
              <a:gd name="connsiteY12" fmla="*/ 603197 h 603197"/>
              <a:gd name="connsiteX13" fmla="*/ 2237599 w 2334573"/>
              <a:gd name="connsiteY13" fmla="*/ 533419 h 603197"/>
              <a:gd name="connsiteX14" fmla="*/ 2251176 w 2334573"/>
              <a:gd name="connsiteY14" fmla="*/ 523016 h 603197"/>
              <a:gd name="connsiteX15" fmla="*/ 2334573 w 2334573"/>
              <a:gd name="connsiteY15" fmla="*/ 301599 h 603197"/>
              <a:gd name="connsiteX16" fmla="*/ 2251176 w 2334573"/>
              <a:gd name="connsiteY16" fmla="*/ 80182 h 603197"/>
              <a:gd name="connsiteX17" fmla="*/ 2237599 w 2334573"/>
              <a:gd name="connsiteY17" fmla="*/ 69779 h 603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334573" h="603197">
                <a:moveTo>
                  <a:pt x="2237599" y="0"/>
                </a:moveTo>
                <a:lnTo>
                  <a:pt x="1893927" y="0"/>
                </a:lnTo>
                <a:lnTo>
                  <a:pt x="440646" y="0"/>
                </a:lnTo>
                <a:lnTo>
                  <a:pt x="96974" y="0"/>
                </a:lnTo>
                <a:lnTo>
                  <a:pt x="96974" y="69779"/>
                </a:lnTo>
                <a:lnTo>
                  <a:pt x="83397" y="80182"/>
                </a:lnTo>
                <a:cubicBezTo>
                  <a:pt x="33081" y="128167"/>
                  <a:pt x="0" y="209430"/>
                  <a:pt x="0" y="301599"/>
                </a:cubicBezTo>
                <a:cubicBezTo>
                  <a:pt x="0" y="393768"/>
                  <a:pt x="33081" y="475031"/>
                  <a:pt x="83397" y="523016"/>
                </a:cubicBezTo>
                <a:lnTo>
                  <a:pt x="96974" y="533419"/>
                </a:lnTo>
                <a:lnTo>
                  <a:pt x="96974" y="603197"/>
                </a:lnTo>
                <a:lnTo>
                  <a:pt x="440646" y="603197"/>
                </a:lnTo>
                <a:lnTo>
                  <a:pt x="1893927" y="603197"/>
                </a:lnTo>
                <a:lnTo>
                  <a:pt x="2237599" y="603197"/>
                </a:lnTo>
                <a:lnTo>
                  <a:pt x="2237599" y="533419"/>
                </a:lnTo>
                <a:lnTo>
                  <a:pt x="2251176" y="523016"/>
                </a:lnTo>
                <a:cubicBezTo>
                  <a:pt x="2301492" y="475031"/>
                  <a:pt x="2334573" y="393768"/>
                  <a:pt x="2334573" y="301599"/>
                </a:cubicBezTo>
                <a:cubicBezTo>
                  <a:pt x="2334573" y="209430"/>
                  <a:pt x="2301492" y="128167"/>
                  <a:pt x="2251176" y="80182"/>
                </a:cubicBezTo>
                <a:lnTo>
                  <a:pt x="2237599" y="69779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dirty="0">
                <a:latin typeface="+mn-ea"/>
              </a:rPr>
              <a:t>请输入标题</a:t>
            </a:r>
          </a:p>
        </p:txBody>
      </p:sp>
      <p:sp>
        <p:nvSpPr>
          <p:cNvPr id="501" name="任意多边形: 形状 500">
            <a:extLst>
              <a:ext uri="{FF2B5EF4-FFF2-40B4-BE49-F238E27FC236}">
                <a16:creationId xmlns:a16="http://schemas.microsoft.com/office/drawing/2014/main" id="{4FDAB0A9-0882-19C7-1B8E-62149C4AB60D}"/>
              </a:ext>
            </a:extLst>
          </p:cNvPr>
          <p:cNvSpPr/>
          <p:nvPr/>
        </p:nvSpPr>
        <p:spPr>
          <a:xfrm flipH="1">
            <a:off x="9113180" y="4037711"/>
            <a:ext cx="1551817" cy="380616"/>
          </a:xfrm>
          <a:custGeom>
            <a:avLst/>
            <a:gdLst>
              <a:gd name="connsiteX0" fmla="*/ 2237599 w 2334573"/>
              <a:gd name="connsiteY0" fmla="*/ 0 h 603197"/>
              <a:gd name="connsiteX1" fmla="*/ 1893927 w 2334573"/>
              <a:gd name="connsiteY1" fmla="*/ 0 h 603197"/>
              <a:gd name="connsiteX2" fmla="*/ 440646 w 2334573"/>
              <a:gd name="connsiteY2" fmla="*/ 0 h 603197"/>
              <a:gd name="connsiteX3" fmla="*/ 96974 w 2334573"/>
              <a:gd name="connsiteY3" fmla="*/ 0 h 603197"/>
              <a:gd name="connsiteX4" fmla="*/ 96974 w 2334573"/>
              <a:gd name="connsiteY4" fmla="*/ 69779 h 603197"/>
              <a:gd name="connsiteX5" fmla="*/ 83397 w 2334573"/>
              <a:gd name="connsiteY5" fmla="*/ 80182 h 603197"/>
              <a:gd name="connsiteX6" fmla="*/ 0 w 2334573"/>
              <a:gd name="connsiteY6" fmla="*/ 301599 h 603197"/>
              <a:gd name="connsiteX7" fmla="*/ 83397 w 2334573"/>
              <a:gd name="connsiteY7" fmla="*/ 523016 h 603197"/>
              <a:gd name="connsiteX8" fmla="*/ 96974 w 2334573"/>
              <a:gd name="connsiteY8" fmla="*/ 533419 h 603197"/>
              <a:gd name="connsiteX9" fmla="*/ 96974 w 2334573"/>
              <a:gd name="connsiteY9" fmla="*/ 603197 h 603197"/>
              <a:gd name="connsiteX10" fmla="*/ 440646 w 2334573"/>
              <a:gd name="connsiteY10" fmla="*/ 603197 h 603197"/>
              <a:gd name="connsiteX11" fmla="*/ 1893927 w 2334573"/>
              <a:gd name="connsiteY11" fmla="*/ 603197 h 603197"/>
              <a:gd name="connsiteX12" fmla="*/ 2237599 w 2334573"/>
              <a:gd name="connsiteY12" fmla="*/ 603197 h 603197"/>
              <a:gd name="connsiteX13" fmla="*/ 2237599 w 2334573"/>
              <a:gd name="connsiteY13" fmla="*/ 533419 h 603197"/>
              <a:gd name="connsiteX14" fmla="*/ 2251176 w 2334573"/>
              <a:gd name="connsiteY14" fmla="*/ 523016 h 603197"/>
              <a:gd name="connsiteX15" fmla="*/ 2334573 w 2334573"/>
              <a:gd name="connsiteY15" fmla="*/ 301599 h 603197"/>
              <a:gd name="connsiteX16" fmla="*/ 2251176 w 2334573"/>
              <a:gd name="connsiteY16" fmla="*/ 80182 h 603197"/>
              <a:gd name="connsiteX17" fmla="*/ 2237599 w 2334573"/>
              <a:gd name="connsiteY17" fmla="*/ 69779 h 603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334573" h="603197">
                <a:moveTo>
                  <a:pt x="2237599" y="0"/>
                </a:moveTo>
                <a:lnTo>
                  <a:pt x="1893927" y="0"/>
                </a:lnTo>
                <a:lnTo>
                  <a:pt x="440646" y="0"/>
                </a:lnTo>
                <a:lnTo>
                  <a:pt x="96974" y="0"/>
                </a:lnTo>
                <a:lnTo>
                  <a:pt x="96974" y="69779"/>
                </a:lnTo>
                <a:lnTo>
                  <a:pt x="83397" y="80182"/>
                </a:lnTo>
                <a:cubicBezTo>
                  <a:pt x="33081" y="128167"/>
                  <a:pt x="0" y="209430"/>
                  <a:pt x="0" y="301599"/>
                </a:cubicBezTo>
                <a:cubicBezTo>
                  <a:pt x="0" y="393768"/>
                  <a:pt x="33081" y="475031"/>
                  <a:pt x="83397" y="523016"/>
                </a:cubicBezTo>
                <a:lnTo>
                  <a:pt x="96974" y="533419"/>
                </a:lnTo>
                <a:lnTo>
                  <a:pt x="96974" y="603197"/>
                </a:lnTo>
                <a:lnTo>
                  <a:pt x="440646" y="603197"/>
                </a:lnTo>
                <a:lnTo>
                  <a:pt x="1893927" y="603197"/>
                </a:lnTo>
                <a:lnTo>
                  <a:pt x="2237599" y="603197"/>
                </a:lnTo>
                <a:lnTo>
                  <a:pt x="2237599" y="533419"/>
                </a:lnTo>
                <a:lnTo>
                  <a:pt x="2251176" y="523016"/>
                </a:lnTo>
                <a:cubicBezTo>
                  <a:pt x="2301492" y="475031"/>
                  <a:pt x="2334573" y="393768"/>
                  <a:pt x="2334573" y="301599"/>
                </a:cubicBezTo>
                <a:cubicBezTo>
                  <a:pt x="2334573" y="209430"/>
                  <a:pt x="2301492" y="128167"/>
                  <a:pt x="2251176" y="80182"/>
                </a:cubicBezTo>
                <a:lnTo>
                  <a:pt x="2237599" y="69779"/>
                </a:ln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ea typeface="梦源黑体 CN W16" panose="020B0200000000000000" pitchFamily="34" charset="-122"/>
            </a:endParaRPr>
          </a:p>
        </p:txBody>
      </p:sp>
      <p:grpSp>
        <p:nvGrpSpPr>
          <p:cNvPr id="601" name="组合 600">
            <a:extLst>
              <a:ext uri="{FF2B5EF4-FFF2-40B4-BE49-F238E27FC236}">
                <a16:creationId xmlns:a16="http://schemas.microsoft.com/office/drawing/2014/main" id="{BB43E960-D297-98B4-66AC-6C85BCE8D92C}"/>
              </a:ext>
            </a:extLst>
          </p:cNvPr>
          <p:cNvGrpSpPr/>
          <p:nvPr/>
        </p:nvGrpSpPr>
        <p:grpSpPr>
          <a:xfrm>
            <a:off x="2006261" y="4660283"/>
            <a:ext cx="2967960" cy="1598638"/>
            <a:chOff x="2006261" y="1200089"/>
            <a:chExt cx="2967960" cy="1598638"/>
          </a:xfrm>
        </p:grpSpPr>
        <p:grpSp>
          <p:nvGrpSpPr>
            <p:cNvPr id="602" name="组合 601">
              <a:extLst>
                <a:ext uri="{FF2B5EF4-FFF2-40B4-BE49-F238E27FC236}">
                  <a16:creationId xmlns:a16="http://schemas.microsoft.com/office/drawing/2014/main" id="{ABCC47BA-E321-1A28-5463-4C2FF6841540}"/>
                </a:ext>
              </a:extLst>
            </p:cNvPr>
            <p:cNvGrpSpPr/>
            <p:nvPr/>
          </p:nvGrpSpPr>
          <p:grpSpPr>
            <a:xfrm>
              <a:off x="2006261" y="1200089"/>
              <a:ext cx="2967960" cy="1598638"/>
              <a:chOff x="2006261" y="1200088"/>
              <a:chExt cx="4536796" cy="2443663"/>
            </a:xfrm>
          </p:grpSpPr>
          <p:sp>
            <p:nvSpPr>
              <p:cNvPr id="606" name="矩形: 圆角 605">
                <a:extLst>
                  <a:ext uri="{FF2B5EF4-FFF2-40B4-BE49-F238E27FC236}">
                    <a16:creationId xmlns:a16="http://schemas.microsoft.com/office/drawing/2014/main" id="{CFCE8311-7DF1-7B04-CC95-A2A864377428}"/>
                  </a:ext>
                </a:extLst>
              </p:cNvPr>
              <p:cNvSpPr/>
              <p:nvPr>
                <p:custDataLst>
                  <p:tags r:id="rId5"/>
                </p:custDataLst>
              </p:nvPr>
            </p:nvSpPr>
            <p:spPr>
              <a:xfrm>
                <a:off x="2006261" y="1200088"/>
                <a:ext cx="4536796" cy="2443663"/>
              </a:xfrm>
              <a:prstGeom prst="roundRect">
                <a:avLst>
                  <a:gd name="adj" fmla="val 966"/>
                </a:avLst>
              </a:prstGeom>
              <a:blipFill>
                <a:blip r:embed="rId1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 w="12827">
                <a:solidFill>
                  <a:schemeClr val="accent1"/>
                </a:solidFill>
              </a:ln>
              <a:effectLst>
                <a:outerShdw blurRad="115443" dist="38481" dir="5400000" algn="t" rotWithShape="0">
                  <a:srgbClr val="2F4F48">
                    <a:alpha val="18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2354" tIns="46177" rIns="92354" bIns="46177" rtlCol="0" anchor="ctr"/>
              <a:lstStyle/>
              <a:p>
                <a:pPr algn="ctr"/>
                <a:endParaRPr lang="zh-CN" altLang="en-US" sz="1818" dirty="0">
                  <a:latin typeface="+mn-ea"/>
                </a:endParaRPr>
              </a:p>
            </p:txBody>
          </p:sp>
          <p:grpSp>
            <p:nvGrpSpPr>
              <p:cNvPr id="607" name="组合 606">
                <a:extLst>
                  <a:ext uri="{FF2B5EF4-FFF2-40B4-BE49-F238E27FC236}">
                    <a16:creationId xmlns:a16="http://schemas.microsoft.com/office/drawing/2014/main" id="{C35A0BAC-D13C-6D9D-9457-DBC6CB504B78}"/>
                  </a:ext>
                </a:extLst>
              </p:cNvPr>
              <p:cNvGrpSpPr/>
              <p:nvPr/>
            </p:nvGrpSpPr>
            <p:grpSpPr>
              <a:xfrm>
                <a:off x="5858070" y="1360933"/>
                <a:ext cx="484169" cy="476318"/>
                <a:chOff x="2440397" y="1127667"/>
                <a:chExt cx="763798" cy="751413"/>
              </a:xfrm>
              <a:solidFill>
                <a:schemeClr val="accent1"/>
              </a:solidFill>
            </p:grpSpPr>
            <p:sp>
              <p:nvSpPr>
                <p:cNvPr id="608" name="Freeform 36">
                  <a:extLst>
                    <a:ext uri="{FF2B5EF4-FFF2-40B4-BE49-F238E27FC236}">
                      <a16:creationId xmlns:a16="http://schemas.microsoft.com/office/drawing/2014/main" id="{D27789D9-11D2-DE2E-FA3F-65A7C87C38E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021847" y="1167578"/>
                  <a:ext cx="142438" cy="142438"/>
                </a:xfrm>
                <a:custGeom>
                  <a:avLst/>
                  <a:gdLst>
                    <a:gd name="T0" fmla="*/ 248 w 341"/>
                    <a:gd name="T1" fmla="*/ 293 h 341"/>
                    <a:gd name="T2" fmla="*/ 267 w 341"/>
                    <a:gd name="T3" fmla="*/ 287 h 341"/>
                    <a:gd name="T4" fmla="*/ 271 w 341"/>
                    <a:gd name="T5" fmla="*/ 277 h 341"/>
                    <a:gd name="T6" fmla="*/ 341 w 341"/>
                    <a:gd name="T7" fmla="*/ 2 h 341"/>
                    <a:gd name="T8" fmla="*/ 339 w 341"/>
                    <a:gd name="T9" fmla="*/ 0 h 341"/>
                    <a:gd name="T10" fmla="*/ 64 w 341"/>
                    <a:gd name="T11" fmla="*/ 70 h 341"/>
                    <a:gd name="T12" fmla="*/ 54 w 341"/>
                    <a:gd name="T13" fmla="*/ 74 h 341"/>
                    <a:gd name="T14" fmla="*/ 49 w 341"/>
                    <a:gd name="T15" fmla="*/ 93 h 341"/>
                    <a:gd name="T16" fmla="*/ 24 w 341"/>
                    <a:gd name="T17" fmla="*/ 252 h 341"/>
                    <a:gd name="T18" fmla="*/ 0 w 341"/>
                    <a:gd name="T19" fmla="*/ 341 h 341"/>
                    <a:gd name="T20" fmla="*/ 89 w 341"/>
                    <a:gd name="T21" fmla="*/ 317 h 341"/>
                    <a:gd name="T22" fmla="*/ 248 w 341"/>
                    <a:gd name="T23" fmla="*/ 293 h 341"/>
                    <a:gd name="T24" fmla="*/ 98 w 341"/>
                    <a:gd name="T25" fmla="*/ 210 h 341"/>
                    <a:gd name="T26" fmla="*/ 110 w 341"/>
                    <a:gd name="T27" fmla="*/ 133 h 341"/>
                    <a:gd name="T28" fmla="*/ 113 w 341"/>
                    <a:gd name="T29" fmla="*/ 123 h 341"/>
                    <a:gd name="T30" fmla="*/ 118 w 341"/>
                    <a:gd name="T31" fmla="*/ 121 h 341"/>
                    <a:gd name="T32" fmla="*/ 253 w 341"/>
                    <a:gd name="T33" fmla="*/ 87 h 341"/>
                    <a:gd name="T34" fmla="*/ 220 w 341"/>
                    <a:gd name="T35" fmla="*/ 223 h 341"/>
                    <a:gd name="T36" fmla="*/ 218 w 341"/>
                    <a:gd name="T37" fmla="*/ 228 h 341"/>
                    <a:gd name="T38" fmla="*/ 208 w 341"/>
                    <a:gd name="T39" fmla="*/ 231 h 341"/>
                    <a:gd name="T40" fmla="*/ 131 w 341"/>
                    <a:gd name="T41" fmla="*/ 243 h 341"/>
                    <a:gd name="T42" fmla="*/ 87 w 341"/>
                    <a:gd name="T43" fmla="*/ 254 h 341"/>
                    <a:gd name="T44" fmla="*/ 98 w 341"/>
                    <a:gd name="T45" fmla="*/ 210 h 3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341" h="341">
                      <a:moveTo>
                        <a:pt x="248" y="293"/>
                      </a:moveTo>
                      <a:cubicBezTo>
                        <a:pt x="255" y="293"/>
                        <a:pt x="262" y="293"/>
                        <a:pt x="267" y="287"/>
                      </a:cubicBezTo>
                      <a:cubicBezTo>
                        <a:pt x="269" y="284"/>
                        <a:pt x="271" y="280"/>
                        <a:pt x="271" y="277"/>
                      </a:cubicBezTo>
                      <a:cubicBezTo>
                        <a:pt x="293" y="185"/>
                        <a:pt x="319" y="94"/>
                        <a:pt x="341" y="2"/>
                      </a:cubicBezTo>
                      <a:cubicBezTo>
                        <a:pt x="339" y="0"/>
                        <a:pt x="339" y="0"/>
                        <a:pt x="339" y="0"/>
                      </a:cubicBezTo>
                      <a:cubicBezTo>
                        <a:pt x="247" y="22"/>
                        <a:pt x="156" y="48"/>
                        <a:pt x="64" y="70"/>
                      </a:cubicBezTo>
                      <a:cubicBezTo>
                        <a:pt x="61" y="70"/>
                        <a:pt x="57" y="72"/>
                        <a:pt x="54" y="74"/>
                      </a:cubicBezTo>
                      <a:cubicBezTo>
                        <a:pt x="49" y="79"/>
                        <a:pt x="49" y="86"/>
                        <a:pt x="49" y="93"/>
                      </a:cubicBezTo>
                      <a:cubicBezTo>
                        <a:pt x="47" y="147"/>
                        <a:pt x="39" y="201"/>
                        <a:pt x="24" y="252"/>
                      </a:cubicBezTo>
                      <a:cubicBezTo>
                        <a:pt x="15" y="281"/>
                        <a:pt x="4" y="311"/>
                        <a:pt x="0" y="341"/>
                      </a:cubicBezTo>
                      <a:cubicBezTo>
                        <a:pt x="30" y="337"/>
                        <a:pt x="60" y="326"/>
                        <a:pt x="89" y="317"/>
                      </a:cubicBezTo>
                      <a:cubicBezTo>
                        <a:pt x="141" y="302"/>
                        <a:pt x="194" y="294"/>
                        <a:pt x="248" y="293"/>
                      </a:cubicBezTo>
                      <a:close/>
                      <a:moveTo>
                        <a:pt x="98" y="210"/>
                      </a:moveTo>
                      <a:cubicBezTo>
                        <a:pt x="106" y="185"/>
                        <a:pt x="110" y="160"/>
                        <a:pt x="110" y="133"/>
                      </a:cubicBezTo>
                      <a:cubicBezTo>
                        <a:pt x="111" y="130"/>
                        <a:pt x="111" y="126"/>
                        <a:pt x="113" y="123"/>
                      </a:cubicBezTo>
                      <a:cubicBezTo>
                        <a:pt x="115" y="122"/>
                        <a:pt x="116" y="121"/>
                        <a:pt x="118" y="121"/>
                      </a:cubicBezTo>
                      <a:cubicBezTo>
                        <a:pt x="163" y="110"/>
                        <a:pt x="208" y="98"/>
                        <a:pt x="253" y="87"/>
                      </a:cubicBezTo>
                      <a:cubicBezTo>
                        <a:pt x="244" y="133"/>
                        <a:pt x="231" y="178"/>
                        <a:pt x="220" y="223"/>
                      </a:cubicBezTo>
                      <a:cubicBezTo>
                        <a:pt x="220" y="225"/>
                        <a:pt x="219" y="226"/>
                        <a:pt x="218" y="228"/>
                      </a:cubicBezTo>
                      <a:cubicBezTo>
                        <a:pt x="215" y="230"/>
                        <a:pt x="211" y="231"/>
                        <a:pt x="208" y="231"/>
                      </a:cubicBezTo>
                      <a:cubicBezTo>
                        <a:pt x="182" y="231"/>
                        <a:pt x="156" y="235"/>
                        <a:pt x="131" y="243"/>
                      </a:cubicBezTo>
                      <a:cubicBezTo>
                        <a:pt x="116" y="247"/>
                        <a:pt x="102" y="253"/>
                        <a:pt x="87" y="254"/>
                      </a:cubicBezTo>
                      <a:cubicBezTo>
                        <a:pt x="88" y="240"/>
                        <a:pt x="94" y="225"/>
                        <a:pt x="98" y="2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609" name="Freeform 37">
                  <a:extLst>
                    <a:ext uri="{FF2B5EF4-FFF2-40B4-BE49-F238E27FC236}">
                      <a16:creationId xmlns:a16="http://schemas.microsoft.com/office/drawing/2014/main" id="{9765624D-36F8-E550-E278-6CDCC41B23C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16328" y="1127667"/>
                  <a:ext cx="293821" cy="317905"/>
                </a:xfrm>
                <a:custGeom>
                  <a:avLst/>
                  <a:gdLst>
                    <a:gd name="T0" fmla="*/ 515 w 702"/>
                    <a:gd name="T1" fmla="*/ 642 h 760"/>
                    <a:gd name="T2" fmla="*/ 614 w 702"/>
                    <a:gd name="T3" fmla="*/ 544 h 760"/>
                    <a:gd name="T4" fmla="*/ 678 w 702"/>
                    <a:gd name="T5" fmla="*/ 416 h 760"/>
                    <a:gd name="T6" fmla="*/ 636 w 702"/>
                    <a:gd name="T7" fmla="*/ 137 h 760"/>
                    <a:gd name="T8" fmla="*/ 588 w 702"/>
                    <a:gd name="T9" fmla="*/ 81 h 760"/>
                    <a:gd name="T10" fmla="*/ 531 w 702"/>
                    <a:gd name="T11" fmla="*/ 38 h 760"/>
                    <a:gd name="T12" fmla="*/ 390 w 702"/>
                    <a:gd name="T13" fmla="*/ 2 h 760"/>
                    <a:gd name="T14" fmla="*/ 254 w 702"/>
                    <a:gd name="T15" fmla="*/ 53 h 760"/>
                    <a:gd name="T16" fmla="*/ 228 w 702"/>
                    <a:gd name="T17" fmla="*/ 79 h 760"/>
                    <a:gd name="T18" fmla="*/ 207 w 702"/>
                    <a:gd name="T19" fmla="*/ 108 h 760"/>
                    <a:gd name="T20" fmla="*/ 182 w 702"/>
                    <a:gd name="T21" fmla="*/ 178 h 760"/>
                    <a:gd name="T22" fmla="*/ 197 w 702"/>
                    <a:gd name="T23" fmla="*/ 252 h 760"/>
                    <a:gd name="T24" fmla="*/ 247 w 702"/>
                    <a:gd name="T25" fmla="*/ 307 h 760"/>
                    <a:gd name="T26" fmla="*/ 320 w 702"/>
                    <a:gd name="T27" fmla="*/ 323 h 760"/>
                    <a:gd name="T28" fmla="*/ 387 w 702"/>
                    <a:gd name="T29" fmla="*/ 291 h 760"/>
                    <a:gd name="T30" fmla="*/ 418 w 702"/>
                    <a:gd name="T31" fmla="*/ 224 h 760"/>
                    <a:gd name="T32" fmla="*/ 393 w 702"/>
                    <a:gd name="T33" fmla="*/ 156 h 760"/>
                    <a:gd name="T34" fmla="*/ 360 w 702"/>
                    <a:gd name="T35" fmla="*/ 134 h 760"/>
                    <a:gd name="T36" fmla="*/ 321 w 702"/>
                    <a:gd name="T37" fmla="*/ 142 h 760"/>
                    <a:gd name="T38" fmla="*/ 277 w 702"/>
                    <a:gd name="T39" fmla="*/ 201 h 760"/>
                    <a:gd name="T40" fmla="*/ 276 w 702"/>
                    <a:gd name="T41" fmla="*/ 207 h 760"/>
                    <a:gd name="T42" fmla="*/ 290 w 702"/>
                    <a:gd name="T43" fmla="*/ 221 h 760"/>
                    <a:gd name="T44" fmla="*/ 305 w 702"/>
                    <a:gd name="T45" fmla="*/ 207 h 760"/>
                    <a:gd name="T46" fmla="*/ 332 w 702"/>
                    <a:gd name="T47" fmla="*/ 158 h 760"/>
                    <a:gd name="T48" fmla="*/ 376 w 702"/>
                    <a:gd name="T49" fmla="*/ 170 h 760"/>
                    <a:gd name="T50" fmla="*/ 394 w 702"/>
                    <a:gd name="T51" fmla="*/ 223 h 760"/>
                    <a:gd name="T52" fmla="*/ 369 w 702"/>
                    <a:gd name="T53" fmla="*/ 271 h 760"/>
                    <a:gd name="T54" fmla="*/ 264 w 702"/>
                    <a:gd name="T55" fmla="*/ 280 h 760"/>
                    <a:gd name="T56" fmla="*/ 220 w 702"/>
                    <a:gd name="T57" fmla="*/ 183 h 760"/>
                    <a:gd name="T58" fmla="*/ 242 w 702"/>
                    <a:gd name="T59" fmla="*/ 131 h 760"/>
                    <a:gd name="T60" fmla="*/ 261 w 702"/>
                    <a:gd name="T61" fmla="*/ 107 h 760"/>
                    <a:gd name="T62" fmla="*/ 282 w 702"/>
                    <a:gd name="T63" fmla="*/ 88 h 760"/>
                    <a:gd name="T64" fmla="*/ 391 w 702"/>
                    <a:gd name="T65" fmla="*/ 54 h 760"/>
                    <a:gd name="T66" fmla="*/ 584 w 702"/>
                    <a:gd name="T67" fmla="*/ 170 h 760"/>
                    <a:gd name="T68" fmla="*/ 623 w 702"/>
                    <a:gd name="T69" fmla="*/ 281 h 760"/>
                    <a:gd name="T70" fmla="*/ 616 w 702"/>
                    <a:gd name="T71" fmla="*/ 400 h 760"/>
                    <a:gd name="T72" fmla="*/ 607 w 702"/>
                    <a:gd name="T73" fmla="*/ 428 h 760"/>
                    <a:gd name="T74" fmla="*/ 601 w 702"/>
                    <a:gd name="T75" fmla="*/ 377 h 760"/>
                    <a:gd name="T76" fmla="*/ 576 w 702"/>
                    <a:gd name="T77" fmla="*/ 332 h 760"/>
                    <a:gd name="T78" fmla="*/ 529 w 702"/>
                    <a:gd name="T79" fmla="*/ 322 h 760"/>
                    <a:gd name="T80" fmla="*/ 496 w 702"/>
                    <a:gd name="T81" fmla="*/ 378 h 760"/>
                    <a:gd name="T82" fmla="*/ 487 w 702"/>
                    <a:gd name="T83" fmla="*/ 450 h 760"/>
                    <a:gd name="T84" fmla="*/ 478 w 702"/>
                    <a:gd name="T85" fmla="*/ 521 h 760"/>
                    <a:gd name="T86" fmla="*/ 431 w 702"/>
                    <a:gd name="T87" fmla="*/ 590 h 760"/>
                    <a:gd name="T88" fmla="*/ 355 w 702"/>
                    <a:gd name="T89" fmla="*/ 638 h 760"/>
                    <a:gd name="T90" fmla="*/ 425 w 702"/>
                    <a:gd name="T91" fmla="*/ 536 h 760"/>
                    <a:gd name="T92" fmla="*/ 428 w 702"/>
                    <a:gd name="T93" fmla="*/ 481 h 760"/>
                    <a:gd name="T94" fmla="*/ 342 w 702"/>
                    <a:gd name="T95" fmla="*/ 445 h 760"/>
                    <a:gd name="T96" fmla="*/ 280 w 702"/>
                    <a:gd name="T97" fmla="*/ 533 h 760"/>
                    <a:gd name="T98" fmla="*/ 148 w 702"/>
                    <a:gd name="T99" fmla="*/ 623 h 760"/>
                    <a:gd name="T100" fmla="*/ 213 w 702"/>
                    <a:gd name="T101" fmla="*/ 560 h 760"/>
                    <a:gd name="T102" fmla="*/ 241 w 702"/>
                    <a:gd name="T103" fmla="*/ 487 h 760"/>
                    <a:gd name="T104" fmla="*/ 241 w 702"/>
                    <a:gd name="T105" fmla="*/ 388 h 760"/>
                    <a:gd name="T106" fmla="*/ 200 w 702"/>
                    <a:gd name="T107" fmla="*/ 331 h 760"/>
                    <a:gd name="T108" fmla="*/ 164 w 702"/>
                    <a:gd name="T109" fmla="*/ 306 h 760"/>
                    <a:gd name="T110" fmla="*/ 119 w 702"/>
                    <a:gd name="T111" fmla="*/ 311 h 760"/>
                    <a:gd name="T112" fmla="*/ 82 w 702"/>
                    <a:gd name="T113" fmla="*/ 338 h 760"/>
                    <a:gd name="T114" fmla="*/ 70 w 702"/>
                    <a:gd name="T115" fmla="*/ 397 h 760"/>
                    <a:gd name="T116" fmla="*/ 86 w 702"/>
                    <a:gd name="T117" fmla="*/ 457 h 760"/>
                    <a:gd name="T118" fmla="*/ 93 w 702"/>
                    <a:gd name="T119" fmla="*/ 547 h 760"/>
                    <a:gd name="T120" fmla="*/ 0 w 702"/>
                    <a:gd name="T121" fmla="*/ 666 h 760"/>
                    <a:gd name="T122" fmla="*/ 6 w 702"/>
                    <a:gd name="T123" fmla="*/ 670 h 760"/>
                    <a:gd name="T124" fmla="*/ 515 w 702"/>
                    <a:gd name="T125" fmla="*/ 642 h 7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02" h="760">
                      <a:moveTo>
                        <a:pt x="515" y="642"/>
                      </a:moveTo>
                      <a:cubicBezTo>
                        <a:pt x="553" y="613"/>
                        <a:pt x="585" y="582"/>
                        <a:pt x="614" y="544"/>
                      </a:cubicBezTo>
                      <a:cubicBezTo>
                        <a:pt x="643" y="506"/>
                        <a:pt x="666" y="463"/>
                        <a:pt x="678" y="416"/>
                      </a:cubicBezTo>
                      <a:cubicBezTo>
                        <a:pt x="702" y="322"/>
                        <a:pt x="688" y="220"/>
                        <a:pt x="636" y="137"/>
                      </a:cubicBezTo>
                      <a:cubicBezTo>
                        <a:pt x="622" y="117"/>
                        <a:pt x="606" y="98"/>
                        <a:pt x="588" y="81"/>
                      </a:cubicBezTo>
                      <a:cubicBezTo>
                        <a:pt x="571" y="65"/>
                        <a:pt x="551" y="50"/>
                        <a:pt x="531" y="38"/>
                      </a:cubicBezTo>
                      <a:cubicBezTo>
                        <a:pt x="489" y="14"/>
                        <a:pt x="439" y="0"/>
                        <a:pt x="390" y="2"/>
                      </a:cubicBezTo>
                      <a:cubicBezTo>
                        <a:pt x="341" y="5"/>
                        <a:pt x="292" y="21"/>
                        <a:pt x="254" y="53"/>
                      </a:cubicBezTo>
                      <a:cubicBezTo>
                        <a:pt x="244" y="60"/>
                        <a:pt x="236" y="69"/>
                        <a:pt x="228" y="79"/>
                      </a:cubicBezTo>
                      <a:cubicBezTo>
                        <a:pt x="220" y="88"/>
                        <a:pt x="213" y="98"/>
                        <a:pt x="207" y="108"/>
                      </a:cubicBezTo>
                      <a:cubicBezTo>
                        <a:pt x="194" y="129"/>
                        <a:pt x="184" y="152"/>
                        <a:pt x="182" y="178"/>
                      </a:cubicBezTo>
                      <a:cubicBezTo>
                        <a:pt x="179" y="204"/>
                        <a:pt x="185" y="230"/>
                        <a:pt x="197" y="252"/>
                      </a:cubicBezTo>
                      <a:cubicBezTo>
                        <a:pt x="209" y="274"/>
                        <a:pt x="226" y="293"/>
                        <a:pt x="247" y="307"/>
                      </a:cubicBezTo>
                      <a:cubicBezTo>
                        <a:pt x="268" y="321"/>
                        <a:pt x="295" y="326"/>
                        <a:pt x="320" y="323"/>
                      </a:cubicBezTo>
                      <a:cubicBezTo>
                        <a:pt x="345" y="319"/>
                        <a:pt x="368" y="308"/>
                        <a:pt x="387" y="291"/>
                      </a:cubicBezTo>
                      <a:cubicBezTo>
                        <a:pt x="405" y="275"/>
                        <a:pt x="419" y="250"/>
                        <a:pt x="418" y="224"/>
                      </a:cubicBezTo>
                      <a:cubicBezTo>
                        <a:pt x="418" y="198"/>
                        <a:pt x="409" y="175"/>
                        <a:pt x="393" y="156"/>
                      </a:cubicBezTo>
                      <a:cubicBezTo>
                        <a:pt x="385" y="146"/>
                        <a:pt x="374" y="137"/>
                        <a:pt x="360" y="134"/>
                      </a:cubicBezTo>
                      <a:cubicBezTo>
                        <a:pt x="347" y="131"/>
                        <a:pt x="332" y="135"/>
                        <a:pt x="321" y="142"/>
                      </a:cubicBezTo>
                      <a:cubicBezTo>
                        <a:pt x="299" y="156"/>
                        <a:pt x="287" y="178"/>
                        <a:pt x="277" y="201"/>
                      </a:cubicBezTo>
                      <a:cubicBezTo>
                        <a:pt x="277" y="202"/>
                        <a:pt x="276" y="205"/>
                        <a:pt x="276" y="207"/>
                      </a:cubicBezTo>
                      <a:cubicBezTo>
                        <a:pt x="276" y="215"/>
                        <a:pt x="282" y="221"/>
                        <a:pt x="290" y="221"/>
                      </a:cubicBezTo>
                      <a:cubicBezTo>
                        <a:pt x="298" y="222"/>
                        <a:pt x="305" y="215"/>
                        <a:pt x="305" y="207"/>
                      </a:cubicBezTo>
                      <a:cubicBezTo>
                        <a:pt x="305" y="188"/>
                        <a:pt x="316" y="168"/>
                        <a:pt x="332" y="158"/>
                      </a:cubicBezTo>
                      <a:cubicBezTo>
                        <a:pt x="347" y="148"/>
                        <a:pt x="364" y="155"/>
                        <a:pt x="376" y="170"/>
                      </a:cubicBezTo>
                      <a:cubicBezTo>
                        <a:pt x="388" y="185"/>
                        <a:pt x="395" y="205"/>
                        <a:pt x="394" y="223"/>
                      </a:cubicBezTo>
                      <a:cubicBezTo>
                        <a:pt x="393" y="242"/>
                        <a:pt x="383" y="259"/>
                        <a:pt x="369" y="271"/>
                      </a:cubicBezTo>
                      <a:cubicBezTo>
                        <a:pt x="339" y="296"/>
                        <a:pt x="295" y="302"/>
                        <a:pt x="264" y="280"/>
                      </a:cubicBezTo>
                      <a:cubicBezTo>
                        <a:pt x="233" y="259"/>
                        <a:pt x="214" y="218"/>
                        <a:pt x="220" y="183"/>
                      </a:cubicBezTo>
                      <a:cubicBezTo>
                        <a:pt x="223" y="165"/>
                        <a:pt x="231" y="147"/>
                        <a:pt x="242" y="131"/>
                      </a:cubicBezTo>
                      <a:cubicBezTo>
                        <a:pt x="247" y="123"/>
                        <a:pt x="254" y="115"/>
                        <a:pt x="261" y="107"/>
                      </a:cubicBezTo>
                      <a:cubicBezTo>
                        <a:pt x="267" y="100"/>
                        <a:pt x="274" y="94"/>
                        <a:pt x="282" y="88"/>
                      </a:cubicBezTo>
                      <a:cubicBezTo>
                        <a:pt x="313" y="65"/>
                        <a:pt x="352" y="54"/>
                        <a:pt x="391" y="54"/>
                      </a:cubicBezTo>
                      <a:cubicBezTo>
                        <a:pt x="468" y="52"/>
                        <a:pt x="543" y="105"/>
                        <a:pt x="584" y="170"/>
                      </a:cubicBezTo>
                      <a:cubicBezTo>
                        <a:pt x="605" y="203"/>
                        <a:pt x="618" y="241"/>
                        <a:pt x="623" y="281"/>
                      </a:cubicBezTo>
                      <a:cubicBezTo>
                        <a:pt x="628" y="321"/>
                        <a:pt x="627" y="361"/>
                        <a:pt x="616" y="400"/>
                      </a:cubicBezTo>
                      <a:cubicBezTo>
                        <a:pt x="614" y="409"/>
                        <a:pt x="611" y="419"/>
                        <a:pt x="607" y="428"/>
                      </a:cubicBezTo>
                      <a:cubicBezTo>
                        <a:pt x="608" y="411"/>
                        <a:pt x="606" y="394"/>
                        <a:pt x="601" y="377"/>
                      </a:cubicBezTo>
                      <a:cubicBezTo>
                        <a:pt x="597" y="360"/>
                        <a:pt x="589" y="344"/>
                        <a:pt x="576" y="332"/>
                      </a:cubicBezTo>
                      <a:cubicBezTo>
                        <a:pt x="564" y="321"/>
                        <a:pt x="544" y="315"/>
                        <a:pt x="529" y="322"/>
                      </a:cubicBezTo>
                      <a:cubicBezTo>
                        <a:pt x="508" y="331"/>
                        <a:pt x="500" y="356"/>
                        <a:pt x="496" y="378"/>
                      </a:cubicBezTo>
                      <a:cubicBezTo>
                        <a:pt x="492" y="402"/>
                        <a:pt x="489" y="426"/>
                        <a:pt x="487" y="450"/>
                      </a:cubicBezTo>
                      <a:cubicBezTo>
                        <a:pt x="486" y="474"/>
                        <a:pt x="486" y="498"/>
                        <a:pt x="478" y="521"/>
                      </a:cubicBezTo>
                      <a:cubicBezTo>
                        <a:pt x="469" y="548"/>
                        <a:pt x="451" y="570"/>
                        <a:pt x="431" y="590"/>
                      </a:cubicBezTo>
                      <a:cubicBezTo>
                        <a:pt x="410" y="612"/>
                        <a:pt x="385" y="632"/>
                        <a:pt x="355" y="638"/>
                      </a:cubicBezTo>
                      <a:cubicBezTo>
                        <a:pt x="388" y="613"/>
                        <a:pt x="413" y="577"/>
                        <a:pt x="425" y="536"/>
                      </a:cubicBezTo>
                      <a:cubicBezTo>
                        <a:pt x="431" y="518"/>
                        <a:pt x="433" y="499"/>
                        <a:pt x="428" y="481"/>
                      </a:cubicBezTo>
                      <a:cubicBezTo>
                        <a:pt x="417" y="448"/>
                        <a:pt x="374" y="429"/>
                        <a:pt x="342" y="445"/>
                      </a:cubicBezTo>
                      <a:cubicBezTo>
                        <a:pt x="309" y="461"/>
                        <a:pt x="298" y="501"/>
                        <a:pt x="280" y="533"/>
                      </a:cubicBezTo>
                      <a:cubicBezTo>
                        <a:pt x="253" y="581"/>
                        <a:pt x="202" y="615"/>
                        <a:pt x="148" y="623"/>
                      </a:cubicBezTo>
                      <a:cubicBezTo>
                        <a:pt x="172" y="604"/>
                        <a:pt x="197" y="585"/>
                        <a:pt x="213" y="560"/>
                      </a:cubicBezTo>
                      <a:cubicBezTo>
                        <a:pt x="228" y="538"/>
                        <a:pt x="235" y="513"/>
                        <a:pt x="241" y="487"/>
                      </a:cubicBezTo>
                      <a:cubicBezTo>
                        <a:pt x="249" y="455"/>
                        <a:pt x="253" y="420"/>
                        <a:pt x="241" y="388"/>
                      </a:cubicBezTo>
                      <a:cubicBezTo>
                        <a:pt x="233" y="366"/>
                        <a:pt x="217" y="348"/>
                        <a:pt x="200" y="331"/>
                      </a:cubicBezTo>
                      <a:cubicBezTo>
                        <a:pt x="190" y="321"/>
                        <a:pt x="178" y="310"/>
                        <a:pt x="164" y="306"/>
                      </a:cubicBezTo>
                      <a:cubicBezTo>
                        <a:pt x="149" y="302"/>
                        <a:pt x="133" y="306"/>
                        <a:pt x="119" y="311"/>
                      </a:cubicBezTo>
                      <a:cubicBezTo>
                        <a:pt x="104" y="317"/>
                        <a:pt x="91" y="326"/>
                        <a:pt x="82" y="338"/>
                      </a:cubicBezTo>
                      <a:cubicBezTo>
                        <a:pt x="70" y="355"/>
                        <a:pt x="68" y="377"/>
                        <a:pt x="70" y="397"/>
                      </a:cubicBezTo>
                      <a:cubicBezTo>
                        <a:pt x="73" y="418"/>
                        <a:pt x="80" y="437"/>
                        <a:pt x="86" y="457"/>
                      </a:cubicBezTo>
                      <a:cubicBezTo>
                        <a:pt x="95" y="486"/>
                        <a:pt x="100" y="517"/>
                        <a:pt x="93" y="547"/>
                      </a:cubicBezTo>
                      <a:cubicBezTo>
                        <a:pt x="82" y="597"/>
                        <a:pt x="40" y="634"/>
                        <a:pt x="0" y="666"/>
                      </a:cubicBezTo>
                      <a:cubicBezTo>
                        <a:pt x="1" y="668"/>
                        <a:pt x="3" y="669"/>
                        <a:pt x="6" y="670"/>
                      </a:cubicBezTo>
                      <a:cubicBezTo>
                        <a:pt x="155" y="760"/>
                        <a:pt x="366" y="754"/>
                        <a:pt x="515" y="64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610" name="Freeform 38">
                  <a:extLst>
                    <a:ext uri="{FF2B5EF4-FFF2-40B4-BE49-F238E27FC236}">
                      <a16:creationId xmlns:a16="http://schemas.microsoft.com/office/drawing/2014/main" id="{7E65A7D2-08E5-8076-8FB0-F76F3E45168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86290" y="1321714"/>
                  <a:ext cx="317905" cy="293822"/>
                </a:xfrm>
                <a:custGeom>
                  <a:avLst/>
                  <a:gdLst>
                    <a:gd name="T0" fmla="*/ 722 w 761"/>
                    <a:gd name="T1" fmla="*/ 172 h 703"/>
                    <a:gd name="T2" fmla="*/ 679 w 761"/>
                    <a:gd name="T3" fmla="*/ 114 h 703"/>
                    <a:gd name="T4" fmla="*/ 623 w 761"/>
                    <a:gd name="T5" fmla="*/ 66 h 703"/>
                    <a:gd name="T6" fmla="*/ 344 w 761"/>
                    <a:gd name="T7" fmla="*/ 25 h 703"/>
                    <a:gd name="T8" fmla="*/ 216 w 761"/>
                    <a:gd name="T9" fmla="*/ 88 h 703"/>
                    <a:gd name="T10" fmla="*/ 118 w 761"/>
                    <a:gd name="T11" fmla="*/ 187 h 703"/>
                    <a:gd name="T12" fmla="*/ 90 w 761"/>
                    <a:gd name="T13" fmla="*/ 696 h 703"/>
                    <a:gd name="T14" fmla="*/ 92 w 761"/>
                    <a:gd name="T15" fmla="*/ 703 h 703"/>
                    <a:gd name="T16" fmla="*/ 213 w 761"/>
                    <a:gd name="T17" fmla="*/ 609 h 703"/>
                    <a:gd name="T18" fmla="*/ 303 w 761"/>
                    <a:gd name="T19" fmla="*/ 616 h 703"/>
                    <a:gd name="T20" fmla="*/ 363 w 761"/>
                    <a:gd name="T21" fmla="*/ 632 h 703"/>
                    <a:gd name="T22" fmla="*/ 422 w 761"/>
                    <a:gd name="T23" fmla="*/ 621 h 703"/>
                    <a:gd name="T24" fmla="*/ 449 w 761"/>
                    <a:gd name="T25" fmla="*/ 584 h 703"/>
                    <a:gd name="T26" fmla="*/ 454 w 761"/>
                    <a:gd name="T27" fmla="*/ 538 h 703"/>
                    <a:gd name="T28" fmla="*/ 429 w 761"/>
                    <a:gd name="T29" fmla="*/ 502 h 703"/>
                    <a:gd name="T30" fmla="*/ 372 w 761"/>
                    <a:gd name="T31" fmla="*/ 461 h 703"/>
                    <a:gd name="T32" fmla="*/ 273 w 761"/>
                    <a:gd name="T33" fmla="*/ 461 h 703"/>
                    <a:gd name="T34" fmla="*/ 200 w 761"/>
                    <a:gd name="T35" fmla="*/ 489 h 703"/>
                    <a:gd name="T36" fmla="*/ 137 w 761"/>
                    <a:gd name="T37" fmla="*/ 555 h 703"/>
                    <a:gd name="T38" fmla="*/ 227 w 761"/>
                    <a:gd name="T39" fmla="*/ 422 h 703"/>
                    <a:gd name="T40" fmla="*/ 315 w 761"/>
                    <a:gd name="T41" fmla="*/ 360 h 703"/>
                    <a:gd name="T42" fmla="*/ 279 w 761"/>
                    <a:gd name="T43" fmla="*/ 274 h 703"/>
                    <a:gd name="T44" fmla="*/ 224 w 761"/>
                    <a:gd name="T45" fmla="*/ 277 h 703"/>
                    <a:gd name="T46" fmla="*/ 122 w 761"/>
                    <a:gd name="T47" fmla="*/ 347 h 703"/>
                    <a:gd name="T48" fmla="*/ 170 w 761"/>
                    <a:gd name="T49" fmla="*/ 271 h 703"/>
                    <a:gd name="T50" fmla="*/ 239 w 761"/>
                    <a:gd name="T51" fmla="*/ 224 h 703"/>
                    <a:gd name="T52" fmla="*/ 310 w 761"/>
                    <a:gd name="T53" fmla="*/ 215 h 703"/>
                    <a:gd name="T54" fmla="*/ 382 w 761"/>
                    <a:gd name="T55" fmla="*/ 206 h 703"/>
                    <a:gd name="T56" fmla="*/ 438 w 761"/>
                    <a:gd name="T57" fmla="*/ 174 h 703"/>
                    <a:gd name="T58" fmla="*/ 428 w 761"/>
                    <a:gd name="T59" fmla="*/ 126 h 703"/>
                    <a:gd name="T60" fmla="*/ 384 w 761"/>
                    <a:gd name="T61" fmla="*/ 101 h 703"/>
                    <a:gd name="T62" fmla="*/ 332 w 761"/>
                    <a:gd name="T63" fmla="*/ 95 h 703"/>
                    <a:gd name="T64" fmla="*/ 361 w 761"/>
                    <a:gd name="T65" fmla="*/ 86 h 703"/>
                    <a:gd name="T66" fmla="*/ 479 w 761"/>
                    <a:gd name="T67" fmla="*/ 80 h 703"/>
                    <a:gd name="T68" fmla="*/ 590 w 761"/>
                    <a:gd name="T69" fmla="*/ 118 h 703"/>
                    <a:gd name="T70" fmla="*/ 706 w 761"/>
                    <a:gd name="T71" fmla="*/ 311 h 703"/>
                    <a:gd name="T72" fmla="*/ 672 w 761"/>
                    <a:gd name="T73" fmla="*/ 420 h 703"/>
                    <a:gd name="T74" fmla="*/ 653 w 761"/>
                    <a:gd name="T75" fmla="*/ 441 h 703"/>
                    <a:gd name="T76" fmla="*/ 629 w 761"/>
                    <a:gd name="T77" fmla="*/ 460 h 703"/>
                    <a:gd name="T78" fmla="*/ 578 w 761"/>
                    <a:gd name="T79" fmla="*/ 482 h 703"/>
                    <a:gd name="T80" fmla="*/ 480 w 761"/>
                    <a:gd name="T81" fmla="*/ 438 h 703"/>
                    <a:gd name="T82" fmla="*/ 489 w 761"/>
                    <a:gd name="T83" fmla="*/ 333 h 703"/>
                    <a:gd name="T84" fmla="*/ 537 w 761"/>
                    <a:gd name="T85" fmla="*/ 308 h 703"/>
                    <a:gd name="T86" fmla="*/ 590 w 761"/>
                    <a:gd name="T87" fmla="*/ 326 h 703"/>
                    <a:gd name="T88" fmla="*/ 602 w 761"/>
                    <a:gd name="T89" fmla="*/ 371 h 703"/>
                    <a:gd name="T90" fmla="*/ 553 w 761"/>
                    <a:gd name="T91" fmla="*/ 397 h 703"/>
                    <a:gd name="T92" fmla="*/ 539 w 761"/>
                    <a:gd name="T93" fmla="*/ 412 h 703"/>
                    <a:gd name="T94" fmla="*/ 553 w 761"/>
                    <a:gd name="T95" fmla="*/ 426 h 703"/>
                    <a:gd name="T96" fmla="*/ 559 w 761"/>
                    <a:gd name="T97" fmla="*/ 425 h 703"/>
                    <a:gd name="T98" fmla="*/ 618 w 761"/>
                    <a:gd name="T99" fmla="*/ 381 h 703"/>
                    <a:gd name="T100" fmla="*/ 626 w 761"/>
                    <a:gd name="T101" fmla="*/ 342 h 703"/>
                    <a:gd name="T102" fmla="*/ 605 w 761"/>
                    <a:gd name="T103" fmla="*/ 309 h 703"/>
                    <a:gd name="T104" fmla="*/ 536 w 761"/>
                    <a:gd name="T105" fmla="*/ 284 h 703"/>
                    <a:gd name="T106" fmla="*/ 469 w 761"/>
                    <a:gd name="T107" fmla="*/ 315 h 703"/>
                    <a:gd name="T108" fmla="*/ 438 w 761"/>
                    <a:gd name="T109" fmla="*/ 382 h 703"/>
                    <a:gd name="T110" fmla="*/ 453 w 761"/>
                    <a:gd name="T111" fmla="*/ 455 h 703"/>
                    <a:gd name="T112" fmla="*/ 508 w 761"/>
                    <a:gd name="T113" fmla="*/ 505 h 703"/>
                    <a:gd name="T114" fmla="*/ 582 w 761"/>
                    <a:gd name="T115" fmla="*/ 521 h 703"/>
                    <a:gd name="T116" fmla="*/ 652 w 761"/>
                    <a:gd name="T117" fmla="*/ 496 h 703"/>
                    <a:gd name="T118" fmla="*/ 681 w 761"/>
                    <a:gd name="T119" fmla="*/ 475 h 703"/>
                    <a:gd name="T120" fmla="*/ 708 w 761"/>
                    <a:gd name="T121" fmla="*/ 448 h 703"/>
                    <a:gd name="T122" fmla="*/ 758 w 761"/>
                    <a:gd name="T123" fmla="*/ 312 h 703"/>
                    <a:gd name="T124" fmla="*/ 722 w 761"/>
                    <a:gd name="T125" fmla="*/ 172 h 7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61" h="703">
                      <a:moveTo>
                        <a:pt x="722" y="172"/>
                      </a:moveTo>
                      <a:cubicBezTo>
                        <a:pt x="710" y="151"/>
                        <a:pt x="695" y="131"/>
                        <a:pt x="679" y="114"/>
                      </a:cubicBezTo>
                      <a:cubicBezTo>
                        <a:pt x="662" y="96"/>
                        <a:pt x="644" y="80"/>
                        <a:pt x="623" y="66"/>
                      </a:cubicBezTo>
                      <a:cubicBezTo>
                        <a:pt x="540" y="14"/>
                        <a:pt x="439" y="0"/>
                        <a:pt x="344" y="25"/>
                      </a:cubicBezTo>
                      <a:cubicBezTo>
                        <a:pt x="297" y="37"/>
                        <a:pt x="254" y="60"/>
                        <a:pt x="216" y="88"/>
                      </a:cubicBezTo>
                      <a:cubicBezTo>
                        <a:pt x="178" y="117"/>
                        <a:pt x="147" y="149"/>
                        <a:pt x="118" y="187"/>
                      </a:cubicBezTo>
                      <a:cubicBezTo>
                        <a:pt x="6" y="336"/>
                        <a:pt x="0" y="547"/>
                        <a:pt x="90" y="696"/>
                      </a:cubicBezTo>
                      <a:cubicBezTo>
                        <a:pt x="91" y="699"/>
                        <a:pt x="92" y="701"/>
                        <a:pt x="92" y="703"/>
                      </a:cubicBezTo>
                      <a:cubicBezTo>
                        <a:pt x="126" y="662"/>
                        <a:pt x="163" y="620"/>
                        <a:pt x="213" y="609"/>
                      </a:cubicBezTo>
                      <a:cubicBezTo>
                        <a:pt x="243" y="603"/>
                        <a:pt x="274" y="607"/>
                        <a:pt x="303" y="616"/>
                      </a:cubicBezTo>
                      <a:cubicBezTo>
                        <a:pt x="323" y="622"/>
                        <a:pt x="342" y="629"/>
                        <a:pt x="363" y="632"/>
                      </a:cubicBezTo>
                      <a:cubicBezTo>
                        <a:pt x="383" y="635"/>
                        <a:pt x="405" y="632"/>
                        <a:pt x="422" y="621"/>
                      </a:cubicBezTo>
                      <a:cubicBezTo>
                        <a:pt x="434" y="612"/>
                        <a:pt x="443" y="598"/>
                        <a:pt x="449" y="584"/>
                      </a:cubicBezTo>
                      <a:cubicBezTo>
                        <a:pt x="455" y="569"/>
                        <a:pt x="458" y="553"/>
                        <a:pt x="454" y="538"/>
                      </a:cubicBezTo>
                      <a:cubicBezTo>
                        <a:pt x="450" y="524"/>
                        <a:pt x="439" y="512"/>
                        <a:pt x="429" y="502"/>
                      </a:cubicBezTo>
                      <a:cubicBezTo>
                        <a:pt x="412" y="485"/>
                        <a:pt x="394" y="470"/>
                        <a:pt x="372" y="461"/>
                      </a:cubicBezTo>
                      <a:cubicBezTo>
                        <a:pt x="341" y="449"/>
                        <a:pt x="306" y="454"/>
                        <a:pt x="273" y="461"/>
                      </a:cubicBezTo>
                      <a:cubicBezTo>
                        <a:pt x="248" y="467"/>
                        <a:pt x="222" y="474"/>
                        <a:pt x="200" y="489"/>
                      </a:cubicBezTo>
                      <a:cubicBezTo>
                        <a:pt x="175" y="506"/>
                        <a:pt x="156" y="530"/>
                        <a:pt x="137" y="555"/>
                      </a:cubicBezTo>
                      <a:cubicBezTo>
                        <a:pt x="145" y="500"/>
                        <a:pt x="179" y="449"/>
                        <a:pt x="227" y="422"/>
                      </a:cubicBezTo>
                      <a:cubicBezTo>
                        <a:pt x="259" y="404"/>
                        <a:pt x="299" y="393"/>
                        <a:pt x="315" y="360"/>
                      </a:cubicBezTo>
                      <a:cubicBezTo>
                        <a:pt x="331" y="329"/>
                        <a:pt x="313" y="285"/>
                        <a:pt x="279" y="274"/>
                      </a:cubicBezTo>
                      <a:cubicBezTo>
                        <a:pt x="261" y="269"/>
                        <a:pt x="242" y="271"/>
                        <a:pt x="224" y="277"/>
                      </a:cubicBezTo>
                      <a:cubicBezTo>
                        <a:pt x="184" y="289"/>
                        <a:pt x="147" y="314"/>
                        <a:pt x="122" y="347"/>
                      </a:cubicBezTo>
                      <a:cubicBezTo>
                        <a:pt x="128" y="317"/>
                        <a:pt x="148" y="293"/>
                        <a:pt x="170" y="271"/>
                      </a:cubicBezTo>
                      <a:cubicBezTo>
                        <a:pt x="190" y="251"/>
                        <a:pt x="212" y="233"/>
                        <a:pt x="239" y="224"/>
                      </a:cubicBezTo>
                      <a:cubicBezTo>
                        <a:pt x="262" y="216"/>
                        <a:pt x="286" y="216"/>
                        <a:pt x="310" y="215"/>
                      </a:cubicBezTo>
                      <a:cubicBezTo>
                        <a:pt x="334" y="213"/>
                        <a:pt x="358" y="210"/>
                        <a:pt x="382" y="206"/>
                      </a:cubicBezTo>
                      <a:cubicBezTo>
                        <a:pt x="404" y="202"/>
                        <a:pt x="429" y="194"/>
                        <a:pt x="438" y="174"/>
                      </a:cubicBezTo>
                      <a:cubicBezTo>
                        <a:pt x="445" y="158"/>
                        <a:pt x="439" y="139"/>
                        <a:pt x="428" y="126"/>
                      </a:cubicBezTo>
                      <a:cubicBezTo>
                        <a:pt x="417" y="113"/>
                        <a:pt x="400" y="106"/>
                        <a:pt x="384" y="101"/>
                      </a:cubicBezTo>
                      <a:cubicBezTo>
                        <a:pt x="366" y="96"/>
                        <a:pt x="349" y="94"/>
                        <a:pt x="332" y="95"/>
                      </a:cubicBezTo>
                      <a:cubicBezTo>
                        <a:pt x="342" y="91"/>
                        <a:pt x="351" y="88"/>
                        <a:pt x="361" y="86"/>
                      </a:cubicBezTo>
                      <a:cubicBezTo>
                        <a:pt x="399" y="76"/>
                        <a:pt x="439" y="74"/>
                        <a:pt x="479" y="80"/>
                      </a:cubicBezTo>
                      <a:cubicBezTo>
                        <a:pt x="519" y="85"/>
                        <a:pt x="557" y="98"/>
                        <a:pt x="590" y="118"/>
                      </a:cubicBezTo>
                      <a:cubicBezTo>
                        <a:pt x="655" y="159"/>
                        <a:pt x="708" y="234"/>
                        <a:pt x="706" y="311"/>
                      </a:cubicBezTo>
                      <a:cubicBezTo>
                        <a:pt x="706" y="350"/>
                        <a:pt x="695" y="389"/>
                        <a:pt x="672" y="420"/>
                      </a:cubicBezTo>
                      <a:cubicBezTo>
                        <a:pt x="666" y="428"/>
                        <a:pt x="660" y="435"/>
                        <a:pt x="653" y="441"/>
                      </a:cubicBezTo>
                      <a:cubicBezTo>
                        <a:pt x="645" y="448"/>
                        <a:pt x="637" y="455"/>
                        <a:pt x="629" y="460"/>
                      </a:cubicBezTo>
                      <a:cubicBezTo>
                        <a:pt x="613" y="472"/>
                        <a:pt x="596" y="480"/>
                        <a:pt x="578" y="482"/>
                      </a:cubicBezTo>
                      <a:cubicBezTo>
                        <a:pt x="542" y="488"/>
                        <a:pt x="502" y="469"/>
                        <a:pt x="480" y="438"/>
                      </a:cubicBezTo>
                      <a:cubicBezTo>
                        <a:pt x="458" y="408"/>
                        <a:pt x="464" y="363"/>
                        <a:pt x="489" y="333"/>
                      </a:cubicBezTo>
                      <a:cubicBezTo>
                        <a:pt x="501" y="319"/>
                        <a:pt x="518" y="309"/>
                        <a:pt x="537" y="308"/>
                      </a:cubicBezTo>
                      <a:cubicBezTo>
                        <a:pt x="555" y="307"/>
                        <a:pt x="576" y="314"/>
                        <a:pt x="590" y="326"/>
                      </a:cubicBezTo>
                      <a:cubicBezTo>
                        <a:pt x="606" y="338"/>
                        <a:pt x="612" y="355"/>
                        <a:pt x="602" y="371"/>
                      </a:cubicBezTo>
                      <a:cubicBezTo>
                        <a:pt x="592" y="386"/>
                        <a:pt x="572" y="397"/>
                        <a:pt x="553" y="397"/>
                      </a:cubicBezTo>
                      <a:cubicBezTo>
                        <a:pt x="545" y="397"/>
                        <a:pt x="539" y="404"/>
                        <a:pt x="539" y="412"/>
                      </a:cubicBezTo>
                      <a:cubicBezTo>
                        <a:pt x="539" y="420"/>
                        <a:pt x="546" y="426"/>
                        <a:pt x="553" y="426"/>
                      </a:cubicBezTo>
                      <a:cubicBezTo>
                        <a:pt x="555" y="426"/>
                        <a:pt x="557" y="426"/>
                        <a:pt x="559" y="425"/>
                      </a:cubicBezTo>
                      <a:cubicBezTo>
                        <a:pt x="582" y="415"/>
                        <a:pt x="604" y="403"/>
                        <a:pt x="618" y="381"/>
                      </a:cubicBezTo>
                      <a:cubicBezTo>
                        <a:pt x="626" y="370"/>
                        <a:pt x="629" y="355"/>
                        <a:pt x="626" y="342"/>
                      </a:cubicBezTo>
                      <a:cubicBezTo>
                        <a:pt x="623" y="328"/>
                        <a:pt x="614" y="317"/>
                        <a:pt x="605" y="309"/>
                      </a:cubicBezTo>
                      <a:cubicBezTo>
                        <a:pt x="585" y="293"/>
                        <a:pt x="562" y="284"/>
                        <a:pt x="536" y="284"/>
                      </a:cubicBezTo>
                      <a:cubicBezTo>
                        <a:pt x="510" y="284"/>
                        <a:pt x="485" y="297"/>
                        <a:pt x="469" y="315"/>
                      </a:cubicBezTo>
                      <a:cubicBezTo>
                        <a:pt x="452" y="334"/>
                        <a:pt x="441" y="357"/>
                        <a:pt x="438" y="382"/>
                      </a:cubicBezTo>
                      <a:cubicBezTo>
                        <a:pt x="434" y="407"/>
                        <a:pt x="440" y="434"/>
                        <a:pt x="453" y="455"/>
                      </a:cubicBezTo>
                      <a:cubicBezTo>
                        <a:pt x="467" y="477"/>
                        <a:pt x="486" y="494"/>
                        <a:pt x="508" y="505"/>
                      </a:cubicBezTo>
                      <a:cubicBezTo>
                        <a:pt x="530" y="517"/>
                        <a:pt x="556" y="523"/>
                        <a:pt x="582" y="521"/>
                      </a:cubicBezTo>
                      <a:cubicBezTo>
                        <a:pt x="608" y="518"/>
                        <a:pt x="632" y="508"/>
                        <a:pt x="652" y="496"/>
                      </a:cubicBezTo>
                      <a:cubicBezTo>
                        <a:pt x="663" y="489"/>
                        <a:pt x="672" y="482"/>
                        <a:pt x="681" y="475"/>
                      </a:cubicBezTo>
                      <a:cubicBezTo>
                        <a:pt x="691" y="467"/>
                        <a:pt x="700" y="458"/>
                        <a:pt x="708" y="448"/>
                      </a:cubicBezTo>
                      <a:cubicBezTo>
                        <a:pt x="739" y="410"/>
                        <a:pt x="756" y="361"/>
                        <a:pt x="758" y="312"/>
                      </a:cubicBezTo>
                      <a:cubicBezTo>
                        <a:pt x="761" y="263"/>
                        <a:pt x="746" y="213"/>
                        <a:pt x="722" y="17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611" name="Freeform 39">
                  <a:extLst>
                    <a:ext uri="{FF2B5EF4-FFF2-40B4-BE49-F238E27FC236}">
                      <a16:creationId xmlns:a16="http://schemas.microsoft.com/office/drawing/2014/main" id="{95EB97ED-9CF4-04FA-D398-2F44EAC9E3E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20934" y="1539155"/>
                  <a:ext cx="54360" cy="143126"/>
                </a:xfrm>
                <a:custGeom>
                  <a:avLst/>
                  <a:gdLst>
                    <a:gd name="T0" fmla="*/ 90 w 131"/>
                    <a:gd name="T1" fmla="*/ 97 h 342"/>
                    <a:gd name="T2" fmla="*/ 93 w 131"/>
                    <a:gd name="T3" fmla="*/ 13 h 342"/>
                    <a:gd name="T4" fmla="*/ 63 w 131"/>
                    <a:gd name="T5" fmla="*/ 93 h 342"/>
                    <a:gd name="T6" fmla="*/ 79 w 131"/>
                    <a:gd name="T7" fmla="*/ 210 h 342"/>
                    <a:gd name="T8" fmla="*/ 70 w 131"/>
                    <a:gd name="T9" fmla="*/ 212 h 342"/>
                    <a:gd name="T10" fmla="*/ 69 w 131"/>
                    <a:gd name="T11" fmla="*/ 0 h 342"/>
                    <a:gd name="T12" fmla="*/ 22 w 131"/>
                    <a:gd name="T13" fmla="*/ 61 h 342"/>
                    <a:gd name="T14" fmla="*/ 12 w 131"/>
                    <a:gd name="T15" fmla="*/ 178 h 342"/>
                    <a:gd name="T16" fmla="*/ 90 w 131"/>
                    <a:gd name="T17" fmla="*/ 342 h 342"/>
                    <a:gd name="T18" fmla="*/ 123 w 131"/>
                    <a:gd name="T19" fmla="*/ 222 h 342"/>
                    <a:gd name="T20" fmla="*/ 90 w 131"/>
                    <a:gd name="T21" fmla="*/ 97 h 3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31" h="342">
                      <a:moveTo>
                        <a:pt x="90" y="97"/>
                      </a:moveTo>
                      <a:cubicBezTo>
                        <a:pt x="88" y="84"/>
                        <a:pt x="94" y="37"/>
                        <a:pt x="93" y="13"/>
                      </a:cubicBezTo>
                      <a:cubicBezTo>
                        <a:pt x="77" y="37"/>
                        <a:pt x="65" y="60"/>
                        <a:pt x="63" y="93"/>
                      </a:cubicBezTo>
                      <a:cubicBezTo>
                        <a:pt x="61" y="132"/>
                        <a:pt x="71" y="171"/>
                        <a:pt x="79" y="210"/>
                      </a:cubicBezTo>
                      <a:cubicBezTo>
                        <a:pt x="81" y="216"/>
                        <a:pt x="72" y="218"/>
                        <a:pt x="70" y="212"/>
                      </a:cubicBezTo>
                      <a:cubicBezTo>
                        <a:pt x="50" y="149"/>
                        <a:pt x="13" y="50"/>
                        <a:pt x="69" y="0"/>
                      </a:cubicBezTo>
                      <a:cubicBezTo>
                        <a:pt x="48" y="11"/>
                        <a:pt x="27" y="51"/>
                        <a:pt x="22" y="61"/>
                      </a:cubicBezTo>
                      <a:cubicBezTo>
                        <a:pt x="5" y="98"/>
                        <a:pt x="0" y="140"/>
                        <a:pt x="12" y="178"/>
                      </a:cubicBezTo>
                      <a:cubicBezTo>
                        <a:pt x="30" y="236"/>
                        <a:pt x="83" y="281"/>
                        <a:pt x="90" y="342"/>
                      </a:cubicBezTo>
                      <a:cubicBezTo>
                        <a:pt x="124" y="315"/>
                        <a:pt x="131" y="265"/>
                        <a:pt x="123" y="222"/>
                      </a:cubicBezTo>
                      <a:cubicBezTo>
                        <a:pt x="115" y="180"/>
                        <a:pt x="97" y="140"/>
                        <a:pt x="90" y="9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612" name="Freeform 40">
                  <a:extLst>
                    <a:ext uri="{FF2B5EF4-FFF2-40B4-BE49-F238E27FC236}">
                      <a16:creationId xmlns:a16="http://schemas.microsoft.com/office/drawing/2014/main" id="{AD17160C-962C-E7E1-4FF2-5509672F1EC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98227" y="1634802"/>
                  <a:ext cx="70875" cy="136933"/>
                </a:xfrm>
                <a:custGeom>
                  <a:avLst/>
                  <a:gdLst>
                    <a:gd name="T0" fmla="*/ 85 w 170"/>
                    <a:gd name="T1" fmla="*/ 90 h 328"/>
                    <a:gd name="T2" fmla="*/ 69 w 170"/>
                    <a:gd name="T3" fmla="*/ 8 h 328"/>
                    <a:gd name="T4" fmla="*/ 59 w 170"/>
                    <a:gd name="T5" fmla="*/ 92 h 328"/>
                    <a:gd name="T6" fmla="*/ 102 w 170"/>
                    <a:gd name="T7" fmla="*/ 202 h 328"/>
                    <a:gd name="T8" fmla="*/ 93 w 170"/>
                    <a:gd name="T9" fmla="*/ 207 h 328"/>
                    <a:gd name="T10" fmla="*/ 43 w 170"/>
                    <a:gd name="T11" fmla="*/ 0 h 328"/>
                    <a:gd name="T12" fmla="*/ 11 w 170"/>
                    <a:gd name="T13" fmla="*/ 71 h 328"/>
                    <a:gd name="T14" fmla="*/ 29 w 170"/>
                    <a:gd name="T15" fmla="*/ 187 h 328"/>
                    <a:gd name="T16" fmla="*/ 143 w 170"/>
                    <a:gd name="T17" fmla="*/ 328 h 328"/>
                    <a:gd name="T18" fmla="*/ 147 w 170"/>
                    <a:gd name="T19" fmla="*/ 204 h 328"/>
                    <a:gd name="T20" fmla="*/ 85 w 170"/>
                    <a:gd name="T21" fmla="*/ 90 h 3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70" h="328">
                      <a:moveTo>
                        <a:pt x="85" y="90"/>
                      </a:moveTo>
                      <a:cubicBezTo>
                        <a:pt x="81" y="78"/>
                        <a:pt x="76" y="30"/>
                        <a:pt x="69" y="8"/>
                      </a:cubicBezTo>
                      <a:cubicBezTo>
                        <a:pt x="59" y="35"/>
                        <a:pt x="53" y="60"/>
                        <a:pt x="59" y="92"/>
                      </a:cubicBezTo>
                      <a:cubicBezTo>
                        <a:pt x="66" y="131"/>
                        <a:pt x="84" y="167"/>
                        <a:pt x="102" y="202"/>
                      </a:cubicBezTo>
                      <a:cubicBezTo>
                        <a:pt x="104" y="208"/>
                        <a:pt x="96" y="212"/>
                        <a:pt x="93" y="207"/>
                      </a:cubicBezTo>
                      <a:cubicBezTo>
                        <a:pt x="59" y="149"/>
                        <a:pt x="0" y="62"/>
                        <a:pt x="43" y="0"/>
                      </a:cubicBezTo>
                      <a:cubicBezTo>
                        <a:pt x="25" y="16"/>
                        <a:pt x="13" y="59"/>
                        <a:pt x="11" y="71"/>
                      </a:cubicBezTo>
                      <a:cubicBezTo>
                        <a:pt x="3" y="110"/>
                        <a:pt x="8" y="153"/>
                        <a:pt x="29" y="187"/>
                      </a:cubicBezTo>
                      <a:cubicBezTo>
                        <a:pt x="60" y="239"/>
                        <a:pt x="122" y="271"/>
                        <a:pt x="143" y="328"/>
                      </a:cubicBezTo>
                      <a:cubicBezTo>
                        <a:pt x="170" y="294"/>
                        <a:pt x="164" y="244"/>
                        <a:pt x="147" y="204"/>
                      </a:cubicBezTo>
                      <a:cubicBezTo>
                        <a:pt x="130" y="165"/>
                        <a:pt x="102" y="130"/>
                        <a:pt x="85" y="9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613" name="Freeform 41">
                  <a:extLst>
                    <a:ext uri="{FF2B5EF4-FFF2-40B4-BE49-F238E27FC236}">
                      <a16:creationId xmlns:a16="http://schemas.microsoft.com/office/drawing/2014/main" id="{BB505829-29FB-FF72-C2FB-AA7EA45BA30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98227" y="1742147"/>
                  <a:ext cx="70875" cy="136933"/>
                </a:xfrm>
                <a:custGeom>
                  <a:avLst/>
                  <a:gdLst>
                    <a:gd name="T0" fmla="*/ 85 w 170"/>
                    <a:gd name="T1" fmla="*/ 90 h 328"/>
                    <a:gd name="T2" fmla="*/ 69 w 170"/>
                    <a:gd name="T3" fmla="*/ 8 h 328"/>
                    <a:gd name="T4" fmla="*/ 59 w 170"/>
                    <a:gd name="T5" fmla="*/ 91 h 328"/>
                    <a:gd name="T6" fmla="*/ 102 w 170"/>
                    <a:gd name="T7" fmla="*/ 202 h 328"/>
                    <a:gd name="T8" fmla="*/ 93 w 170"/>
                    <a:gd name="T9" fmla="*/ 206 h 328"/>
                    <a:gd name="T10" fmla="*/ 43 w 170"/>
                    <a:gd name="T11" fmla="*/ 0 h 328"/>
                    <a:gd name="T12" fmla="*/ 11 w 170"/>
                    <a:gd name="T13" fmla="*/ 71 h 328"/>
                    <a:gd name="T14" fmla="*/ 29 w 170"/>
                    <a:gd name="T15" fmla="*/ 187 h 328"/>
                    <a:gd name="T16" fmla="*/ 143 w 170"/>
                    <a:gd name="T17" fmla="*/ 328 h 328"/>
                    <a:gd name="T18" fmla="*/ 147 w 170"/>
                    <a:gd name="T19" fmla="*/ 204 h 328"/>
                    <a:gd name="T20" fmla="*/ 85 w 170"/>
                    <a:gd name="T21" fmla="*/ 90 h 3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70" h="328">
                      <a:moveTo>
                        <a:pt x="85" y="90"/>
                      </a:moveTo>
                      <a:cubicBezTo>
                        <a:pt x="81" y="78"/>
                        <a:pt x="76" y="30"/>
                        <a:pt x="69" y="8"/>
                      </a:cubicBezTo>
                      <a:cubicBezTo>
                        <a:pt x="59" y="34"/>
                        <a:pt x="53" y="60"/>
                        <a:pt x="59" y="91"/>
                      </a:cubicBezTo>
                      <a:cubicBezTo>
                        <a:pt x="66" y="131"/>
                        <a:pt x="84" y="166"/>
                        <a:pt x="102" y="202"/>
                      </a:cubicBezTo>
                      <a:cubicBezTo>
                        <a:pt x="104" y="207"/>
                        <a:pt x="96" y="212"/>
                        <a:pt x="93" y="206"/>
                      </a:cubicBezTo>
                      <a:cubicBezTo>
                        <a:pt x="59" y="149"/>
                        <a:pt x="0" y="61"/>
                        <a:pt x="43" y="0"/>
                      </a:cubicBezTo>
                      <a:cubicBezTo>
                        <a:pt x="25" y="16"/>
                        <a:pt x="13" y="59"/>
                        <a:pt x="11" y="71"/>
                      </a:cubicBezTo>
                      <a:cubicBezTo>
                        <a:pt x="3" y="110"/>
                        <a:pt x="8" y="152"/>
                        <a:pt x="29" y="187"/>
                      </a:cubicBezTo>
                      <a:cubicBezTo>
                        <a:pt x="60" y="239"/>
                        <a:pt x="122" y="271"/>
                        <a:pt x="143" y="328"/>
                      </a:cubicBezTo>
                      <a:cubicBezTo>
                        <a:pt x="170" y="293"/>
                        <a:pt x="164" y="244"/>
                        <a:pt x="147" y="204"/>
                      </a:cubicBezTo>
                      <a:cubicBezTo>
                        <a:pt x="130" y="164"/>
                        <a:pt x="102" y="130"/>
                        <a:pt x="85" y="9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614" name="Freeform 42">
                  <a:extLst>
                    <a:ext uri="{FF2B5EF4-FFF2-40B4-BE49-F238E27FC236}">
                      <a16:creationId xmlns:a16="http://schemas.microsoft.com/office/drawing/2014/main" id="{05768AAB-BE49-228F-B677-8424E50BD88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41324" y="1153127"/>
                  <a:ext cx="142438" cy="58489"/>
                </a:xfrm>
                <a:custGeom>
                  <a:avLst/>
                  <a:gdLst>
                    <a:gd name="T0" fmla="*/ 275 w 340"/>
                    <a:gd name="T1" fmla="*/ 122 h 139"/>
                    <a:gd name="T2" fmla="*/ 340 w 340"/>
                    <a:gd name="T3" fmla="*/ 79 h 139"/>
                    <a:gd name="T4" fmla="*/ 128 w 340"/>
                    <a:gd name="T5" fmla="*/ 64 h 139"/>
                    <a:gd name="T6" fmla="*/ 131 w 340"/>
                    <a:gd name="T7" fmla="*/ 55 h 139"/>
                    <a:gd name="T8" fmla="*/ 247 w 340"/>
                    <a:gd name="T9" fmla="*/ 79 h 139"/>
                    <a:gd name="T10" fmla="*/ 328 w 340"/>
                    <a:gd name="T11" fmla="*/ 54 h 139"/>
                    <a:gd name="T12" fmla="*/ 244 w 340"/>
                    <a:gd name="T13" fmla="*/ 52 h 139"/>
                    <a:gd name="T14" fmla="*/ 121 w 340"/>
                    <a:gd name="T15" fmla="*/ 10 h 139"/>
                    <a:gd name="T16" fmla="*/ 0 w 340"/>
                    <a:gd name="T17" fmla="*/ 35 h 139"/>
                    <a:gd name="T18" fmla="*/ 158 w 340"/>
                    <a:gd name="T19" fmla="*/ 124 h 139"/>
                    <a:gd name="T20" fmla="*/ 275 w 340"/>
                    <a:gd name="T21" fmla="*/ 122 h 1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40" h="139">
                      <a:moveTo>
                        <a:pt x="275" y="122"/>
                      </a:moveTo>
                      <a:cubicBezTo>
                        <a:pt x="286" y="118"/>
                        <a:pt x="327" y="99"/>
                        <a:pt x="340" y="79"/>
                      </a:cubicBezTo>
                      <a:cubicBezTo>
                        <a:pt x="286" y="132"/>
                        <a:pt x="190" y="88"/>
                        <a:pt x="128" y="64"/>
                      </a:cubicBezTo>
                      <a:cubicBezTo>
                        <a:pt x="122" y="62"/>
                        <a:pt x="125" y="53"/>
                        <a:pt x="131" y="55"/>
                      </a:cubicBezTo>
                      <a:cubicBezTo>
                        <a:pt x="169" y="66"/>
                        <a:pt x="207" y="79"/>
                        <a:pt x="247" y="79"/>
                      </a:cubicBezTo>
                      <a:cubicBezTo>
                        <a:pt x="279" y="79"/>
                        <a:pt x="303" y="69"/>
                        <a:pt x="328" y="54"/>
                      </a:cubicBezTo>
                      <a:cubicBezTo>
                        <a:pt x="305" y="52"/>
                        <a:pt x="257" y="55"/>
                        <a:pt x="244" y="52"/>
                      </a:cubicBezTo>
                      <a:cubicBezTo>
                        <a:pt x="202" y="42"/>
                        <a:pt x="163" y="21"/>
                        <a:pt x="121" y="10"/>
                      </a:cubicBezTo>
                      <a:cubicBezTo>
                        <a:pt x="79" y="0"/>
                        <a:pt x="29" y="3"/>
                        <a:pt x="0" y="35"/>
                      </a:cubicBezTo>
                      <a:cubicBezTo>
                        <a:pt x="60" y="46"/>
                        <a:pt x="101" y="102"/>
                        <a:pt x="158" y="124"/>
                      </a:cubicBezTo>
                      <a:cubicBezTo>
                        <a:pt x="195" y="139"/>
                        <a:pt x="238" y="137"/>
                        <a:pt x="275" y="1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615" name="Freeform 43">
                  <a:extLst>
                    <a:ext uri="{FF2B5EF4-FFF2-40B4-BE49-F238E27FC236}">
                      <a16:creationId xmlns:a16="http://schemas.microsoft.com/office/drawing/2014/main" id="{E6FA57D2-30DF-AE3D-1940-ED464B17C4A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46365" y="1144870"/>
                  <a:ext cx="134181" cy="77756"/>
                </a:xfrm>
                <a:custGeom>
                  <a:avLst/>
                  <a:gdLst>
                    <a:gd name="T0" fmla="*/ 117 w 320"/>
                    <a:gd name="T1" fmla="*/ 82 h 185"/>
                    <a:gd name="T2" fmla="*/ 122 w 320"/>
                    <a:gd name="T3" fmla="*/ 74 h 185"/>
                    <a:gd name="T4" fmla="*/ 230 w 320"/>
                    <a:gd name="T5" fmla="*/ 125 h 185"/>
                    <a:gd name="T6" fmla="*/ 314 w 320"/>
                    <a:gd name="T7" fmla="*/ 120 h 185"/>
                    <a:gd name="T8" fmla="*/ 233 w 320"/>
                    <a:gd name="T9" fmla="*/ 98 h 185"/>
                    <a:gd name="T10" fmla="*/ 124 w 320"/>
                    <a:gd name="T11" fmla="*/ 29 h 185"/>
                    <a:gd name="T12" fmla="*/ 0 w 320"/>
                    <a:gd name="T13" fmla="*/ 24 h 185"/>
                    <a:gd name="T14" fmla="*/ 133 w 320"/>
                    <a:gd name="T15" fmla="*/ 148 h 185"/>
                    <a:gd name="T16" fmla="*/ 247 w 320"/>
                    <a:gd name="T17" fmla="*/ 174 h 185"/>
                    <a:gd name="T18" fmla="*/ 320 w 320"/>
                    <a:gd name="T19" fmla="*/ 147 h 185"/>
                    <a:gd name="T20" fmla="*/ 117 w 320"/>
                    <a:gd name="T21" fmla="*/ 82 h 1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20" h="185">
                      <a:moveTo>
                        <a:pt x="117" y="82"/>
                      </a:moveTo>
                      <a:cubicBezTo>
                        <a:pt x="112" y="79"/>
                        <a:pt x="117" y="71"/>
                        <a:pt x="122" y="74"/>
                      </a:cubicBezTo>
                      <a:cubicBezTo>
                        <a:pt x="157" y="94"/>
                        <a:pt x="191" y="115"/>
                        <a:pt x="230" y="125"/>
                      </a:cubicBezTo>
                      <a:cubicBezTo>
                        <a:pt x="261" y="132"/>
                        <a:pt x="287" y="128"/>
                        <a:pt x="314" y="120"/>
                      </a:cubicBezTo>
                      <a:cubicBezTo>
                        <a:pt x="292" y="112"/>
                        <a:pt x="245" y="104"/>
                        <a:pt x="233" y="98"/>
                      </a:cubicBezTo>
                      <a:cubicBezTo>
                        <a:pt x="195" y="79"/>
                        <a:pt x="162" y="49"/>
                        <a:pt x="124" y="29"/>
                      </a:cubicBezTo>
                      <a:cubicBezTo>
                        <a:pt x="85" y="9"/>
                        <a:pt x="36" y="0"/>
                        <a:pt x="0" y="24"/>
                      </a:cubicBezTo>
                      <a:cubicBezTo>
                        <a:pt x="55" y="49"/>
                        <a:pt x="82" y="114"/>
                        <a:pt x="133" y="148"/>
                      </a:cubicBezTo>
                      <a:cubicBezTo>
                        <a:pt x="166" y="171"/>
                        <a:pt x="207" y="179"/>
                        <a:pt x="247" y="174"/>
                      </a:cubicBezTo>
                      <a:cubicBezTo>
                        <a:pt x="259" y="172"/>
                        <a:pt x="303" y="163"/>
                        <a:pt x="320" y="147"/>
                      </a:cubicBezTo>
                      <a:cubicBezTo>
                        <a:pt x="256" y="185"/>
                        <a:pt x="172" y="120"/>
                        <a:pt x="117" y="8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616" name="Freeform 44">
                  <a:extLst>
                    <a:ext uri="{FF2B5EF4-FFF2-40B4-BE49-F238E27FC236}">
                      <a16:creationId xmlns:a16="http://schemas.microsoft.com/office/drawing/2014/main" id="{65F78209-A9E1-BF69-13F0-A34BE581D9A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440397" y="1144870"/>
                  <a:ext cx="134181" cy="77756"/>
                </a:xfrm>
                <a:custGeom>
                  <a:avLst/>
                  <a:gdLst>
                    <a:gd name="T0" fmla="*/ 117 w 320"/>
                    <a:gd name="T1" fmla="*/ 82 h 185"/>
                    <a:gd name="T2" fmla="*/ 122 w 320"/>
                    <a:gd name="T3" fmla="*/ 74 h 185"/>
                    <a:gd name="T4" fmla="*/ 230 w 320"/>
                    <a:gd name="T5" fmla="*/ 124 h 185"/>
                    <a:gd name="T6" fmla="*/ 314 w 320"/>
                    <a:gd name="T7" fmla="*/ 120 h 185"/>
                    <a:gd name="T8" fmla="*/ 233 w 320"/>
                    <a:gd name="T9" fmla="*/ 98 h 185"/>
                    <a:gd name="T10" fmla="*/ 123 w 320"/>
                    <a:gd name="T11" fmla="*/ 29 h 185"/>
                    <a:gd name="T12" fmla="*/ 0 w 320"/>
                    <a:gd name="T13" fmla="*/ 24 h 185"/>
                    <a:gd name="T14" fmla="*/ 132 w 320"/>
                    <a:gd name="T15" fmla="*/ 148 h 185"/>
                    <a:gd name="T16" fmla="*/ 247 w 320"/>
                    <a:gd name="T17" fmla="*/ 174 h 185"/>
                    <a:gd name="T18" fmla="*/ 320 w 320"/>
                    <a:gd name="T19" fmla="*/ 147 h 185"/>
                    <a:gd name="T20" fmla="*/ 117 w 320"/>
                    <a:gd name="T21" fmla="*/ 82 h 1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20" h="185">
                      <a:moveTo>
                        <a:pt x="117" y="82"/>
                      </a:moveTo>
                      <a:cubicBezTo>
                        <a:pt x="112" y="79"/>
                        <a:pt x="117" y="71"/>
                        <a:pt x="122" y="74"/>
                      </a:cubicBezTo>
                      <a:cubicBezTo>
                        <a:pt x="156" y="94"/>
                        <a:pt x="191" y="115"/>
                        <a:pt x="230" y="124"/>
                      </a:cubicBezTo>
                      <a:cubicBezTo>
                        <a:pt x="261" y="132"/>
                        <a:pt x="287" y="128"/>
                        <a:pt x="314" y="120"/>
                      </a:cubicBezTo>
                      <a:cubicBezTo>
                        <a:pt x="292" y="112"/>
                        <a:pt x="245" y="104"/>
                        <a:pt x="233" y="98"/>
                      </a:cubicBezTo>
                      <a:cubicBezTo>
                        <a:pt x="194" y="79"/>
                        <a:pt x="162" y="49"/>
                        <a:pt x="123" y="29"/>
                      </a:cubicBezTo>
                      <a:cubicBezTo>
                        <a:pt x="85" y="9"/>
                        <a:pt x="36" y="0"/>
                        <a:pt x="0" y="24"/>
                      </a:cubicBezTo>
                      <a:cubicBezTo>
                        <a:pt x="55" y="49"/>
                        <a:pt x="82" y="114"/>
                        <a:pt x="132" y="148"/>
                      </a:cubicBezTo>
                      <a:cubicBezTo>
                        <a:pt x="165" y="171"/>
                        <a:pt x="207" y="179"/>
                        <a:pt x="247" y="174"/>
                      </a:cubicBezTo>
                      <a:cubicBezTo>
                        <a:pt x="259" y="172"/>
                        <a:pt x="303" y="163"/>
                        <a:pt x="320" y="147"/>
                      </a:cubicBezTo>
                      <a:cubicBezTo>
                        <a:pt x="256" y="185"/>
                        <a:pt x="172" y="120"/>
                        <a:pt x="117" y="8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617" name="Oval 45">
                  <a:extLst>
                    <a:ext uri="{FF2B5EF4-FFF2-40B4-BE49-F238E27FC236}">
                      <a16:creationId xmlns:a16="http://schemas.microsoft.com/office/drawing/2014/main" id="{4710119C-5556-C8BD-5212-C705817AEA2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822984" y="1455894"/>
                  <a:ext cx="52984" cy="52984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</p:grpSp>
        </p:grpSp>
        <p:grpSp>
          <p:nvGrpSpPr>
            <p:cNvPr id="603" name="组合 602">
              <a:extLst>
                <a:ext uri="{FF2B5EF4-FFF2-40B4-BE49-F238E27FC236}">
                  <a16:creationId xmlns:a16="http://schemas.microsoft.com/office/drawing/2014/main" id="{BEB64C59-F11F-FC52-A1C2-657E2D271550}"/>
                </a:ext>
              </a:extLst>
            </p:cNvPr>
            <p:cNvGrpSpPr/>
            <p:nvPr/>
          </p:nvGrpSpPr>
          <p:grpSpPr>
            <a:xfrm>
              <a:off x="2729848" y="2331052"/>
              <a:ext cx="1595049" cy="412122"/>
              <a:chOff x="6475814" y="4223057"/>
              <a:chExt cx="2334573" cy="603197"/>
            </a:xfrm>
          </p:grpSpPr>
          <p:sp>
            <p:nvSpPr>
              <p:cNvPr id="604" name="任意多边形: 形状 603">
                <a:extLst>
                  <a:ext uri="{FF2B5EF4-FFF2-40B4-BE49-F238E27FC236}">
                    <a16:creationId xmlns:a16="http://schemas.microsoft.com/office/drawing/2014/main" id="{F38D28DF-49D0-DB96-5DD1-5465D6D10B8B}"/>
                  </a:ext>
                </a:extLst>
              </p:cNvPr>
              <p:cNvSpPr/>
              <p:nvPr/>
            </p:nvSpPr>
            <p:spPr>
              <a:xfrm flipH="1">
                <a:off x="6475814" y="4223057"/>
                <a:ext cx="2334573" cy="603197"/>
              </a:xfrm>
              <a:custGeom>
                <a:avLst/>
                <a:gdLst>
                  <a:gd name="connsiteX0" fmla="*/ 2237599 w 2334573"/>
                  <a:gd name="connsiteY0" fmla="*/ 0 h 603197"/>
                  <a:gd name="connsiteX1" fmla="*/ 1893927 w 2334573"/>
                  <a:gd name="connsiteY1" fmla="*/ 0 h 603197"/>
                  <a:gd name="connsiteX2" fmla="*/ 440646 w 2334573"/>
                  <a:gd name="connsiteY2" fmla="*/ 0 h 603197"/>
                  <a:gd name="connsiteX3" fmla="*/ 96974 w 2334573"/>
                  <a:gd name="connsiteY3" fmla="*/ 0 h 603197"/>
                  <a:gd name="connsiteX4" fmla="*/ 96974 w 2334573"/>
                  <a:gd name="connsiteY4" fmla="*/ 69779 h 603197"/>
                  <a:gd name="connsiteX5" fmla="*/ 83397 w 2334573"/>
                  <a:gd name="connsiteY5" fmla="*/ 80182 h 603197"/>
                  <a:gd name="connsiteX6" fmla="*/ 0 w 2334573"/>
                  <a:gd name="connsiteY6" fmla="*/ 301599 h 603197"/>
                  <a:gd name="connsiteX7" fmla="*/ 83397 w 2334573"/>
                  <a:gd name="connsiteY7" fmla="*/ 523016 h 603197"/>
                  <a:gd name="connsiteX8" fmla="*/ 96974 w 2334573"/>
                  <a:gd name="connsiteY8" fmla="*/ 533419 h 603197"/>
                  <a:gd name="connsiteX9" fmla="*/ 96974 w 2334573"/>
                  <a:gd name="connsiteY9" fmla="*/ 603197 h 603197"/>
                  <a:gd name="connsiteX10" fmla="*/ 440646 w 2334573"/>
                  <a:gd name="connsiteY10" fmla="*/ 603197 h 603197"/>
                  <a:gd name="connsiteX11" fmla="*/ 1893927 w 2334573"/>
                  <a:gd name="connsiteY11" fmla="*/ 603197 h 603197"/>
                  <a:gd name="connsiteX12" fmla="*/ 2237599 w 2334573"/>
                  <a:gd name="connsiteY12" fmla="*/ 603197 h 603197"/>
                  <a:gd name="connsiteX13" fmla="*/ 2237599 w 2334573"/>
                  <a:gd name="connsiteY13" fmla="*/ 533419 h 603197"/>
                  <a:gd name="connsiteX14" fmla="*/ 2251176 w 2334573"/>
                  <a:gd name="connsiteY14" fmla="*/ 523016 h 603197"/>
                  <a:gd name="connsiteX15" fmla="*/ 2334573 w 2334573"/>
                  <a:gd name="connsiteY15" fmla="*/ 301599 h 603197"/>
                  <a:gd name="connsiteX16" fmla="*/ 2251176 w 2334573"/>
                  <a:gd name="connsiteY16" fmla="*/ 80182 h 603197"/>
                  <a:gd name="connsiteX17" fmla="*/ 2237599 w 2334573"/>
                  <a:gd name="connsiteY17" fmla="*/ 69779 h 603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334573" h="603197">
                    <a:moveTo>
                      <a:pt x="2237599" y="0"/>
                    </a:moveTo>
                    <a:lnTo>
                      <a:pt x="1893927" y="0"/>
                    </a:lnTo>
                    <a:lnTo>
                      <a:pt x="440646" y="0"/>
                    </a:lnTo>
                    <a:lnTo>
                      <a:pt x="96974" y="0"/>
                    </a:lnTo>
                    <a:lnTo>
                      <a:pt x="96974" y="69779"/>
                    </a:lnTo>
                    <a:lnTo>
                      <a:pt x="83397" y="80182"/>
                    </a:lnTo>
                    <a:cubicBezTo>
                      <a:pt x="33081" y="128167"/>
                      <a:pt x="0" y="209430"/>
                      <a:pt x="0" y="301599"/>
                    </a:cubicBezTo>
                    <a:cubicBezTo>
                      <a:pt x="0" y="393768"/>
                      <a:pt x="33081" y="475031"/>
                      <a:pt x="83397" y="523016"/>
                    </a:cubicBezTo>
                    <a:lnTo>
                      <a:pt x="96974" y="533419"/>
                    </a:lnTo>
                    <a:lnTo>
                      <a:pt x="96974" y="603197"/>
                    </a:lnTo>
                    <a:lnTo>
                      <a:pt x="440646" y="603197"/>
                    </a:lnTo>
                    <a:lnTo>
                      <a:pt x="1893927" y="603197"/>
                    </a:lnTo>
                    <a:lnTo>
                      <a:pt x="2237599" y="603197"/>
                    </a:lnTo>
                    <a:lnTo>
                      <a:pt x="2237599" y="533419"/>
                    </a:lnTo>
                    <a:lnTo>
                      <a:pt x="2251176" y="523016"/>
                    </a:lnTo>
                    <a:cubicBezTo>
                      <a:pt x="2301492" y="475031"/>
                      <a:pt x="2334573" y="393768"/>
                      <a:pt x="2334573" y="301599"/>
                    </a:cubicBezTo>
                    <a:cubicBezTo>
                      <a:pt x="2334573" y="209430"/>
                      <a:pt x="2301492" y="128167"/>
                      <a:pt x="2251176" y="80182"/>
                    </a:cubicBezTo>
                    <a:lnTo>
                      <a:pt x="2237599" y="69779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r>
                  <a:rPr lang="zh-CN" altLang="en-US" dirty="0">
                    <a:latin typeface="+mn-ea"/>
                  </a:rPr>
                  <a:t>请输入标题</a:t>
                </a:r>
              </a:p>
            </p:txBody>
          </p:sp>
          <p:sp>
            <p:nvSpPr>
              <p:cNvPr id="605" name="任意多边形: 形状 604">
                <a:extLst>
                  <a:ext uri="{FF2B5EF4-FFF2-40B4-BE49-F238E27FC236}">
                    <a16:creationId xmlns:a16="http://schemas.microsoft.com/office/drawing/2014/main" id="{7A6C8ABE-3F3B-BB9A-F734-46521A3361FE}"/>
                  </a:ext>
                </a:extLst>
              </p:cNvPr>
              <p:cNvSpPr/>
              <p:nvPr/>
            </p:nvSpPr>
            <p:spPr>
              <a:xfrm flipH="1">
                <a:off x="6507452" y="4246113"/>
                <a:ext cx="2271297" cy="557084"/>
              </a:xfrm>
              <a:custGeom>
                <a:avLst/>
                <a:gdLst>
                  <a:gd name="connsiteX0" fmla="*/ 2237599 w 2334573"/>
                  <a:gd name="connsiteY0" fmla="*/ 0 h 603197"/>
                  <a:gd name="connsiteX1" fmla="*/ 1893927 w 2334573"/>
                  <a:gd name="connsiteY1" fmla="*/ 0 h 603197"/>
                  <a:gd name="connsiteX2" fmla="*/ 440646 w 2334573"/>
                  <a:gd name="connsiteY2" fmla="*/ 0 h 603197"/>
                  <a:gd name="connsiteX3" fmla="*/ 96974 w 2334573"/>
                  <a:gd name="connsiteY3" fmla="*/ 0 h 603197"/>
                  <a:gd name="connsiteX4" fmla="*/ 96974 w 2334573"/>
                  <a:gd name="connsiteY4" fmla="*/ 69779 h 603197"/>
                  <a:gd name="connsiteX5" fmla="*/ 83397 w 2334573"/>
                  <a:gd name="connsiteY5" fmla="*/ 80182 h 603197"/>
                  <a:gd name="connsiteX6" fmla="*/ 0 w 2334573"/>
                  <a:gd name="connsiteY6" fmla="*/ 301599 h 603197"/>
                  <a:gd name="connsiteX7" fmla="*/ 83397 w 2334573"/>
                  <a:gd name="connsiteY7" fmla="*/ 523016 h 603197"/>
                  <a:gd name="connsiteX8" fmla="*/ 96974 w 2334573"/>
                  <a:gd name="connsiteY8" fmla="*/ 533419 h 603197"/>
                  <a:gd name="connsiteX9" fmla="*/ 96974 w 2334573"/>
                  <a:gd name="connsiteY9" fmla="*/ 603197 h 603197"/>
                  <a:gd name="connsiteX10" fmla="*/ 440646 w 2334573"/>
                  <a:gd name="connsiteY10" fmla="*/ 603197 h 603197"/>
                  <a:gd name="connsiteX11" fmla="*/ 1893927 w 2334573"/>
                  <a:gd name="connsiteY11" fmla="*/ 603197 h 603197"/>
                  <a:gd name="connsiteX12" fmla="*/ 2237599 w 2334573"/>
                  <a:gd name="connsiteY12" fmla="*/ 603197 h 603197"/>
                  <a:gd name="connsiteX13" fmla="*/ 2237599 w 2334573"/>
                  <a:gd name="connsiteY13" fmla="*/ 533419 h 603197"/>
                  <a:gd name="connsiteX14" fmla="*/ 2251176 w 2334573"/>
                  <a:gd name="connsiteY14" fmla="*/ 523016 h 603197"/>
                  <a:gd name="connsiteX15" fmla="*/ 2334573 w 2334573"/>
                  <a:gd name="connsiteY15" fmla="*/ 301599 h 603197"/>
                  <a:gd name="connsiteX16" fmla="*/ 2251176 w 2334573"/>
                  <a:gd name="connsiteY16" fmla="*/ 80182 h 603197"/>
                  <a:gd name="connsiteX17" fmla="*/ 2237599 w 2334573"/>
                  <a:gd name="connsiteY17" fmla="*/ 69779 h 603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334573" h="603197">
                    <a:moveTo>
                      <a:pt x="2237599" y="0"/>
                    </a:moveTo>
                    <a:lnTo>
                      <a:pt x="1893927" y="0"/>
                    </a:lnTo>
                    <a:lnTo>
                      <a:pt x="440646" y="0"/>
                    </a:lnTo>
                    <a:lnTo>
                      <a:pt x="96974" y="0"/>
                    </a:lnTo>
                    <a:lnTo>
                      <a:pt x="96974" y="69779"/>
                    </a:lnTo>
                    <a:lnTo>
                      <a:pt x="83397" y="80182"/>
                    </a:lnTo>
                    <a:cubicBezTo>
                      <a:pt x="33081" y="128167"/>
                      <a:pt x="0" y="209430"/>
                      <a:pt x="0" y="301599"/>
                    </a:cubicBezTo>
                    <a:cubicBezTo>
                      <a:pt x="0" y="393768"/>
                      <a:pt x="33081" y="475031"/>
                      <a:pt x="83397" y="523016"/>
                    </a:cubicBezTo>
                    <a:lnTo>
                      <a:pt x="96974" y="533419"/>
                    </a:lnTo>
                    <a:lnTo>
                      <a:pt x="96974" y="603197"/>
                    </a:lnTo>
                    <a:lnTo>
                      <a:pt x="440646" y="603197"/>
                    </a:lnTo>
                    <a:lnTo>
                      <a:pt x="1893927" y="603197"/>
                    </a:lnTo>
                    <a:lnTo>
                      <a:pt x="2237599" y="603197"/>
                    </a:lnTo>
                    <a:lnTo>
                      <a:pt x="2237599" y="533419"/>
                    </a:lnTo>
                    <a:lnTo>
                      <a:pt x="2251176" y="523016"/>
                    </a:lnTo>
                    <a:cubicBezTo>
                      <a:pt x="2301492" y="475031"/>
                      <a:pt x="2334573" y="393768"/>
                      <a:pt x="2334573" y="301599"/>
                    </a:cubicBezTo>
                    <a:cubicBezTo>
                      <a:pt x="2334573" y="209430"/>
                      <a:pt x="2301492" y="128167"/>
                      <a:pt x="2251176" y="80182"/>
                    </a:cubicBezTo>
                    <a:lnTo>
                      <a:pt x="2237599" y="69779"/>
                    </a:lnTo>
                    <a:close/>
                  </a:path>
                </a:pathLst>
              </a:custGeom>
              <a:no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latin typeface="+mn-ea"/>
                </a:endParaRPr>
              </a:p>
            </p:txBody>
          </p:sp>
        </p:grpSp>
      </p:grpSp>
      <p:grpSp>
        <p:nvGrpSpPr>
          <p:cNvPr id="618" name="组合 617">
            <a:extLst>
              <a:ext uri="{FF2B5EF4-FFF2-40B4-BE49-F238E27FC236}">
                <a16:creationId xmlns:a16="http://schemas.microsoft.com/office/drawing/2014/main" id="{F88BCD04-C0AF-6227-78E1-AB3C0BB98275}"/>
              </a:ext>
            </a:extLst>
          </p:cNvPr>
          <p:cNvGrpSpPr/>
          <p:nvPr/>
        </p:nvGrpSpPr>
        <p:grpSpPr>
          <a:xfrm>
            <a:off x="5187119" y="4660283"/>
            <a:ext cx="2967960" cy="1598638"/>
            <a:chOff x="2006261" y="1200089"/>
            <a:chExt cx="2967960" cy="1598638"/>
          </a:xfrm>
        </p:grpSpPr>
        <p:grpSp>
          <p:nvGrpSpPr>
            <p:cNvPr id="619" name="组合 618">
              <a:extLst>
                <a:ext uri="{FF2B5EF4-FFF2-40B4-BE49-F238E27FC236}">
                  <a16:creationId xmlns:a16="http://schemas.microsoft.com/office/drawing/2014/main" id="{96B5F692-8C4D-C427-BA0D-72A234F33E95}"/>
                </a:ext>
              </a:extLst>
            </p:cNvPr>
            <p:cNvGrpSpPr/>
            <p:nvPr/>
          </p:nvGrpSpPr>
          <p:grpSpPr>
            <a:xfrm>
              <a:off x="2006261" y="1200089"/>
              <a:ext cx="2967960" cy="1598638"/>
              <a:chOff x="2006261" y="1200088"/>
              <a:chExt cx="4536796" cy="2443663"/>
            </a:xfrm>
          </p:grpSpPr>
          <p:sp>
            <p:nvSpPr>
              <p:cNvPr id="623" name="矩形: 圆角 622">
                <a:extLst>
                  <a:ext uri="{FF2B5EF4-FFF2-40B4-BE49-F238E27FC236}">
                    <a16:creationId xmlns:a16="http://schemas.microsoft.com/office/drawing/2014/main" id="{31E6B0D7-FF71-5FFB-9654-50D3B1F37D93}"/>
                  </a:ext>
                </a:extLst>
              </p:cNvPr>
              <p:cNvSpPr/>
              <p:nvPr>
                <p:custDataLst>
                  <p:tags r:id="rId4"/>
                </p:custDataLst>
              </p:nvPr>
            </p:nvSpPr>
            <p:spPr>
              <a:xfrm>
                <a:off x="2006261" y="1200088"/>
                <a:ext cx="4536796" cy="2443663"/>
              </a:xfrm>
              <a:prstGeom prst="roundRect">
                <a:avLst>
                  <a:gd name="adj" fmla="val 966"/>
                </a:avLst>
              </a:prstGeom>
              <a:blipFill dpi="0" rotWithShape="1">
                <a:blip r:embed="rId14"/>
                <a:srcRect/>
                <a:tile tx="0" ty="0" sx="100000" sy="100000" flip="none" algn="b"/>
              </a:blipFill>
              <a:ln w="12827">
                <a:solidFill>
                  <a:schemeClr val="accent1"/>
                </a:solidFill>
              </a:ln>
              <a:effectLst>
                <a:outerShdw blurRad="115443" dist="38481" dir="5400000" algn="t" rotWithShape="0">
                  <a:srgbClr val="2F4F48">
                    <a:alpha val="18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2354" tIns="46177" rIns="92354" bIns="46177" rtlCol="0" anchor="ctr"/>
              <a:lstStyle/>
              <a:p>
                <a:pPr algn="ctr"/>
                <a:endParaRPr lang="zh-CN" altLang="en-US" sz="1818" dirty="0">
                  <a:latin typeface="+mn-ea"/>
                </a:endParaRPr>
              </a:p>
            </p:txBody>
          </p:sp>
          <p:grpSp>
            <p:nvGrpSpPr>
              <p:cNvPr id="624" name="组合 623">
                <a:extLst>
                  <a:ext uri="{FF2B5EF4-FFF2-40B4-BE49-F238E27FC236}">
                    <a16:creationId xmlns:a16="http://schemas.microsoft.com/office/drawing/2014/main" id="{5F15A6AF-20BB-454C-4BCC-437FAA0B219D}"/>
                  </a:ext>
                </a:extLst>
              </p:cNvPr>
              <p:cNvGrpSpPr/>
              <p:nvPr/>
            </p:nvGrpSpPr>
            <p:grpSpPr>
              <a:xfrm>
                <a:off x="5858070" y="1360933"/>
                <a:ext cx="484169" cy="476318"/>
                <a:chOff x="2440397" y="1127667"/>
                <a:chExt cx="763798" cy="751413"/>
              </a:xfrm>
              <a:solidFill>
                <a:schemeClr val="accent1"/>
              </a:solidFill>
            </p:grpSpPr>
            <p:sp>
              <p:nvSpPr>
                <p:cNvPr id="625" name="Freeform 36">
                  <a:extLst>
                    <a:ext uri="{FF2B5EF4-FFF2-40B4-BE49-F238E27FC236}">
                      <a16:creationId xmlns:a16="http://schemas.microsoft.com/office/drawing/2014/main" id="{CE83B8F1-697A-21AB-56CE-6182AA4F8CC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021847" y="1167578"/>
                  <a:ext cx="142438" cy="142438"/>
                </a:xfrm>
                <a:custGeom>
                  <a:avLst/>
                  <a:gdLst>
                    <a:gd name="T0" fmla="*/ 248 w 341"/>
                    <a:gd name="T1" fmla="*/ 293 h 341"/>
                    <a:gd name="T2" fmla="*/ 267 w 341"/>
                    <a:gd name="T3" fmla="*/ 287 h 341"/>
                    <a:gd name="T4" fmla="*/ 271 w 341"/>
                    <a:gd name="T5" fmla="*/ 277 h 341"/>
                    <a:gd name="T6" fmla="*/ 341 w 341"/>
                    <a:gd name="T7" fmla="*/ 2 h 341"/>
                    <a:gd name="T8" fmla="*/ 339 w 341"/>
                    <a:gd name="T9" fmla="*/ 0 h 341"/>
                    <a:gd name="T10" fmla="*/ 64 w 341"/>
                    <a:gd name="T11" fmla="*/ 70 h 341"/>
                    <a:gd name="T12" fmla="*/ 54 w 341"/>
                    <a:gd name="T13" fmla="*/ 74 h 341"/>
                    <a:gd name="T14" fmla="*/ 49 w 341"/>
                    <a:gd name="T15" fmla="*/ 93 h 341"/>
                    <a:gd name="T16" fmla="*/ 24 w 341"/>
                    <a:gd name="T17" fmla="*/ 252 h 341"/>
                    <a:gd name="T18" fmla="*/ 0 w 341"/>
                    <a:gd name="T19" fmla="*/ 341 h 341"/>
                    <a:gd name="T20" fmla="*/ 89 w 341"/>
                    <a:gd name="T21" fmla="*/ 317 h 341"/>
                    <a:gd name="T22" fmla="*/ 248 w 341"/>
                    <a:gd name="T23" fmla="*/ 293 h 341"/>
                    <a:gd name="T24" fmla="*/ 98 w 341"/>
                    <a:gd name="T25" fmla="*/ 210 h 341"/>
                    <a:gd name="T26" fmla="*/ 110 w 341"/>
                    <a:gd name="T27" fmla="*/ 133 h 341"/>
                    <a:gd name="T28" fmla="*/ 113 w 341"/>
                    <a:gd name="T29" fmla="*/ 123 h 341"/>
                    <a:gd name="T30" fmla="*/ 118 w 341"/>
                    <a:gd name="T31" fmla="*/ 121 h 341"/>
                    <a:gd name="T32" fmla="*/ 253 w 341"/>
                    <a:gd name="T33" fmla="*/ 87 h 341"/>
                    <a:gd name="T34" fmla="*/ 220 w 341"/>
                    <a:gd name="T35" fmla="*/ 223 h 341"/>
                    <a:gd name="T36" fmla="*/ 218 w 341"/>
                    <a:gd name="T37" fmla="*/ 228 h 341"/>
                    <a:gd name="T38" fmla="*/ 208 w 341"/>
                    <a:gd name="T39" fmla="*/ 231 h 341"/>
                    <a:gd name="T40" fmla="*/ 131 w 341"/>
                    <a:gd name="T41" fmla="*/ 243 h 341"/>
                    <a:gd name="T42" fmla="*/ 87 w 341"/>
                    <a:gd name="T43" fmla="*/ 254 h 341"/>
                    <a:gd name="T44" fmla="*/ 98 w 341"/>
                    <a:gd name="T45" fmla="*/ 210 h 3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341" h="341">
                      <a:moveTo>
                        <a:pt x="248" y="293"/>
                      </a:moveTo>
                      <a:cubicBezTo>
                        <a:pt x="255" y="293"/>
                        <a:pt x="262" y="293"/>
                        <a:pt x="267" y="287"/>
                      </a:cubicBezTo>
                      <a:cubicBezTo>
                        <a:pt x="269" y="284"/>
                        <a:pt x="271" y="280"/>
                        <a:pt x="271" y="277"/>
                      </a:cubicBezTo>
                      <a:cubicBezTo>
                        <a:pt x="293" y="185"/>
                        <a:pt x="319" y="94"/>
                        <a:pt x="341" y="2"/>
                      </a:cubicBezTo>
                      <a:cubicBezTo>
                        <a:pt x="339" y="0"/>
                        <a:pt x="339" y="0"/>
                        <a:pt x="339" y="0"/>
                      </a:cubicBezTo>
                      <a:cubicBezTo>
                        <a:pt x="247" y="22"/>
                        <a:pt x="156" y="48"/>
                        <a:pt x="64" y="70"/>
                      </a:cubicBezTo>
                      <a:cubicBezTo>
                        <a:pt x="61" y="70"/>
                        <a:pt x="57" y="72"/>
                        <a:pt x="54" y="74"/>
                      </a:cubicBezTo>
                      <a:cubicBezTo>
                        <a:pt x="49" y="79"/>
                        <a:pt x="49" y="86"/>
                        <a:pt x="49" y="93"/>
                      </a:cubicBezTo>
                      <a:cubicBezTo>
                        <a:pt x="47" y="147"/>
                        <a:pt x="39" y="201"/>
                        <a:pt x="24" y="252"/>
                      </a:cubicBezTo>
                      <a:cubicBezTo>
                        <a:pt x="15" y="281"/>
                        <a:pt x="4" y="311"/>
                        <a:pt x="0" y="341"/>
                      </a:cubicBezTo>
                      <a:cubicBezTo>
                        <a:pt x="30" y="337"/>
                        <a:pt x="60" y="326"/>
                        <a:pt x="89" y="317"/>
                      </a:cubicBezTo>
                      <a:cubicBezTo>
                        <a:pt x="141" y="302"/>
                        <a:pt x="194" y="294"/>
                        <a:pt x="248" y="293"/>
                      </a:cubicBezTo>
                      <a:close/>
                      <a:moveTo>
                        <a:pt x="98" y="210"/>
                      </a:moveTo>
                      <a:cubicBezTo>
                        <a:pt x="106" y="185"/>
                        <a:pt x="110" y="160"/>
                        <a:pt x="110" y="133"/>
                      </a:cubicBezTo>
                      <a:cubicBezTo>
                        <a:pt x="111" y="130"/>
                        <a:pt x="111" y="126"/>
                        <a:pt x="113" y="123"/>
                      </a:cubicBezTo>
                      <a:cubicBezTo>
                        <a:pt x="115" y="122"/>
                        <a:pt x="116" y="121"/>
                        <a:pt x="118" y="121"/>
                      </a:cubicBezTo>
                      <a:cubicBezTo>
                        <a:pt x="163" y="110"/>
                        <a:pt x="208" y="98"/>
                        <a:pt x="253" y="87"/>
                      </a:cubicBezTo>
                      <a:cubicBezTo>
                        <a:pt x="244" y="133"/>
                        <a:pt x="231" y="178"/>
                        <a:pt x="220" y="223"/>
                      </a:cubicBezTo>
                      <a:cubicBezTo>
                        <a:pt x="220" y="225"/>
                        <a:pt x="219" y="226"/>
                        <a:pt x="218" y="228"/>
                      </a:cubicBezTo>
                      <a:cubicBezTo>
                        <a:pt x="215" y="230"/>
                        <a:pt x="211" y="231"/>
                        <a:pt x="208" y="231"/>
                      </a:cubicBezTo>
                      <a:cubicBezTo>
                        <a:pt x="182" y="231"/>
                        <a:pt x="156" y="235"/>
                        <a:pt x="131" y="243"/>
                      </a:cubicBezTo>
                      <a:cubicBezTo>
                        <a:pt x="116" y="247"/>
                        <a:pt x="102" y="253"/>
                        <a:pt x="87" y="254"/>
                      </a:cubicBezTo>
                      <a:cubicBezTo>
                        <a:pt x="88" y="240"/>
                        <a:pt x="94" y="225"/>
                        <a:pt x="98" y="2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626" name="Freeform 37">
                  <a:extLst>
                    <a:ext uri="{FF2B5EF4-FFF2-40B4-BE49-F238E27FC236}">
                      <a16:creationId xmlns:a16="http://schemas.microsoft.com/office/drawing/2014/main" id="{6CFC8E96-9872-2A87-3BB3-7A66E6517EB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16328" y="1127667"/>
                  <a:ext cx="293821" cy="317905"/>
                </a:xfrm>
                <a:custGeom>
                  <a:avLst/>
                  <a:gdLst>
                    <a:gd name="T0" fmla="*/ 515 w 702"/>
                    <a:gd name="T1" fmla="*/ 642 h 760"/>
                    <a:gd name="T2" fmla="*/ 614 w 702"/>
                    <a:gd name="T3" fmla="*/ 544 h 760"/>
                    <a:gd name="T4" fmla="*/ 678 w 702"/>
                    <a:gd name="T5" fmla="*/ 416 h 760"/>
                    <a:gd name="T6" fmla="*/ 636 w 702"/>
                    <a:gd name="T7" fmla="*/ 137 h 760"/>
                    <a:gd name="T8" fmla="*/ 588 w 702"/>
                    <a:gd name="T9" fmla="*/ 81 h 760"/>
                    <a:gd name="T10" fmla="*/ 531 w 702"/>
                    <a:gd name="T11" fmla="*/ 38 h 760"/>
                    <a:gd name="T12" fmla="*/ 390 w 702"/>
                    <a:gd name="T13" fmla="*/ 2 h 760"/>
                    <a:gd name="T14" fmla="*/ 254 w 702"/>
                    <a:gd name="T15" fmla="*/ 53 h 760"/>
                    <a:gd name="T16" fmla="*/ 228 w 702"/>
                    <a:gd name="T17" fmla="*/ 79 h 760"/>
                    <a:gd name="T18" fmla="*/ 207 w 702"/>
                    <a:gd name="T19" fmla="*/ 108 h 760"/>
                    <a:gd name="T20" fmla="*/ 182 w 702"/>
                    <a:gd name="T21" fmla="*/ 178 h 760"/>
                    <a:gd name="T22" fmla="*/ 197 w 702"/>
                    <a:gd name="T23" fmla="*/ 252 h 760"/>
                    <a:gd name="T24" fmla="*/ 247 w 702"/>
                    <a:gd name="T25" fmla="*/ 307 h 760"/>
                    <a:gd name="T26" fmla="*/ 320 w 702"/>
                    <a:gd name="T27" fmla="*/ 323 h 760"/>
                    <a:gd name="T28" fmla="*/ 387 w 702"/>
                    <a:gd name="T29" fmla="*/ 291 h 760"/>
                    <a:gd name="T30" fmla="*/ 418 w 702"/>
                    <a:gd name="T31" fmla="*/ 224 h 760"/>
                    <a:gd name="T32" fmla="*/ 393 w 702"/>
                    <a:gd name="T33" fmla="*/ 156 h 760"/>
                    <a:gd name="T34" fmla="*/ 360 w 702"/>
                    <a:gd name="T35" fmla="*/ 134 h 760"/>
                    <a:gd name="T36" fmla="*/ 321 w 702"/>
                    <a:gd name="T37" fmla="*/ 142 h 760"/>
                    <a:gd name="T38" fmla="*/ 277 w 702"/>
                    <a:gd name="T39" fmla="*/ 201 h 760"/>
                    <a:gd name="T40" fmla="*/ 276 w 702"/>
                    <a:gd name="T41" fmla="*/ 207 h 760"/>
                    <a:gd name="T42" fmla="*/ 290 w 702"/>
                    <a:gd name="T43" fmla="*/ 221 h 760"/>
                    <a:gd name="T44" fmla="*/ 305 w 702"/>
                    <a:gd name="T45" fmla="*/ 207 h 760"/>
                    <a:gd name="T46" fmla="*/ 332 w 702"/>
                    <a:gd name="T47" fmla="*/ 158 h 760"/>
                    <a:gd name="T48" fmla="*/ 376 w 702"/>
                    <a:gd name="T49" fmla="*/ 170 h 760"/>
                    <a:gd name="T50" fmla="*/ 394 w 702"/>
                    <a:gd name="T51" fmla="*/ 223 h 760"/>
                    <a:gd name="T52" fmla="*/ 369 w 702"/>
                    <a:gd name="T53" fmla="*/ 271 h 760"/>
                    <a:gd name="T54" fmla="*/ 264 w 702"/>
                    <a:gd name="T55" fmla="*/ 280 h 760"/>
                    <a:gd name="T56" fmla="*/ 220 w 702"/>
                    <a:gd name="T57" fmla="*/ 183 h 760"/>
                    <a:gd name="T58" fmla="*/ 242 w 702"/>
                    <a:gd name="T59" fmla="*/ 131 h 760"/>
                    <a:gd name="T60" fmla="*/ 261 w 702"/>
                    <a:gd name="T61" fmla="*/ 107 h 760"/>
                    <a:gd name="T62" fmla="*/ 282 w 702"/>
                    <a:gd name="T63" fmla="*/ 88 h 760"/>
                    <a:gd name="T64" fmla="*/ 391 w 702"/>
                    <a:gd name="T65" fmla="*/ 54 h 760"/>
                    <a:gd name="T66" fmla="*/ 584 w 702"/>
                    <a:gd name="T67" fmla="*/ 170 h 760"/>
                    <a:gd name="T68" fmla="*/ 623 w 702"/>
                    <a:gd name="T69" fmla="*/ 281 h 760"/>
                    <a:gd name="T70" fmla="*/ 616 w 702"/>
                    <a:gd name="T71" fmla="*/ 400 h 760"/>
                    <a:gd name="T72" fmla="*/ 607 w 702"/>
                    <a:gd name="T73" fmla="*/ 428 h 760"/>
                    <a:gd name="T74" fmla="*/ 601 w 702"/>
                    <a:gd name="T75" fmla="*/ 377 h 760"/>
                    <a:gd name="T76" fmla="*/ 576 w 702"/>
                    <a:gd name="T77" fmla="*/ 332 h 760"/>
                    <a:gd name="T78" fmla="*/ 529 w 702"/>
                    <a:gd name="T79" fmla="*/ 322 h 760"/>
                    <a:gd name="T80" fmla="*/ 496 w 702"/>
                    <a:gd name="T81" fmla="*/ 378 h 760"/>
                    <a:gd name="T82" fmla="*/ 487 w 702"/>
                    <a:gd name="T83" fmla="*/ 450 h 760"/>
                    <a:gd name="T84" fmla="*/ 478 w 702"/>
                    <a:gd name="T85" fmla="*/ 521 h 760"/>
                    <a:gd name="T86" fmla="*/ 431 w 702"/>
                    <a:gd name="T87" fmla="*/ 590 h 760"/>
                    <a:gd name="T88" fmla="*/ 355 w 702"/>
                    <a:gd name="T89" fmla="*/ 638 h 760"/>
                    <a:gd name="T90" fmla="*/ 425 w 702"/>
                    <a:gd name="T91" fmla="*/ 536 h 760"/>
                    <a:gd name="T92" fmla="*/ 428 w 702"/>
                    <a:gd name="T93" fmla="*/ 481 h 760"/>
                    <a:gd name="T94" fmla="*/ 342 w 702"/>
                    <a:gd name="T95" fmla="*/ 445 h 760"/>
                    <a:gd name="T96" fmla="*/ 280 w 702"/>
                    <a:gd name="T97" fmla="*/ 533 h 760"/>
                    <a:gd name="T98" fmla="*/ 148 w 702"/>
                    <a:gd name="T99" fmla="*/ 623 h 760"/>
                    <a:gd name="T100" fmla="*/ 213 w 702"/>
                    <a:gd name="T101" fmla="*/ 560 h 760"/>
                    <a:gd name="T102" fmla="*/ 241 w 702"/>
                    <a:gd name="T103" fmla="*/ 487 h 760"/>
                    <a:gd name="T104" fmla="*/ 241 w 702"/>
                    <a:gd name="T105" fmla="*/ 388 h 760"/>
                    <a:gd name="T106" fmla="*/ 200 w 702"/>
                    <a:gd name="T107" fmla="*/ 331 h 760"/>
                    <a:gd name="T108" fmla="*/ 164 w 702"/>
                    <a:gd name="T109" fmla="*/ 306 h 760"/>
                    <a:gd name="T110" fmla="*/ 119 w 702"/>
                    <a:gd name="T111" fmla="*/ 311 h 760"/>
                    <a:gd name="T112" fmla="*/ 82 w 702"/>
                    <a:gd name="T113" fmla="*/ 338 h 760"/>
                    <a:gd name="T114" fmla="*/ 70 w 702"/>
                    <a:gd name="T115" fmla="*/ 397 h 760"/>
                    <a:gd name="T116" fmla="*/ 86 w 702"/>
                    <a:gd name="T117" fmla="*/ 457 h 760"/>
                    <a:gd name="T118" fmla="*/ 93 w 702"/>
                    <a:gd name="T119" fmla="*/ 547 h 760"/>
                    <a:gd name="T120" fmla="*/ 0 w 702"/>
                    <a:gd name="T121" fmla="*/ 666 h 760"/>
                    <a:gd name="T122" fmla="*/ 6 w 702"/>
                    <a:gd name="T123" fmla="*/ 670 h 760"/>
                    <a:gd name="T124" fmla="*/ 515 w 702"/>
                    <a:gd name="T125" fmla="*/ 642 h 7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02" h="760">
                      <a:moveTo>
                        <a:pt x="515" y="642"/>
                      </a:moveTo>
                      <a:cubicBezTo>
                        <a:pt x="553" y="613"/>
                        <a:pt x="585" y="582"/>
                        <a:pt x="614" y="544"/>
                      </a:cubicBezTo>
                      <a:cubicBezTo>
                        <a:pt x="643" y="506"/>
                        <a:pt x="666" y="463"/>
                        <a:pt x="678" y="416"/>
                      </a:cubicBezTo>
                      <a:cubicBezTo>
                        <a:pt x="702" y="322"/>
                        <a:pt x="688" y="220"/>
                        <a:pt x="636" y="137"/>
                      </a:cubicBezTo>
                      <a:cubicBezTo>
                        <a:pt x="622" y="117"/>
                        <a:pt x="606" y="98"/>
                        <a:pt x="588" y="81"/>
                      </a:cubicBezTo>
                      <a:cubicBezTo>
                        <a:pt x="571" y="65"/>
                        <a:pt x="551" y="50"/>
                        <a:pt x="531" y="38"/>
                      </a:cubicBezTo>
                      <a:cubicBezTo>
                        <a:pt x="489" y="14"/>
                        <a:pt x="439" y="0"/>
                        <a:pt x="390" y="2"/>
                      </a:cubicBezTo>
                      <a:cubicBezTo>
                        <a:pt x="341" y="5"/>
                        <a:pt x="292" y="21"/>
                        <a:pt x="254" y="53"/>
                      </a:cubicBezTo>
                      <a:cubicBezTo>
                        <a:pt x="244" y="60"/>
                        <a:pt x="236" y="69"/>
                        <a:pt x="228" y="79"/>
                      </a:cubicBezTo>
                      <a:cubicBezTo>
                        <a:pt x="220" y="88"/>
                        <a:pt x="213" y="98"/>
                        <a:pt x="207" y="108"/>
                      </a:cubicBezTo>
                      <a:cubicBezTo>
                        <a:pt x="194" y="129"/>
                        <a:pt x="184" y="152"/>
                        <a:pt x="182" y="178"/>
                      </a:cubicBezTo>
                      <a:cubicBezTo>
                        <a:pt x="179" y="204"/>
                        <a:pt x="185" y="230"/>
                        <a:pt x="197" y="252"/>
                      </a:cubicBezTo>
                      <a:cubicBezTo>
                        <a:pt x="209" y="274"/>
                        <a:pt x="226" y="293"/>
                        <a:pt x="247" y="307"/>
                      </a:cubicBezTo>
                      <a:cubicBezTo>
                        <a:pt x="268" y="321"/>
                        <a:pt x="295" y="326"/>
                        <a:pt x="320" y="323"/>
                      </a:cubicBezTo>
                      <a:cubicBezTo>
                        <a:pt x="345" y="319"/>
                        <a:pt x="368" y="308"/>
                        <a:pt x="387" y="291"/>
                      </a:cubicBezTo>
                      <a:cubicBezTo>
                        <a:pt x="405" y="275"/>
                        <a:pt x="419" y="250"/>
                        <a:pt x="418" y="224"/>
                      </a:cubicBezTo>
                      <a:cubicBezTo>
                        <a:pt x="418" y="198"/>
                        <a:pt x="409" y="175"/>
                        <a:pt x="393" y="156"/>
                      </a:cubicBezTo>
                      <a:cubicBezTo>
                        <a:pt x="385" y="146"/>
                        <a:pt x="374" y="137"/>
                        <a:pt x="360" y="134"/>
                      </a:cubicBezTo>
                      <a:cubicBezTo>
                        <a:pt x="347" y="131"/>
                        <a:pt x="332" y="135"/>
                        <a:pt x="321" y="142"/>
                      </a:cubicBezTo>
                      <a:cubicBezTo>
                        <a:pt x="299" y="156"/>
                        <a:pt x="287" y="178"/>
                        <a:pt x="277" y="201"/>
                      </a:cubicBezTo>
                      <a:cubicBezTo>
                        <a:pt x="277" y="202"/>
                        <a:pt x="276" y="205"/>
                        <a:pt x="276" y="207"/>
                      </a:cubicBezTo>
                      <a:cubicBezTo>
                        <a:pt x="276" y="215"/>
                        <a:pt x="282" y="221"/>
                        <a:pt x="290" y="221"/>
                      </a:cubicBezTo>
                      <a:cubicBezTo>
                        <a:pt x="298" y="222"/>
                        <a:pt x="305" y="215"/>
                        <a:pt x="305" y="207"/>
                      </a:cubicBezTo>
                      <a:cubicBezTo>
                        <a:pt x="305" y="188"/>
                        <a:pt x="316" y="168"/>
                        <a:pt x="332" y="158"/>
                      </a:cubicBezTo>
                      <a:cubicBezTo>
                        <a:pt x="347" y="148"/>
                        <a:pt x="364" y="155"/>
                        <a:pt x="376" y="170"/>
                      </a:cubicBezTo>
                      <a:cubicBezTo>
                        <a:pt x="388" y="185"/>
                        <a:pt x="395" y="205"/>
                        <a:pt x="394" y="223"/>
                      </a:cubicBezTo>
                      <a:cubicBezTo>
                        <a:pt x="393" y="242"/>
                        <a:pt x="383" y="259"/>
                        <a:pt x="369" y="271"/>
                      </a:cubicBezTo>
                      <a:cubicBezTo>
                        <a:pt x="339" y="296"/>
                        <a:pt x="295" y="302"/>
                        <a:pt x="264" y="280"/>
                      </a:cubicBezTo>
                      <a:cubicBezTo>
                        <a:pt x="233" y="259"/>
                        <a:pt x="214" y="218"/>
                        <a:pt x="220" y="183"/>
                      </a:cubicBezTo>
                      <a:cubicBezTo>
                        <a:pt x="223" y="165"/>
                        <a:pt x="231" y="147"/>
                        <a:pt x="242" y="131"/>
                      </a:cubicBezTo>
                      <a:cubicBezTo>
                        <a:pt x="247" y="123"/>
                        <a:pt x="254" y="115"/>
                        <a:pt x="261" y="107"/>
                      </a:cubicBezTo>
                      <a:cubicBezTo>
                        <a:pt x="267" y="100"/>
                        <a:pt x="274" y="94"/>
                        <a:pt x="282" y="88"/>
                      </a:cubicBezTo>
                      <a:cubicBezTo>
                        <a:pt x="313" y="65"/>
                        <a:pt x="352" y="54"/>
                        <a:pt x="391" y="54"/>
                      </a:cubicBezTo>
                      <a:cubicBezTo>
                        <a:pt x="468" y="52"/>
                        <a:pt x="543" y="105"/>
                        <a:pt x="584" y="170"/>
                      </a:cubicBezTo>
                      <a:cubicBezTo>
                        <a:pt x="605" y="203"/>
                        <a:pt x="618" y="241"/>
                        <a:pt x="623" y="281"/>
                      </a:cubicBezTo>
                      <a:cubicBezTo>
                        <a:pt x="628" y="321"/>
                        <a:pt x="627" y="361"/>
                        <a:pt x="616" y="400"/>
                      </a:cubicBezTo>
                      <a:cubicBezTo>
                        <a:pt x="614" y="409"/>
                        <a:pt x="611" y="419"/>
                        <a:pt x="607" y="428"/>
                      </a:cubicBezTo>
                      <a:cubicBezTo>
                        <a:pt x="608" y="411"/>
                        <a:pt x="606" y="394"/>
                        <a:pt x="601" y="377"/>
                      </a:cubicBezTo>
                      <a:cubicBezTo>
                        <a:pt x="597" y="360"/>
                        <a:pt x="589" y="344"/>
                        <a:pt x="576" y="332"/>
                      </a:cubicBezTo>
                      <a:cubicBezTo>
                        <a:pt x="564" y="321"/>
                        <a:pt x="544" y="315"/>
                        <a:pt x="529" y="322"/>
                      </a:cubicBezTo>
                      <a:cubicBezTo>
                        <a:pt x="508" y="331"/>
                        <a:pt x="500" y="356"/>
                        <a:pt x="496" y="378"/>
                      </a:cubicBezTo>
                      <a:cubicBezTo>
                        <a:pt x="492" y="402"/>
                        <a:pt x="489" y="426"/>
                        <a:pt x="487" y="450"/>
                      </a:cubicBezTo>
                      <a:cubicBezTo>
                        <a:pt x="486" y="474"/>
                        <a:pt x="486" y="498"/>
                        <a:pt x="478" y="521"/>
                      </a:cubicBezTo>
                      <a:cubicBezTo>
                        <a:pt x="469" y="548"/>
                        <a:pt x="451" y="570"/>
                        <a:pt x="431" y="590"/>
                      </a:cubicBezTo>
                      <a:cubicBezTo>
                        <a:pt x="410" y="612"/>
                        <a:pt x="385" y="632"/>
                        <a:pt x="355" y="638"/>
                      </a:cubicBezTo>
                      <a:cubicBezTo>
                        <a:pt x="388" y="613"/>
                        <a:pt x="413" y="577"/>
                        <a:pt x="425" y="536"/>
                      </a:cubicBezTo>
                      <a:cubicBezTo>
                        <a:pt x="431" y="518"/>
                        <a:pt x="433" y="499"/>
                        <a:pt x="428" y="481"/>
                      </a:cubicBezTo>
                      <a:cubicBezTo>
                        <a:pt x="417" y="448"/>
                        <a:pt x="374" y="429"/>
                        <a:pt x="342" y="445"/>
                      </a:cubicBezTo>
                      <a:cubicBezTo>
                        <a:pt x="309" y="461"/>
                        <a:pt x="298" y="501"/>
                        <a:pt x="280" y="533"/>
                      </a:cubicBezTo>
                      <a:cubicBezTo>
                        <a:pt x="253" y="581"/>
                        <a:pt x="202" y="615"/>
                        <a:pt x="148" y="623"/>
                      </a:cubicBezTo>
                      <a:cubicBezTo>
                        <a:pt x="172" y="604"/>
                        <a:pt x="197" y="585"/>
                        <a:pt x="213" y="560"/>
                      </a:cubicBezTo>
                      <a:cubicBezTo>
                        <a:pt x="228" y="538"/>
                        <a:pt x="235" y="513"/>
                        <a:pt x="241" y="487"/>
                      </a:cubicBezTo>
                      <a:cubicBezTo>
                        <a:pt x="249" y="455"/>
                        <a:pt x="253" y="420"/>
                        <a:pt x="241" y="388"/>
                      </a:cubicBezTo>
                      <a:cubicBezTo>
                        <a:pt x="233" y="366"/>
                        <a:pt x="217" y="348"/>
                        <a:pt x="200" y="331"/>
                      </a:cubicBezTo>
                      <a:cubicBezTo>
                        <a:pt x="190" y="321"/>
                        <a:pt x="178" y="310"/>
                        <a:pt x="164" y="306"/>
                      </a:cubicBezTo>
                      <a:cubicBezTo>
                        <a:pt x="149" y="302"/>
                        <a:pt x="133" y="306"/>
                        <a:pt x="119" y="311"/>
                      </a:cubicBezTo>
                      <a:cubicBezTo>
                        <a:pt x="104" y="317"/>
                        <a:pt x="91" y="326"/>
                        <a:pt x="82" y="338"/>
                      </a:cubicBezTo>
                      <a:cubicBezTo>
                        <a:pt x="70" y="355"/>
                        <a:pt x="68" y="377"/>
                        <a:pt x="70" y="397"/>
                      </a:cubicBezTo>
                      <a:cubicBezTo>
                        <a:pt x="73" y="418"/>
                        <a:pt x="80" y="437"/>
                        <a:pt x="86" y="457"/>
                      </a:cubicBezTo>
                      <a:cubicBezTo>
                        <a:pt x="95" y="486"/>
                        <a:pt x="100" y="517"/>
                        <a:pt x="93" y="547"/>
                      </a:cubicBezTo>
                      <a:cubicBezTo>
                        <a:pt x="82" y="597"/>
                        <a:pt x="40" y="634"/>
                        <a:pt x="0" y="666"/>
                      </a:cubicBezTo>
                      <a:cubicBezTo>
                        <a:pt x="1" y="668"/>
                        <a:pt x="3" y="669"/>
                        <a:pt x="6" y="670"/>
                      </a:cubicBezTo>
                      <a:cubicBezTo>
                        <a:pt x="155" y="760"/>
                        <a:pt x="366" y="754"/>
                        <a:pt x="515" y="64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627" name="Freeform 38">
                  <a:extLst>
                    <a:ext uri="{FF2B5EF4-FFF2-40B4-BE49-F238E27FC236}">
                      <a16:creationId xmlns:a16="http://schemas.microsoft.com/office/drawing/2014/main" id="{3C35043C-E77A-F84C-A1CB-4844161EF4B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86290" y="1321714"/>
                  <a:ext cx="317905" cy="293822"/>
                </a:xfrm>
                <a:custGeom>
                  <a:avLst/>
                  <a:gdLst>
                    <a:gd name="T0" fmla="*/ 722 w 761"/>
                    <a:gd name="T1" fmla="*/ 172 h 703"/>
                    <a:gd name="T2" fmla="*/ 679 w 761"/>
                    <a:gd name="T3" fmla="*/ 114 h 703"/>
                    <a:gd name="T4" fmla="*/ 623 w 761"/>
                    <a:gd name="T5" fmla="*/ 66 h 703"/>
                    <a:gd name="T6" fmla="*/ 344 w 761"/>
                    <a:gd name="T7" fmla="*/ 25 h 703"/>
                    <a:gd name="T8" fmla="*/ 216 w 761"/>
                    <a:gd name="T9" fmla="*/ 88 h 703"/>
                    <a:gd name="T10" fmla="*/ 118 w 761"/>
                    <a:gd name="T11" fmla="*/ 187 h 703"/>
                    <a:gd name="T12" fmla="*/ 90 w 761"/>
                    <a:gd name="T13" fmla="*/ 696 h 703"/>
                    <a:gd name="T14" fmla="*/ 92 w 761"/>
                    <a:gd name="T15" fmla="*/ 703 h 703"/>
                    <a:gd name="T16" fmla="*/ 213 w 761"/>
                    <a:gd name="T17" fmla="*/ 609 h 703"/>
                    <a:gd name="T18" fmla="*/ 303 w 761"/>
                    <a:gd name="T19" fmla="*/ 616 h 703"/>
                    <a:gd name="T20" fmla="*/ 363 w 761"/>
                    <a:gd name="T21" fmla="*/ 632 h 703"/>
                    <a:gd name="T22" fmla="*/ 422 w 761"/>
                    <a:gd name="T23" fmla="*/ 621 h 703"/>
                    <a:gd name="T24" fmla="*/ 449 w 761"/>
                    <a:gd name="T25" fmla="*/ 584 h 703"/>
                    <a:gd name="T26" fmla="*/ 454 w 761"/>
                    <a:gd name="T27" fmla="*/ 538 h 703"/>
                    <a:gd name="T28" fmla="*/ 429 w 761"/>
                    <a:gd name="T29" fmla="*/ 502 h 703"/>
                    <a:gd name="T30" fmla="*/ 372 w 761"/>
                    <a:gd name="T31" fmla="*/ 461 h 703"/>
                    <a:gd name="T32" fmla="*/ 273 w 761"/>
                    <a:gd name="T33" fmla="*/ 461 h 703"/>
                    <a:gd name="T34" fmla="*/ 200 w 761"/>
                    <a:gd name="T35" fmla="*/ 489 h 703"/>
                    <a:gd name="T36" fmla="*/ 137 w 761"/>
                    <a:gd name="T37" fmla="*/ 555 h 703"/>
                    <a:gd name="T38" fmla="*/ 227 w 761"/>
                    <a:gd name="T39" fmla="*/ 422 h 703"/>
                    <a:gd name="T40" fmla="*/ 315 w 761"/>
                    <a:gd name="T41" fmla="*/ 360 h 703"/>
                    <a:gd name="T42" fmla="*/ 279 w 761"/>
                    <a:gd name="T43" fmla="*/ 274 h 703"/>
                    <a:gd name="T44" fmla="*/ 224 w 761"/>
                    <a:gd name="T45" fmla="*/ 277 h 703"/>
                    <a:gd name="T46" fmla="*/ 122 w 761"/>
                    <a:gd name="T47" fmla="*/ 347 h 703"/>
                    <a:gd name="T48" fmla="*/ 170 w 761"/>
                    <a:gd name="T49" fmla="*/ 271 h 703"/>
                    <a:gd name="T50" fmla="*/ 239 w 761"/>
                    <a:gd name="T51" fmla="*/ 224 h 703"/>
                    <a:gd name="T52" fmla="*/ 310 w 761"/>
                    <a:gd name="T53" fmla="*/ 215 h 703"/>
                    <a:gd name="T54" fmla="*/ 382 w 761"/>
                    <a:gd name="T55" fmla="*/ 206 h 703"/>
                    <a:gd name="T56" fmla="*/ 438 w 761"/>
                    <a:gd name="T57" fmla="*/ 174 h 703"/>
                    <a:gd name="T58" fmla="*/ 428 w 761"/>
                    <a:gd name="T59" fmla="*/ 126 h 703"/>
                    <a:gd name="T60" fmla="*/ 384 w 761"/>
                    <a:gd name="T61" fmla="*/ 101 h 703"/>
                    <a:gd name="T62" fmla="*/ 332 w 761"/>
                    <a:gd name="T63" fmla="*/ 95 h 703"/>
                    <a:gd name="T64" fmla="*/ 361 w 761"/>
                    <a:gd name="T65" fmla="*/ 86 h 703"/>
                    <a:gd name="T66" fmla="*/ 479 w 761"/>
                    <a:gd name="T67" fmla="*/ 80 h 703"/>
                    <a:gd name="T68" fmla="*/ 590 w 761"/>
                    <a:gd name="T69" fmla="*/ 118 h 703"/>
                    <a:gd name="T70" fmla="*/ 706 w 761"/>
                    <a:gd name="T71" fmla="*/ 311 h 703"/>
                    <a:gd name="T72" fmla="*/ 672 w 761"/>
                    <a:gd name="T73" fmla="*/ 420 h 703"/>
                    <a:gd name="T74" fmla="*/ 653 w 761"/>
                    <a:gd name="T75" fmla="*/ 441 h 703"/>
                    <a:gd name="T76" fmla="*/ 629 w 761"/>
                    <a:gd name="T77" fmla="*/ 460 h 703"/>
                    <a:gd name="T78" fmla="*/ 578 w 761"/>
                    <a:gd name="T79" fmla="*/ 482 h 703"/>
                    <a:gd name="T80" fmla="*/ 480 w 761"/>
                    <a:gd name="T81" fmla="*/ 438 h 703"/>
                    <a:gd name="T82" fmla="*/ 489 w 761"/>
                    <a:gd name="T83" fmla="*/ 333 h 703"/>
                    <a:gd name="T84" fmla="*/ 537 w 761"/>
                    <a:gd name="T85" fmla="*/ 308 h 703"/>
                    <a:gd name="T86" fmla="*/ 590 w 761"/>
                    <a:gd name="T87" fmla="*/ 326 h 703"/>
                    <a:gd name="T88" fmla="*/ 602 w 761"/>
                    <a:gd name="T89" fmla="*/ 371 h 703"/>
                    <a:gd name="T90" fmla="*/ 553 w 761"/>
                    <a:gd name="T91" fmla="*/ 397 h 703"/>
                    <a:gd name="T92" fmla="*/ 539 w 761"/>
                    <a:gd name="T93" fmla="*/ 412 h 703"/>
                    <a:gd name="T94" fmla="*/ 553 w 761"/>
                    <a:gd name="T95" fmla="*/ 426 h 703"/>
                    <a:gd name="T96" fmla="*/ 559 w 761"/>
                    <a:gd name="T97" fmla="*/ 425 h 703"/>
                    <a:gd name="T98" fmla="*/ 618 w 761"/>
                    <a:gd name="T99" fmla="*/ 381 h 703"/>
                    <a:gd name="T100" fmla="*/ 626 w 761"/>
                    <a:gd name="T101" fmla="*/ 342 h 703"/>
                    <a:gd name="T102" fmla="*/ 605 w 761"/>
                    <a:gd name="T103" fmla="*/ 309 h 703"/>
                    <a:gd name="T104" fmla="*/ 536 w 761"/>
                    <a:gd name="T105" fmla="*/ 284 h 703"/>
                    <a:gd name="T106" fmla="*/ 469 w 761"/>
                    <a:gd name="T107" fmla="*/ 315 h 703"/>
                    <a:gd name="T108" fmla="*/ 438 w 761"/>
                    <a:gd name="T109" fmla="*/ 382 h 703"/>
                    <a:gd name="T110" fmla="*/ 453 w 761"/>
                    <a:gd name="T111" fmla="*/ 455 h 703"/>
                    <a:gd name="T112" fmla="*/ 508 w 761"/>
                    <a:gd name="T113" fmla="*/ 505 h 703"/>
                    <a:gd name="T114" fmla="*/ 582 w 761"/>
                    <a:gd name="T115" fmla="*/ 521 h 703"/>
                    <a:gd name="T116" fmla="*/ 652 w 761"/>
                    <a:gd name="T117" fmla="*/ 496 h 703"/>
                    <a:gd name="T118" fmla="*/ 681 w 761"/>
                    <a:gd name="T119" fmla="*/ 475 h 703"/>
                    <a:gd name="T120" fmla="*/ 708 w 761"/>
                    <a:gd name="T121" fmla="*/ 448 h 703"/>
                    <a:gd name="T122" fmla="*/ 758 w 761"/>
                    <a:gd name="T123" fmla="*/ 312 h 703"/>
                    <a:gd name="T124" fmla="*/ 722 w 761"/>
                    <a:gd name="T125" fmla="*/ 172 h 7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61" h="703">
                      <a:moveTo>
                        <a:pt x="722" y="172"/>
                      </a:moveTo>
                      <a:cubicBezTo>
                        <a:pt x="710" y="151"/>
                        <a:pt x="695" y="131"/>
                        <a:pt x="679" y="114"/>
                      </a:cubicBezTo>
                      <a:cubicBezTo>
                        <a:pt x="662" y="96"/>
                        <a:pt x="644" y="80"/>
                        <a:pt x="623" y="66"/>
                      </a:cubicBezTo>
                      <a:cubicBezTo>
                        <a:pt x="540" y="14"/>
                        <a:pt x="439" y="0"/>
                        <a:pt x="344" y="25"/>
                      </a:cubicBezTo>
                      <a:cubicBezTo>
                        <a:pt x="297" y="37"/>
                        <a:pt x="254" y="60"/>
                        <a:pt x="216" y="88"/>
                      </a:cubicBezTo>
                      <a:cubicBezTo>
                        <a:pt x="178" y="117"/>
                        <a:pt x="147" y="149"/>
                        <a:pt x="118" y="187"/>
                      </a:cubicBezTo>
                      <a:cubicBezTo>
                        <a:pt x="6" y="336"/>
                        <a:pt x="0" y="547"/>
                        <a:pt x="90" y="696"/>
                      </a:cubicBezTo>
                      <a:cubicBezTo>
                        <a:pt x="91" y="699"/>
                        <a:pt x="92" y="701"/>
                        <a:pt x="92" y="703"/>
                      </a:cubicBezTo>
                      <a:cubicBezTo>
                        <a:pt x="126" y="662"/>
                        <a:pt x="163" y="620"/>
                        <a:pt x="213" y="609"/>
                      </a:cubicBezTo>
                      <a:cubicBezTo>
                        <a:pt x="243" y="603"/>
                        <a:pt x="274" y="607"/>
                        <a:pt x="303" y="616"/>
                      </a:cubicBezTo>
                      <a:cubicBezTo>
                        <a:pt x="323" y="622"/>
                        <a:pt x="342" y="629"/>
                        <a:pt x="363" y="632"/>
                      </a:cubicBezTo>
                      <a:cubicBezTo>
                        <a:pt x="383" y="635"/>
                        <a:pt x="405" y="632"/>
                        <a:pt x="422" y="621"/>
                      </a:cubicBezTo>
                      <a:cubicBezTo>
                        <a:pt x="434" y="612"/>
                        <a:pt x="443" y="598"/>
                        <a:pt x="449" y="584"/>
                      </a:cubicBezTo>
                      <a:cubicBezTo>
                        <a:pt x="455" y="569"/>
                        <a:pt x="458" y="553"/>
                        <a:pt x="454" y="538"/>
                      </a:cubicBezTo>
                      <a:cubicBezTo>
                        <a:pt x="450" y="524"/>
                        <a:pt x="439" y="512"/>
                        <a:pt x="429" y="502"/>
                      </a:cubicBezTo>
                      <a:cubicBezTo>
                        <a:pt x="412" y="485"/>
                        <a:pt x="394" y="470"/>
                        <a:pt x="372" y="461"/>
                      </a:cubicBezTo>
                      <a:cubicBezTo>
                        <a:pt x="341" y="449"/>
                        <a:pt x="306" y="454"/>
                        <a:pt x="273" y="461"/>
                      </a:cubicBezTo>
                      <a:cubicBezTo>
                        <a:pt x="248" y="467"/>
                        <a:pt x="222" y="474"/>
                        <a:pt x="200" y="489"/>
                      </a:cubicBezTo>
                      <a:cubicBezTo>
                        <a:pt x="175" y="506"/>
                        <a:pt x="156" y="530"/>
                        <a:pt x="137" y="555"/>
                      </a:cubicBezTo>
                      <a:cubicBezTo>
                        <a:pt x="145" y="500"/>
                        <a:pt x="179" y="449"/>
                        <a:pt x="227" y="422"/>
                      </a:cubicBezTo>
                      <a:cubicBezTo>
                        <a:pt x="259" y="404"/>
                        <a:pt x="299" y="393"/>
                        <a:pt x="315" y="360"/>
                      </a:cubicBezTo>
                      <a:cubicBezTo>
                        <a:pt x="331" y="329"/>
                        <a:pt x="313" y="285"/>
                        <a:pt x="279" y="274"/>
                      </a:cubicBezTo>
                      <a:cubicBezTo>
                        <a:pt x="261" y="269"/>
                        <a:pt x="242" y="271"/>
                        <a:pt x="224" y="277"/>
                      </a:cubicBezTo>
                      <a:cubicBezTo>
                        <a:pt x="184" y="289"/>
                        <a:pt x="147" y="314"/>
                        <a:pt x="122" y="347"/>
                      </a:cubicBezTo>
                      <a:cubicBezTo>
                        <a:pt x="128" y="317"/>
                        <a:pt x="148" y="293"/>
                        <a:pt x="170" y="271"/>
                      </a:cubicBezTo>
                      <a:cubicBezTo>
                        <a:pt x="190" y="251"/>
                        <a:pt x="212" y="233"/>
                        <a:pt x="239" y="224"/>
                      </a:cubicBezTo>
                      <a:cubicBezTo>
                        <a:pt x="262" y="216"/>
                        <a:pt x="286" y="216"/>
                        <a:pt x="310" y="215"/>
                      </a:cubicBezTo>
                      <a:cubicBezTo>
                        <a:pt x="334" y="213"/>
                        <a:pt x="358" y="210"/>
                        <a:pt x="382" y="206"/>
                      </a:cubicBezTo>
                      <a:cubicBezTo>
                        <a:pt x="404" y="202"/>
                        <a:pt x="429" y="194"/>
                        <a:pt x="438" y="174"/>
                      </a:cubicBezTo>
                      <a:cubicBezTo>
                        <a:pt x="445" y="158"/>
                        <a:pt x="439" y="139"/>
                        <a:pt x="428" y="126"/>
                      </a:cubicBezTo>
                      <a:cubicBezTo>
                        <a:pt x="417" y="113"/>
                        <a:pt x="400" y="106"/>
                        <a:pt x="384" y="101"/>
                      </a:cubicBezTo>
                      <a:cubicBezTo>
                        <a:pt x="366" y="96"/>
                        <a:pt x="349" y="94"/>
                        <a:pt x="332" y="95"/>
                      </a:cubicBezTo>
                      <a:cubicBezTo>
                        <a:pt x="342" y="91"/>
                        <a:pt x="351" y="88"/>
                        <a:pt x="361" y="86"/>
                      </a:cubicBezTo>
                      <a:cubicBezTo>
                        <a:pt x="399" y="76"/>
                        <a:pt x="439" y="74"/>
                        <a:pt x="479" y="80"/>
                      </a:cubicBezTo>
                      <a:cubicBezTo>
                        <a:pt x="519" y="85"/>
                        <a:pt x="557" y="98"/>
                        <a:pt x="590" y="118"/>
                      </a:cubicBezTo>
                      <a:cubicBezTo>
                        <a:pt x="655" y="159"/>
                        <a:pt x="708" y="234"/>
                        <a:pt x="706" y="311"/>
                      </a:cubicBezTo>
                      <a:cubicBezTo>
                        <a:pt x="706" y="350"/>
                        <a:pt x="695" y="389"/>
                        <a:pt x="672" y="420"/>
                      </a:cubicBezTo>
                      <a:cubicBezTo>
                        <a:pt x="666" y="428"/>
                        <a:pt x="660" y="435"/>
                        <a:pt x="653" y="441"/>
                      </a:cubicBezTo>
                      <a:cubicBezTo>
                        <a:pt x="645" y="448"/>
                        <a:pt x="637" y="455"/>
                        <a:pt x="629" y="460"/>
                      </a:cubicBezTo>
                      <a:cubicBezTo>
                        <a:pt x="613" y="472"/>
                        <a:pt x="596" y="480"/>
                        <a:pt x="578" y="482"/>
                      </a:cubicBezTo>
                      <a:cubicBezTo>
                        <a:pt x="542" y="488"/>
                        <a:pt x="502" y="469"/>
                        <a:pt x="480" y="438"/>
                      </a:cubicBezTo>
                      <a:cubicBezTo>
                        <a:pt x="458" y="408"/>
                        <a:pt x="464" y="363"/>
                        <a:pt x="489" y="333"/>
                      </a:cubicBezTo>
                      <a:cubicBezTo>
                        <a:pt x="501" y="319"/>
                        <a:pt x="518" y="309"/>
                        <a:pt x="537" y="308"/>
                      </a:cubicBezTo>
                      <a:cubicBezTo>
                        <a:pt x="555" y="307"/>
                        <a:pt x="576" y="314"/>
                        <a:pt x="590" y="326"/>
                      </a:cubicBezTo>
                      <a:cubicBezTo>
                        <a:pt x="606" y="338"/>
                        <a:pt x="612" y="355"/>
                        <a:pt x="602" y="371"/>
                      </a:cubicBezTo>
                      <a:cubicBezTo>
                        <a:pt x="592" y="386"/>
                        <a:pt x="572" y="397"/>
                        <a:pt x="553" y="397"/>
                      </a:cubicBezTo>
                      <a:cubicBezTo>
                        <a:pt x="545" y="397"/>
                        <a:pt x="539" y="404"/>
                        <a:pt x="539" y="412"/>
                      </a:cubicBezTo>
                      <a:cubicBezTo>
                        <a:pt x="539" y="420"/>
                        <a:pt x="546" y="426"/>
                        <a:pt x="553" y="426"/>
                      </a:cubicBezTo>
                      <a:cubicBezTo>
                        <a:pt x="555" y="426"/>
                        <a:pt x="557" y="426"/>
                        <a:pt x="559" y="425"/>
                      </a:cubicBezTo>
                      <a:cubicBezTo>
                        <a:pt x="582" y="415"/>
                        <a:pt x="604" y="403"/>
                        <a:pt x="618" y="381"/>
                      </a:cubicBezTo>
                      <a:cubicBezTo>
                        <a:pt x="626" y="370"/>
                        <a:pt x="629" y="355"/>
                        <a:pt x="626" y="342"/>
                      </a:cubicBezTo>
                      <a:cubicBezTo>
                        <a:pt x="623" y="328"/>
                        <a:pt x="614" y="317"/>
                        <a:pt x="605" y="309"/>
                      </a:cubicBezTo>
                      <a:cubicBezTo>
                        <a:pt x="585" y="293"/>
                        <a:pt x="562" y="284"/>
                        <a:pt x="536" y="284"/>
                      </a:cubicBezTo>
                      <a:cubicBezTo>
                        <a:pt x="510" y="284"/>
                        <a:pt x="485" y="297"/>
                        <a:pt x="469" y="315"/>
                      </a:cubicBezTo>
                      <a:cubicBezTo>
                        <a:pt x="452" y="334"/>
                        <a:pt x="441" y="357"/>
                        <a:pt x="438" y="382"/>
                      </a:cubicBezTo>
                      <a:cubicBezTo>
                        <a:pt x="434" y="407"/>
                        <a:pt x="440" y="434"/>
                        <a:pt x="453" y="455"/>
                      </a:cubicBezTo>
                      <a:cubicBezTo>
                        <a:pt x="467" y="477"/>
                        <a:pt x="486" y="494"/>
                        <a:pt x="508" y="505"/>
                      </a:cubicBezTo>
                      <a:cubicBezTo>
                        <a:pt x="530" y="517"/>
                        <a:pt x="556" y="523"/>
                        <a:pt x="582" y="521"/>
                      </a:cubicBezTo>
                      <a:cubicBezTo>
                        <a:pt x="608" y="518"/>
                        <a:pt x="632" y="508"/>
                        <a:pt x="652" y="496"/>
                      </a:cubicBezTo>
                      <a:cubicBezTo>
                        <a:pt x="663" y="489"/>
                        <a:pt x="672" y="482"/>
                        <a:pt x="681" y="475"/>
                      </a:cubicBezTo>
                      <a:cubicBezTo>
                        <a:pt x="691" y="467"/>
                        <a:pt x="700" y="458"/>
                        <a:pt x="708" y="448"/>
                      </a:cubicBezTo>
                      <a:cubicBezTo>
                        <a:pt x="739" y="410"/>
                        <a:pt x="756" y="361"/>
                        <a:pt x="758" y="312"/>
                      </a:cubicBezTo>
                      <a:cubicBezTo>
                        <a:pt x="761" y="263"/>
                        <a:pt x="746" y="213"/>
                        <a:pt x="722" y="17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628" name="Freeform 39">
                  <a:extLst>
                    <a:ext uri="{FF2B5EF4-FFF2-40B4-BE49-F238E27FC236}">
                      <a16:creationId xmlns:a16="http://schemas.microsoft.com/office/drawing/2014/main" id="{E98509CA-C84F-48D9-585B-45362F7D23F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20934" y="1539155"/>
                  <a:ext cx="54360" cy="143126"/>
                </a:xfrm>
                <a:custGeom>
                  <a:avLst/>
                  <a:gdLst>
                    <a:gd name="T0" fmla="*/ 90 w 131"/>
                    <a:gd name="T1" fmla="*/ 97 h 342"/>
                    <a:gd name="T2" fmla="*/ 93 w 131"/>
                    <a:gd name="T3" fmla="*/ 13 h 342"/>
                    <a:gd name="T4" fmla="*/ 63 w 131"/>
                    <a:gd name="T5" fmla="*/ 93 h 342"/>
                    <a:gd name="T6" fmla="*/ 79 w 131"/>
                    <a:gd name="T7" fmla="*/ 210 h 342"/>
                    <a:gd name="T8" fmla="*/ 70 w 131"/>
                    <a:gd name="T9" fmla="*/ 212 h 342"/>
                    <a:gd name="T10" fmla="*/ 69 w 131"/>
                    <a:gd name="T11" fmla="*/ 0 h 342"/>
                    <a:gd name="T12" fmla="*/ 22 w 131"/>
                    <a:gd name="T13" fmla="*/ 61 h 342"/>
                    <a:gd name="T14" fmla="*/ 12 w 131"/>
                    <a:gd name="T15" fmla="*/ 178 h 342"/>
                    <a:gd name="T16" fmla="*/ 90 w 131"/>
                    <a:gd name="T17" fmla="*/ 342 h 342"/>
                    <a:gd name="T18" fmla="*/ 123 w 131"/>
                    <a:gd name="T19" fmla="*/ 222 h 342"/>
                    <a:gd name="T20" fmla="*/ 90 w 131"/>
                    <a:gd name="T21" fmla="*/ 97 h 3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31" h="342">
                      <a:moveTo>
                        <a:pt x="90" y="97"/>
                      </a:moveTo>
                      <a:cubicBezTo>
                        <a:pt x="88" y="84"/>
                        <a:pt x="94" y="37"/>
                        <a:pt x="93" y="13"/>
                      </a:cubicBezTo>
                      <a:cubicBezTo>
                        <a:pt x="77" y="37"/>
                        <a:pt x="65" y="60"/>
                        <a:pt x="63" y="93"/>
                      </a:cubicBezTo>
                      <a:cubicBezTo>
                        <a:pt x="61" y="132"/>
                        <a:pt x="71" y="171"/>
                        <a:pt x="79" y="210"/>
                      </a:cubicBezTo>
                      <a:cubicBezTo>
                        <a:pt x="81" y="216"/>
                        <a:pt x="72" y="218"/>
                        <a:pt x="70" y="212"/>
                      </a:cubicBezTo>
                      <a:cubicBezTo>
                        <a:pt x="50" y="149"/>
                        <a:pt x="13" y="50"/>
                        <a:pt x="69" y="0"/>
                      </a:cubicBezTo>
                      <a:cubicBezTo>
                        <a:pt x="48" y="11"/>
                        <a:pt x="27" y="51"/>
                        <a:pt x="22" y="61"/>
                      </a:cubicBezTo>
                      <a:cubicBezTo>
                        <a:pt x="5" y="98"/>
                        <a:pt x="0" y="140"/>
                        <a:pt x="12" y="178"/>
                      </a:cubicBezTo>
                      <a:cubicBezTo>
                        <a:pt x="30" y="236"/>
                        <a:pt x="83" y="281"/>
                        <a:pt x="90" y="342"/>
                      </a:cubicBezTo>
                      <a:cubicBezTo>
                        <a:pt x="124" y="315"/>
                        <a:pt x="131" y="265"/>
                        <a:pt x="123" y="222"/>
                      </a:cubicBezTo>
                      <a:cubicBezTo>
                        <a:pt x="115" y="180"/>
                        <a:pt x="97" y="140"/>
                        <a:pt x="90" y="9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629" name="Freeform 40">
                  <a:extLst>
                    <a:ext uri="{FF2B5EF4-FFF2-40B4-BE49-F238E27FC236}">
                      <a16:creationId xmlns:a16="http://schemas.microsoft.com/office/drawing/2014/main" id="{1668321E-D4C0-E1E7-E297-D0ACD93445F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98227" y="1634802"/>
                  <a:ext cx="70875" cy="136933"/>
                </a:xfrm>
                <a:custGeom>
                  <a:avLst/>
                  <a:gdLst>
                    <a:gd name="T0" fmla="*/ 85 w 170"/>
                    <a:gd name="T1" fmla="*/ 90 h 328"/>
                    <a:gd name="T2" fmla="*/ 69 w 170"/>
                    <a:gd name="T3" fmla="*/ 8 h 328"/>
                    <a:gd name="T4" fmla="*/ 59 w 170"/>
                    <a:gd name="T5" fmla="*/ 92 h 328"/>
                    <a:gd name="T6" fmla="*/ 102 w 170"/>
                    <a:gd name="T7" fmla="*/ 202 h 328"/>
                    <a:gd name="T8" fmla="*/ 93 w 170"/>
                    <a:gd name="T9" fmla="*/ 207 h 328"/>
                    <a:gd name="T10" fmla="*/ 43 w 170"/>
                    <a:gd name="T11" fmla="*/ 0 h 328"/>
                    <a:gd name="T12" fmla="*/ 11 w 170"/>
                    <a:gd name="T13" fmla="*/ 71 h 328"/>
                    <a:gd name="T14" fmla="*/ 29 w 170"/>
                    <a:gd name="T15" fmla="*/ 187 h 328"/>
                    <a:gd name="T16" fmla="*/ 143 w 170"/>
                    <a:gd name="T17" fmla="*/ 328 h 328"/>
                    <a:gd name="T18" fmla="*/ 147 w 170"/>
                    <a:gd name="T19" fmla="*/ 204 h 328"/>
                    <a:gd name="T20" fmla="*/ 85 w 170"/>
                    <a:gd name="T21" fmla="*/ 90 h 3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70" h="328">
                      <a:moveTo>
                        <a:pt x="85" y="90"/>
                      </a:moveTo>
                      <a:cubicBezTo>
                        <a:pt x="81" y="78"/>
                        <a:pt x="76" y="30"/>
                        <a:pt x="69" y="8"/>
                      </a:cubicBezTo>
                      <a:cubicBezTo>
                        <a:pt x="59" y="35"/>
                        <a:pt x="53" y="60"/>
                        <a:pt x="59" y="92"/>
                      </a:cubicBezTo>
                      <a:cubicBezTo>
                        <a:pt x="66" y="131"/>
                        <a:pt x="84" y="167"/>
                        <a:pt x="102" y="202"/>
                      </a:cubicBezTo>
                      <a:cubicBezTo>
                        <a:pt x="104" y="208"/>
                        <a:pt x="96" y="212"/>
                        <a:pt x="93" y="207"/>
                      </a:cubicBezTo>
                      <a:cubicBezTo>
                        <a:pt x="59" y="149"/>
                        <a:pt x="0" y="62"/>
                        <a:pt x="43" y="0"/>
                      </a:cubicBezTo>
                      <a:cubicBezTo>
                        <a:pt x="25" y="16"/>
                        <a:pt x="13" y="59"/>
                        <a:pt x="11" y="71"/>
                      </a:cubicBezTo>
                      <a:cubicBezTo>
                        <a:pt x="3" y="110"/>
                        <a:pt x="8" y="153"/>
                        <a:pt x="29" y="187"/>
                      </a:cubicBezTo>
                      <a:cubicBezTo>
                        <a:pt x="60" y="239"/>
                        <a:pt x="122" y="271"/>
                        <a:pt x="143" y="328"/>
                      </a:cubicBezTo>
                      <a:cubicBezTo>
                        <a:pt x="170" y="294"/>
                        <a:pt x="164" y="244"/>
                        <a:pt x="147" y="204"/>
                      </a:cubicBezTo>
                      <a:cubicBezTo>
                        <a:pt x="130" y="165"/>
                        <a:pt x="102" y="130"/>
                        <a:pt x="85" y="9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630" name="Freeform 41">
                  <a:extLst>
                    <a:ext uri="{FF2B5EF4-FFF2-40B4-BE49-F238E27FC236}">
                      <a16:creationId xmlns:a16="http://schemas.microsoft.com/office/drawing/2014/main" id="{030E8C4D-F4F3-D502-7045-0C2E20FB19C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98227" y="1742147"/>
                  <a:ext cx="70875" cy="136933"/>
                </a:xfrm>
                <a:custGeom>
                  <a:avLst/>
                  <a:gdLst>
                    <a:gd name="T0" fmla="*/ 85 w 170"/>
                    <a:gd name="T1" fmla="*/ 90 h 328"/>
                    <a:gd name="T2" fmla="*/ 69 w 170"/>
                    <a:gd name="T3" fmla="*/ 8 h 328"/>
                    <a:gd name="T4" fmla="*/ 59 w 170"/>
                    <a:gd name="T5" fmla="*/ 91 h 328"/>
                    <a:gd name="T6" fmla="*/ 102 w 170"/>
                    <a:gd name="T7" fmla="*/ 202 h 328"/>
                    <a:gd name="T8" fmla="*/ 93 w 170"/>
                    <a:gd name="T9" fmla="*/ 206 h 328"/>
                    <a:gd name="T10" fmla="*/ 43 w 170"/>
                    <a:gd name="T11" fmla="*/ 0 h 328"/>
                    <a:gd name="T12" fmla="*/ 11 w 170"/>
                    <a:gd name="T13" fmla="*/ 71 h 328"/>
                    <a:gd name="T14" fmla="*/ 29 w 170"/>
                    <a:gd name="T15" fmla="*/ 187 h 328"/>
                    <a:gd name="T16" fmla="*/ 143 w 170"/>
                    <a:gd name="T17" fmla="*/ 328 h 328"/>
                    <a:gd name="T18" fmla="*/ 147 w 170"/>
                    <a:gd name="T19" fmla="*/ 204 h 328"/>
                    <a:gd name="T20" fmla="*/ 85 w 170"/>
                    <a:gd name="T21" fmla="*/ 90 h 3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70" h="328">
                      <a:moveTo>
                        <a:pt x="85" y="90"/>
                      </a:moveTo>
                      <a:cubicBezTo>
                        <a:pt x="81" y="78"/>
                        <a:pt x="76" y="30"/>
                        <a:pt x="69" y="8"/>
                      </a:cubicBezTo>
                      <a:cubicBezTo>
                        <a:pt x="59" y="34"/>
                        <a:pt x="53" y="60"/>
                        <a:pt x="59" y="91"/>
                      </a:cubicBezTo>
                      <a:cubicBezTo>
                        <a:pt x="66" y="131"/>
                        <a:pt x="84" y="166"/>
                        <a:pt x="102" y="202"/>
                      </a:cubicBezTo>
                      <a:cubicBezTo>
                        <a:pt x="104" y="207"/>
                        <a:pt x="96" y="212"/>
                        <a:pt x="93" y="206"/>
                      </a:cubicBezTo>
                      <a:cubicBezTo>
                        <a:pt x="59" y="149"/>
                        <a:pt x="0" y="61"/>
                        <a:pt x="43" y="0"/>
                      </a:cubicBezTo>
                      <a:cubicBezTo>
                        <a:pt x="25" y="16"/>
                        <a:pt x="13" y="59"/>
                        <a:pt x="11" y="71"/>
                      </a:cubicBezTo>
                      <a:cubicBezTo>
                        <a:pt x="3" y="110"/>
                        <a:pt x="8" y="152"/>
                        <a:pt x="29" y="187"/>
                      </a:cubicBezTo>
                      <a:cubicBezTo>
                        <a:pt x="60" y="239"/>
                        <a:pt x="122" y="271"/>
                        <a:pt x="143" y="328"/>
                      </a:cubicBezTo>
                      <a:cubicBezTo>
                        <a:pt x="170" y="293"/>
                        <a:pt x="164" y="244"/>
                        <a:pt x="147" y="204"/>
                      </a:cubicBezTo>
                      <a:cubicBezTo>
                        <a:pt x="130" y="164"/>
                        <a:pt x="102" y="130"/>
                        <a:pt x="85" y="9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631" name="Freeform 42">
                  <a:extLst>
                    <a:ext uri="{FF2B5EF4-FFF2-40B4-BE49-F238E27FC236}">
                      <a16:creationId xmlns:a16="http://schemas.microsoft.com/office/drawing/2014/main" id="{4720B660-B168-39B0-A1DC-31A84D837D7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41324" y="1153127"/>
                  <a:ext cx="142438" cy="58489"/>
                </a:xfrm>
                <a:custGeom>
                  <a:avLst/>
                  <a:gdLst>
                    <a:gd name="T0" fmla="*/ 275 w 340"/>
                    <a:gd name="T1" fmla="*/ 122 h 139"/>
                    <a:gd name="T2" fmla="*/ 340 w 340"/>
                    <a:gd name="T3" fmla="*/ 79 h 139"/>
                    <a:gd name="T4" fmla="*/ 128 w 340"/>
                    <a:gd name="T5" fmla="*/ 64 h 139"/>
                    <a:gd name="T6" fmla="*/ 131 w 340"/>
                    <a:gd name="T7" fmla="*/ 55 h 139"/>
                    <a:gd name="T8" fmla="*/ 247 w 340"/>
                    <a:gd name="T9" fmla="*/ 79 h 139"/>
                    <a:gd name="T10" fmla="*/ 328 w 340"/>
                    <a:gd name="T11" fmla="*/ 54 h 139"/>
                    <a:gd name="T12" fmla="*/ 244 w 340"/>
                    <a:gd name="T13" fmla="*/ 52 h 139"/>
                    <a:gd name="T14" fmla="*/ 121 w 340"/>
                    <a:gd name="T15" fmla="*/ 10 h 139"/>
                    <a:gd name="T16" fmla="*/ 0 w 340"/>
                    <a:gd name="T17" fmla="*/ 35 h 139"/>
                    <a:gd name="T18" fmla="*/ 158 w 340"/>
                    <a:gd name="T19" fmla="*/ 124 h 139"/>
                    <a:gd name="T20" fmla="*/ 275 w 340"/>
                    <a:gd name="T21" fmla="*/ 122 h 1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40" h="139">
                      <a:moveTo>
                        <a:pt x="275" y="122"/>
                      </a:moveTo>
                      <a:cubicBezTo>
                        <a:pt x="286" y="118"/>
                        <a:pt x="327" y="99"/>
                        <a:pt x="340" y="79"/>
                      </a:cubicBezTo>
                      <a:cubicBezTo>
                        <a:pt x="286" y="132"/>
                        <a:pt x="190" y="88"/>
                        <a:pt x="128" y="64"/>
                      </a:cubicBezTo>
                      <a:cubicBezTo>
                        <a:pt x="122" y="62"/>
                        <a:pt x="125" y="53"/>
                        <a:pt x="131" y="55"/>
                      </a:cubicBezTo>
                      <a:cubicBezTo>
                        <a:pt x="169" y="66"/>
                        <a:pt x="207" y="79"/>
                        <a:pt x="247" y="79"/>
                      </a:cubicBezTo>
                      <a:cubicBezTo>
                        <a:pt x="279" y="79"/>
                        <a:pt x="303" y="69"/>
                        <a:pt x="328" y="54"/>
                      </a:cubicBezTo>
                      <a:cubicBezTo>
                        <a:pt x="305" y="52"/>
                        <a:pt x="257" y="55"/>
                        <a:pt x="244" y="52"/>
                      </a:cubicBezTo>
                      <a:cubicBezTo>
                        <a:pt x="202" y="42"/>
                        <a:pt x="163" y="21"/>
                        <a:pt x="121" y="10"/>
                      </a:cubicBezTo>
                      <a:cubicBezTo>
                        <a:pt x="79" y="0"/>
                        <a:pt x="29" y="3"/>
                        <a:pt x="0" y="35"/>
                      </a:cubicBezTo>
                      <a:cubicBezTo>
                        <a:pt x="60" y="46"/>
                        <a:pt x="101" y="102"/>
                        <a:pt x="158" y="124"/>
                      </a:cubicBezTo>
                      <a:cubicBezTo>
                        <a:pt x="195" y="139"/>
                        <a:pt x="238" y="137"/>
                        <a:pt x="275" y="1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632" name="Freeform 43">
                  <a:extLst>
                    <a:ext uri="{FF2B5EF4-FFF2-40B4-BE49-F238E27FC236}">
                      <a16:creationId xmlns:a16="http://schemas.microsoft.com/office/drawing/2014/main" id="{3E639226-D2F0-6EEA-CEA1-1AE496B5883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46365" y="1144870"/>
                  <a:ext cx="134181" cy="77756"/>
                </a:xfrm>
                <a:custGeom>
                  <a:avLst/>
                  <a:gdLst>
                    <a:gd name="T0" fmla="*/ 117 w 320"/>
                    <a:gd name="T1" fmla="*/ 82 h 185"/>
                    <a:gd name="T2" fmla="*/ 122 w 320"/>
                    <a:gd name="T3" fmla="*/ 74 h 185"/>
                    <a:gd name="T4" fmla="*/ 230 w 320"/>
                    <a:gd name="T5" fmla="*/ 125 h 185"/>
                    <a:gd name="T6" fmla="*/ 314 w 320"/>
                    <a:gd name="T7" fmla="*/ 120 h 185"/>
                    <a:gd name="T8" fmla="*/ 233 w 320"/>
                    <a:gd name="T9" fmla="*/ 98 h 185"/>
                    <a:gd name="T10" fmla="*/ 124 w 320"/>
                    <a:gd name="T11" fmla="*/ 29 h 185"/>
                    <a:gd name="T12" fmla="*/ 0 w 320"/>
                    <a:gd name="T13" fmla="*/ 24 h 185"/>
                    <a:gd name="T14" fmla="*/ 133 w 320"/>
                    <a:gd name="T15" fmla="*/ 148 h 185"/>
                    <a:gd name="T16" fmla="*/ 247 w 320"/>
                    <a:gd name="T17" fmla="*/ 174 h 185"/>
                    <a:gd name="T18" fmla="*/ 320 w 320"/>
                    <a:gd name="T19" fmla="*/ 147 h 185"/>
                    <a:gd name="T20" fmla="*/ 117 w 320"/>
                    <a:gd name="T21" fmla="*/ 82 h 1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20" h="185">
                      <a:moveTo>
                        <a:pt x="117" y="82"/>
                      </a:moveTo>
                      <a:cubicBezTo>
                        <a:pt x="112" y="79"/>
                        <a:pt x="117" y="71"/>
                        <a:pt x="122" y="74"/>
                      </a:cubicBezTo>
                      <a:cubicBezTo>
                        <a:pt x="157" y="94"/>
                        <a:pt x="191" y="115"/>
                        <a:pt x="230" y="125"/>
                      </a:cubicBezTo>
                      <a:cubicBezTo>
                        <a:pt x="261" y="132"/>
                        <a:pt x="287" y="128"/>
                        <a:pt x="314" y="120"/>
                      </a:cubicBezTo>
                      <a:cubicBezTo>
                        <a:pt x="292" y="112"/>
                        <a:pt x="245" y="104"/>
                        <a:pt x="233" y="98"/>
                      </a:cubicBezTo>
                      <a:cubicBezTo>
                        <a:pt x="195" y="79"/>
                        <a:pt x="162" y="49"/>
                        <a:pt x="124" y="29"/>
                      </a:cubicBezTo>
                      <a:cubicBezTo>
                        <a:pt x="85" y="9"/>
                        <a:pt x="36" y="0"/>
                        <a:pt x="0" y="24"/>
                      </a:cubicBezTo>
                      <a:cubicBezTo>
                        <a:pt x="55" y="49"/>
                        <a:pt x="82" y="114"/>
                        <a:pt x="133" y="148"/>
                      </a:cubicBezTo>
                      <a:cubicBezTo>
                        <a:pt x="166" y="171"/>
                        <a:pt x="207" y="179"/>
                        <a:pt x="247" y="174"/>
                      </a:cubicBezTo>
                      <a:cubicBezTo>
                        <a:pt x="259" y="172"/>
                        <a:pt x="303" y="163"/>
                        <a:pt x="320" y="147"/>
                      </a:cubicBezTo>
                      <a:cubicBezTo>
                        <a:pt x="256" y="185"/>
                        <a:pt x="172" y="120"/>
                        <a:pt x="117" y="8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633" name="Freeform 44">
                  <a:extLst>
                    <a:ext uri="{FF2B5EF4-FFF2-40B4-BE49-F238E27FC236}">
                      <a16:creationId xmlns:a16="http://schemas.microsoft.com/office/drawing/2014/main" id="{E9C4C363-95AF-05E0-55F0-E4BA23DF684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440397" y="1144870"/>
                  <a:ext cx="134181" cy="77756"/>
                </a:xfrm>
                <a:custGeom>
                  <a:avLst/>
                  <a:gdLst>
                    <a:gd name="T0" fmla="*/ 117 w 320"/>
                    <a:gd name="T1" fmla="*/ 82 h 185"/>
                    <a:gd name="T2" fmla="*/ 122 w 320"/>
                    <a:gd name="T3" fmla="*/ 74 h 185"/>
                    <a:gd name="T4" fmla="*/ 230 w 320"/>
                    <a:gd name="T5" fmla="*/ 124 h 185"/>
                    <a:gd name="T6" fmla="*/ 314 w 320"/>
                    <a:gd name="T7" fmla="*/ 120 h 185"/>
                    <a:gd name="T8" fmla="*/ 233 w 320"/>
                    <a:gd name="T9" fmla="*/ 98 h 185"/>
                    <a:gd name="T10" fmla="*/ 123 w 320"/>
                    <a:gd name="T11" fmla="*/ 29 h 185"/>
                    <a:gd name="T12" fmla="*/ 0 w 320"/>
                    <a:gd name="T13" fmla="*/ 24 h 185"/>
                    <a:gd name="T14" fmla="*/ 132 w 320"/>
                    <a:gd name="T15" fmla="*/ 148 h 185"/>
                    <a:gd name="T16" fmla="*/ 247 w 320"/>
                    <a:gd name="T17" fmla="*/ 174 h 185"/>
                    <a:gd name="T18" fmla="*/ 320 w 320"/>
                    <a:gd name="T19" fmla="*/ 147 h 185"/>
                    <a:gd name="T20" fmla="*/ 117 w 320"/>
                    <a:gd name="T21" fmla="*/ 82 h 1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20" h="185">
                      <a:moveTo>
                        <a:pt x="117" y="82"/>
                      </a:moveTo>
                      <a:cubicBezTo>
                        <a:pt x="112" y="79"/>
                        <a:pt x="117" y="71"/>
                        <a:pt x="122" y="74"/>
                      </a:cubicBezTo>
                      <a:cubicBezTo>
                        <a:pt x="156" y="94"/>
                        <a:pt x="191" y="115"/>
                        <a:pt x="230" y="124"/>
                      </a:cubicBezTo>
                      <a:cubicBezTo>
                        <a:pt x="261" y="132"/>
                        <a:pt x="287" y="128"/>
                        <a:pt x="314" y="120"/>
                      </a:cubicBezTo>
                      <a:cubicBezTo>
                        <a:pt x="292" y="112"/>
                        <a:pt x="245" y="104"/>
                        <a:pt x="233" y="98"/>
                      </a:cubicBezTo>
                      <a:cubicBezTo>
                        <a:pt x="194" y="79"/>
                        <a:pt x="162" y="49"/>
                        <a:pt x="123" y="29"/>
                      </a:cubicBezTo>
                      <a:cubicBezTo>
                        <a:pt x="85" y="9"/>
                        <a:pt x="36" y="0"/>
                        <a:pt x="0" y="24"/>
                      </a:cubicBezTo>
                      <a:cubicBezTo>
                        <a:pt x="55" y="49"/>
                        <a:pt x="82" y="114"/>
                        <a:pt x="132" y="148"/>
                      </a:cubicBezTo>
                      <a:cubicBezTo>
                        <a:pt x="165" y="171"/>
                        <a:pt x="207" y="179"/>
                        <a:pt x="247" y="174"/>
                      </a:cubicBezTo>
                      <a:cubicBezTo>
                        <a:pt x="259" y="172"/>
                        <a:pt x="303" y="163"/>
                        <a:pt x="320" y="147"/>
                      </a:cubicBezTo>
                      <a:cubicBezTo>
                        <a:pt x="256" y="185"/>
                        <a:pt x="172" y="120"/>
                        <a:pt x="117" y="8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634" name="Oval 45">
                  <a:extLst>
                    <a:ext uri="{FF2B5EF4-FFF2-40B4-BE49-F238E27FC236}">
                      <a16:creationId xmlns:a16="http://schemas.microsoft.com/office/drawing/2014/main" id="{474238AD-2512-AEA3-60A0-85E22CFF3A8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822984" y="1455894"/>
                  <a:ext cx="52984" cy="52984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</p:grpSp>
        </p:grpSp>
        <p:grpSp>
          <p:nvGrpSpPr>
            <p:cNvPr id="620" name="组合 619">
              <a:extLst>
                <a:ext uri="{FF2B5EF4-FFF2-40B4-BE49-F238E27FC236}">
                  <a16:creationId xmlns:a16="http://schemas.microsoft.com/office/drawing/2014/main" id="{89AE5338-C402-402A-9DF0-D9C4AEA21B8C}"/>
                </a:ext>
              </a:extLst>
            </p:cNvPr>
            <p:cNvGrpSpPr/>
            <p:nvPr/>
          </p:nvGrpSpPr>
          <p:grpSpPr>
            <a:xfrm>
              <a:off x="2729848" y="2331052"/>
              <a:ext cx="1595049" cy="412122"/>
              <a:chOff x="6475814" y="4223057"/>
              <a:chExt cx="2334573" cy="603197"/>
            </a:xfrm>
          </p:grpSpPr>
          <p:sp>
            <p:nvSpPr>
              <p:cNvPr id="621" name="任意多边形: 形状 620">
                <a:extLst>
                  <a:ext uri="{FF2B5EF4-FFF2-40B4-BE49-F238E27FC236}">
                    <a16:creationId xmlns:a16="http://schemas.microsoft.com/office/drawing/2014/main" id="{73C06B45-2FB1-A4C3-0EC5-52AB2D4A74FB}"/>
                  </a:ext>
                </a:extLst>
              </p:cNvPr>
              <p:cNvSpPr/>
              <p:nvPr/>
            </p:nvSpPr>
            <p:spPr>
              <a:xfrm flipH="1">
                <a:off x="6475814" y="4223057"/>
                <a:ext cx="2334573" cy="603197"/>
              </a:xfrm>
              <a:custGeom>
                <a:avLst/>
                <a:gdLst>
                  <a:gd name="connsiteX0" fmla="*/ 2237599 w 2334573"/>
                  <a:gd name="connsiteY0" fmla="*/ 0 h 603197"/>
                  <a:gd name="connsiteX1" fmla="*/ 1893927 w 2334573"/>
                  <a:gd name="connsiteY1" fmla="*/ 0 h 603197"/>
                  <a:gd name="connsiteX2" fmla="*/ 440646 w 2334573"/>
                  <a:gd name="connsiteY2" fmla="*/ 0 h 603197"/>
                  <a:gd name="connsiteX3" fmla="*/ 96974 w 2334573"/>
                  <a:gd name="connsiteY3" fmla="*/ 0 h 603197"/>
                  <a:gd name="connsiteX4" fmla="*/ 96974 w 2334573"/>
                  <a:gd name="connsiteY4" fmla="*/ 69779 h 603197"/>
                  <a:gd name="connsiteX5" fmla="*/ 83397 w 2334573"/>
                  <a:gd name="connsiteY5" fmla="*/ 80182 h 603197"/>
                  <a:gd name="connsiteX6" fmla="*/ 0 w 2334573"/>
                  <a:gd name="connsiteY6" fmla="*/ 301599 h 603197"/>
                  <a:gd name="connsiteX7" fmla="*/ 83397 w 2334573"/>
                  <a:gd name="connsiteY7" fmla="*/ 523016 h 603197"/>
                  <a:gd name="connsiteX8" fmla="*/ 96974 w 2334573"/>
                  <a:gd name="connsiteY8" fmla="*/ 533419 h 603197"/>
                  <a:gd name="connsiteX9" fmla="*/ 96974 w 2334573"/>
                  <a:gd name="connsiteY9" fmla="*/ 603197 h 603197"/>
                  <a:gd name="connsiteX10" fmla="*/ 440646 w 2334573"/>
                  <a:gd name="connsiteY10" fmla="*/ 603197 h 603197"/>
                  <a:gd name="connsiteX11" fmla="*/ 1893927 w 2334573"/>
                  <a:gd name="connsiteY11" fmla="*/ 603197 h 603197"/>
                  <a:gd name="connsiteX12" fmla="*/ 2237599 w 2334573"/>
                  <a:gd name="connsiteY12" fmla="*/ 603197 h 603197"/>
                  <a:gd name="connsiteX13" fmla="*/ 2237599 w 2334573"/>
                  <a:gd name="connsiteY13" fmla="*/ 533419 h 603197"/>
                  <a:gd name="connsiteX14" fmla="*/ 2251176 w 2334573"/>
                  <a:gd name="connsiteY14" fmla="*/ 523016 h 603197"/>
                  <a:gd name="connsiteX15" fmla="*/ 2334573 w 2334573"/>
                  <a:gd name="connsiteY15" fmla="*/ 301599 h 603197"/>
                  <a:gd name="connsiteX16" fmla="*/ 2251176 w 2334573"/>
                  <a:gd name="connsiteY16" fmla="*/ 80182 h 603197"/>
                  <a:gd name="connsiteX17" fmla="*/ 2237599 w 2334573"/>
                  <a:gd name="connsiteY17" fmla="*/ 69779 h 603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334573" h="603197">
                    <a:moveTo>
                      <a:pt x="2237599" y="0"/>
                    </a:moveTo>
                    <a:lnTo>
                      <a:pt x="1893927" y="0"/>
                    </a:lnTo>
                    <a:lnTo>
                      <a:pt x="440646" y="0"/>
                    </a:lnTo>
                    <a:lnTo>
                      <a:pt x="96974" y="0"/>
                    </a:lnTo>
                    <a:lnTo>
                      <a:pt x="96974" y="69779"/>
                    </a:lnTo>
                    <a:lnTo>
                      <a:pt x="83397" y="80182"/>
                    </a:lnTo>
                    <a:cubicBezTo>
                      <a:pt x="33081" y="128167"/>
                      <a:pt x="0" y="209430"/>
                      <a:pt x="0" y="301599"/>
                    </a:cubicBezTo>
                    <a:cubicBezTo>
                      <a:pt x="0" y="393768"/>
                      <a:pt x="33081" y="475031"/>
                      <a:pt x="83397" y="523016"/>
                    </a:cubicBezTo>
                    <a:lnTo>
                      <a:pt x="96974" y="533419"/>
                    </a:lnTo>
                    <a:lnTo>
                      <a:pt x="96974" y="603197"/>
                    </a:lnTo>
                    <a:lnTo>
                      <a:pt x="440646" y="603197"/>
                    </a:lnTo>
                    <a:lnTo>
                      <a:pt x="1893927" y="603197"/>
                    </a:lnTo>
                    <a:lnTo>
                      <a:pt x="2237599" y="603197"/>
                    </a:lnTo>
                    <a:lnTo>
                      <a:pt x="2237599" y="533419"/>
                    </a:lnTo>
                    <a:lnTo>
                      <a:pt x="2251176" y="523016"/>
                    </a:lnTo>
                    <a:cubicBezTo>
                      <a:pt x="2301492" y="475031"/>
                      <a:pt x="2334573" y="393768"/>
                      <a:pt x="2334573" y="301599"/>
                    </a:cubicBezTo>
                    <a:cubicBezTo>
                      <a:pt x="2334573" y="209430"/>
                      <a:pt x="2301492" y="128167"/>
                      <a:pt x="2251176" y="80182"/>
                    </a:cubicBezTo>
                    <a:lnTo>
                      <a:pt x="2237599" y="69779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r>
                  <a:rPr lang="zh-CN" altLang="en-US" dirty="0">
                    <a:latin typeface="+mn-ea"/>
                  </a:rPr>
                  <a:t>请输入标题</a:t>
                </a:r>
              </a:p>
            </p:txBody>
          </p:sp>
          <p:sp>
            <p:nvSpPr>
              <p:cNvPr id="622" name="任意多边形: 形状 621">
                <a:extLst>
                  <a:ext uri="{FF2B5EF4-FFF2-40B4-BE49-F238E27FC236}">
                    <a16:creationId xmlns:a16="http://schemas.microsoft.com/office/drawing/2014/main" id="{4D6E99EC-0C8D-A466-3A90-A66EB16FEA96}"/>
                  </a:ext>
                </a:extLst>
              </p:cNvPr>
              <p:cNvSpPr/>
              <p:nvPr/>
            </p:nvSpPr>
            <p:spPr>
              <a:xfrm flipH="1">
                <a:off x="6507452" y="4246113"/>
                <a:ext cx="2271297" cy="557084"/>
              </a:xfrm>
              <a:custGeom>
                <a:avLst/>
                <a:gdLst>
                  <a:gd name="connsiteX0" fmla="*/ 2237599 w 2334573"/>
                  <a:gd name="connsiteY0" fmla="*/ 0 h 603197"/>
                  <a:gd name="connsiteX1" fmla="*/ 1893927 w 2334573"/>
                  <a:gd name="connsiteY1" fmla="*/ 0 h 603197"/>
                  <a:gd name="connsiteX2" fmla="*/ 440646 w 2334573"/>
                  <a:gd name="connsiteY2" fmla="*/ 0 h 603197"/>
                  <a:gd name="connsiteX3" fmla="*/ 96974 w 2334573"/>
                  <a:gd name="connsiteY3" fmla="*/ 0 h 603197"/>
                  <a:gd name="connsiteX4" fmla="*/ 96974 w 2334573"/>
                  <a:gd name="connsiteY4" fmla="*/ 69779 h 603197"/>
                  <a:gd name="connsiteX5" fmla="*/ 83397 w 2334573"/>
                  <a:gd name="connsiteY5" fmla="*/ 80182 h 603197"/>
                  <a:gd name="connsiteX6" fmla="*/ 0 w 2334573"/>
                  <a:gd name="connsiteY6" fmla="*/ 301599 h 603197"/>
                  <a:gd name="connsiteX7" fmla="*/ 83397 w 2334573"/>
                  <a:gd name="connsiteY7" fmla="*/ 523016 h 603197"/>
                  <a:gd name="connsiteX8" fmla="*/ 96974 w 2334573"/>
                  <a:gd name="connsiteY8" fmla="*/ 533419 h 603197"/>
                  <a:gd name="connsiteX9" fmla="*/ 96974 w 2334573"/>
                  <a:gd name="connsiteY9" fmla="*/ 603197 h 603197"/>
                  <a:gd name="connsiteX10" fmla="*/ 440646 w 2334573"/>
                  <a:gd name="connsiteY10" fmla="*/ 603197 h 603197"/>
                  <a:gd name="connsiteX11" fmla="*/ 1893927 w 2334573"/>
                  <a:gd name="connsiteY11" fmla="*/ 603197 h 603197"/>
                  <a:gd name="connsiteX12" fmla="*/ 2237599 w 2334573"/>
                  <a:gd name="connsiteY12" fmla="*/ 603197 h 603197"/>
                  <a:gd name="connsiteX13" fmla="*/ 2237599 w 2334573"/>
                  <a:gd name="connsiteY13" fmla="*/ 533419 h 603197"/>
                  <a:gd name="connsiteX14" fmla="*/ 2251176 w 2334573"/>
                  <a:gd name="connsiteY14" fmla="*/ 523016 h 603197"/>
                  <a:gd name="connsiteX15" fmla="*/ 2334573 w 2334573"/>
                  <a:gd name="connsiteY15" fmla="*/ 301599 h 603197"/>
                  <a:gd name="connsiteX16" fmla="*/ 2251176 w 2334573"/>
                  <a:gd name="connsiteY16" fmla="*/ 80182 h 603197"/>
                  <a:gd name="connsiteX17" fmla="*/ 2237599 w 2334573"/>
                  <a:gd name="connsiteY17" fmla="*/ 69779 h 603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334573" h="603197">
                    <a:moveTo>
                      <a:pt x="2237599" y="0"/>
                    </a:moveTo>
                    <a:lnTo>
                      <a:pt x="1893927" y="0"/>
                    </a:lnTo>
                    <a:lnTo>
                      <a:pt x="440646" y="0"/>
                    </a:lnTo>
                    <a:lnTo>
                      <a:pt x="96974" y="0"/>
                    </a:lnTo>
                    <a:lnTo>
                      <a:pt x="96974" y="69779"/>
                    </a:lnTo>
                    <a:lnTo>
                      <a:pt x="83397" y="80182"/>
                    </a:lnTo>
                    <a:cubicBezTo>
                      <a:pt x="33081" y="128167"/>
                      <a:pt x="0" y="209430"/>
                      <a:pt x="0" y="301599"/>
                    </a:cubicBezTo>
                    <a:cubicBezTo>
                      <a:pt x="0" y="393768"/>
                      <a:pt x="33081" y="475031"/>
                      <a:pt x="83397" y="523016"/>
                    </a:cubicBezTo>
                    <a:lnTo>
                      <a:pt x="96974" y="533419"/>
                    </a:lnTo>
                    <a:lnTo>
                      <a:pt x="96974" y="603197"/>
                    </a:lnTo>
                    <a:lnTo>
                      <a:pt x="440646" y="603197"/>
                    </a:lnTo>
                    <a:lnTo>
                      <a:pt x="1893927" y="603197"/>
                    </a:lnTo>
                    <a:lnTo>
                      <a:pt x="2237599" y="603197"/>
                    </a:lnTo>
                    <a:lnTo>
                      <a:pt x="2237599" y="533419"/>
                    </a:lnTo>
                    <a:lnTo>
                      <a:pt x="2251176" y="523016"/>
                    </a:lnTo>
                    <a:cubicBezTo>
                      <a:pt x="2301492" y="475031"/>
                      <a:pt x="2334573" y="393768"/>
                      <a:pt x="2334573" y="301599"/>
                    </a:cubicBezTo>
                    <a:cubicBezTo>
                      <a:pt x="2334573" y="209430"/>
                      <a:pt x="2301492" y="128167"/>
                      <a:pt x="2251176" y="80182"/>
                    </a:cubicBezTo>
                    <a:lnTo>
                      <a:pt x="2237599" y="69779"/>
                    </a:lnTo>
                    <a:close/>
                  </a:path>
                </a:pathLst>
              </a:custGeom>
              <a:no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latin typeface="+mn-ea"/>
                </a:endParaRPr>
              </a:p>
            </p:txBody>
          </p:sp>
        </p:grpSp>
      </p:grpSp>
      <p:grpSp>
        <p:nvGrpSpPr>
          <p:cNvPr id="636" name="组合 635">
            <a:extLst>
              <a:ext uri="{FF2B5EF4-FFF2-40B4-BE49-F238E27FC236}">
                <a16:creationId xmlns:a16="http://schemas.microsoft.com/office/drawing/2014/main" id="{C0CEFFFB-C523-869F-3475-7AC6ACB9697B}"/>
              </a:ext>
            </a:extLst>
          </p:cNvPr>
          <p:cNvGrpSpPr/>
          <p:nvPr/>
        </p:nvGrpSpPr>
        <p:grpSpPr>
          <a:xfrm>
            <a:off x="8367977" y="4660283"/>
            <a:ext cx="2967960" cy="1598638"/>
            <a:chOff x="2006261" y="1200088"/>
            <a:chExt cx="4536796" cy="2443663"/>
          </a:xfrm>
        </p:grpSpPr>
        <p:sp>
          <p:nvSpPr>
            <p:cNvPr id="640" name="矩形: 圆角 639">
              <a:extLst>
                <a:ext uri="{FF2B5EF4-FFF2-40B4-BE49-F238E27FC236}">
                  <a16:creationId xmlns:a16="http://schemas.microsoft.com/office/drawing/2014/main" id="{550CD297-04A9-9F10-ADEB-0CA4C8DA6AE2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2006261" y="1200088"/>
              <a:ext cx="4536796" cy="2443663"/>
            </a:xfrm>
            <a:prstGeom prst="roundRect">
              <a:avLst>
                <a:gd name="adj" fmla="val 966"/>
              </a:avLst>
            </a:prstGeom>
            <a:blipFill dpi="0" rotWithShape="1">
              <a:blip r:embed="rId15"/>
              <a:srcRect/>
              <a:tile tx="0" ty="0" sx="100000" sy="100000" flip="none" algn="b"/>
            </a:blipFill>
            <a:ln w="12827">
              <a:solidFill>
                <a:schemeClr val="accent1"/>
              </a:solidFill>
            </a:ln>
            <a:effectLst>
              <a:outerShdw blurRad="115443" dist="38481" dir="5400000" algn="t" rotWithShape="0">
                <a:srgbClr val="2F4F48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2354" tIns="46177" rIns="92354" bIns="46177" rtlCol="0" anchor="ctr"/>
            <a:lstStyle/>
            <a:p>
              <a:pPr algn="ctr"/>
              <a:endParaRPr lang="zh-CN" altLang="en-US" sz="1818" dirty="0">
                <a:ea typeface="梦源黑体 CN W16" panose="020B0200000000000000" pitchFamily="34" charset="-122"/>
              </a:endParaRPr>
            </a:p>
          </p:txBody>
        </p:sp>
        <p:grpSp>
          <p:nvGrpSpPr>
            <p:cNvPr id="641" name="组合 640">
              <a:extLst>
                <a:ext uri="{FF2B5EF4-FFF2-40B4-BE49-F238E27FC236}">
                  <a16:creationId xmlns:a16="http://schemas.microsoft.com/office/drawing/2014/main" id="{3821D7D3-AD75-8530-36E0-88034D8659F9}"/>
                </a:ext>
              </a:extLst>
            </p:cNvPr>
            <p:cNvGrpSpPr/>
            <p:nvPr/>
          </p:nvGrpSpPr>
          <p:grpSpPr>
            <a:xfrm>
              <a:off x="5858070" y="1360933"/>
              <a:ext cx="484169" cy="476318"/>
              <a:chOff x="2440397" y="1127667"/>
              <a:chExt cx="763798" cy="751413"/>
            </a:xfrm>
            <a:solidFill>
              <a:schemeClr val="accent1"/>
            </a:solidFill>
          </p:grpSpPr>
          <p:sp>
            <p:nvSpPr>
              <p:cNvPr id="642" name="Freeform 36">
                <a:extLst>
                  <a:ext uri="{FF2B5EF4-FFF2-40B4-BE49-F238E27FC236}">
                    <a16:creationId xmlns:a16="http://schemas.microsoft.com/office/drawing/2014/main" id="{E463B19B-DA54-FE9C-ABC1-6BA694BBD4D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021847" y="1167578"/>
                <a:ext cx="142438" cy="142438"/>
              </a:xfrm>
              <a:custGeom>
                <a:avLst/>
                <a:gdLst>
                  <a:gd name="T0" fmla="*/ 248 w 341"/>
                  <a:gd name="T1" fmla="*/ 293 h 341"/>
                  <a:gd name="T2" fmla="*/ 267 w 341"/>
                  <a:gd name="T3" fmla="*/ 287 h 341"/>
                  <a:gd name="T4" fmla="*/ 271 w 341"/>
                  <a:gd name="T5" fmla="*/ 277 h 341"/>
                  <a:gd name="T6" fmla="*/ 341 w 341"/>
                  <a:gd name="T7" fmla="*/ 2 h 341"/>
                  <a:gd name="T8" fmla="*/ 339 w 341"/>
                  <a:gd name="T9" fmla="*/ 0 h 341"/>
                  <a:gd name="T10" fmla="*/ 64 w 341"/>
                  <a:gd name="T11" fmla="*/ 70 h 341"/>
                  <a:gd name="T12" fmla="*/ 54 w 341"/>
                  <a:gd name="T13" fmla="*/ 74 h 341"/>
                  <a:gd name="T14" fmla="*/ 49 w 341"/>
                  <a:gd name="T15" fmla="*/ 93 h 341"/>
                  <a:gd name="T16" fmla="*/ 24 w 341"/>
                  <a:gd name="T17" fmla="*/ 252 h 341"/>
                  <a:gd name="T18" fmla="*/ 0 w 341"/>
                  <a:gd name="T19" fmla="*/ 341 h 341"/>
                  <a:gd name="T20" fmla="*/ 89 w 341"/>
                  <a:gd name="T21" fmla="*/ 317 h 341"/>
                  <a:gd name="T22" fmla="*/ 248 w 341"/>
                  <a:gd name="T23" fmla="*/ 293 h 341"/>
                  <a:gd name="T24" fmla="*/ 98 w 341"/>
                  <a:gd name="T25" fmla="*/ 210 h 341"/>
                  <a:gd name="T26" fmla="*/ 110 w 341"/>
                  <a:gd name="T27" fmla="*/ 133 h 341"/>
                  <a:gd name="T28" fmla="*/ 113 w 341"/>
                  <a:gd name="T29" fmla="*/ 123 h 341"/>
                  <a:gd name="T30" fmla="*/ 118 w 341"/>
                  <a:gd name="T31" fmla="*/ 121 h 341"/>
                  <a:gd name="T32" fmla="*/ 253 w 341"/>
                  <a:gd name="T33" fmla="*/ 87 h 341"/>
                  <a:gd name="T34" fmla="*/ 220 w 341"/>
                  <a:gd name="T35" fmla="*/ 223 h 341"/>
                  <a:gd name="T36" fmla="*/ 218 w 341"/>
                  <a:gd name="T37" fmla="*/ 228 h 341"/>
                  <a:gd name="T38" fmla="*/ 208 w 341"/>
                  <a:gd name="T39" fmla="*/ 231 h 341"/>
                  <a:gd name="T40" fmla="*/ 131 w 341"/>
                  <a:gd name="T41" fmla="*/ 243 h 341"/>
                  <a:gd name="T42" fmla="*/ 87 w 341"/>
                  <a:gd name="T43" fmla="*/ 254 h 341"/>
                  <a:gd name="T44" fmla="*/ 98 w 341"/>
                  <a:gd name="T45" fmla="*/ 21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41" h="341">
                    <a:moveTo>
                      <a:pt x="248" y="293"/>
                    </a:moveTo>
                    <a:cubicBezTo>
                      <a:pt x="255" y="293"/>
                      <a:pt x="262" y="293"/>
                      <a:pt x="267" y="287"/>
                    </a:cubicBezTo>
                    <a:cubicBezTo>
                      <a:pt x="269" y="284"/>
                      <a:pt x="271" y="280"/>
                      <a:pt x="271" y="277"/>
                    </a:cubicBezTo>
                    <a:cubicBezTo>
                      <a:pt x="293" y="185"/>
                      <a:pt x="319" y="94"/>
                      <a:pt x="341" y="2"/>
                    </a:cubicBezTo>
                    <a:cubicBezTo>
                      <a:pt x="339" y="0"/>
                      <a:pt x="339" y="0"/>
                      <a:pt x="339" y="0"/>
                    </a:cubicBezTo>
                    <a:cubicBezTo>
                      <a:pt x="247" y="22"/>
                      <a:pt x="156" y="48"/>
                      <a:pt x="64" y="70"/>
                    </a:cubicBezTo>
                    <a:cubicBezTo>
                      <a:pt x="61" y="70"/>
                      <a:pt x="57" y="72"/>
                      <a:pt x="54" y="74"/>
                    </a:cubicBezTo>
                    <a:cubicBezTo>
                      <a:pt x="49" y="79"/>
                      <a:pt x="49" y="86"/>
                      <a:pt x="49" y="93"/>
                    </a:cubicBezTo>
                    <a:cubicBezTo>
                      <a:pt x="47" y="147"/>
                      <a:pt x="39" y="201"/>
                      <a:pt x="24" y="252"/>
                    </a:cubicBezTo>
                    <a:cubicBezTo>
                      <a:pt x="15" y="281"/>
                      <a:pt x="4" y="311"/>
                      <a:pt x="0" y="341"/>
                    </a:cubicBezTo>
                    <a:cubicBezTo>
                      <a:pt x="30" y="337"/>
                      <a:pt x="60" y="326"/>
                      <a:pt x="89" y="317"/>
                    </a:cubicBezTo>
                    <a:cubicBezTo>
                      <a:pt x="141" y="302"/>
                      <a:pt x="194" y="294"/>
                      <a:pt x="248" y="293"/>
                    </a:cubicBezTo>
                    <a:close/>
                    <a:moveTo>
                      <a:pt x="98" y="210"/>
                    </a:moveTo>
                    <a:cubicBezTo>
                      <a:pt x="106" y="185"/>
                      <a:pt x="110" y="160"/>
                      <a:pt x="110" y="133"/>
                    </a:cubicBezTo>
                    <a:cubicBezTo>
                      <a:pt x="111" y="130"/>
                      <a:pt x="111" y="126"/>
                      <a:pt x="113" y="123"/>
                    </a:cubicBezTo>
                    <a:cubicBezTo>
                      <a:pt x="115" y="122"/>
                      <a:pt x="116" y="121"/>
                      <a:pt x="118" y="121"/>
                    </a:cubicBezTo>
                    <a:cubicBezTo>
                      <a:pt x="163" y="110"/>
                      <a:pt x="208" y="98"/>
                      <a:pt x="253" y="87"/>
                    </a:cubicBezTo>
                    <a:cubicBezTo>
                      <a:pt x="244" y="133"/>
                      <a:pt x="231" y="178"/>
                      <a:pt x="220" y="223"/>
                    </a:cubicBezTo>
                    <a:cubicBezTo>
                      <a:pt x="220" y="225"/>
                      <a:pt x="219" y="226"/>
                      <a:pt x="218" y="228"/>
                    </a:cubicBezTo>
                    <a:cubicBezTo>
                      <a:pt x="215" y="230"/>
                      <a:pt x="211" y="231"/>
                      <a:pt x="208" y="231"/>
                    </a:cubicBezTo>
                    <a:cubicBezTo>
                      <a:pt x="182" y="231"/>
                      <a:pt x="156" y="235"/>
                      <a:pt x="131" y="243"/>
                    </a:cubicBezTo>
                    <a:cubicBezTo>
                      <a:pt x="116" y="247"/>
                      <a:pt x="102" y="253"/>
                      <a:pt x="87" y="254"/>
                    </a:cubicBezTo>
                    <a:cubicBezTo>
                      <a:pt x="88" y="240"/>
                      <a:pt x="94" y="225"/>
                      <a:pt x="98" y="2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643" name="Freeform 37">
                <a:extLst>
                  <a:ext uri="{FF2B5EF4-FFF2-40B4-BE49-F238E27FC236}">
                    <a16:creationId xmlns:a16="http://schemas.microsoft.com/office/drawing/2014/main" id="{13DBE2A9-586C-2F9E-17A8-D2CDF4F908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6328" y="1127667"/>
                <a:ext cx="293821" cy="317905"/>
              </a:xfrm>
              <a:custGeom>
                <a:avLst/>
                <a:gdLst>
                  <a:gd name="T0" fmla="*/ 515 w 702"/>
                  <a:gd name="T1" fmla="*/ 642 h 760"/>
                  <a:gd name="T2" fmla="*/ 614 w 702"/>
                  <a:gd name="T3" fmla="*/ 544 h 760"/>
                  <a:gd name="T4" fmla="*/ 678 w 702"/>
                  <a:gd name="T5" fmla="*/ 416 h 760"/>
                  <a:gd name="T6" fmla="*/ 636 w 702"/>
                  <a:gd name="T7" fmla="*/ 137 h 760"/>
                  <a:gd name="T8" fmla="*/ 588 w 702"/>
                  <a:gd name="T9" fmla="*/ 81 h 760"/>
                  <a:gd name="T10" fmla="*/ 531 w 702"/>
                  <a:gd name="T11" fmla="*/ 38 h 760"/>
                  <a:gd name="T12" fmla="*/ 390 w 702"/>
                  <a:gd name="T13" fmla="*/ 2 h 760"/>
                  <a:gd name="T14" fmla="*/ 254 w 702"/>
                  <a:gd name="T15" fmla="*/ 53 h 760"/>
                  <a:gd name="T16" fmla="*/ 228 w 702"/>
                  <a:gd name="T17" fmla="*/ 79 h 760"/>
                  <a:gd name="T18" fmla="*/ 207 w 702"/>
                  <a:gd name="T19" fmla="*/ 108 h 760"/>
                  <a:gd name="T20" fmla="*/ 182 w 702"/>
                  <a:gd name="T21" fmla="*/ 178 h 760"/>
                  <a:gd name="T22" fmla="*/ 197 w 702"/>
                  <a:gd name="T23" fmla="*/ 252 h 760"/>
                  <a:gd name="T24" fmla="*/ 247 w 702"/>
                  <a:gd name="T25" fmla="*/ 307 h 760"/>
                  <a:gd name="T26" fmla="*/ 320 w 702"/>
                  <a:gd name="T27" fmla="*/ 323 h 760"/>
                  <a:gd name="T28" fmla="*/ 387 w 702"/>
                  <a:gd name="T29" fmla="*/ 291 h 760"/>
                  <a:gd name="T30" fmla="*/ 418 w 702"/>
                  <a:gd name="T31" fmla="*/ 224 h 760"/>
                  <a:gd name="T32" fmla="*/ 393 w 702"/>
                  <a:gd name="T33" fmla="*/ 156 h 760"/>
                  <a:gd name="T34" fmla="*/ 360 w 702"/>
                  <a:gd name="T35" fmla="*/ 134 h 760"/>
                  <a:gd name="T36" fmla="*/ 321 w 702"/>
                  <a:gd name="T37" fmla="*/ 142 h 760"/>
                  <a:gd name="T38" fmla="*/ 277 w 702"/>
                  <a:gd name="T39" fmla="*/ 201 h 760"/>
                  <a:gd name="T40" fmla="*/ 276 w 702"/>
                  <a:gd name="T41" fmla="*/ 207 h 760"/>
                  <a:gd name="T42" fmla="*/ 290 w 702"/>
                  <a:gd name="T43" fmla="*/ 221 h 760"/>
                  <a:gd name="T44" fmla="*/ 305 w 702"/>
                  <a:gd name="T45" fmla="*/ 207 h 760"/>
                  <a:gd name="T46" fmla="*/ 332 w 702"/>
                  <a:gd name="T47" fmla="*/ 158 h 760"/>
                  <a:gd name="T48" fmla="*/ 376 w 702"/>
                  <a:gd name="T49" fmla="*/ 170 h 760"/>
                  <a:gd name="T50" fmla="*/ 394 w 702"/>
                  <a:gd name="T51" fmla="*/ 223 h 760"/>
                  <a:gd name="T52" fmla="*/ 369 w 702"/>
                  <a:gd name="T53" fmla="*/ 271 h 760"/>
                  <a:gd name="T54" fmla="*/ 264 w 702"/>
                  <a:gd name="T55" fmla="*/ 280 h 760"/>
                  <a:gd name="T56" fmla="*/ 220 w 702"/>
                  <a:gd name="T57" fmla="*/ 183 h 760"/>
                  <a:gd name="T58" fmla="*/ 242 w 702"/>
                  <a:gd name="T59" fmla="*/ 131 h 760"/>
                  <a:gd name="T60" fmla="*/ 261 w 702"/>
                  <a:gd name="T61" fmla="*/ 107 h 760"/>
                  <a:gd name="T62" fmla="*/ 282 w 702"/>
                  <a:gd name="T63" fmla="*/ 88 h 760"/>
                  <a:gd name="T64" fmla="*/ 391 w 702"/>
                  <a:gd name="T65" fmla="*/ 54 h 760"/>
                  <a:gd name="T66" fmla="*/ 584 w 702"/>
                  <a:gd name="T67" fmla="*/ 170 h 760"/>
                  <a:gd name="T68" fmla="*/ 623 w 702"/>
                  <a:gd name="T69" fmla="*/ 281 h 760"/>
                  <a:gd name="T70" fmla="*/ 616 w 702"/>
                  <a:gd name="T71" fmla="*/ 400 h 760"/>
                  <a:gd name="T72" fmla="*/ 607 w 702"/>
                  <a:gd name="T73" fmla="*/ 428 h 760"/>
                  <a:gd name="T74" fmla="*/ 601 w 702"/>
                  <a:gd name="T75" fmla="*/ 377 h 760"/>
                  <a:gd name="T76" fmla="*/ 576 w 702"/>
                  <a:gd name="T77" fmla="*/ 332 h 760"/>
                  <a:gd name="T78" fmla="*/ 529 w 702"/>
                  <a:gd name="T79" fmla="*/ 322 h 760"/>
                  <a:gd name="T80" fmla="*/ 496 w 702"/>
                  <a:gd name="T81" fmla="*/ 378 h 760"/>
                  <a:gd name="T82" fmla="*/ 487 w 702"/>
                  <a:gd name="T83" fmla="*/ 450 h 760"/>
                  <a:gd name="T84" fmla="*/ 478 w 702"/>
                  <a:gd name="T85" fmla="*/ 521 h 760"/>
                  <a:gd name="T86" fmla="*/ 431 w 702"/>
                  <a:gd name="T87" fmla="*/ 590 h 760"/>
                  <a:gd name="T88" fmla="*/ 355 w 702"/>
                  <a:gd name="T89" fmla="*/ 638 h 760"/>
                  <a:gd name="T90" fmla="*/ 425 w 702"/>
                  <a:gd name="T91" fmla="*/ 536 h 760"/>
                  <a:gd name="T92" fmla="*/ 428 w 702"/>
                  <a:gd name="T93" fmla="*/ 481 h 760"/>
                  <a:gd name="T94" fmla="*/ 342 w 702"/>
                  <a:gd name="T95" fmla="*/ 445 h 760"/>
                  <a:gd name="T96" fmla="*/ 280 w 702"/>
                  <a:gd name="T97" fmla="*/ 533 h 760"/>
                  <a:gd name="T98" fmla="*/ 148 w 702"/>
                  <a:gd name="T99" fmla="*/ 623 h 760"/>
                  <a:gd name="T100" fmla="*/ 213 w 702"/>
                  <a:gd name="T101" fmla="*/ 560 h 760"/>
                  <a:gd name="T102" fmla="*/ 241 w 702"/>
                  <a:gd name="T103" fmla="*/ 487 h 760"/>
                  <a:gd name="T104" fmla="*/ 241 w 702"/>
                  <a:gd name="T105" fmla="*/ 388 h 760"/>
                  <a:gd name="T106" fmla="*/ 200 w 702"/>
                  <a:gd name="T107" fmla="*/ 331 h 760"/>
                  <a:gd name="T108" fmla="*/ 164 w 702"/>
                  <a:gd name="T109" fmla="*/ 306 h 760"/>
                  <a:gd name="T110" fmla="*/ 119 w 702"/>
                  <a:gd name="T111" fmla="*/ 311 h 760"/>
                  <a:gd name="T112" fmla="*/ 82 w 702"/>
                  <a:gd name="T113" fmla="*/ 338 h 760"/>
                  <a:gd name="T114" fmla="*/ 70 w 702"/>
                  <a:gd name="T115" fmla="*/ 397 h 760"/>
                  <a:gd name="T116" fmla="*/ 86 w 702"/>
                  <a:gd name="T117" fmla="*/ 457 h 760"/>
                  <a:gd name="T118" fmla="*/ 93 w 702"/>
                  <a:gd name="T119" fmla="*/ 547 h 760"/>
                  <a:gd name="T120" fmla="*/ 0 w 702"/>
                  <a:gd name="T121" fmla="*/ 666 h 760"/>
                  <a:gd name="T122" fmla="*/ 6 w 702"/>
                  <a:gd name="T123" fmla="*/ 670 h 760"/>
                  <a:gd name="T124" fmla="*/ 515 w 702"/>
                  <a:gd name="T125" fmla="*/ 642 h 7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02" h="760">
                    <a:moveTo>
                      <a:pt x="515" y="642"/>
                    </a:moveTo>
                    <a:cubicBezTo>
                      <a:pt x="553" y="613"/>
                      <a:pt x="585" y="582"/>
                      <a:pt x="614" y="544"/>
                    </a:cubicBezTo>
                    <a:cubicBezTo>
                      <a:pt x="643" y="506"/>
                      <a:pt x="666" y="463"/>
                      <a:pt x="678" y="416"/>
                    </a:cubicBezTo>
                    <a:cubicBezTo>
                      <a:pt x="702" y="322"/>
                      <a:pt x="688" y="220"/>
                      <a:pt x="636" y="137"/>
                    </a:cubicBezTo>
                    <a:cubicBezTo>
                      <a:pt x="622" y="117"/>
                      <a:pt x="606" y="98"/>
                      <a:pt x="588" y="81"/>
                    </a:cubicBezTo>
                    <a:cubicBezTo>
                      <a:pt x="571" y="65"/>
                      <a:pt x="551" y="50"/>
                      <a:pt x="531" y="38"/>
                    </a:cubicBezTo>
                    <a:cubicBezTo>
                      <a:pt x="489" y="14"/>
                      <a:pt x="439" y="0"/>
                      <a:pt x="390" y="2"/>
                    </a:cubicBezTo>
                    <a:cubicBezTo>
                      <a:pt x="341" y="5"/>
                      <a:pt x="292" y="21"/>
                      <a:pt x="254" y="53"/>
                    </a:cubicBezTo>
                    <a:cubicBezTo>
                      <a:pt x="244" y="60"/>
                      <a:pt x="236" y="69"/>
                      <a:pt x="228" y="79"/>
                    </a:cubicBezTo>
                    <a:cubicBezTo>
                      <a:pt x="220" y="88"/>
                      <a:pt x="213" y="98"/>
                      <a:pt x="207" y="108"/>
                    </a:cubicBezTo>
                    <a:cubicBezTo>
                      <a:pt x="194" y="129"/>
                      <a:pt x="184" y="152"/>
                      <a:pt x="182" y="178"/>
                    </a:cubicBezTo>
                    <a:cubicBezTo>
                      <a:pt x="179" y="204"/>
                      <a:pt x="185" y="230"/>
                      <a:pt x="197" y="252"/>
                    </a:cubicBezTo>
                    <a:cubicBezTo>
                      <a:pt x="209" y="274"/>
                      <a:pt x="226" y="293"/>
                      <a:pt x="247" y="307"/>
                    </a:cubicBezTo>
                    <a:cubicBezTo>
                      <a:pt x="268" y="321"/>
                      <a:pt x="295" y="326"/>
                      <a:pt x="320" y="323"/>
                    </a:cubicBezTo>
                    <a:cubicBezTo>
                      <a:pt x="345" y="319"/>
                      <a:pt x="368" y="308"/>
                      <a:pt x="387" y="291"/>
                    </a:cubicBezTo>
                    <a:cubicBezTo>
                      <a:pt x="405" y="275"/>
                      <a:pt x="419" y="250"/>
                      <a:pt x="418" y="224"/>
                    </a:cubicBezTo>
                    <a:cubicBezTo>
                      <a:pt x="418" y="198"/>
                      <a:pt x="409" y="175"/>
                      <a:pt x="393" y="156"/>
                    </a:cubicBezTo>
                    <a:cubicBezTo>
                      <a:pt x="385" y="146"/>
                      <a:pt x="374" y="137"/>
                      <a:pt x="360" y="134"/>
                    </a:cubicBezTo>
                    <a:cubicBezTo>
                      <a:pt x="347" y="131"/>
                      <a:pt x="332" y="135"/>
                      <a:pt x="321" y="142"/>
                    </a:cubicBezTo>
                    <a:cubicBezTo>
                      <a:pt x="299" y="156"/>
                      <a:pt x="287" y="178"/>
                      <a:pt x="277" y="201"/>
                    </a:cubicBezTo>
                    <a:cubicBezTo>
                      <a:pt x="277" y="202"/>
                      <a:pt x="276" y="205"/>
                      <a:pt x="276" y="207"/>
                    </a:cubicBezTo>
                    <a:cubicBezTo>
                      <a:pt x="276" y="215"/>
                      <a:pt x="282" y="221"/>
                      <a:pt x="290" y="221"/>
                    </a:cubicBezTo>
                    <a:cubicBezTo>
                      <a:pt x="298" y="222"/>
                      <a:pt x="305" y="215"/>
                      <a:pt x="305" y="207"/>
                    </a:cubicBezTo>
                    <a:cubicBezTo>
                      <a:pt x="305" y="188"/>
                      <a:pt x="316" y="168"/>
                      <a:pt x="332" y="158"/>
                    </a:cubicBezTo>
                    <a:cubicBezTo>
                      <a:pt x="347" y="148"/>
                      <a:pt x="364" y="155"/>
                      <a:pt x="376" y="170"/>
                    </a:cubicBezTo>
                    <a:cubicBezTo>
                      <a:pt x="388" y="185"/>
                      <a:pt x="395" y="205"/>
                      <a:pt x="394" y="223"/>
                    </a:cubicBezTo>
                    <a:cubicBezTo>
                      <a:pt x="393" y="242"/>
                      <a:pt x="383" y="259"/>
                      <a:pt x="369" y="271"/>
                    </a:cubicBezTo>
                    <a:cubicBezTo>
                      <a:pt x="339" y="296"/>
                      <a:pt x="295" y="302"/>
                      <a:pt x="264" y="280"/>
                    </a:cubicBezTo>
                    <a:cubicBezTo>
                      <a:pt x="233" y="259"/>
                      <a:pt x="214" y="218"/>
                      <a:pt x="220" y="183"/>
                    </a:cubicBezTo>
                    <a:cubicBezTo>
                      <a:pt x="223" y="165"/>
                      <a:pt x="231" y="147"/>
                      <a:pt x="242" y="131"/>
                    </a:cubicBezTo>
                    <a:cubicBezTo>
                      <a:pt x="247" y="123"/>
                      <a:pt x="254" y="115"/>
                      <a:pt x="261" y="107"/>
                    </a:cubicBezTo>
                    <a:cubicBezTo>
                      <a:pt x="267" y="100"/>
                      <a:pt x="274" y="94"/>
                      <a:pt x="282" y="88"/>
                    </a:cubicBezTo>
                    <a:cubicBezTo>
                      <a:pt x="313" y="65"/>
                      <a:pt x="352" y="54"/>
                      <a:pt x="391" y="54"/>
                    </a:cubicBezTo>
                    <a:cubicBezTo>
                      <a:pt x="468" y="52"/>
                      <a:pt x="543" y="105"/>
                      <a:pt x="584" y="170"/>
                    </a:cubicBezTo>
                    <a:cubicBezTo>
                      <a:pt x="605" y="203"/>
                      <a:pt x="618" y="241"/>
                      <a:pt x="623" y="281"/>
                    </a:cubicBezTo>
                    <a:cubicBezTo>
                      <a:pt x="628" y="321"/>
                      <a:pt x="627" y="361"/>
                      <a:pt x="616" y="400"/>
                    </a:cubicBezTo>
                    <a:cubicBezTo>
                      <a:pt x="614" y="409"/>
                      <a:pt x="611" y="419"/>
                      <a:pt x="607" y="428"/>
                    </a:cubicBezTo>
                    <a:cubicBezTo>
                      <a:pt x="608" y="411"/>
                      <a:pt x="606" y="394"/>
                      <a:pt x="601" y="377"/>
                    </a:cubicBezTo>
                    <a:cubicBezTo>
                      <a:pt x="597" y="360"/>
                      <a:pt x="589" y="344"/>
                      <a:pt x="576" y="332"/>
                    </a:cubicBezTo>
                    <a:cubicBezTo>
                      <a:pt x="564" y="321"/>
                      <a:pt x="544" y="315"/>
                      <a:pt x="529" y="322"/>
                    </a:cubicBezTo>
                    <a:cubicBezTo>
                      <a:pt x="508" y="331"/>
                      <a:pt x="500" y="356"/>
                      <a:pt x="496" y="378"/>
                    </a:cubicBezTo>
                    <a:cubicBezTo>
                      <a:pt x="492" y="402"/>
                      <a:pt x="489" y="426"/>
                      <a:pt x="487" y="450"/>
                    </a:cubicBezTo>
                    <a:cubicBezTo>
                      <a:pt x="486" y="474"/>
                      <a:pt x="486" y="498"/>
                      <a:pt x="478" y="521"/>
                    </a:cubicBezTo>
                    <a:cubicBezTo>
                      <a:pt x="469" y="548"/>
                      <a:pt x="451" y="570"/>
                      <a:pt x="431" y="590"/>
                    </a:cubicBezTo>
                    <a:cubicBezTo>
                      <a:pt x="410" y="612"/>
                      <a:pt x="385" y="632"/>
                      <a:pt x="355" y="638"/>
                    </a:cubicBezTo>
                    <a:cubicBezTo>
                      <a:pt x="388" y="613"/>
                      <a:pt x="413" y="577"/>
                      <a:pt x="425" y="536"/>
                    </a:cubicBezTo>
                    <a:cubicBezTo>
                      <a:pt x="431" y="518"/>
                      <a:pt x="433" y="499"/>
                      <a:pt x="428" y="481"/>
                    </a:cubicBezTo>
                    <a:cubicBezTo>
                      <a:pt x="417" y="448"/>
                      <a:pt x="374" y="429"/>
                      <a:pt x="342" y="445"/>
                    </a:cubicBezTo>
                    <a:cubicBezTo>
                      <a:pt x="309" y="461"/>
                      <a:pt x="298" y="501"/>
                      <a:pt x="280" y="533"/>
                    </a:cubicBezTo>
                    <a:cubicBezTo>
                      <a:pt x="253" y="581"/>
                      <a:pt x="202" y="615"/>
                      <a:pt x="148" y="623"/>
                    </a:cubicBezTo>
                    <a:cubicBezTo>
                      <a:pt x="172" y="604"/>
                      <a:pt x="197" y="585"/>
                      <a:pt x="213" y="560"/>
                    </a:cubicBezTo>
                    <a:cubicBezTo>
                      <a:pt x="228" y="538"/>
                      <a:pt x="235" y="513"/>
                      <a:pt x="241" y="487"/>
                    </a:cubicBezTo>
                    <a:cubicBezTo>
                      <a:pt x="249" y="455"/>
                      <a:pt x="253" y="420"/>
                      <a:pt x="241" y="388"/>
                    </a:cubicBezTo>
                    <a:cubicBezTo>
                      <a:pt x="233" y="366"/>
                      <a:pt x="217" y="348"/>
                      <a:pt x="200" y="331"/>
                    </a:cubicBezTo>
                    <a:cubicBezTo>
                      <a:pt x="190" y="321"/>
                      <a:pt x="178" y="310"/>
                      <a:pt x="164" y="306"/>
                    </a:cubicBezTo>
                    <a:cubicBezTo>
                      <a:pt x="149" y="302"/>
                      <a:pt x="133" y="306"/>
                      <a:pt x="119" y="311"/>
                    </a:cubicBezTo>
                    <a:cubicBezTo>
                      <a:pt x="104" y="317"/>
                      <a:pt x="91" y="326"/>
                      <a:pt x="82" y="338"/>
                    </a:cubicBezTo>
                    <a:cubicBezTo>
                      <a:pt x="70" y="355"/>
                      <a:pt x="68" y="377"/>
                      <a:pt x="70" y="397"/>
                    </a:cubicBezTo>
                    <a:cubicBezTo>
                      <a:pt x="73" y="418"/>
                      <a:pt x="80" y="437"/>
                      <a:pt x="86" y="457"/>
                    </a:cubicBezTo>
                    <a:cubicBezTo>
                      <a:pt x="95" y="486"/>
                      <a:pt x="100" y="517"/>
                      <a:pt x="93" y="547"/>
                    </a:cubicBezTo>
                    <a:cubicBezTo>
                      <a:pt x="82" y="597"/>
                      <a:pt x="40" y="634"/>
                      <a:pt x="0" y="666"/>
                    </a:cubicBezTo>
                    <a:cubicBezTo>
                      <a:pt x="1" y="668"/>
                      <a:pt x="3" y="669"/>
                      <a:pt x="6" y="670"/>
                    </a:cubicBezTo>
                    <a:cubicBezTo>
                      <a:pt x="155" y="760"/>
                      <a:pt x="366" y="754"/>
                      <a:pt x="515" y="6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644" name="Freeform 38">
                <a:extLst>
                  <a:ext uri="{FF2B5EF4-FFF2-40B4-BE49-F238E27FC236}">
                    <a16:creationId xmlns:a16="http://schemas.microsoft.com/office/drawing/2014/main" id="{32C696AD-22F2-FD0F-7263-3876597FF3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86290" y="1321714"/>
                <a:ext cx="317905" cy="293822"/>
              </a:xfrm>
              <a:custGeom>
                <a:avLst/>
                <a:gdLst>
                  <a:gd name="T0" fmla="*/ 722 w 761"/>
                  <a:gd name="T1" fmla="*/ 172 h 703"/>
                  <a:gd name="T2" fmla="*/ 679 w 761"/>
                  <a:gd name="T3" fmla="*/ 114 h 703"/>
                  <a:gd name="T4" fmla="*/ 623 w 761"/>
                  <a:gd name="T5" fmla="*/ 66 h 703"/>
                  <a:gd name="T6" fmla="*/ 344 w 761"/>
                  <a:gd name="T7" fmla="*/ 25 h 703"/>
                  <a:gd name="T8" fmla="*/ 216 w 761"/>
                  <a:gd name="T9" fmla="*/ 88 h 703"/>
                  <a:gd name="T10" fmla="*/ 118 w 761"/>
                  <a:gd name="T11" fmla="*/ 187 h 703"/>
                  <a:gd name="T12" fmla="*/ 90 w 761"/>
                  <a:gd name="T13" fmla="*/ 696 h 703"/>
                  <a:gd name="T14" fmla="*/ 92 w 761"/>
                  <a:gd name="T15" fmla="*/ 703 h 703"/>
                  <a:gd name="T16" fmla="*/ 213 w 761"/>
                  <a:gd name="T17" fmla="*/ 609 h 703"/>
                  <a:gd name="T18" fmla="*/ 303 w 761"/>
                  <a:gd name="T19" fmla="*/ 616 h 703"/>
                  <a:gd name="T20" fmla="*/ 363 w 761"/>
                  <a:gd name="T21" fmla="*/ 632 h 703"/>
                  <a:gd name="T22" fmla="*/ 422 w 761"/>
                  <a:gd name="T23" fmla="*/ 621 h 703"/>
                  <a:gd name="T24" fmla="*/ 449 w 761"/>
                  <a:gd name="T25" fmla="*/ 584 h 703"/>
                  <a:gd name="T26" fmla="*/ 454 w 761"/>
                  <a:gd name="T27" fmla="*/ 538 h 703"/>
                  <a:gd name="T28" fmla="*/ 429 w 761"/>
                  <a:gd name="T29" fmla="*/ 502 h 703"/>
                  <a:gd name="T30" fmla="*/ 372 w 761"/>
                  <a:gd name="T31" fmla="*/ 461 h 703"/>
                  <a:gd name="T32" fmla="*/ 273 w 761"/>
                  <a:gd name="T33" fmla="*/ 461 h 703"/>
                  <a:gd name="T34" fmla="*/ 200 w 761"/>
                  <a:gd name="T35" fmla="*/ 489 h 703"/>
                  <a:gd name="T36" fmla="*/ 137 w 761"/>
                  <a:gd name="T37" fmla="*/ 555 h 703"/>
                  <a:gd name="T38" fmla="*/ 227 w 761"/>
                  <a:gd name="T39" fmla="*/ 422 h 703"/>
                  <a:gd name="T40" fmla="*/ 315 w 761"/>
                  <a:gd name="T41" fmla="*/ 360 h 703"/>
                  <a:gd name="T42" fmla="*/ 279 w 761"/>
                  <a:gd name="T43" fmla="*/ 274 h 703"/>
                  <a:gd name="T44" fmla="*/ 224 w 761"/>
                  <a:gd name="T45" fmla="*/ 277 h 703"/>
                  <a:gd name="T46" fmla="*/ 122 w 761"/>
                  <a:gd name="T47" fmla="*/ 347 h 703"/>
                  <a:gd name="T48" fmla="*/ 170 w 761"/>
                  <a:gd name="T49" fmla="*/ 271 h 703"/>
                  <a:gd name="T50" fmla="*/ 239 w 761"/>
                  <a:gd name="T51" fmla="*/ 224 h 703"/>
                  <a:gd name="T52" fmla="*/ 310 w 761"/>
                  <a:gd name="T53" fmla="*/ 215 h 703"/>
                  <a:gd name="T54" fmla="*/ 382 w 761"/>
                  <a:gd name="T55" fmla="*/ 206 h 703"/>
                  <a:gd name="T56" fmla="*/ 438 w 761"/>
                  <a:gd name="T57" fmla="*/ 174 h 703"/>
                  <a:gd name="T58" fmla="*/ 428 w 761"/>
                  <a:gd name="T59" fmla="*/ 126 h 703"/>
                  <a:gd name="T60" fmla="*/ 384 w 761"/>
                  <a:gd name="T61" fmla="*/ 101 h 703"/>
                  <a:gd name="T62" fmla="*/ 332 w 761"/>
                  <a:gd name="T63" fmla="*/ 95 h 703"/>
                  <a:gd name="T64" fmla="*/ 361 w 761"/>
                  <a:gd name="T65" fmla="*/ 86 h 703"/>
                  <a:gd name="T66" fmla="*/ 479 w 761"/>
                  <a:gd name="T67" fmla="*/ 80 h 703"/>
                  <a:gd name="T68" fmla="*/ 590 w 761"/>
                  <a:gd name="T69" fmla="*/ 118 h 703"/>
                  <a:gd name="T70" fmla="*/ 706 w 761"/>
                  <a:gd name="T71" fmla="*/ 311 h 703"/>
                  <a:gd name="T72" fmla="*/ 672 w 761"/>
                  <a:gd name="T73" fmla="*/ 420 h 703"/>
                  <a:gd name="T74" fmla="*/ 653 w 761"/>
                  <a:gd name="T75" fmla="*/ 441 h 703"/>
                  <a:gd name="T76" fmla="*/ 629 w 761"/>
                  <a:gd name="T77" fmla="*/ 460 h 703"/>
                  <a:gd name="T78" fmla="*/ 578 w 761"/>
                  <a:gd name="T79" fmla="*/ 482 h 703"/>
                  <a:gd name="T80" fmla="*/ 480 w 761"/>
                  <a:gd name="T81" fmla="*/ 438 h 703"/>
                  <a:gd name="T82" fmla="*/ 489 w 761"/>
                  <a:gd name="T83" fmla="*/ 333 h 703"/>
                  <a:gd name="T84" fmla="*/ 537 w 761"/>
                  <a:gd name="T85" fmla="*/ 308 h 703"/>
                  <a:gd name="T86" fmla="*/ 590 w 761"/>
                  <a:gd name="T87" fmla="*/ 326 h 703"/>
                  <a:gd name="T88" fmla="*/ 602 w 761"/>
                  <a:gd name="T89" fmla="*/ 371 h 703"/>
                  <a:gd name="T90" fmla="*/ 553 w 761"/>
                  <a:gd name="T91" fmla="*/ 397 h 703"/>
                  <a:gd name="T92" fmla="*/ 539 w 761"/>
                  <a:gd name="T93" fmla="*/ 412 h 703"/>
                  <a:gd name="T94" fmla="*/ 553 w 761"/>
                  <a:gd name="T95" fmla="*/ 426 h 703"/>
                  <a:gd name="T96" fmla="*/ 559 w 761"/>
                  <a:gd name="T97" fmla="*/ 425 h 703"/>
                  <a:gd name="T98" fmla="*/ 618 w 761"/>
                  <a:gd name="T99" fmla="*/ 381 h 703"/>
                  <a:gd name="T100" fmla="*/ 626 w 761"/>
                  <a:gd name="T101" fmla="*/ 342 h 703"/>
                  <a:gd name="T102" fmla="*/ 605 w 761"/>
                  <a:gd name="T103" fmla="*/ 309 h 703"/>
                  <a:gd name="T104" fmla="*/ 536 w 761"/>
                  <a:gd name="T105" fmla="*/ 284 h 703"/>
                  <a:gd name="T106" fmla="*/ 469 w 761"/>
                  <a:gd name="T107" fmla="*/ 315 h 703"/>
                  <a:gd name="T108" fmla="*/ 438 w 761"/>
                  <a:gd name="T109" fmla="*/ 382 h 703"/>
                  <a:gd name="T110" fmla="*/ 453 w 761"/>
                  <a:gd name="T111" fmla="*/ 455 h 703"/>
                  <a:gd name="T112" fmla="*/ 508 w 761"/>
                  <a:gd name="T113" fmla="*/ 505 h 703"/>
                  <a:gd name="T114" fmla="*/ 582 w 761"/>
                  <a:gd name="T115" fmla="*/ 521 h 703"/>
                  <a:gd name="T116" fmla="*/ 652 w 761"/>
                  <a:gd name="T117" fmla="*/ 496 h 703"/>
                  <a:gd name="T118" fmla="*/ 681 w 761"/>
                  <a:gd name="T119" fmla="*/ 475 h 703"/>
                  <a:gd name="T120" fmla="*/ 708 w 761"/>
                  <a:gd name="T121" fmla="*/ 448 h 703"/>
                  <a:gd name="T122" fmla="*/ 758 w 761"/>
                  <a:gd name="T123" fmla="*/ 312 h 703"/>
                  <a:gd name="T124" fmla="*/ 722 w 761"/>
                  <a:gd name="T125" fmla="*/ 172 h 7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61" h="703">
                    <a:moveTo>
                      <a:pt x="722" y="172"/>
                    </a:moveTo>
                    <a:cubicBezTo>
                      <a:pt x="710" y="151"/>
                      <a:pt x="695" y="131"/>
                      <a:pt x="679" y="114"/>
                    </a:cubicBezTo>
                    <a:cubicBezTo>
                      <a:pt x="662" y="96"/>
                      <a:pt x="644" y="80"/>
                      <a:pt x="623" y="66"/>
                    </a:cubicBezTo>
                    <a:cubicBezTo>
                      <a:pt x="540" y="14"/>
                      <a:pt x="439" y="0"/>
                      <a:pt x="344" y="25"/>
                    </a:cubicBezTo>
                    <a:cubicBezTo>
                      <a:pt x="297" y="37"/>
                      <a:pt x="254" y="60"/>
                      <a:pt x="216" y="88"/>
                    </a:cubicBezTo>
                    <a:cubicBezTo>
                      <a:pt x="178" y="117"/>
                      <a:pt x="147" y="149"/>
                      <a:pt x="118" y="187"/>
                    </a:cubicBezTo>
                    <a:cubicBezTo>
                      <a:pt x="6" y="336"/>
                      <a:pt x="0" y="547"/>
                      <a:pt x="90" y="696"/>
                    </a:cubicBezTo>
                    <a:cubicBezTo>
                      <a:pt x="91" y="699"/>
                      <a:pt x="92" y="701"/>
                      <a:pt x="92" y="703"/>
                    </a:cubicBezTo>
                    <a:cubicBezTo>
                      <a:pt x="126" y="662"/>
                      <a:pt x="163" y="620"/>
                      <a:pt x="213" y="609"/>
                    </a:cubicBezTo>
                    <a:cubicBezTo>
                      <a:pt x="243" y="603"/>
                      <a:pt x="274" y="607"/>
                      <a:pt x="303" y="616"/>
                    </a:cubicBezTo>
                    <a:cubicBezTo>
                      <a:pt x="323" y="622"/>
                      <a:pt x="342" y="629"/>
                      <a:pt x="363" y="632"/>
                    </a:cubicBezTo>
                    <a:cubicBezTo>
                      <a:pt x="383" y="635"/>
                      <a:pt x="405" y="632"/>
                      <a:pt x="422" y="621"/>
                    </a:cubicBezTo>
                    <a:cubicBezTo>
                      <a:pt x="434" y="612"/>
                      <a:pt x="443" y="598"/>
                      <a:pt x="449" y="584"/>
                    </a:cubicBezTo>
                    <a:cubicBezTo>
                      <a:pt x="455" y="569"/>
                      <a:pt x="458" y="553"/>
                      <a:pt x="454" y="538"/>
                    </a:cubicBezTo>
                    <a:cubicBezTo>
                      <a:pt x="450" y="524"/>
                      <a:pt x="439" y="512"/>
                      <a:pt x="429" y="502"/>
                    </a:cubicBezTo>
                    <a:cubicBezTo>
                      <a:pt x="412" y="485"/>
                      <a:pt x="394" y="470"/>
                      <a:pt x="372" y="461"/>
                    </a:cubicBezTo>
                    <a:cubicBezTo>
                      <a:pt x="341" y="449"/>
                      <a:pt x="306" y="454"/>
                      <a:pt x="273" y="461"/>
                    </a:cubicBezTo>
                    <a:cubicBezTo>
                      <a:pt x="248" y="467"/>
                      <a:pt x="222" y="474"/>
                      <a:pt x="200" y="489"/>
                    </a:cubicBezTo>
                    <a:cubicBezTo>
                      <a:pt x="175" y="506"/>
                      <a:pt x="156" y="530"/>
                      <a:pt x="137" y="555"/>
                    </a:cubicBezTo>
                    <a:cubicBezTo>
                      <a:pt x="145" y="500"/>
                      <a:pt x="179" y="449"/>
                      <a:pt x="227" y="422"/>
                    </a:cubicBezTo>
                    <a:cubicBezTo>
                      <a:pt x="259" y="404"/>
                      <a:pt x="299" y="393"/>
                      <a:pt x="315" y="360"/>
                    </a:cubicBezTo>
                    <a:cubicBezTo>
                      <a:pt x="331" y="329"/>
                      <a:pt x="313" y="285"/>
                      <a:pt x="279" y="274"/>
                    </a:cubicBezTo>
                    <a:cubicBezTo>
                      <a:pt x="261" y="269"/>
                      <a:pt x="242" y="271"/>
                      <a:pt x="224" y="277"/>
                    </a:cubicBezTo>
                    <a:cubicBezTo>
                      <a:pt x="184" y="289"/>
                      <a:pt x="147" y="314"/>
                      <a:pt x="122" y="347"/>
                    </a:cubicBezTo>
                    <a:cubicBezTo>
                      <a:pt x="128" y="317"/>
                      <a:pt x="148" y="293"/>
                      <a:pt x="170" y="271"/>
                    </a:cubicBezTo>
                    <a:cubicBezTo>
                      <a:pt x="190" y="251"/>
                      <a:pt x="212" y="233"/>
                      <a:pt x="239" y="224"/>
                    </a:cubicBezTo>
                    <a:cubicBezTo>
                      <a:pt x="262" y="216"/>
                      <a:pt x="286" y="216"/>
                      <a:pt x="310" y="215"/>
                    </a:cubicBezTo>
                    <a:cubicBezTo>
                      <a:pt x="334" y="213"/>
                      <a:pt x="358" y="210"/>
                      <a:pt x="382" y="206"/>
                    </a:cubicBezTo>
                    <a:cubicBezTo>
                      <a:pt x="404" y="202"/>
                      <a:pt x="429" y="194"/>
                      <a:pt x="438" y="174"/>
                    </a:cubicBezTo>
                    <a:cubicBezTo>
                      <a:pt x="445" y="158"/>
                      <a:pt x="439" y="139"/>
                      <a:pt x="428" y="126"/>
                    </a:cubicBezTo>
                    <a:cubicBezTo>
                      <a:pt x="417" y="113"/>
                      <a:pt x="400" y="106"/>
                      <a:pt x="384" y="101"/>
                    </a:cubicBezTo>
                    <a:cubicBezTo>
                      <a:pt x="366" y="96"/>
                      <a:pt x="349" y="94"/>
                      <a:pt x="332" y="95"/>
                    </a:cubicBezTo>
                    <a:cubicBezTo>
                      <a:pt x="342" y="91"/>
                      <a:pt x="351" y="88"/>
                      <a:pt x="361" y="86"/>
                    </a:cubicBezTo>
                    <a:cubicBezTo>
                      <a:pt x="399" y="76"/>
                      <a:pt x="439" y="74"/>
                      <a:pt x="479" y="80"/>
                    </a:cubicBezTo>
                    <a:cubicBezTo>
                      <a:pt x="519" y="85"/>
                      <a:pt x="557" y="98"/>
                      <a:pt x="590" y="118"/>
                    </a:cubicBezTo>
                    <a:cubicBezTo>
                      <a:pt x="655" y="159"/>
                      <a:pt x="708" y="234"/>
                      <a:pt x="706" y="311"/>
                    </a:cubicBezTo>
                    <a:cubicBezTo>
                      <a:pt x="706" y="350"/>
                      <a:pt x="695" y="389"/>
                      <a:pt x="672" y="420"/>
                    </a:cubicBezTo>
                    <a:cubicBezTo>
                      <a:pt x="666" y="428"/>
                      <a:pt x="660" y="435"/>
                      <a:pt x="653" y="441"/>
                    </a:cubicBezTo>
                    <a:cubicBezTo>
                      <a:pt x="645" y="448"/>
                      <a:pt x="637" y="455"/>
                      <a:pt x="629" y="460"/>
                    </a:cubicBezTo>
                    <a:cubicBezTo>
                      <a:pt x="613" y="472"/>
                      <a:pt x="596" y="480"/>
                      <a:pt x="578" y="482"/>
                    </a:cubicBezTo>
                    <a:cubicBezTo>
                      <a:pt x="542" y="488"/>
                      <a:pt x="502" y="469"/>
                      <a:pt x="480" y="438"/>
                    </a:cubicBezTo>
                    <a:cubicBezTo>
                      <a:pt x="458" y="408"/>
                      <a:pt x="464" y="363"/>
                      <a:pt x="489" y="333"/>
                    </a:cubicBezTo>
                    <a:cubicBezTo>
                      <a:pt x="501" y="319"/>
                      <a:pt x="518" y="309"/>
                      <a:pt x="537" y="308"/>
                    </a:cubicBezTo>
                    <a:cubicBezTo>
                      <a:pt x="555" y="307"/>
                      <a:pt x="576" y="314"/>
                      <a:pt x="590" y="326"/>
                    </a:cubicBezTo>
                    <a:cubicBezTo>
                      <a:pt x="606" y="338"/>
                      <a:pt x="612" y="355"/>
                      <a:pt x="602" y="371"/>
                    </a:cubicBezTo>
                    <a:cubicBezTo>
                      <a:pt x="592" y="386"/>
                      <a:pt x="572" y="397"/>
                      <a:pt x="553" y="397"/>
                    </a:cubicBezTo>
                    <a:cubicBezTo>
                      <a:pt x="545" y="397"/>
                      <a:pt x="539" y="404"/>
                      <a:pt x="539" y="412"/>
                    </a:cubicBezTo>
                    <a:cubicBezTo>
                      <a:pt x="539" y="420"/>
                      <a:pt x="546" y="426"/>
                      <a:pt x="553" y="426"/>
                    </a:cubicBezTo>
                    <a:cubicBezTo>
                      <a:pt x="555" y="426"/>
                      <a:pt x="557" y="426"/>
                      <a:pt x="559" y="425"/>
                    </a:cubicBezTo>
                    <a:cubicBezTo>
                      <a:pt x="582" y="415"/>
                      <a:pt x="604" y="403"/>
                      <a:pt x="618" y="381"/>
                    </a:cubicBezTo>
                    <a:cubicBezTo>
                      <a:pt x="626" y="370"/>
                      <a:pt x="629" y="355"/>
                      <a:pt x="626" y="342"/>
                    </a:cubicBezTo>
                    <a:cubicBezTo>
                      <a:pt x="623" y="328"/>
                      <a:pt x="614" y="317"/>
                      <a:pt x="605" y="309"/>
                    </a:cubicBezTo>
                    <a:cubicBezTo>
                      <a:pt x="585" y="293"/>
                      <a:pt x="562" y="284"/>
                      <a:pt x="536" y="284"/>
                    </a:cubicBezTo>
                    <a:cubicBezTo>
                      <a:pt x="510" y="284"/>
                      <a:pt x="485" y="297"/>
                      <a:pt x="469" y="315"/>
                    </a:cubicBezTo>
                    <a:cubicBezTo>
                      <a:pt x="452" y="334"/>
                      <a:pt x="441" y="357"/>
                      <a:pt x="438" y="382"/>
                    </a:cubicBezTo>
                    <a:cubicBezTo>
                      <a:pt x="434" y="407"/>
                      <a:pt x="440" y="434"/>
                      <a:pt x="453" y="455"/>
                    </a:cubicBezTo>
                    <a:cubicBezTo>
                      <a:pt x="467" y="477"/>
                      <a:pt x="486" y="494"/>
                      <a:pt x="508" y="505"/>
                    </a:cubicBezTo>
                    <a:cubicBezTo>
                      <a:pt x="530" y="517"/>
                      <a:pt x="556" y="523"/>
                      <a:pt x="582" y="521"/>
                    </a:cubicBezTo>
                    <a:cubicBezTo>
                      <a:pt x="608" y="518"/>
                      <a:pt x="632" y="508"/>
                      <a:pt x="652" y="496"/>
                    </a:cubicBezTo>
                    <a:cubicBezTo>
                      <a:pt x="663" y="489"/>
                      <a:pt x="672" y="482"/>
                      <a:pt x="681" y="475"/>
                    </a:cubicBezTo>
                    <a:cubicBezTo>
                      <a:pt x="691" y="467"/>
                      <a:pt x="700" y="458"/>
                      <a:pt x="708" y="448"/>
                    </a:cubicBezTo>
                    <a:cubicBezTo>
                      <a:pt x="739" y="410"/>
                      <a:pt x="756" y="361"/>
                      <a:pt x="758" y="312"/>
                    </a:cubicBezTo>
                    <a:cubicBezTo>
                      <a:pt x="761" y="263"/>
                      <a:pt x="746" y="213"/>
                      <a:pt x="722" y="1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645" name="Freeform 39">
                <a:extLst>
                  <a:ext uri="{FF2B5EF4-FFF2-40B4-BE49-F238E27FC236}">
                    <a16:creationId xmlns:a16="http://schemas.microsoft.com/office/drawing/2014/main" id="{9FE0BDCC-CFD7-1830-33F8-781E7D4FF2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20934" y="1539155"/>
                <a:ext cx="54360" cy="143126"/>
              </a:xfrm>
              <a:custGeom>
                <a:avLst/>
                <a:gdLst>
                  <a:gd name="T0" fmla="*/ 90 w 131"/>
                  <a:gd name="T1" fmla="*/ 97 h 342"/>
                  <a:gd name="T2" fmla="*/ 93 w 131"/>
                  <a:gd name="T3" fmla="*/ 13 h 342"/>
                  <a:gd name="T4" fmla="*/ 63 w 131"/>
                  <a:gd name="T5" fmla="*/ 93 h 342"/>
                  <a:gd name="T6" fmla="*/ 79 w 131"/>
                  <a:gd name="T7" fmla="*/ 210 h 342"/>
                  <a:gd name="T8" fmla="*/ 70 w 131"/>
                  <a:gd name="T9" fmla="*/ 212 h 342"/>
                  <a:gd name="T10" fmla="*/ 69 w 131"/>
                  <a:gd name="T11" fmla="*/ 0 h 342"/>
                  <a:gd name="T12" fmla="*/ 22 w 131"/>
                  <a:gd name="T13" fmla="*/ 61 h 342"/>
                  <a:gd name="T14" fmla="*/ 12 w 131"/>
                  <a:gd name="T15" fmla="*/ 178 h 342"/>
                  <a:gd name="T16" fmla="*/ 90 w 131"/>
                  <a:gd name="T17" fmla="*/ 342 h 342"/>
                  <a:gd name="T18" fmla="*/ 123 w 131"/>
                  <a:gd name="T19" fmla="*/ 222 h 342"/>
                  <a:gd name="T20" fmla="*/ 90 w 131"/>
                  <a:gd name="T21" fmla="*/ 97 h 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1" h="342">
                    <a:moveTo>
                      <a:pt x="90" y="97"/>
                    </a:moveTo>
                    <a:cubicBezTo>
                      <a:pt x="88" y="84"/>
                      <a:pt x="94" y="37"/>
                      <a:pt x="93" y="13"/>
                    </a:cubicBezTo>
                    <a:cubicBezTo>
                      <a:pt x="77" y="37"/>
                      <a:pt x="65" y="60"/>
                      <a:pt x="63" y="93"/>
                    </a:cubicBezTo>
                    <a:cubicBezTo>
                      <a:pt x="61" y="132"/>
                      <a:pt x="71" y="171"/>
                      <a:pt x="79" y="210"/>
                    </a:cubicBezTo>
                    <a:cubicBezTo>
                      <a:pt x="81" y="216"/>
                      <a:pt x="72" y="218"/>
                      <a:pt x="70" y="212"/>
                    </a:cubicBezTo>
                    <a:cubicBezTo>
                      <a:pt x="50" y="149"/>
                      <a:pt x="13" y="50"/>
                      <a:pt x="69" y="0"/>
                    </a:cubicBezTo>
                    <a:cubicBezTo>
                      <a:pt x="48" y="11"/>
                      <a:pt x="27" y="51"/>
                      <a:pt x="22" y="61"/>
                    </a:cubicBezTo>
                    <a:cubicBezTo>
                      <a:pt x="5" y="98"/>
                      <a:pt x="0" y="140"/>
                      <a:pt x="12" y="178"/>
                    </a:cubicBezTo>
                    <a:cubicBezTo>
                      <a:pt x="30" y="236"/>
                      <a:pt x="83" y="281"/>
                      <a:pt x="90" y="342"/>
                    </a:cubicBezTo>
                    <a:cubicBezTo>
                      <a:pt x="124" y="315"/>
                      <a:pt x="131" y="265"/>
                      <a:pt x="123" y="222"/>
                    </a:cubicBezTo>
                    <a:cubicBezTo>
                      <a:pt x="115" y="180"/>
                      <a:pt x="97" y="140"/>
                      <a:pt x="90" y="9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646" name="Freeform 40">
                <a:extLst>
                  <a:ext uri="{FF2B5EF4-FFF2-40B4-BE49-F238E27FC236}">
                    <a16:creationId xmlns:a16="http://schemas.microsoft.com/office/drawing/2014/main" id="{CAB81D5E-368F-DF1D-61D0-D7E1938C39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98227" y="1634802"/>
                <a:ext cx="70875" cy="136933"/>
              </a:xfrm>
              <a:custGeom>
                <a:avLst/>
                <a:gdLst>
                  <a:gd name="T0" fmla="*/ 85 w 170"/>
                  <a:gd name="T1" fmla="*/ 90 h 328"/>
                  <a:gd name="T2" fmla="*/ 69 w 170"/>
                  <a:gd name="T3" fmla="*/ 8 h 328"/>
                  <a:gd name="T4" fmla="*/ 59 w 170"/>
                  <a:gd name="T5" fmla="*/ 92 h 328"/>
                  <a:gd name="T6" fmla="*/ 102 w 170"/>
                  <a:gd name="T7" fmla="*/ 202 h 328"/>
                  <a:gd name="T8" fmla="*/ 93 w 170"/>
                  <a:gd name="T9" fmla="*/ 207 h 328"/>
                  <a:gd name="T10" fmla="*/ 43 w 170"/>
                  <a:gd name="T11" fmla="*/ 0 h 328"/>
                  <a:gd name="T12" fmla="*/ 11 w 170"/>
                  <a:gd name="T13" fmla="*/ 71 h 328"/>
                  <a:gd name="T14" fmla="*/ 29 w 170"/>
                  <a:gd name="T15" fmla="*/ 187 h 328"/>
                  <a:gd name="T16" fmla="*/ 143 w 170"/>
                  <a:gd name="T17" fmla="*/ 328 h 328"/>
                  <a:gd name="T18" fmla="*/ 147 w 170"/>
                  <a:gd name="T19" fmla="*/ 204 h 328"/>
                  <a:gd name="T20" fmla="*/ 85 w 170"/>
                  <a:gd name="T21" fmla="*/ 90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0" h="328">
                    <a:moveTo>
                      <a:pt x="85" y="90"/>
                    </a:moveTo>
                    <a:cubicBezTo>
                      <a:pt x="81" y="78"/>
                      <a:pt x="76" y="30"/>
                      <a:pt x="69" y="8"/>
                    </a:cubicBezTo>
                    <a:cubicBezTo>
                      <a:pt x="59" y="35"/>
                      <a:pt x="53" y="60"/>
                      <a:pt x="59" y="92"/>
                    </a:cubicBezTo>
                    <a:cubicBezTo>
                      <a:pt x="66" y="131"/>
                      <a:pt x="84" y="167"/>
                      <a:pt x="102" y="202"/>
                    </a:cubicBezTo>
                    <a:cubicBezTo>
                      <a:pt x="104" y="208"/>
                      <a:pt x="96" y="212"/>
                      <a:pt x="93" y="207"/>
                    </a:cubicBezTo>
                    <a:cubicBezTo>
                      <a:pt x="59" y="149"/>
                      <a:pt x="0" y="62"/>
                      <a:pt x="43" y="0"/>
                    </a:cubicBezTo>
                    <a:cubicBezTo>
                      <a:pt x="25" y="16"/>
                      <a:pt x="13" y="59"/>
                      <a:pt x="11" y="71"/>
                    </a:cubicBezTo>
                    <a:cubicBezTo>
                      <a:pt x="3" y="110"/>
                      <a:pt x="8" y="153"/>
                      <a:pt x="29" y="187"/>
                    </a:cubicBezTo>
                    <a:cubicBezTo>
                      <a:pt x="60" y="239"/>
                      <a:pt x="122" y="271"/>
                      <a:pt x="143" y="328"/>
                    </a:cubicBezTo>
                    <a:cubicBezTo>
                      <a:pt x="170" y="294"/>
                      <a:pt x="164" y="244"/>
                      <a:pt x="147" y="204"/>
                    </a:cubicBezTo>
                    <a:cubicBezTo>
                      <a:pt x="130" y="165"/>
                      <a:pt x="102" y="130"/>
                      <a:pt x="85" y="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647" name="Freeform 41">
                <a:extLst>
                  <a:ext uri="{FF2B5EF4-FFF2-40B4-BE49-F238E27FC236}">
                    <a16:creationId xmlns:a16="http://schemas.microsoft.com/office/drawing/2014/main" id="{A839F2B2-E7CA-AB59-6592-C34E6F46D4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98227" y="1742147"/>
                <a:ext cx="70875" cy="136933"/>
              </a:xfrm>
              <a:custGeom>
                <a:avLst/>
                <a:gdLst>
                  <a:gd name="T0" fmla="*/ 85 w 170"/>
                  <a:gd name="T1" fmla="*/ 90 h 328"/>
                  <a:gd name="T2" fmla="*/ 69 w 170"/>
                  <a:gd name="T3" fmla="*/ 8 h 328"/>
                  <a:gd name="T4" fmla="*/ 59 w 170"/>
                  <a:gd name="T5" fmla="*/ 91 h 328"/>
                  <a:gd name="T6" fmla="*/ 102 w 170"/>
                  <a:gd name="T7" fmla="*/ 202 h 328"/>
                  <a:gd name="T8" fmla="*/ 93 w 170"/>
                  <a:gd name="T9" fmla="*/ 206 h 328"/>
                  <a:gd name="T10" fmla="*/ 43 w 170"/>
                  <a:gd name="T11" fmla="*/ 0 h 328"/>
                  <a:gd name="T12" fmla="*/ 11 w 170"/>
                  <a:gd name="T13" fmla="*/ 71 h 328"/>
                  <a:gd name="T14" fmla="*/ 29 w 170"/>
                  <a:gd name="T15" fmla="*/ 187 h 328"/>
                  <a:gd name="T16" fmla="*/ 143 w 170"/>
                  <a:gd name="T17" fmla="*/ 328 h 328"/>
                  <a:gd name="T18" fmla="*/ 147 w 170"/>
                  <a:gd name="T19" fmla="*/ 204 h 328"/>
                  <a:gd name="T20" fmla="*/ 85 w 170"/>
                  <a:gd name="T21" fmla="*/ 90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0" h="328">
                    <a:moveTo>
                      <a:pt x="85" y="90"/>
                    </a:moveTo>
                    <a:cubicBezTo>
                      <a:pt x="81" y="78"/>
                      <a:pt x="76" y="30"/>
                      <a:pt x="69" y="8"/>
                    </a:cubicBezTo>
                    <a:cubicBezTo>
                      <a:pt x="59" y="34"/>
                      <a:pt x="53" y="60"/>
                      <a:pt x="59" y="91"/>
                    </a:cubicBezTo>
                    <a:cubicBezTo>
                      <a:pt x="66" y="131"/>
                      <a:pt x="84" y="166"/>
                      <a:pt x="102" y="202"/>
                    </a:cubicBezTo>
                    <a:cubicBezTo>
                      <a:pt x="104" y="207"/>
                      <a:pt x="96" y="212"/>
                      <a:pt x="93" y="206"/>
                    </a:cubicBezTo>
                    <a:cubicBezTo>
                      <a:pt x="59" y="149"/>
                      <a:pt x="0" y="61"/>
                      <a:pt x="43" y="0"/>
                    </a:cubicBezTo>
                    <a:cubicBezTo>
                      <a:pt x="25" y="16"/>
                      <a:pt x="13" y="59"/>
                      <a:pt x="11" y="71"/>
                    </a:cubicBezTo>
                    <a:cubicBezTo>
                      <a:pt x="3" y="110"/>
                      <a:pt x="8" y="152"/>
                      <a:pt x="29" y="187"/>
                    </a:cubicBezTo>
                    <a:cubicBezTo>
                      <a:pt x="60" y="239"/>
                      <a:pt x="122" y="271"/>
                      <a:pt x="143" y="328"/>
                    </a:cubicBezTo>
                    <a:cubicBezTo>
                      <a:pt x="170" y="293"/>
                      <a:pt x="164" y="244"/>
                      <a:pt x="147" y="204"/>
                    </a:cubicBezTo>
                    <a:cubicBezTo>
                      <a:pt x="130" y="164"/>
                      <a:pt x="102" y="130"/>
                      <a:pt x="85" y="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648" name="Freeform 42">
                <a:extLst>
                  <a:ext uri="{FF2B5EF4-FFF2-40B4-BE49-F238E27FC236}">
                    <a16:creationId xmlns:a16="http://schemas.microsoft.com/office/drawing/2014/main" id="{8436C45A-8487-C816-8646-668312F85F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41324" y="1153127"/>
                <a:ext cx="142438" cy="58489"/>
              </a:xfrm>
              <a:custGeom>
                <a:avLst/>
                <a:gdLst>
                  <a:gd name="T0" fmla="*/ 275 w 340"/>
                  <a:gd name="T1" fmla="*/ 122 h 139"/>
                  <a:gd name="T2" fmla="*/ 340 w 340"/>
                  <a:gd name="T3" fmla="*/ 79 h 139"/>
                  <a:gd name="T4" fmla="*/ 128 w 340"/>
                  <a:gd name="T5" fmla="*/ 64 h 139"/>
                  <a:gd name="T6" fmla="*/ 131 w 340"/>
                  <a:gd name="T7" fmla="*/ 55 h 139"/>
                  <a:gd name="T8" fmla="*/ 247 w 340"/>
                  <a:gd name="T9" fmla="*/ 79 h 139"/>
                  <a:gd name="T10" fmla="*/ 328 w 340"/>
                  <a:gd name="T11" fmla="*/ 54 h 139"/>
                  <a:gd name="T12" fmla="*/ 244 w 340"/>
                  <a:gd name="T13" fmla="*/ 52 h 139"/>
                  <a:gd name="T14" fmla="*/ 121 w 340"/>
                  <a:gd name="T15" fmla="*/ 10 h 139"/>
                  <a:gd name="T16" fmla="*/ 0 w 340"/>
                  <a:gd name="T17" fmla="*/ 35 h 139"/>
                  <a:gd name="T18" fmla="*/ 158 w 340"/>
                  <a:gd name="T19" fmla="*/ 124 h 139"/>
                  <a:gd name="T20" fmla="*/ 275 w 340"/>
                  <a:gd name="T21" fmla="*/ 122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0" h="139">
                    <a:moveTo>
                      <a:pt x="275" y="122"/>
                    </a:moveTo>
                    <a:cubicBezTo>
                      <a:pt x="286" y="118"/>
                      <a:pt x="327" y="99"/>
                      <a:pt x="340" y="79"/>
                    </a:cubicBezTo>
                    <a:cubicBezTo>
                      <a:pt x="286" y="132"/>
                      <a:pt x="190" y="88"/>
                      <a:pt x="128" y="64"/>
                    </a:cubicBezTo>
                    <a:cubicBezTo>
                      <a:pt x="122" y="62"/>
                      <a:pt x="125" y="53"/>
                      <a:pt x="131" y="55"/>
                    </a:cubicBezTo>
                    <a:cubicBezTo>
                      <a:pt x="169" y="66"/>
                      <a:pt x="207" y="79"/>
                      <a:pt x="247" y="79"/>
                    </a:cubicBezTo>
                    <a:cubicBezTo>
                      <a:pt x="279" y="79"/>
                      <a:pt x="303" y="69"/>
                      <a:pt x="328" y="54"/>
                    </a:cubicBezTo>
                    <a:cubicBezTo>
                      <a:pt x="305" y="52"/>
                      <a:pt x="257" y="55"/>
                      <a:pt x="244" y="52"/>
                    </a:cubicBezTo>
                    <a:cubicBezTo>
                      <a:pt x="202" y="42"/>
                      <a:pt x="163" y="21"/>
                      <a:pt x="121" y="10"/>
                    </a:cubicBezTo>
                    <a:cubicBezTo>
                      <a:pt x="79" y="0"/>
                      <a:pt x="29" y="3"/>
                      <a:pt x="0" y="35"/>
                    </a:cubicBezTo>
                    <a:cubicBezTo>
                      <a:pt x="60" y="46"/>
                      <a:pt x="101" y="102"/>
                      <a:pt x="158" y="124"/>
                    </a:cubicBezTo>
                    <a:cubicBezTo>
                      <a:pt x="195" y="139"/>
                      <a:pt x="238" y="137"/>
                      <a:pt x="275" y="1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649" name="Freeform 43">
                <a:extLst>
                  <a:ext uri="{FF2B5EF4-FFF2-40B4-BE49-F238E27FC236}">
                    <a16:creationId xmlns:a16="http://schemas.microsoft.com/office/drawing/2014/main" id="{3348B3A6-9FDA-2193-B770-07BD2D3EEF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46365" y="1144870"/>
                <a:ext cx="134181" cy="77756"/>
              </a:xfrm>
              <a:custGeom>
                <a:avLst/>
                <a:gdLst>
                  <a:gd name="T0" fmla="*/ 117 w 320"/>
                  <a:gd name="T1" fmla="*/ 82 h 185"/>
                  <a:gd name="T2" fmla="*/ 122 w 320"/>
                  <a:gd name="T3" fmla="*/ 74 h 185"/>
                  <a:gd name="T4" fmla="*/ 230 w 320"/>
                  <a:gd name="T5" fmla="*/ 125 h 185"/>
                  <a:gd name="T6" fmla="*/ 314 w 320"/>
                  <a:gd name="T7" fmla="*/ 120 h 185"/>
                  <a:gd name="T8" fmla="*/ 233 w 320"/>
                  <a:gd name="T9" fmla="*/ 98 h 185"/>
                  <a:gd name="T10" fmla="*/ 124 w 320"/>
                  <a:gd name="T11" fmla="*/ 29 h 185"/>
                  <a:gd name="T12" fmla="*/ 0 w 320"/>
                  <a:gd name="T13" fmla="*/ 24 h 185"/>
                  <a:gd name="T14" fmla="*/ 133 w 320"/>
                  <a:gd name="T15" fmla="*/ 148 h 185"/>
                  <a:gd name="T16" fmla="*/ 247 w 320"/>
                  <a:gd name="T17" fmla="*/ 174 h 185"/>
                  <a:gd name="T18" fmla="*/ 320 w 320"/>
                  <a:gd name="T19" fmla="*/ 147 h 185"/>
                  <a:gd name="T20" fmla="*/ 117 w 320"/>
                  <a:gd name="T21" fmla="*/ 82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0" h="185">
                    <a:moveTo>
                      <a:pt x="117" y="82"/>
                    </a:moveTo>
                    <a:cubicBezTo>
                      <a:pt x="112" y="79"/>
                      <a:pt x="117" y="71"/>
                      <a:pt x="122" y="74"/>
                    </a:cubicBezTo>
                    <a:cubicBezTo>
                      <a:pt x="157" y="94"/>
                      <a:pt x="191" y="115"/>
                      <a:pt x="230" y="125"/>
                    </a:cubicBezTo>
                    <a:cubicBezTo>
                      <a:pt x="261" y="132"/>
                      <a:pt x="287" y="128"/>
                      <a:pt x="314" y="120"/>
                    </a:cubicBezTo>
                    <a:cubicBezTo>
                      <a:pt x="292" y="112"/>
                      <a:pt x="245" y="104"/>
                      <a:pt x="233" y="98"/>
                    </a:cubicBezTo>
                    <a:cubicBezTo>
                      <a:pt x="195" y="79"/>
                      <a:pt x="162" y="49"/>
                      <a:pt x="124" y="29"/>
                    </a:cubicBezTo>
                    <a:cubicBezTo>
                      <a:pt x="85" y="9"/>
                      <a:pt x="36" y="0"/>
                      <a:pt x="0" y="24"/>
                    </a:cubicBezTo>
                    <a:cubicBezTo>
                      <a:pt x="55" y="49"/>
                      <a:pt x="82" y="114"/>
                      <a:pt x="133" y="148"/>
                    </a:cubicBezTo>
                    <a:cubicBezTo>
                      <a:pt x="166" y="171"/>
                      <a:pt x="207" y="179"/>
                      <a:pt x="247" y="174"/>
                    </a:cubicBezTo>
                    <a:cubicBezTo>
                      <a:pt x="259" y="172"/>
                      <a:pt x="303" y="163"/>
                      <a:pt x="320" y="147"/>
                    </a:cubicBezTo>
                    <a:cubicBezTo>
                      <a:pt x="256" y="185"/>
                      <a:pt x="172" y="120"/>
                      <a:pt x="117" y="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650" name="Freeform 44">
                <a:extLst>
                  <a:ext uri="{FF2B5EF4-FFF2-40B4-BE49-F238E27FC236}">
                    <a16:creationId xmlns:a16="http://schemas.microsoft.com/office/drawing/2014/main" id="{16CA99F4-313A-7923-9F84-07A6F09DE4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0397" y="1144870"/>
                <a:ext cx="134181" cy="77756"/>
              </a:xfrm>
              <a:custGeom>
                <a:avLst/>
                <a:gdLst>
                  <a:gd name="T0" fmla="*/ 117 w 320"/>
                  <a:gd name="T1" fmla="*/ 82 h 185"/>
                  <a:gd name="T2" fmla="*/ 122 w 320"/>
                  <a:gd name="T3" fmla="*/ 74 h 185"/>
                  <a:gd name="T4" fmla="*/ 230 w 320"/>
                  <a:gd name="T5" fmla="*/ 124 h 185"/>
                  <a:gd name="T6" fmla="*/ 314 w 320"/>
                  <a:gd name="T7" fmla="*/ 120 h 185"/>
                  <a:gd name="T8" fmla="*/ 233 w 320"/>
                  <a:gd name="T9" fmla="*/ 98 h 185"/>
                  <a:gd name="T10" fmla="*/ 123 w 320"/>
                  <a:gd name="T11" fmla="*/ 29 h 185"/>
                  <a:gd name="T12" fmla="*/ 0 w 320"/>
                  <a:gd name="T13" fmla="*/ 24 h 185"/>
                  <a:gd name="T14" fmla="*/ 132 w 320"/>
                  <a:gd name="T15" fmla="*/ 148 h 185"/>
                  <a:gd name="T16" fmla="*/ 247 w 320"/>
                  <a:gd name="T17" fmla="*/ 174 h 185"/>
                  <a:gd name="T18" fmla="*/ 320 w 320"/>
                  <a:gd name="T19" fmla="*/ 147 h 185"/>
                  <a:gd name="T20" fmla="*/ 117 w 320"/>
                  <a:gd name="T21" fmla="*/ 82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0" h="185">
                    <a:moveTo>
                      <a:pt x="117" y="82"/>
                    </a:moveTo>
                    <a:cubicBezTo>
                      <a:pt x="112" y="79"/>
                      <a:pt x="117" y="71"/>
                      <a:pt x="122" y="74"/>
                    </a:cubicBezTo>
                    <a:cubicBezTo>
                      <a:pt x="156" y="94"/>
                      <a:pt x="191" y="115"/>
                      <a:pt x="230" y="124"/>
                    </a:cubicBezTo>
                    <a:cubicBezTo>
                      <a:pt x="261" y="132"/>
                      <a:pt x="287" y="128"/>
                      <a:pt x="314" y="120"/>
                    </a:cubicBezTo>
                    <a:cubicBezTo>
                      <a:pt x="292" y="112"/>
                      <a:pt x="245" y="104"/>
                      <a:pt x="233" y="98"/>
                    </a:cubicBezTo>
                    <a:cubicBezTo>
                      <a:pt x="194" y="79"/>
                      <a:pt x="162" y="49"/>
                      <a:pt x="123" y="29"/>
                    </a:cubicBezTo>
                    <a:cubicBezTo>
                      <a:pt x="85" y="9"/>
                      <a:pt x="36" y="0"/>
                      <a:pt x="0" y="24"/>
                    </a:cubicBezTo>
                    <a:cubicBezTo>
                      <a:pt x="55" y="49"/>
                      <a:pt x="82" y="114"/>
                      <a:pt x="132" y="148"/>
                    </a:cubicBezTo>
                    <a:cubicBezTo>
                      <a:pt x="165" y="171"/>
                      <a:pt x="207" y="179"/>
                      <a:pt x="247" y="174"/>
                    </a:cubicBezTo>
                    <a:cubicBezTo>
                      <a:pt x="259" y="172"/>
                      <a:pt x="303" y="163"/>
                      <a:pt x="320" y="147"/>
                    </a:cubicBezTo>
                    <a:cubicBezTo>
                      <a:pt x="256" y="185"/>
                      <a:pt x="172" y="120"/>
                      <a:pt x="117" y="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651" name="Oval 45">
                <a:extLst>
                  <a:ext uri="{FF2B5EF4-FFF2-40B4-BE49-F238E27FC236}">
                    <a16:creationId xmlns:a16="http://schemas.microsoft.com/office/drawing/2014/main" id="{44E1ED9F-C2A7-0E2E-E3C5-2825CCFFBA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22984" y="1455894"/>
                <a:ext cx="52984" cy="5298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</p:grpSp>
      </p:grpSp>
      <p:grpSp>
        <p:nvGrpSpPr>
          <p:cNvPr id="637" name="组合 636">
            <a:extLst>
              <a:ext uri="{FF2B5EF4-FFF2-40B4-BE49-F238E27FC236}">
                <a16:creationId xmlns:a16="http://schemas.microsoft.com/office/drawing/2014/main" id="{4F5E987B-EE1F-D689-3E4F-219BFDE4902B}"/>
              </a:ext>
            </a:extLst>
          </p:cNvPr>
          <p:cNvGrpSpPr/>
          <p:nvPr/>
        </p:nvGrpSpPr>
        <p:grpSpPr>
          <a:xfrm>
            <a:off x="9091564" y="5791246"/>
            <a:ext cx="1595049" cy="412122"/>
            <a:chOff x="6475814" y="4223057"/>
            <a:chExt cx="2334573" cy="603197"/>
          </a:xfrm>
        </p:grpSpPr>
        <p:sp>
          <p:nvSpPr>
            <p:cNvPr id="638" name="任意多边形: 形状 637">
              <a:extLst>
                <a:ext uri="{FF2B5EF4-FFF2-40B4-BE49-F238E27FC236}">
                  <a16:creationId xmlns:a16="http://schemas.microsoft.com/office/drawing/2014/main" id="{4386999D-2998-456A-1DA4-3E86AD601876}"/>
                </a:ext>
              </a:extLst>
            </p:cNvPr>
            <p:cNvSpPr/>
            <p:nvPr/>
          </p:nvSpPr>
          <p:spPr>
            <a:xfrm flipH="1">
              <a:off x="6475814" y="4223057"/>
              <a:ext cx="2334573" cy="603197"/>
            </a:xfrm>
            <a:custGeom>
              <a:avLst/>
              <a:gdLst>
                <a:gd name="connsiteX0" fmla="*/ 2237599 w 2334573"/>
                <a:gd name="connsiteY0" fmla="*/ 0 h 603197"/>
                <a:gd name="connsiteX1" fmla="*/ 1893927 w 2334573"/>
                <a:gd name="connsiteY1" fmla="*/ 0 h 603197"/>
                <a:gd name="connsiteX2" fmla="*/ 440646 w 2334573"/>
                <a:gd name="connsiteY2" fmla="*/ 0 h 603197"/>
                <a:gd name="connsiteX3" fmla="*/ 96974 w 2334573"/>
                <a:gd name="connsiteY3" fmla="*/ 0 h 603197"/>
                <a:gd name="connsiteX4" fmla="*/ 96974 w 2334573"/>
                <a:gd name="connsiteY4" fmla="*/ 69779 h 603197"/>
                <a:gd name="connsiteX5" fmla="*/ 83397 w 2334573"/>
                <a:gd name="connsiteY5" fmla="*/ 80182 h 603197"/>
                <a:gd name="connsiteX6" fmla="*/ 0 w 2334573"/>
                <a:gd name="connsiteY6" fmla="*/ 301599 h 603197"/>
                <a:gd name="connsiteX7" fmla="*/ 83397 w 2334573"/>
                <a:gd name="connsiteY7" fmla="*/ 523016 h 603197"/>
                <a:gd name="connsiteX8" fmla="*/ 96974 w 2334573"/>
                <a:gd name="connsiteY8" fmla="*/ 533419 h 603197"/>
                <a:gd name="connsiteX9" fmla="*/ 96974 w 2334573"/>
                <a:gd name="connsiteY9" fmla="*/ 603197 h 603197"/>
                <a:gd name="connsiteX10" fmla="*/ 440646 w 2334573"/>
                <a:gd name="connsiteY10" fmla="*/ 603197 h 603197"/>
                <a:gd name="connsiteX11" fmla="*/ 1893927 w 2334573"/>
                <a:gd name="connsiteY11" fmla="*/ 603197 h 603197"/>
                <a:gd name="connsiteX12" fmla="*/ 2237599 w 2334573"/>
                <a:gd name="connsiteY12" fmla="*/ 603197 h 603197"/>
                <a:gd name="connsiteX13" fmla="*/ 2237599 w 2334573"/>
                <a:gd name="connsiteY13" fmla="*/ 533419 h 603197"/>
                <a:gd name="connsiteX14" fmla="*/ 2251176 w 2334573"/>
                <a:gd name="connsiteY14" fmla="*/ 523016 h 603197"/>
                <a:gd name="connsiteX15" fmla="*/ 2334573 w 2334573"/>
                <a:gd name="connsiteY15" fmla="*/ 301599 h 603197"/>
                <a:gd name="connsiteX16" fmla="*/ 2251176 w 2334573"/>
                <a:gd name="connsiteY16" fmla="*/ 80182 h 603197"/>
                <a:gd name="connsiteX17" fmla="*/ 2237599 w 2334573"/>
                <a:gd name="connsiteY17" fmla="*/ 69779 h 603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334573" h="603197">
                  <a:moveTo>
                    <a:pt x="2237599" y="0"/>
                  </a:moveTo>
                  <a:lnTo>
                    <a:pt x="1893927" y="0"/>
                  </a:lnTo>
                  <a:lnTo>
                    <a:pt x="440646" y="0"/>
                  </a:lnTo>
                  <a:lnTo>
                    <a:pt x="96974" y="0"/>
                  </a:lnTo>
                  <a:lnTo>
                    <a:pt x="96974" y="69779"/>
                  </a:lnTo>
                  <a:lnTo>
                    <a:pt x="83397" y="80182"/>
                  </a:lnTo>
                  <a:cubicBezTo>
                    <a:pt x="33081" y="128167"/>
                    <a:pt x="0" y="209430"/>
                    <a:pt x="0" y="301599"/>
                  </a:cubicBezTo>
                  <a:cubicBezTo>
                    <a:pt x="0" y="393768"/>
                    <a:pt x="33081" y="475031"/>
                    <a:pt x="83397" y="523016"/>
                  </a:cubicBezTo>
                  <a:lnTo>
                    <a:pt x="96974" y="533419"/>
                  </a:lnTo>
                  <a:lnTo>
                    <a:pt x="96974" y="603197"/>
                  </a:lnTo>
                  <a:lnTo>
                    <a:pt x="440646" y="603197"/>
                  </a:lnTo>
                  <a:lnTo>
                    <a:pt x="1893927" y="603197"/>
                  </a:lnTo>
                  <a:lnTo>
                    <a:pt x="2237599" y="603197"/>
                  </a:lnTo>
                  <a:lnTo>
                    <a:pt x="2237599" y="533419"/>
                  </a:lnTo>
                  <a:lnTo>
                    <a:pt x="2251176" y="523016"/>
                  </a:lnTo>
                  <a:cubicBezTo>
                    <a:pt x="2301492" y="475031"/>
                    <a:pt x="2334573" y="393768"/>
                    <a:pt x="2334573" y="301599"/>
                  </a:cubicBezTo>
                  <a:cubicBezTo>
                    <a:pt x="2334573" y="209430"/>
                    <a:pt x="2301492" y="128167"/>
                    <a:pt x="2251176" y="80182"/>
                  </a:cubicBezTo>
                  <a:lnTo>
                    <a:pt x="2237599" y="69779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zh-CN" altLang="en-US" dirty="0">
                  <a:latin typeface="+mn-ea"/>
                </a:rPr>
                <a:t>请输入标题</a:t>
              </a:r>
            </a:p>
          </p:txBody>
        </p:sp>
        <p:sp>
          <p:nvSpPr>
            <p:cNvPr id="639" name="任意多边形: 形状 638">
              <a:extLst>
                <a:ext uri="{FF2B5EF4-FFF2-40B4-BE49-F238E27FC236}">
                  <a16:creationId xmlns:a16="http://schemas.microsoft.com/office/drawing/2014/main" id="{9E5CDFB6-AAAA-2923-AEC5-22CC85A7FE16}"/>
                </a:ext>
              </a:extLst>
            </p:cNvPr>
            <p:cNvSpPr/>
            <p:nvPr/>
          </p:nvSpPr>
          <p:spPr>
            <a:xfrm flipH="1">
              <a:off x="6507452" y="4246113"/>
              <a:ext cx="2271297" cy="557084"/>
            </a:xfrm>
            <a:custGeom>
              <a:avLst/>
              <a:gdLst>
                <a:gd name="connsiteX0" fmla="*/ 2237599 w 2334573"/>
                <a:gd name="connsiteY0" fmla="*/ 0 h 603197"/>
                <a:gd name="connsiteX1" fmla="*/ 1893927 w 2334573"/>
                <a:gd name="connsiteY1" fmla="*/ 0 h 603197"/>
                <a:gd name="connsiteX2" fmla="*/ 440646 w 2334573"/>
                <a:gd name="connsiteY2" fmla="*/ 0 h 603197"/>
                <a:gd name="connsiteX3" fmla="*/ 96974 w 2334573"/>
                <a:gd name="connsiteY3" fmla="*/ 0 h 603197"/>
                <a:gd name="connsiteX4" fmla="*/ 96974 w 2334573"/>
                <a:gd name="connsiteY4" fmla="*/ 69779 h 603197"/>
                <a:gd name="connsiteX5" fmla="*/ 83397 w 2334573"/>
                <a:gd name="connsiteY5" fmla="*/ 80182 h 603197"/>
                <a:gd name="connsiteX6" fmla="*/ 0 w 2334573"/>
                <a:gd name="connsiteY6" fmla="*/ 301599 h 603197"/>
                <a:gd name="connsiteX7" fmla="*/ 83397 w 2334573"/>
                <a:gd name="connsiteY7" fmla="*/ 523016 h 603197"/>
                <a:gd name="connsiteX8" fmla="*/ 96974 w 2334573"/>
                <a:gd name="connsiteY8" fmla="*/ 533419 h 603197"/>
                <a:gd name="connsiteX9" fmla="*/ 96974 w 2334573"/>
                <a:gd name="connsiteY9" fmla="*/ 603197 h 603197"/>
                <a:gd name="connsiteX10" fmla="*/ 440646 w 2334573"/>
                <a:gd name="connsiteY10" fmla="*/ 603197 h 603197"/>
                <a:gd name="connsiteX11" fmla="*/ 1893927 w 2334573"/>
                <a:gd name="connsiteY11" fmla="*/ 603197 h 603197"/>
                <a:gd name="connsiteX12" fmla="*/ 2237599 w 2334573"/>
                <a:gd name="connsiteY12" fmla="*/ 603197 h 603197"/>
                <a:gd name="connsiteX13" fmla="*/ 2237599 w 2334573"/>
                <a:gd name="connsiteY13" fmla="*/ 533419 h 603197"/>
                <a:gd name="connsiteX14" fmla="*/ 2251176 w 2334573"/>
                <a:gd name="connsiteY14" fmla="*/ 523016 h 603197"/>
                <a:gd name="connsiteX15" fmla="*/ 2334573 w 2334573"/>
                <a:gd name="connsiteY15" fmla="*/ 301599 h 603197"/>
                <a:gd name="connsiteX16" fmla="*/ 2251176 w 2334573"/>
                <a:gd name="connsiteY16" fmla="*/ 80182 h 603197"/>
                <a:gd name="connsiteX17" fmla="*/ 2237599 w 2334573"/>
                <a:gd name="connsiteY17" fmla="*/ 69779 h 603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334573" h="603197">
                  <a:moveTo>
                    <a:pt x="2237599" y="0"/>
                  </a:moveTo>
                  <a:lnTo>
                    <a:pt x="1893927" y="0"/>
                  </a:lnTo>
                  <a:lnTo>
                    <a:pt x="440646" y="0"/>
                  </a:lnTo>
                  <a:lnTo>
                    <a:pt x="96974" y="0"/>
                  </a:lnTo>
                  <a:lnTo>
                    <a:pt x="96974" y="69779"/>
                  </a:lnTo>
                  <a:lnTo>
                    <a:pt x="83397" y="80182"/>
                  </a:lnTo>
                  <a:cubicBezTo>
                    <a:pt x="33081" y="128167"/>
                    <a:pt x="0" y="209430"/>
                    <a:pt x="0" y="301599"/>
                  </a:cubicBezTo>
                  <a:cubicBezTo>
                    <a:pt x="0" y="393768"/>
                    <a:pt x="33081" y="475031"/>
                    <a:pt x="83397" y="523016"/>
                  </a:cubicBezTo>
                  <a:lnTo>
                    <a:pt x="96974" y="533419"/>
                  </a:lnTo>
                  <a:lnTo>
                    <a:pt x="96974" y="603197"/>
                  </a:lnTo>
                  <a:lnTo>
                    <a:pt x="440646" y="603197"/>
                  </a:lnTo>
                  <a:lnTo>
                    <a:pt x="1893927" y="603197"/>
                  </a:lnTo>
                  <a:lnTo>
                    <a:pt x="2237599" y="603197"/>
                  </a:lnTo>
                  <a:lnTo>
                    <a:pt x="2237599" y="533419"/>
                  </a:lnTo>
                  <a:lnTo>
                    <a:pt x="2251176" y="523016"/>
                  </a:lnTo>
                  <a:cubicBezTo>
                    <a:pt x="2301492" y="475031"/>
                    <a:pt x="2334573" y="393768"/>
                    <a:pt x="2334573" y="301599"/>
                  </a:cubicBezTo>
                  <a:cubicBezTo>
                    <a:pt x="2334573" y="209430"/>
                    <a:pt x="2301492" y="128167"/>
                    <a:pt x="2251176" y="80182"/>
                  </a:cubicBezTo>
                  <a:lnTo>
                    <a:pt x="2237599" y="69779"/>
                  </a:lnTo>
                  <a:close/>
                </a:path>
              </a:pathLst>
            </a:cu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latin typeface="+mn-ea"/>
              </a:endParaRPr>
            </a:p>
          </p:txBody>
        </p:sp>
      </p:grpSp>
      <p:grpSp>
        <p:nvGrpSpPr>
          <p:cNvPr id="711" name="组合 710">
            <a:extLst>
              <a:ext uri="{FF2B5EF4-FFF2-40B4-BE49-F238E27FC236}">
                <a16:creationId xmlns:a16="http://schemas.microsoft.com/office/drawing/2014/main" id="{CDCA2E43-A7F0-0E94-C57F-58EBD1A7D451}"/>
              </a:ext>
            </a:extLst>
          </p:cNvPr>
          <p:cNvGrpSpPr/>
          <p:nvPr/>
        </p:nvGrpSpPr>
        <p:grpSpPr>
          <a:xfrm>
            <a:off x="8367977" y="1144536"/>
            <a:ext cx="2967960" cy="1598638"/>
            <a:chOff x="2006261" y="1200088"/>
            <a:chExt cx="4536796" cy="2443663"/>
          </a:xfrm>
        </p:grpSpPr>
        <p:sp>
          <p:nvSpPr>
            <p:cNvPr id="715" name="矩形: 圆角 714">
              <a:extLst>
                <a:ext uri="{FF2B5EF4-FFF2-40B4-BE49-F238E27FC236}">
                  <a16:creationId xmlns:a16="http://schemas.microsoft.com/office/drawing/2014/main" id="{C49455B2-C670-B410-A6DA-2EA1B33AF54E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2006261" y="1200088"/>
              <a:ext cx="4536796" cy="2443663"/>
            </a:xfrm>
            <a:prstGeom prst="roundRect">
              <a:avLst>
                <a:gd name="adj" fmla="val 966"/>
              </a:avLst>
            </a:prstGeom>
            <a:blipFill>
              <a:blip r:embed="rId1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2827">
              <a:solidFill>
                <a:schemeClr val="accent1"/>
              </a:solidFill>
            </a:ln>
            <a:effectLst>
              <a:outerShdw blurRad="115443" dist="38481" dir="5400000" algn="t" rotWithShape="0">
                <a:srgbClr val="2F4F48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2354" tIns="46177" rIns="92354" bIns="46177" rtlCol="0" anchor="ctr"/>
            <a:lstStyle/>
            <a:p>
              <a:pPr algn="ctr"/>
              <a:endParaRPr lang="zh-CN" altLang="en-US" sz="1818" dirty="0">
                <a:ea typeface="梦源黑体 CN W16" panose="020B0200000000000000" pitchFamily="34" charset="-122"/>
              </a:endParaRPr>
            </a:p>
          </p:txBody>
        </p:sp>
        <p:grpSp>
          <p:nvGrpSpPr>
            <p:cNvPr id="716" name="组合 715">
              <a:extLst>
                <a:ext uri="{FF2B5EF4-FFF2-40B4-BE49-F238E27FC236}">
                  <a16:creationId xmlns:a16="http://schemas.microsoft.com/office/drawing/2014/main" id="{B3428E23-C1F9-0971-0E85-654F5E6313C2}"/>
                </a:ext>
              </a:extLst>
            </p:cNvPr>
            <p:cNvGrpSpPr/>
            <p:nvPr/>
          </p:nvGrpSpPr>
          <p:grpSpPr>
            <a:xfrm>
              <a:off x="5858070" y="1360933"/>
              <a:ext cx="484169" cy="476318"/>
              <a:chOff x="2440397" y="1127667"/>
              <a:chExt cx="763798" cy="751413"/>
            </a:xfrm>
            <a:solidFill>
              <a:schemeClr val="accent1"/>
            </a:solidFill>
          </p:grpSpPr>
          <p:sp>
            <p:nvSpPr>
              <p:cNvPr id="717" name="Freeform 36">
                <a:extLst>
                  <a:ext uri="{FF2B5EF4-FFF2-40B4-BE49-F238E27FC236}">
                    <a16:creationId xmlns:a16="http://schemas.microsoft.com/office/drawing/2014/main" id="{EA65DD36-9813-FA8A-66FF-1022F9E34C5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021847" y="1167578"/>
                <a:ext cx="142438" cy="142438"/>
              </a:xfrm>
              <a:custGeom>
                <a:avLst/>
                <a:gdLst>
                  <a:gd name="T0" fmla="*/ 248 w 341"/>
                  <a:gd name="T1" fmla="*/ 293 h 341"/>
                  <a:gd name="T2" fmla="*/ 267 w 341"/>
                  <a:gd name="T3" fmla="*/ 287 h 341"/>
                  <a:gd name="T4" fmla="*/ 271 w 341"/>
                  <a:gd name="T5" fmla="*/ 277 h 341"/>
                  <a:gd name="T6" fmla="*/ 341 w 341"/>
                  <a:gd name="T7" fmla="*/ 2 h 341"/>
                  <a:gd name="T8" fmla="*/ 339 w 341"/>
                  <a:gd name="T9" fmla="*/ 0 h 341"/>
                  <a:gd name="T10" fmla="*/ 64 w 341"/>
                  <a:gd name="T11" fmla="*/ 70 h 341"/>
                  <a:gd name="T12" fmla="*/ 54 w 341"/>
                  <a:gd name="T13" fmla="*/ 74 h 341"/>
                  <a:gd name="T14" fmla="*/ 49 w 341"/>
                  <a:gd name="T15" fmla="*/ 93 h 341"/>
                  <a:gd name="T16" fmla="*/ 24 w 341"/>
                  <a:gd name="T17" fmla="*/ 252 h 341"/>
                  <a:gd name="T18" fmla="*/ 0 w 341"/>
                  <a:gd name="T19" fmla="*/ 341 h 341"/>
                  <a:gd name="T20" fmla="*/ 89 w 341"/>
                  <a:gd name="T21" fmla="*/ 317 h 341"/>
                  <a:gd name="T22" fmla="*/ 248 w 341"/>
                  <a:gd name="T23" fmla="*/ 293 h 341"/>
                  <a:gd name="T24" fmla="*/ 98 w 341"/>
                  <a:gd name="T25" fmla="*/ 210 h 341"/>
                  <a:gd name="T26" fmla="*/ 110 w 341"/>
                  <a:gd name="T27" fmla="*/ 133 h 341"/>
                  <a:gd name="T28" fmla="*/ 113 w 341"/>
                  <a:gd name="T29" fmla="*/ 123 h 341"/>
                  <a:gd name="T30" fmla="*/ 118 w 341"/>
                  <a:gd name="T31" fmla="*/ 121 h 341"/>
                  <a:gd name="T32" fmla="*/ 253 w 341"/>
                  <a:gd name="T33" fmla="*/ 87 h 341"/>
                  <a:gd name="T34" fmla="*/ 220 w 341"/>
                  <a:gd name="T35" fmla="*/ 223 h 341"/>
                  <a:gd name="T36" fmla="*/ 218 w 341"/>
                  <a:gd name="T37" fmla="*/ 228 h 341"/>
                  <a:gd name="T38" fmla="*/ 208 w 341"/>
                  <a:gd name="T39" fmla="*/ 231 h 341"/>
                  <a:gd name="T40" fmla="*/ 131 w 341"/>
                  <a:gd name="T41" fmla="*/ 243 h 341"/>
                  <a:gd name="T42" fmla="*/ 87 w 341"/>
                  <a:gd name="T43" fmla="*/ 254 h 341"/>
                  <a:gd name="T44" fmla="*/ 98 w 341"/>
                  <a:gd name="T45" fmla="*/ 21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41" h="341">
                    <a:moveTo>
                      <a:pt x="248" y="293"/>
                    </a:moveTo>
                    <a:cubicBezTo>
                      <a:pt x="255" y="293"/>
                      <a:pt x="262" y="293"/>
                      <a:pt x="267" y="287"/>
                    </a:cubicBezTo>
                    <a:cubicBezTo>
                      <a:pt x="269" y="284"/>
                      <a:pt x="271" y="280"/>
                      <a:pt x="271" y="277"/>
                    </a:cubicBezTo>
                    <a:cubicBezTo>
                      <a:pt x="293" y="185"/>
                      <a:pt x="319" y="94"/>
                      <a:pt x="341" y="2"/>
                    </a:cubicBezTo>
                    <a:cubicBezTo>
                      <a:pt x="339" y="0"/>
                      <a:pt x="339" y="0"/>
                      <a:pt x="339" y="0"/>
                    </a:cubicBezTo>
                    <a:cubicBezTo>
                      <a:pt x="247" y="22"/>
                      <a:pt x="156" y="48"/>
                      <a:pt x="64" y="70"/>
                    </a:cubicBezTo>
                    <a:cubicBezTo>
                      <a:pt x="61" y="70"/>
                      <a:pt x="57" y="72"/>
                      <a:pt x="54" y="74"/>
                    </a:cubicBezTo>
                    <a:cubicBezTo>
                      <a:pt x="49" y="79"/>
                      <a:pt x="49" y="86"/>
                      <a:pt x="49" y="93"/>
                    </a:cubicBezTo>
                    <a:cubicBezTo>
                      <a:pt x="47" y="147"/>
                      <a:pt x="39" y="201"/>
                      <a:pt x="24" y="252"/>
                    </a:cubicBezTo>
                    <a:cubicBezTo>
                      <a:pt x="15" y="281"/>
                      <a:pt x="4" y="311"/>
                      <a:pt x="0" y="341"/>
                    </a:cubicBezTo>
                    <a:cubicBezTo>
                      <a:pt x="30" y="337"/>
                      <a:pt x="60" y="326"/>
                      <a:pt x="89" y="317"/>
                    </a:cubicBezTo>
                    <a:cubicBezTo>
                      <a:pt x="141" y="302"/>
                      <a:pt x="194" y="294"/>
                      <a:pt x="248" y="293"/>
                    </a:cubicBezTo>
                    <a:close/>
                    <a:moveTo>
                      <a:pt x="98" y="210"/>
                    </a:moveTo>
                    <a:cubicBezTo>
                      <a:pt x="106" y="185"/>
                      <a:pt x="110" y="160"/>
                      <a:pt x="110" y="133"/>
                    </a:cubicBezTo>
                    <a:cubicBezTo>
                      <a:pt x="111" y="130"/>
                      <a:pt x="111" y="126"/>
                      <a:pt x="113" y="123"/>
                    </a:cubicBezTo>
                    <a:cubicBezTo>
                      <a:pt x="115" y="122"/>
                      <a:pt x="116" y="121"/>
                      <a:pt x="118" y="121"/>
                    </a:cubicBezTo>
                    <a:cubicBezTo>
                      <a:pt x="163" y="110"/>
                      <a:pt x="208" y="98"/>
                      <a:pt x="253" y="87"/>
                    </a:cubicBezTo>
                    <a:cubicBezTo>
                      <a:pt x="244" y="133"/>
                      <a:pt x="231" y="178"/>
                      <a:pt x="220" y="223"/>
                    </a:cubicBezTo>
                    <a:cubicBezTo>
                      <a:pt x="220" y="225"/>
                      <a:pt x="219" y="226"/>
                      <a:pt x="218" y="228"/>
                    </a:cubicBezTo>
                    <a:cubicBezTo>
                      <a:pt x="215" y="230"/>
                      <a:pt x="211" y="231"/>
                      <a:pt x="208" y="231"/>
                    </a:cubicBezTo>
                    <a:cubicBezTo>
                      <a:pt x="182" y="231"/>
                      <a:pt x="156" y="235"/>
                      <a:pt x="131" y="243"/>
                    </a:cubicBezTo>
                    <a:cubicBezTo>
                      <a:pt x="116" y="247"/>
                      <a:pt x="102" y="253"/>
                      <a:pt x="87" y="254"/>
                    </a:cubicBezTo>
                    <a:cubicBezTo>
                      <a:pt x="88" y="240"/>
                      <a:pt x="94" y="225"/>
                      <a:pt x="98" y="2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718" name="Freeform 37">
                <a:extLst>
                  <a:ext uri="{FF2B5EF4-FFF2-40B4-BE49-F238E27FC236}">
                    <a16:creationId xmlns:a16="http://schemas.microsoft.com/office/drawing/2014/main" id="{B3E07579-0884-0257-D62B-84A020B3A5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6328" y="1127667"/>
                <a:ext cx="293821" cy="317905"/>
              </a:xfrm>
              <a:custGeom>
                <a:avLst/>
                <a:gdLst>
                  <a:gd name="T0" fmla="*/ 515 w 702"/>
                  <a:gd name="T1" fmla="*/ 642 h 760"/>
                  <a:gd name="T2" fmla="*/ 614 w 702"/>
                  <a:gd name="T3" fmla="*/ 544 h 760"/>
                  <a:gd name="T4" fmla="*/ 678 w 702"/>
                  <a:gd name="T5" fmla="*/ 416 h 760"/>
                  <a:gd name="T6" fmla="*/ 636 w 702"/>
                  <a:gd name="T7" fmla="*/ 137 h 760"/>
                  <a:gd name="T8" fmla="*/ 588 w 702"/>
                  <a:gd name="T9" fmla="*/ 81 h 760"/>
                  <a:gd name="T10" fmla="*/ 531 w 702"/>
                  <a:gd name="T11" fmla="*/ 38 h 760"/>
                  <a:gd name="T12" fmla="*/ 390 w 702"/>
                  <a:gd name="T13" fmla="*/ 2 h 760"/>
                  <a:gd name="T14" fmla="*/ 254 w 702"/>
                  <a:gd name="T15" fmla="*/ 53 h 760"/>
                  <a:gd name="T16" fmla="*/ 228 w 702"/>
                  <a:gd name="T17" fmla="*/ 79 h 760"/>
                  <a:gd name="T18" fmla="*/ 207 w 702"/>
                  <a:gd name="T19" fmla="*/ 108 h 760"/>
                  <a:gd name="T20" fmla="*/ 182 w 702"/>
                  <a:gd name="T21" fmla="*/ 178 h 760"/>
                  <a:gd name="T22" fmla="*/ 197 w 702"/>
                  <a:gd name="T23" fmla="*/ 252 h 760"/>
                  <a:gd name="T24" fmla="*/ 247 w 702"/>
                  <a:gd name="T25" fmla="*/ 307 h 760"/>
                  <a:gd name="T26" fmla="*/ 320 w 702"/>
                  <a:gd name="T27" fmla="*/ 323 h 760"/>
                  <a:gd name="T28" fmla="*/ 387 w 702"/>
                  <a:gd name="T29" fmla="*/ 291 h 760"/>
                  <a:gd name="T30" fmla="*/ 418 w 702"/>
                  <a:gd name="T31" fmla="*/ 224 h 760"/>
                  <a:gd name="T32" fmla="*/ 393 w 702"/>
                  <a:gd name="T33" fmla="*/ 156 h 760"/>
                  <a:gd name="T34" fmla="*/ 360 w 702"/>
                  <a:gd name="T35" fmla="*/ 134 h 760"/>
                  <a:gd name="T36" fmla="*/ 321 w 702"/>
                  <a:gd name="T37" fmla="*/ 142 h 760"/>
                  <a:gd name="T38" fmla="*/ 277 w 702"/>
                  <a:gd name="T39" fmla="*/ 201 h 760"/>
                  <a:gd name="T40" fmla="*/ 276 w 702"/>
                  <a:gd name="T41" fmla="*/ 207 h 760"/>
                  <a:gd name="T42" fmla="*/ 290 w 702"/>
                  <a:gd name="T43" fmla="*/ 221 h 760"/>
                  <a:gd name="T44" fmla="*/ 305 w 702"/>
                  <a:gd name="T45" fmla="*/ 207 h 760"/>
                  <a:gd name="T46" fmla="*/ 332 w 702"/>
                  <a:gd name="T47" fmla="*/ 158 h 760"/>
                  <a:gd name="T48" fmla="*/ 376 w 702"/>
                  <a:gd name="T49" fmla="*/ 170 h 760"/>
                  <a:gd name="T50" fmla="*/ 394 w 702"/>
                  <a:gd name="T51" fmla="*/ 223 h 760"/>
                  <a:gd name="T52" fmla="*/ 369 w 702"/>
                  <a:gd name="T53" fmla="*/ 271 h 760"/>
                  <a:gd name="T54" fmla="*/ 264 w 702"/>
                  <a:gd name="T55" fmla="*/ 280 h 760"/>
                  <a:gd name="T56" fmla="*/ 220 w 702"/>
                  <a:gd name="T57" fmla="*/ 183 h 760"/>
                  <a:gd name="T58" fmla="*/ 242 w 702"/>
                  <a:gd name="T59" fmla="*/ 131 h 760"/>
                  <a:gd name="T60" fmla="*/ 261 w 702"/>
                  <a:gd name="T61" fmla="*/ 107 h 760"/>
                  <a:gd name="T62" fmla="*/ 282 w 702"/>
                  <a:gd name="T63" fmla="*/ 88 h 760"/>
                  <a:gd name="T64" fmla="*/ 391 w 702"/>
                  <a:gd name="T65" fmla="*/ 54 h 760"/>
                  <a:gd name="T66" fmla="*/ 584 w 702"/>
                  <a:gd name="T67" fmla="*/ 170 h 760"/>
                  <a:gd name="T68" fmla="*/ 623 w 702"/>
                  <a:gd name="T69" fmla="*/ 281 h 760"/>
                  <a:gd name="T70" fmla="*/ 616 w 702"/>
                  <a:gd name="T71" fmla="*/ 400 h 760"/>
                  <a:gd name="T72" fmla="*/ 607 w 702"/>
                  <a:gd name="T73" fmla="*/ 428 h 760"/>
                  <a:gd name="T74" fmla="*/ 601 w 702"/>
                  <a:gd name="T75" fmla="*/ 377 h 760"/>
                  <a:gd name="T76" fmla="*/ 576 w 702"/>
                  <a:gd name="T77" fmla="*/ 332 h 760"/>
                  <a:gd name="T78" fmla="*/ 529 w 702"/>
                  <a:gd name="T79" fmla="*/ 322 h 760"/>
                  <a:gd name="T80" fmla="*/ 496 w 702"/>
                  <a:gd name="T81" fmla="*/ 378 h 760"/>
                  <a:gd name="T82" fmla="*/ 487 w 702"/>
                  <a:gd name="T83" fmla="*/ 450 h 760"/>
                  <a:gd name="T84" fmla="*/ 478 w 702"/>
                  <a:gd name="T85" fmla="*/ 521 h 760"/>
                  <a:gd name="T86" fmla="*/ 431 w 702"/>
                  <a:gd name="T87" fmla="*/ 590 h 760"/>
                  <a:gd name="T88" fmla="*/ 355 w 702"/>
                  <a:gd name="T89" fmla="*/ 638 h 760"/>
                  <a:gd name="T90" fmla="*/ 425 w 702"/>
                  <a:gd name="T91" fmla="*/ 536 h 760"/>
                  <a:gd name="T92" fmla="*/ 428 w 702"/>
                  <a:gd name="T93" fmla="*/ 481 h 760"/>
                  <a:gd name="T94" fmla="*/ 342 w 702"/>
                  <a:gd name="T95" fmla="*/ 445 h 760"/>
                  <a:gd name="T96" fmla="*/ 280 w 702"/>
                  <a:gd name="T97" fmla="*/ 533 h 760"/>
                  <a:gd name="T98" fmla="*/ 148 w 702"/>
                  <a:gd name="T99" fmla="*/ 623 h 760"/>
                  <a:gd name="T100" fmla="*/ 213 w 702"/>
                  <a:gd name="T101" fmla="*/ 560 h 760"/>
                  <a:gd name="T102" fmla="*/ 241 w 702"/>
                  <a:gd name="T103" fmla="*/ 487 h 760"/>
                  <a:gd name="T104" fmla="*/ 241 w 702"/>
                  <a:gd name="T105" fmla="*/ 388 h 760"/>
                  <a:gd name="T106" fmla="*/ 200 w 702"/>
                  <a:gd name="T107" fmla="*/ 331 h 760"/>
                  <a:gd name="T108" fmla="*/ 164 w 702"/>
                  <a:gd name="T109" fmla="*/ 306 h 760"/>
                  <a:gd name="T110" fmla="*/ 119 w 702"/>
                  <a:gd name="T111" fmla="*/ 311 h 760"/>
                  <a:gd name="T112" fmla="*/ 82 w 702"/>
                  <a:gd name="T113" fmla="*/ 338 h 760"/>
                  <a:gd name="T114" fmla="*/ 70 w 702"/>
                  <a:gd name="T115" fmla="*/ 397 h 760"/>
                  <a:gd name="T116" fmla="*/ 86 w 702"/>
                  <a:gd name="T117" fmla="*/ 457 h 760"/>
                  <a:gd name="T118" fmla="*/ 93 w 702"/>
                  <a:gd name="T119" fmla="*/ 547 h 760"/>
                  <a:gd name="T120" fmla="*/ 0 w 702"/>
                  <a:gd name="T121" fmla="*/ 666 h 760"/>
                  <a:gd name="T122" fmla="*/ 6 w 702"/>
                  <a:gd name="T123" fmla="*/ 670 h 760"/>
                  <a:gd name="T124" fmla="*/ 515 w 702"/>
                  <a:gd name="T125" fmla="*/ 642 h 7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02" h="760">
                    <a:moveTo>
                      <a:pt x="515" y="642"/>
                    </a:moveTo>
                    <a:cubicBezTo>
                      <a:pt x="553" y="613"/>
                      <a:pt x="585" y="582"/>
                      <a:pt x="614" y="544"/>
                    </a:cubicBezTo>
                    <a:cubicBezTo>
                      <a:pt x="643" y="506"/>
                      <a:pt x="666" y="463"/>
                      <a:pt x="678" y="416"/>
                    </a:cubicBezTo>
                    <a:cubicBezTo>
                      <a:pt x="702" y="322"/>
                      <a:pt x="688" y="220"/>
                      <a:pt x="636" y="137"/>
                    </a:cubicBezTo>
                    <a:cubicBezTo>
                      <a:pt x="622" y="117"/>
                      <a:pt x="606" y="98"/>
                      <a:pt x="588" y="81"/>
                    </a:cubicBezTo>
                    <a:cubicBezTo>
                      <a:pt x="571" y="65"/>
                      <a:pt x="551" y="50"/>
                      <a:pt x="531" y="38"/>
                    </a:cubicBezTo>
                    <a:cubicBezTo>
                      <a:pt x="489" y="14"/>
                      <a:pt x="439" y="0"/>
                      <a:pt x="390" y="2"/>
                    </a:cubicBezTo>
                    <a:cubicBezTo>
                      <a:pt x="341" y="5"/>
                      <a:pt x="292" y="21"/>
                      <a:pt x="254" y="53"/>
                    </a:cubicBezTo>
                    <a:cubicBezTo>
                      <a:pt x="244" y="60"/>
                      <a:pt x="236" y="69"/>
                      <a:pt x="228" y="79"/>
                    </a:cubicBezTo>
                    <a:cubicBezTo>
                      <a:pt x="220" y="88"/>
                      <a:pt x="213" y="98"/>
                      <a:pt x="207" y="108"/>
                    </a:cubicBezTo>
                    <a:cubicBezTo>
                      <a:pt x="194" y="129"/>
                      <a:pt x="184" y="152"/>
                      <a:pt x="182" y="178"/>
                    </a:cubicBezTo>
                    <a:cubicBezTo>
                      <a:pt x="179" y="204"/>
                      <a:pt x="185" y="230"/>
                      <a:pt x="197" y="252"/>
                    </a:cubicBezTo>
                    <a:cubicBezTo>
                      <a:pt x="209" y="274"/>
                      <a:pt x="226" y="293"/>
                      <a:pt x="247" y="307"/>
                    </a:cubicBezTo>
                    <a:cubicBezTo>
                      <a:pt x="268" y="321"/>
                      <a:pt x="295" y="326"/>
                      <a:pt x="320" y="323"/>
                    </a:cubicBezTo>
                    <a:cubicBezTo>
                      <a:pt x="345" y="319"/>
                      <a:pt x="368" y="308"/>
                      <a:pt x="387" y="291"/>
                    </a:cubicBezTo>
                    <a:cubicBezTo>
                      <a:pt x="405" y="275"/>
                      <a:pt x="419" y="250"/>
                      <a:pt x="418" y="224"/>
                    </a:cubicBezTo>
                    <a:cubicBezTo>
                      <a:pt x="418" y="198"/>
                      <a:pt x="409" y="175"/>
                      <a:pt x="393" y="156"/>
                    </a:cubicBezTo>
                    <a:cubicBezTo>
                      <a:pt x="385" y="146"/>
                      <a:pt x="374" y="137"/>
                      <a:pt x="360" y="134"/>
                    </a:cubicBezTo>
                    <a:cubicBezTo>
                      <a:pt x="347" y="131"/>
                      <a:pt x="332" y="135"/>
                      <a:pt x="321" y="142"/>
                    </a:cubicBezTo>
                    <a:cubicBezTo>
                      <a:pt x="299" y="156"/>
                      <a:pt x="287" y="178"/>
                      <a:pt x="277" y="201"/>
                    </a:cubicBezTo>
                    <a:cubicBezTo>
                      <a:pt x="277" y="202"/>
                      <a:pt x="276" y="205"/>
                      <a:pt x="276" y="207"/>
                    </a:cubicBezTo>
                    <a:cubicBezTo>
                      <a:pt x="276" y="215"/>
                      <a:pt x="282" y="221"/>
                      <a:pt x="290" y="221"/>
                    </a:cubicBezTo>
                    <a:cubicBezTo>
                      <a:pt x="298" y="222"/>
                      <a:pt x="305" y="215"/>
                      <a:pt x="305" y="207"/>
                    </a:cubicBezTo>
                    <a:cubicBezTo>
                      <a:pt x="305" y="188"/>
                      <a:pt x="316" y="168"/>
                      <a:pt x="332" y="158"/>
                    </a:cubicBezTo>
                    <a:cubicBezTo>
                      <a:pt x="347" y="148"/>
                      <a:pt x="364" y="155"/>
                      <a:pt x="376" y="170"/>
                    </a:cubicBezTo>
                    <a:cubicBezTo>
                      <a:pt x="388" y="185"/>
                      <a:pt x="395" y="205"/>
                      <a:pt x="394" y="223"/>
                    </a:cubicBezTo>
                    <a:cubicBezTo>
                      <a:pt x="393" y="242"/>
                      <a:pt x="383" y="259"/>
                      <a:pt x="369" y="271"/>
                    </a:cubicBezTo>
                    <a:cubicBezTo>
                      <a:pt x="339" y="296"/>
                      <a:pt x="295" y="302"/>
                      <a:pt x="264" y="280"/>
                    </a:cubicBezTo>
                    <a:cubicBezTo>
                      <a:pt x="233" y="259"/>
                      <a:pt x="214" y="218"/>
                      <a:pt x="220" y="183"/>
                    </a:cubicBezTo>
                    <a:cubicBezTo>
                      <a:pt x="223" y="165"/>
                      <a:pt x="231" y="147"/>
                      <a:pt x="242" y="131"/>
                    </a:cubicBezTo>
                    <a:cubicBezTo>
                      <a:pt x="247" y="123"/>
                      <a:pt x="254" y="115"/>
                      <a:pt x="261" y="107"/>
                    </a:cubicBezTo>
                    <a:cubicBezTo>
                      <a:pt x="267" y="100"/>
                      <a:pt x="274" y="94"/>
                      <a:pt x="282" y="88"/>
                    </a:cubicBezTo>
                    <a:cubicBezTo>
                      <a:pt x="313" y="65"/>
                      <a:pt x="352" y="54"/>
                      <a:pt x="391" y="54"/>
                    </a:cubicBezTo>
                    <a:cubicBezTo>
                      <a:pt x="468" y="52"/>
                      <a:pt x="543" y="105"/>
                      <a:pt x="584" y="170"/>
                    </a:cubicBezTo>
                    <a:cubicBezTo>
                      <a:pt x="605" y="203"/>
                      <a:pt x="618" y="241"/>
                      <a:pt x="623" y="281"/>
                    </a:cubicBezTo>
                    <a:cubicBezTo>
                      <a:pt x="628" y="321"/>
                      <a:pt x="627" y="361"/>
                      <a:pt x="616" y="400"/>
                    </a:cubicBezTo>
                    <a:cubicBezTo>
                      <a:pt x="614" y="409"/>
                      <a:pt x="611" y="419"/>
                      <a:pt x="607" y="428"/>
                    </a:cubicBezTo>
                    <a:cubicBezTo>
                      <a:pt x="608" y="411"/>
                      <a:pt x="606" y="394"/>
                      <a:pt x="601" y="377"/>
                    </a:cubicBezTo>
                    <a:cubicBezTo>
                      <a:pt x="597" y="360"/>
                      <a:pt x="589" y="344"/>
                      <a:pt x="576" y="332"/>
                    </a:cubicBezTo>
                    <a:cubicBezTo>
                      <a:pt x="564" y="321"/>
                      <a:pt x="544" y="315"/>
                      <a:pt x="529" y="322"/>
                    </a:cubicBezTo>
                    <a:cubicBezTo>
                      <a:pt x="508" y="331"/>
                      <a:pt x="500" y="356"/>
                      <a:pt x="496" y="378"/>
                    </a:cubicBezTo>
                    <a:cubicBezTo>
                      <a:pt x="492" y="402"/>
                      <a:pt x="489" y="426"/>
                      <a:pt x="487" y="450"/>
                    </a:cubicBezTo>
                    <a:cubicBezTo>
                      <a:pt x="486" y="474"/>
                      <a:pt x="486" y="498"/>
                      <a:pt x="478" y="521"/>
                    </a:cubicBezTo>
                    <a:cubicBezTo>
                      <a:pt x="469" y="548"/>
                      <a:pt x="451" y="570"/>
                      <a:pt x="431" y="590"/>
                    </a:cubicBezTo>
                    <a:cubicBezTo>
                      <a:pt x="410" y="612"/>
                      <a:pt x="385" y="632"/>
                      <a:pt x="355" y="638"/>
                    </a:cubicBezTo>
                    <a:cubicBezTo>
                      <a:pt x="388" y="613"/>
                      <a:pt x="413" y="577"/>
                      <a:pt x="425" y="536"/>
                    </a:cubicBezTo>
                    <a:cubicBezTo>
                      <a:pt x="431" y="518"/>
                      <a:pt x="433" y="499"/>
                      <a:pt x="428" y="481"/>
                    </a:cubicBezTo>
                    <a:cubicBezTo>
                      <a:pt x="417" y="448"/>
                      <a:pt x="374" y="429"/>
                      <a:pt x="342" y="445"/>
                    </a:cubicBezTo>
                    <a:cubicBezTo>
                      <a:pt x="309" y="461"/>
                      <a:pt x="298" y="501"/>
                      <a:pt x="280" y="533"/>
                    </a:cubicBezTo>
                    <a:cubicBezTo>
                      <a:pt x="253" y="581"/>
                      <a:pt x="202" y="615"/>
                      <a:pt x="148" y="623"/>
                    </a:cubicBezTo>
                    <a:cubicBezTo>
                      <a:pt x="172" y="604"/>
                      <a:pt x="197" y="585"/>
                      <a:pt x="213" y="560"/>
                    </a:cubicBezTo>
                    <a:cubicBezTo>
                      <a:pt x="228" y="538"/>
                      <a:pt x="235" y="513"/>
                      <a:pt x="241" y="487"/>
                    </a:cubicBezTo>
                    <a:cubicBezTo>
                      <a:pt x="249" y="455"/>
                      <a:pt x="253" y="420"/>
                      <a:pt x="241" y="388"/>
                    </a:cubicBezTo>
                    <a:cubicBezTo>
                      <a:pt x="233" y="366"/>
                      <a:pt x="217" y="348"/>
                      <a:pt x="200" y="331"/>
                    </a:cubicBezTo>
                    <a:cubicBezTo>
                      <a:pt x="190" y="321"/>
                      <a:pt x="178" y="310"/>
                      <a:pt x="164" y="306"/>
                    </a:cubicBezTo>
                    <a:cubicBezTo>
                      <a:pt x="149" y="302"/>
                      <a:pt x="133" y="306"/>
                      <a:pt x="119" y="311"/>
                    </a:cubicBezTo>
                    <a:cubicBezTo>
                      <a:pt x="104" y="317"/>
                      <a:pt x="91" y="326"/>
                      <a:pt x="82" y="338"/>
                    </a:cubicBezTo>
                    <a:cubicBezTo>
                      <a:pt x="70" y="355"/>
                      <a:pt x="68" y="377"/>
                      <a:pt x="70" y="397"/>
                    </a:cubicBezTo>
                    <a:cubicBezTo>
                      <a:pt x="73" y="418"/>
                      <a:pt x="80" y="437"/>
                      <a:pt x="86" y="457"/>
                    </a:cubicBezTo>
                    <a:cubicBezTo>
                      <a:pt x="95" y="486"/>
                      <a:pt x="100" y="517"/>
                      <a:pt x="93" y="547"/>
                    </a:cubicBezTo>
                    <a:cubicBezTo>
                      <a:pt x="82" y="597"/>
                      <a:pt x="40" y="634"/>
                      <a:pt x="0" y="666"/>
                    </a:cubicBezTo>
                    <a:cubicBezTo>
                      <a:pt x="1" y="668"/>
                      <a:pt x="3" y="669"/>
                      <a:pt x="6" y="670"/>
                    </a:cubicBezTo>
                    <a:cubicBezTo>
                      <a:pt x="155" y="760"/>
                      <a:pt x="366" y="754"/>
                      <a:pt x="515" y="6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719" name="Freeform 38">
                <a:extLst>
                  <a:ext uri="{FF2B5EF4-FFF2-40B4-BE49-F238E27FC236}">
                    <a16:creationId xmlns:a16="http://schemas.microsoft.com/office/drawing/2014/main" id="{AD3F2186-758C-53B6-AEE5-76D8D1C33D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86290" y="1321714"/>
                <a:ext cx="317905" cy="293822"/>
              </a:xfrm>
              <a:custGeom>
                <a:avLst/>
                <a:gdLst>
                  <a:gd name="T0" fmla="*/ 722 w 761"/>
                  <a:gd name="T1" fmla="*/ 172 h 703"/>
                  <a:gd name="T2" fmla="*/ 679 w 761"/>
                  <a:gd name="T3" fmla="*/ 114 h 703"/>
                  <a:gd name="T4" fmla="*/ 623 w 761"/>
                  <a:gd name="T5" fmla="*/ 66 h 703"/>
                  <a:gd name="T6" fmla="*/ 344 w 761"/>
                  <a:gd name="T7" fmla="*/ 25 h 703"/>
                  <a:gd name="T8" fmla="*/ 216 w 761"/>
                  <a:gd name="T9" fmla="*/ 88 h 703"/>
                  <a:gd name="T10" fmla="*/ 118 w 761"/>
                  <a:gd name="T11" fmla="*/ 187 h 703"/>
                  <a:gd name="T12" fmla="*/ 90 w 761"/>
                  <a:gd name="T13" fmla="*/ 696 h 703"/>
                  <a:gd name="T14" fmla="*/ 92 w 761"/>
                  <a:gd name="T15" fmla="*/ 703 h 703"/>
                  <a:gd name="T16" fmla="*/ 213 w 761"/>
                  <a:gd name="T17" fmla="*/ 609 h 703"/>
                  <a:gd name="T18" fmla="*/ 303 w 761"/>
                  <a:gd name="T19" fmla="*/ 616 h 703"/>
                  <a:gd name="T20" fmla="*/ 363 w 761"/>
                  <a:gd name="T21" fmla="*/ 632 h 703"/>
                  <a:gd name="T22" fmla="*/ 422 w 761"/>
                  <a:gd name="T23" fmla="*/ 621 h 703"/>
                  <a:gd name="T24" fmla="*/ 449 w 761"/>
                  <a:gd name="T25" fmla="*/ 584 h 703"/>
                  <a:gd name="T26" fmla="*/ 454 w 761"/>
                  <a:gd name="T27" fmla="*/ 538 h 703"/>
                  <a:gd name="T28" fmla="*/ 429 w 761"/>
                  <a:gd name="T29" fmla="*/ 502 h 703"/>
                  <a:gd name="T30" fmla="*/ 372 w 761"/>
                  <a:gd name="T31" fmla="*/ 461 h 703"/>
                  <a:gd name="T32" fmla="*/ 273 w 761"/>
                  <a:gd name="T33" fmla="*/ 461 h 703"/>
                  <a:gd name="T34" fmla="*/ 200 w 761"/>
                  <a:gd name="T35" fmla="*/ 489 h 703"/>
                  <a:gd name="T36" fmla="*/ 137 w 761"/>
                  <a:gd name="T37" fmla="*/ 555 h 703"/>
                  <a:gd name="T38" fmla="*/ 227 w 761"/>
                  <a:gd name="T39" fmla="*/ 422 h 703"/>
                  <a:gd name="T40" fmla="*/ 315 w 761"/>
                  <a:gd name="T41" fmla="*/ 360 h 703"/>
                  <a:gd name="T42" fmla="*/ 279 w 761"/>
                  <a:gd name="T43" fmla="*/ 274 h 703"/>
                  <a:gd name="T44" fmla="*/ 224 w 761"/>
                  <a:gd name="T45" fmla="*/ 277 h 703"/>
                  <a:gd name="T46" fmla="*/ 122 w 761"/>
                  <a:gd name="T47" fmla="*/ 347 h 703"/>
                  <a:gd name="T48" fmla="*/ 170 w 761"/>
                  <a:gd name="T49" fmla="*/ 271 h 703"/>
                  <a:gd name="T50" fmla="*/ 239 w 761"/>
                  <a:gd name="T51" fmla="*/ 224 h 703"/>
                  <a:gd name="T52" fmla="*/ 310 w 761"/>
                  <a:gd name="T53" fmla="*/ 215 h 703"/>
                  <a:gd name="T54" fmla="*/ 382 w 761"/>
                  <a:gd name="T55" fmla="*/ 206 h 703"/>
                  <a:gd name="T56" fmla="*/ 438 w 761"/>
                  <a:gd name="T57" fmla="*/ 174 h 703"/>
                  <a:gd name="T58" fmla="*/ 428 w 761"/>
                  <a:gd name="T59" fmla="*/ 126 h 703"/>
                  <a:gd name="T60" fmla="*/ 384 w 761"/>
                  <a:gd name="T61" fmla="*/ 101 h 703"/>
                  <a:gd name="T62" fmla="*/ 332 w 761"/>
                  <a:gd name="T63" fmla="*/ 95 h 703"/>
                  <a:gd name="T64" fmla="*/ 361 w 761"/>
                  <a:gd name="T65" fmla="*/ 86 h 703"/>
                  <a:gd name="T66" fmla="*/ 479 w 761"/>
                  <a:gd name="T67" fmla="*/ 80 h 703"/>
                  <a:gd name="T68" fmla="*/ 590 w 761"/>
                  <a:gd name="T69" fmla="*/ 118 h 703"/>
                  <a:gd name="T70" fmla="*/ 706 w 761"/>
                  <a:gd name="T71" fmla="*/ 311 h 703"/>
                  <a:gd name="T72" fmla="*/ 672 w 761"/>
                  <a:gd name="T73" fmla="*/ 420 h 703"/>
                  <a:gd name="T74" fmla="*/ 653 w 761"/>
                  <a:gd name="T75" fmla="*/ 441 h 703"/>
                  <a:gd name="T76" fmla="*/ 629 w 761"/>
                  <a:gd name="T77" fmla="*/ 460 h 703"/>
                  <a:gd name="T78" fmla="*/ 578 w 761"/>
                  <a:gd name="T79" fmla="*/ 482 h 703"/>
                  <a:gd name="T80" fmla="*/ 480 w 761"/>
                  <a:gd name="T81" fmla="*/ 438 h 703"/>
                  <a:gd name="T82" fmla="*/ 489 w 761"/>
                  <a:gd name="T83" fmla="*/ 333 h 703"/>
                  <a:gd name="T84" fmla="*/ 537 w 761"/>
                  <a:gd name="T85" fmla="*/ 308 h 703"/>
                  <a:gd name="T86" fmla="*/ 590 w 761"/>
                  <a:gd name="T87" fmla="*/ 326 h 703"/>
                  <a:gd name="T88" fmla="*/ 602 w 761"/>
                  <a:gd name="T89" fmla="*/ 371 h 703"/>
                  <a:gd name="T90" fmla="*/ 553 w 761"/>
                  <a:gd name="T91" fmla="*/ 397 h 703"/>
                  <a:gd name="T92" fmla="*/ 539 w 761"/>
                  <a:gd name="T93" fmla="*/ 412 h 703"/>
                  <a:gd name="T94" fmla="*/ 553 w 761"/>
                  <a:gd name="T95" fmla="*/ 426 h 703"/>
                  <a:gd name="T96" fmla="*/ 559 w 761"/>
                  <a:gd name="T97" fmla="*/ 425 h 703"/>
                  <a:gd name="T98" fmla="*/ 618 w 761"/>
                  <a:gd name="T99" fmla="*/ 381 h 703"/>
                  <a:gd name="T100" fmla="*/ 626 w 761"/>
                  <a:gd name="T101" fmla="*/ 342 h 703"/>
                  <a:gd name="T102" fmla="*/ 605 w 761"/>
                  <a:gd name="T103" fmla="*/ 309 h 703"/>
                  <a:gd name="T104" fmla="*/ 536 w 761"/>
                  <a:gd name="T105" fmla="*/ 284 h 703"/>
                  <a:gd name="T106" fmla="*/ 469 w 761"/>
                  <a:gd name="T107" fmla="*/ 315 h 703"/>
                  <a:gd name="T108" fmla="*/ 438 w 761"/>
                  <a:gd name="T109" fmla="*/ 382 h 703"/>
                  <a:gd name="T110" fmla="*/ 453 w 761"/>
                  <a:gd name="T111" fmla="*/ 455 h 703"/>
                  <a:gd name="T112" fmla="*/ 508 w 761"/>
                  <a:gd name="T113" fmla="*/ 505 h 703"/>
                  <a:gd name="T114" fmla="*/ 582 w 761"/>
                  <a:gd name="T115" fmla="*/ 521 h 703"/>
                  <a:gd name="T116" fmla="*/ 652 w 761"/>
                  <a:gd name="T117" fmla="*/ 496 h 703"/>
                  <a:gd name="T118" fmla="*/ 681 w 761"/>
                  <a:gd name="T119" fmla="*/ 475 h 703"/>
                  <a:gd name="T120" fmla="*/ 708 w 761"/>
                  <a:gd name="T121" fmla="*/ 448 h 703"/>
                  <a:gd name="T122" fmla="*/ 758 w 761"/>
                  <a:gd name="T123" fmla="*/ 312 h 703"/>
                  <a:gd name="T124" fmla="*/ 722 w 761"/>
                  <a:gd name="T125" fmla="*/ 172 h 7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61" h="703">
                    <a:moveTo>
                      <a:pt x="722" y="172"/>
                    </a:moveTo>
                    <a:cubicBezTo>
                      <a:pt x="710" y="151"/>
                      <a:pt x="695" y="131"/>
                      <a:pt x="679" y="114"/>
                    </a:cubicBezTo>
                    <a:cubicBezTo>
                      <a:pt x="662" y="96"/>
                      <a:pt x="644" y="80"/>
                      <a:pt x="623" y="66"/>
                    </a:cubicBezTo>
                    <a:cubicBezTo>
                      <a:pt x="540" y="14"/>
                      <a:pt x="439" y="0"/>
                      <a:pt x="344" y="25"/>
                    </a:cubicBezTo>
                    <a:cubicBezTo>
                      <a:pt x="297" y="37"/>
                      <a:pt x="254" y="60"/>
                      <a:pt x="216" y="88"/>
                    </a:cubicBezTo>
                    <a:cubicBezTo>
                      <a:pt x="178" y="117"/>
                      <a:pt x="147" y="149"/>
                      <a:pt x="118" y="187"/>
                    </a:cubicBezTo>
                    <a:cubicBezTo>
                      <a:pt x="6" y="336"/>
                      <a:pt x="0" y="547"/>
                      <a:pt x="90" y="696"/>
                    </a:cubicBezTo>
                    <a:cubicBezTo>
                      <a:pt x="91" y="699"/>
                      <a:pt x="92" y="701"/>
                      <a:pt x="92" y="703"/>
                    </a:cubicBezTo>
                    <a:cubicBezTo>
                      <a:pt x="126" y="662"/>
                      <a:pt x="163" y="620"/>
                      <a:pt x="213" y="609"/>
                    </a:cubicBezTo>
                    <a:cubicBezTo>
                      <a:pt x="243" y="603"/>
                      <a:pt x="274" y="607"/>
                      <a:pt x="303" y="616"/>
                    </a:cubicBezTo>
                    <a:cubicBezTo>
                      <a:pt x="323" y="622"/>
                      <a:pt x="342" y="629"/>
                      <a:pt x="363" y="632"/>
                    </a:cubicBezTo>
                    <a:cubicBezTo>
                      <a:pt x="383" y="635"/>
                      <a:pt x="405" y="632"/>
                      <a:pt x="422" y="621"/>
                    </a:cubicBezTo>
                    <a:cubicBezTo>
                      <a:pt x="434" y="612"/>
                      <a:pt x="443" y="598"/>
                      <a:pt x="449" y="584"/>
                    </a:cubicBezTo>
                    <a:cubicBezTo>
                      <a:pt x="455" y="569"/>
                      <a:pt x="458" y="553"/>
                      <a:pt x="454" y="538"/>
                    </a:cubicBezTo>
                    <a:cubicBezTo>
                      <a:pt x="450" y="524"/>
                      <a:pt x="439" y="512"/>
                      <a:pt x="429" y="502"/>
                    </a:cubicBezTo>
                    <a:cubicBezTo>
                      <a:pt x="412" y="485"/>
                      <a:pt x="394" y="470"/>
                      <a:pt x="372" y="461"/>
                    </a:cubicBezTo>
                    <a:cubicBezTo>
                      <a:pt x="341" y="449"/>
                      <a:pt x="306" y="454"/>
                      <a:pt x="273" y="461"/>
                    </a:cubicBezTo>
                    <a:cubicBezTo>
                      <a:pt x="248" y="467"/>
                      <a:pt x="222" y="474"/>
                      <a:pt x="200" y="489"/>
                    </a:cubicBezTo>
                    <a:cubicBezTo>
                      <a:pt x="175" y="506"/>
                      <a:pt x="156" y="530"/>
                      <a:pt x="137" y="555"/>
                    </a:cubicBezTo>
                    <a:cubicBezTo>
                      <a:pt x="145" y="500"/>
                      <a:pt x="179" y="449"/>
                      <a:pt x="227" y="422"/>
                    </a:cubicBezTo>
                    <a:cubicBezTo>
                      <a:pt x="259" y="404"/>
                      <a:pt x="299" y="393"/>
                      <a:pt x="315" y="360"/>
                    </a:cubicBezTo>
                    <a:cubicBezTo>
                      <a:pt x="331" y="329"/>
                      <a:pt x="313" y="285"/>
                      <a:pt x="279" y="274"/>
                    </a:cubicBezTo>
                    <a:cubicBezTo>
                      <a:pt x="261" y="269"/>
                      <a:pt x="242" y="271"/>
                      <a:pt x="224" y="277"/>
                    </a:cubicBezTo>
                    <a:cubicBezTo>
                      <a:pt x="184" y="289"/>
                      <a:pt x="147" y="314"/>
                      <a:pt x="122" y="347"/>
                    </a:cubicBezTo>
                    <a:cubicBezTo>
                      <a:pt x="128" y="317"/>
                      <a:pt x="148" y="293"/>
                      <a:pt x="170" y="271"/>
                    </a:cubicBezTo>
                    <a:cubicBezTo>
                      <a:pt x="190" y="251"/>
                      <a:pt x="212" y="233"/>
                      <a:pt x="239" y="224"/>
                    </a:cubicBezTo>
                    <a:cubicBezTo>
                      <a:pt x="262" y="216"/>
                      <a:pt x="286" y="216"/>
                      <a:pt x="310" y="215"/>
                    </a:cubicBezTo>
                    <a:cubicBezTo>
                      <a:pt x="334" y="213"/>
                      <a:pt x="358" y="210"/>
                      <a:pt x="382" y="206"/>
                    </a:cubicBezTo>
                    <a:cubicBezTo>
                      <a:pt x="404" y="202"/>
                      <a:pt x="429" y="194"/>
                      <a:pt x="438" y="174"/>
                    </a:cubicBezTo>
                    <a:cubicBezTo>
                      <a:pt x="445" y="158"/>
                      <a:pt x="439" y="139"/>
                      <a:pt x="428" y="126"/>
                    </a:cubicBezTo>
                    <a:cubicBezTo>
                      <a:pt x="417" y="113"/>
                      <a:pt x="400" y="106"/>
                      <a:pt x="384" y="101"/>
                    </a:cubicBezTo>
                    <a:cubicBezTo>
                      <a:pt x="366" y="96"/>
                      <a:pt x="349" y="94"/>
                      <a:pt x="332" y="95"/>
                    </a:cubicBezTo>
                    <a:cubicBezTo>
                      <a:pt x="342" y="91"/>
                      <a:pt x="351" y="88"/>
                      <a:pt x="361" y="86"/>
                    </a:cubicBezTo>
                    <a:cubicBezTo>
                      <a:pt x="399" y="76"/>
                      <a:pt x="439" y="74"/>
                      <a:pt x="479" y="80"/>
                    </a:cubicBezTo>
                    <a:cubicBezTo>
                      <a:pt x="519" y="85"/>
                      <a:pt x="557" y="98"/>
                      <a:pt x="590" y="118"/>
                    </a:cubicBezTo>
                    <a:cubicBezTo>
                      <a:pt x="655" y="159"/>
                      <a:pt x="708" y="234"/>
                      <a:pt x="706" y="311"/>
                    </a:cubicBezTo>
                    <a:cubicBezTo>
                      <a:pt x="706" y="350"/>
                      <a:pt x="695" y="389"/>
                      <a:pt x="672" y="420"/>
                    </a:cubicBezTo>
                    <a:cubicBezTo>
                      <a:pt x="666" y="428"/>
                      <a:pt x="660" y="435"/>
                      <a:pt x="653" y="441"/>
                    </a:cubicBezTo>
                    <a:cubicBezTo>
                      <a:pt x="645" y="448"/>
                      <a:pt x="637" y="455"/>
                      <a:pt x="629" y="460"/>
                    </a:cubicBezTo>
                    <a:cubicBezTo>
                      <a:pt x="613" y="472"/>
                      <a:pt x="596" y="480"/>
                      <a:pt x="578" y="482"/>
                    </a:cubicBezTo>
                    <a:cubicBezTo>
                      <a:pt x="542" y="488"/>
                      <a:pt x="502" y="469"/>
                      <a:pt x="480" y="438"/>
                    </a:cubicBezTo>
                    <a:cubicBezTo>
                      <a:pt x="458" y="408"/>
                      <a:pt x="464" y="363"/>
                      <a:pt x="489" y="333"/>
                    </a:cubicBezTo>
                    <a:cubicBezTo>
                      <a:pt x="501" y="319"/>
                      <a:pt x="518" y="309"/>
                      <a:pt x="537" y="308"/>
                    </a:cubicBezTo>
                    <a:cubicBezTo>
                      <a:pt x="555" y="307"/>
                      <a:pt x="576" y="314"/>
                      <a:pt x="590" y="326"/>
                    </a:cubicBezTo>
                    <a:cubicBezTo>
                      <a:pt x="606" y="338"/>
                      <a:pt x="612" y="355"/>
                      <a:pt x="602" y="371"/>
                    </a:cubicBezTo>
                    <a:cubicBezTo>
                      <a:pt x="592" y="386"/>
                      <a:pt x="572" y="397"/>
                      <a:pt x="553" y="397"/>
                    </a:cubicBezTo>
                    <a:cubicBezTo>
                      <a:pt x="545" y="397"/>
                      <a:pt x="539" y="404"/>
                      <a:pt x="539" y="412"/>
                    </a:cubicBezTo>
                    <a:cubicBezTo>
                      <a:pt x="539" y="420"/>
                      <a:pt x="546" y="426"/>
                      <a:pt x="553" y="426"/>
                    </a:cubicBezTo>
                    <a:cubicBezTo>
                      <a:pt x="555" y="426"/>
                      <a:pt x="557" y="426"/>
                      <a:pt x="559" y="425"/>
                    </a:cubicBezTo>
                    <a:cubicBezTo>
                      <a:pt x="582" y="415"/>
                      <a:pt x="604" y="403"/>
                      <a:pt x="618" y="381"/>
                    </a:cubicBezTo>
                    <a:cubicBezTo>
                      <a:pt x="626" y="370"/>
                      <a:pt x="629" y="355"/>
                      <a:pt x="626" y="342"/>
                    </a:cubicBezTo>
                    <a:cubicBezTo>
                      <a:pt x="623" y="328"/>
                      <a:pt x="614" y="317"/>
                      <a:pt x="605" y="309"/>
                    </a:cubicBezTo>
                    <a:cubicBezTo>
                      <a:pt x="585" y="293"/>
                      <a:pt x="562" y="284"/>
                      <a:pt x="536" y="284"/>
                    </a:cubicBezTo>
                    <a:cubicBezTo>
                      <a:pt x="510" y="284"/>
                      <a:pt x="485" y="297"/>
                      <a:pt x="469" y="315"/>
                    </a:cubicBezTo>
                    <a:cubicBezTo>
                      <a:pt x="452" y="334"/>
                      <a:pt x="441" y="357"/>
                      <a:pt x="438" y="382"/>
                    </a:cubicBezTo>
                    <a:cubicBezTo>
                      <a:pt x="434" y="407"/>
                      <a:pt x="440" y="434"/>
                      <a:pt x="453" y="455"/>
                    </a:cubicBezTo>
                    <a:cubicBezTo>
                      <a:pt x="467" y="477"/>
                      <a:pt x="486" y="494"/>
                      <a:pt x="508" y="505"/>
                    </a:cubicBezTo>
                    <a:cubicBezTo>
                      <a:pt x="530" y="517"/>
                      <a:pt x="556" y="523"/>
                      <a:pt x="582" y="521"/>
                    </a:cubicBezTo>
                    <a:cubicBezTo>
                      <a:pt x="608" y="518"/>
                      <a:pt x="632" y="508"/>
                      <a:pt x="652" y="496"/>
                    </a:cubicBezTo>
                    <a:cubicBezTo>
                      <a:pt x="663" y="489"/>
                      <a:pt x="672" y="482"/>
                      <a:pt x="681" y="475"/>
                    </a:cubicBezTo>
                    <a:cubicBezTo>
                      <a:pt x="691" y="467"/>
                      <a:pt x="700" y="458"/>
                      <a:pt x="708" y="448"/>
                    </a:cubicBezTo>
                    <a:cubicBezTo>
                      <a:pt x="739" y="410"/>
                      <a:pt x="756" y="361"/>
                      <a:pt x="758" y="312"/>
                    </a:cubicBezTo>
                    <a:cubicBezTo>
                      <a:pt x="761" y="263"/>
                      <a:pt x="746" y="213"/>
                      <a:pt x="722" y="1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720" name="Freeform 39">
                <a:extLst>
                  <a:ext uri="{FF2B5EF4-FFF2-40B4-BE49-F238E27FC236}">
                    <a16:creationId xmlns:a16="http://schemas.microsoft.com/office/drawing/2014/main" id="{7AF71B17-77B9-CBD6-5040-4F3D0A66AD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20934" y="1539155"/>
                <a:ext cx="54360" cy="143126"/>
              </a:xfrm>
              <a:custGeom>
                <a:avLst/>
                <a:gdLst>
                  <a:gd name="T0" fmla="*/ 90 w 131"/>
                  <a:gd name="T1" fmla="*/ 97 h 342"/>
                  <a:gd name="T2" fmla="*/ 93 w 131"/>
                  <a:gd name="T3" fmla="*/ 13 h 342"/>
                  <a:gd name="T4" fmla="*/ 63 w 131"/>
                  <a:gd name="T5" fmla="*/ 93 h 342"/>
                  <a:gd name="T6" fmla="*/ 79 w 131"/>
                  <a:gd name="T7" fmla="*/ 210 h 342"/>
                  <a:gd name="T8" fmla="*/ 70 w 131"/>
                  <a:gd name="T9" fmla="*/ 212 h 342"/>
                  <a:gd name="T10" fmla="*/ 69 w 131"/>
                  <a:gd name="T11" fmla="*/ 0 h 342"/>
                  <a:gd name="T12" fmla="*/ 22 w 131"/>
                  <a:gd name="T13" fmla="*/ 61 h 342"/>
                  <a:gd name="T14" fmla="*/ 12 w 131"/>
                  <a:gd name="T15" fmla="*/ 178 h 342"/>
                  <a:gd name="T16" fmla="*/ 90 w 131"/>
                  <a:gd name="T17" fmla="*/ 342 h 342"/>
                  <a:gd name="T18" fmla="*/ 123 w 131"/>
                  <a:gd name="T19" fmla="*/ 222 h 342"/>
                  <a:gd name="T20" fmla="*/ 90 w 131"/>
                  <a:gd name="T21" fmla="*/ 97 h 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1" h="342">
                    <a:moveTo>
                      <a:pt x="90" y="97"/>
                    </a:moveTo>
                    <a:cubicBezTo>
                      <a:pt x="88" y="84"/>
                      <a:pt x="94" y="37"/>
                      <a:pt x="93" y="13"/>
                    </a:cubicBezTo>
                    <a:cubicBezTo>
                      <a:pt x="77" y="37"/>
                      <a:pt x="65" y="60"/>
                      <a:pt x="63" y="93"/>
                    </a:cubicBezTo>
                    <a:cubicBezTo>
                      <a:pt x="61" y="132"/>
                      <a:pt x="71" y="171"/>
                      <a:pt x="79" y="210"/>
                    </a:cubicBezTo>
                    <a:cubicBezTo>
                      <a:pt x="81" y="216"/>
                      <a:pt x="72" y="218"/>
                      <a:pt x="70" y="212"/>
                    </a:cubicBezTo>
                    <a:cubicBezTo>
                      <a:pt x="50" y="149"/>
                      <a:pt x="13" y="50"/>
                      <a:pt x="69" y="0"/>
                    </a:cubicBezTo>
                    <a:cubicBezTo>
                      <a:pt x="48" y="11"/>
                      <a:pt x="27" y="51"/>
                      <a:pt x="22" y="61"/>
                    </a:cubicBezTo>
                    <a:cubicBezTo>
                      <a:pt x="5" y="98"/>
                      <a:pt x="0" y="140"/>
                      <a:pt x="12" y="178"/>
                    </a:cubicBezTo>
                    <a:cubicBezTo>
                      <a:pt x="30" y="236"/>
                      <a:pt x="83" y="281"/>
                      <a:pt x="90" y="342"/>
                    </a:cubicBezTo>
                    <a:cubicBezTo>
                      <a:pt x="124" y="315"/>
                      <a:pt x="131" y="265"/>
                      <a:pt x="123" y="222"/>
                    </a:cubicBezTo>
                    <a:cubicBezTo>
                      <a:pt x="115" y="180"/>
                      <a:pt x="97" y="140"/>
                      <a:pt x="90" y="9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721" name="Freeform 40">
                <a:extLst>
                  <a:ext uri="{FF2B5EF4-FFF2-40B4-BE49-F238E27FC236}">
                    <a16:creationId xmlns:a16="http://schemas.microsoft.com/office/drawing/2014/main" id="{AF75C743-AA31-C82F-ACB3-7F8BE3DFC8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98227" y="1634802"/>
                <a:ext cx="70875" cy="136933"/>
              </a:xfrm>
              <a:custGeom>
                <a:avLst/>
                <a:gdLst>
                  <a:gd name="T0" fmla="*/ 85 w 170"/>
                  <a:gd name="T1" fmla="*/ 90 h 328"/>
                  <a:gd name="T2" fmla="*/ 69 w 170"/>
                  <a:gd name="T3" fmla="*/ 8 h 328"/>
                  <a:gd name="T4" fmla="*/ 59 w 170"/>
                  <a:gd name="T5" fmla="*/ 92 h 328"/>
                  <a:gd name="T6" fmla="*/ 102 w 170"/>
                  <a:gd name="T7" fmla="*/ 202 h 328"/>
                  <a:gd name="T8" fmla="*/ 93 w 170"/>
                  <a:gd name="T9" fmla="*/ 207 h 328"/>
                  <a:gd name="T10" fmla="*/ 43 w 170"/>
                  <a:gd name="T11" fmla="*/ 0 h 328"/>
                  <a:gd name="T12" fmla="*/ 11 w 170"/>
                  <a:gd name="T13" fmla="*/ 71 h 328"/>
                  <a:gd name="T14" fmla="*/ 29 w 170"/>
                  <a:gd name="T15" fmla="*/ 187 h 328"/>
                  <a:gd name="T16" fmla="*/ 143 w 170"/>
                  <a:gd name="T17" fmla="*/ 328 h 328"/>
                  <a:gd name="T18" fmla="*/ 147 w 170"/>
                  <a:gd name="T19" fmla="*/ 204 h 328"/>
                  <a:gd name="T20" fmla="*/ 85 w 170"/>
                  <a:gd name="T21" fmla="*/ 90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0" h="328">
                    <a:moveTo>
                      <a:pt x="85" y="90"/>
                    </a:moveTo>
                    <a:cubicBezTo>
                      <a:pt x="81" y="78"/>
                      <a:pt x="76" y="30"/>
                      <a:pt x="69" y="8"/>
                    </a:cubicBezTo>
                    <a:cubicBezTo>
                      <a:pt x="59" y="35"/>
                      <a:pt x="53" y="60"/>
                      <a:pt x="59" y="92"/>
                    </a:cubicBezTo>
                    <a:cubicBezTo>
                      <a:pt x="66" y="131"/>
                      <a:pt x="84" y="167"/>
                      <a:pt x="102" y="202"/>
                    </a:cubicBezTo>
                    <a:cubicBezTo>
                      <a:pt x="104" y="208"/>
                      <a:pt x="96" y="212"/>
                      <a:pt x="93" y="207"/>
                    </a:cubicBezTo>
                    <a:cubicBezTo>
                      <a:pt x="59" y="149"/>
                      <a:pt x="0" y="62"/>
                      <a:pt x="43" y="0"/>
                    </a:cubicBezTo>
                    <a:cubicBezTo>
                      <a:pt x="25" y="16"/>
                      <a:pt x="13" y="59"/>
                      <a:pt x="11" y="71"/>
                    </a:cubicBezTo>
                    <a:cubicBezTo>
                      <a:pt x="3" y="110"/>
                      <a:pt x="8" y="153"/>
                      <a:pt x="29" y="187"/>
                    </a:cubicBezTo>
                    <a:cubicBezTo>
                      <a:pt x="60" y="239"/>
                      <a:pt x="122" y="271"/>
                      <a:pt x="143" y="328"/>
                    </a:cubicBezTo>
                    <a:cubicBezTo>
                      <a:pt x="170" y="294"/>
                      <a:pt x="164" y="244"/>
                      <a:pt x="147" y="204"/>
                    </a:cubicBezTo>
                    <a:cubicBezTo>
                      <a:pt x="130" y="165"/>
                      <a:pt x="102" y="130"/>
                      <a:pt x="85" y="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722" name="Freeform 41">
                <a:extLst>
                  <a:ext uri="{FF2B5EF4-FFF2-40B4-BE49-F238E27FC236}">
                    <a16:creationId xmlns:a16="http://schemas.microsoft.com/office/drawing/2014/main" id="{B3DE5ACB-4E3D-E0D9-1FE0-E03F6E163E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98227" y="1742147"/>
                <a:ext cx="70875" cy="136933"/>
              </a:xfrm>
              <a:custGeom>
                <a:avLst/>
                <a:gdLst>
                  <a:gd name="T0" fmla="*/ 85 w 170"/>
                  <a:gd name="T1" fmla="*/ 90 h 328"/>
                  <a:gd name="T2" fmla="*/ 69 w 170"/>
                  <a:gd name="T3" fmla="*/ 8 h 328"/>
                  <a:gd name="T4" fmla="*/ 59 w 170"/>
                  <a:gd name="T5" fmla="*/ 91 h 328"/>
                  <a:gd name="T6" fmla="*/ 102 w 170"/>
                  <a:gd name="T7" fmla="*/ 202 h 328"/>
                  <a:gd name="T8" fmla="*/ 93 w 170"/>
                  <a:gd name="T9" fmla="*/ 206 h 328"/>
                  <a:gd name="T10" fmla="*/ 43 w 170"/>
                  <a:gd name="T11" fmla="*/ 0 h 328"/>
                  <a:gd name="T12" fmla="*/ 11 w 170"/>
                  <a:gd name="T13" fmla="*/ 71 h 328"/>
                  <a:gd name="T14" fmla="*/ 29 w 170"/>
                  <a:gd name="T15" fmla="*/ 187 h 328"/>
                  <a:gd name="T16" fmla="*/ 143 w 170"/>
                  <a:gd name="T17" fmla="*/ 328 h 328"/>
                  <a:gd name="T18" fmla="*/ 147 w 170"/>
                  <a:gd name="T19" fmla="*/ 204 h 328"/>
                  <a:gd name="T20" fmla="*/ 85 w 170"/>
                  <a:gd name="T21" fmla="*/ 90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0" h="328">
                    <a:moveTo>
                      <a:pt x="85" y="90"/>
                    </a:moveTo>
                    <a:cubicBezTo>
                      <a:pt x="81" y="78"/>
                      <a:pt x="76" y="30"/>
                      <a:pt x="69" y="8"/>
                    </a:cubicBezTo>
                    <a:cubicBezTo>
                      <a:pt x="59" y="34"/>
                      <a:pt x="53" y="60"/>
                      <a:pt x="59" y="91"/>
                    </a:cubicBezTo>
                    <a:cubicBezTo>
                      <a:pt x="66" y="131"/>
                      <a:pt x="84" y="166"/>
                      <a:pt x="102" y="202"/>
                    </a:cubicBezTo>
                    <a:cubicBezTo>
                      <a:pt x="104" y="207"/>
                      <a:pt x="96" y="212"/>
                      <a:pt x="93" y="206"/>
                    </a:cubicBezTo>
                    <a:cubicBezTo>
                      <a:pt x="59" y="149"/>
                      <a:pt x="0" y="61"/>
                      <a:pt x="43" y="0"/>
                    </a:cubicBezTo>
                    <a:cubicBezTo>
                      <a:pt x="25" y="16"/>
                      <a:pt x="13" y="59"/>
                      <a:pt x="11" y="71"/>
                    </a:cubicBezTo>
                    <a:cubicBezTo>
                      <a:pt x="3" y="110"/>
                      <a:pt x="8" y="152"/>
                      <a:pt x="29" y="187"/>
                    </a:cubicBezTo>
                    <a:cubicBezTo>
                      <a:pt x="60" y="239"/>
                      <a:pt x="122" y="271"/>
                      <a:pt x="143" y="328"/>
                    </a:cubicBezTo>
                    <a:cubicBezTo>
                      <a:pt x="170" y="293"/>
                      <a:pt x="164" y="244"/>
                      <a:pt x="147" y="204"/>
                    </a:cubicBezTo>
                    <a:cubicBezTo>
                      <a:pt x="130" y="164"/>
                      <a:pt x="102" y="130"/>
                      <a:pt x="85" y="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723" name="Freeform 42">
                <a:extLst>
                  <a:ext uri="{FF2B5EF4-FFF2-40B4-BE49-F238E27FC236}">
                    <a16:creationId xmlns:a16="http://schemas.microsoft.com/office/drawing/2014/main" id="{664CB5F1-FD6F-F740-EE3C-404B9AF5B7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41324" y="1153127"/>
                <a:ext cx="142438" cy="58489"/>
              </a:xfrm>
              <a:custGeom>
                <a:avLst/>
                <a:gdLst>
                  <a:gd name="T0" fmla="*/ 275 w 340"/>
                  <a:gd name="T1" fmla="*/ 122 h 139"/>
                  <a:gd name="T2" fmla="*/ 340 w 340"/>
                  <a:gd name="T3" fmla="*/ 79 h 139"/>
                  <a:gd name="T4" fmla="*/ 128 w 340"/>
                  <a:gd name="T5" fmla="*/ 64 h 139"/>
                  <a:gd name="T6" fmla="*/ 131 w 340"/>
                  <a:gd name="T7" fmla="*/ 55 h 139"/>
                  <a:gd name="T8" fmla="*/ 247 w 340"/>
                  <a:gd name="T9" fmla="*/ 79 h 139"/>
                  <a:gd name="T10" fmla="*/ 328 w 340"/>
                  <a:gd name="T11" fmla="*/ 54 h 139"/>
                  <a:gd name="T12" fmla="*/ 244 w 340"/>
                  <a:gd name="T13" fmla="*/ 52 h 139"/>
                  <a:gd name="T14" fmla="*/ 121 w 340"/>
                  <a:gd name="T15" fmla="*/ 10 h 139"/>
                  <a:gd name="T16" fmla="*/ 0 w 340"/>
                  <a:gd name="T17" fmla="*/ 35 h 139"/>
                  <a:gd name="T18" fmla="*/ 158 w 340"/>
                  <a:gd name="T19" fmla="*/ 124 h 139"/>
                  <a:gd name="T20" fmla="*/ 275 w 340"/>
                  <a:gd name="T21" fmla="*/ 122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0" h="139">
                    <a:moveTo>
                      <a:pt x="275" y="122"/>
                    </a:moveTo>
                    <a:cubicBezTo>
                      <a:pt x="286" y="118"/>
                      <a:pt x="327" y="99"/>
                      <a:pt x="340" y="79"/>
                    </a:cubicBezTo>
                    <a:cubicBezTo>
                      <a:pt x="286" y="132"/>
                      <a:pt x="190" y="88"/>
                      <a:pt x="128" y="64"/>
                    </a:cubicBezTo>
                    <a:cubicBezTo>
                      <a:pt x="122" y="62"/>
                      <a:pt x="125" y="53"/>
                      <a:pt x="131" y="55"/>
                    </a:cubicBezTo>
                    <a:cubicBezTo>
                      <a:pt x="169" y="66"/>
                      <a:pt x="207" y="79"/>
                      <a:pt x="247" y="79"/>
                    </a:cubicBezTo>
                    <a:cubicBezTo>
                      <a:pt x="279" y="79"/>
                      <a:pt x="303" y="69"/>
                      <a:pt x="328" y="54"/>
                    </a:cubicBezTo>
                    <a:cubicBezTo>
                      <a:pt x="305" y="52"/>
                      <a:pt x="257" y="55"/>
                      <a:pt x="244" y="52"/>
                    </a:cubicBezTo>
                    <a:cubicBezTo>
                      <a:pt x="202" y="42"/>
                      <a:pt x="163" y="21"/>
                      <a:pt x="121" y="10"/>
                    </a:cubicBezTo>
                    <a:cubicBezTo>
                      <a:pt x="79" y="0"/>
                      <a:pt x="29" y="3"/>
                      <a:pt x="0" y="35"/>
                    </a:cubicBezTo>
                    <a:cubicBezTo>
                      <a:pt x="60" y="46"/>
                      <a:pt x="101" y="102"/>
                      <a:pt x="158" y="124"/>
                    </a:cubicBezTo>
                    <a:cubicBezTo>
                      <a:pt x="195" y="139"/>
                      <a:pt x="238" y="137"/>
                      <a:pt x="275" y="1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724" name="Freeform 43">
                <a:extLst>
                  <a:ext uri="{FF2B5EF4-FFF2-40B4-BE49-F238E27FC236}">
                    <a16:creationId xmlns:a16="http://schemas.microsoft.com/office/drawing/2014/main" id="{D6546BEE-B3E8-9447-7959-8A21D011E5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46365" y="1144870"/>
                <a:ext cx="134181" cy="77756"/>
              </a:xfrm>
              <a:custGeom>
                <a:avLst/>
                <a:gdLst>
                  <a:gd name="T0" fmla="*/ 117 w 320"/>
                  <a:gd name="T1" fmla="*/ 82 h 185"/>
                  <a:gd name="T2" fmla="*/ 122 w 320"/>
                  <a:gd name="T3" fmla="*/ 74 h 185"/>
                  <a:gd name="T4" fmla="*/ 230 w 320"/>
                  <a:gd name="T5" fmla="*/ 125 h 185"/>
                  <a:gd name="T6" fmla="*/ 314 w 320"/>
                  <a:gd name="T7" fmla="*/ 120 h 185"/>
                  <a:gd name="T8" fmla="*/ 233 w 320"/>
                  <a:gd name="T9" fmla="*/ 98 h 185"/>
                  <a:gd name="T10" fmla="*/ 124 w 320"/>
                  <a:gd name="T11" fmla="*/ 29 h 185"/>
                  <a:gd name="T12" fmla="*/ 0 w 320"/>
                  <a:gd name="T13" fmla="*/ 24 h 185"/>
                  <a:gd name="T14" fmla="*/ 133 w 320"/>
                  <a:gd name="T15" fmla="*/ 148 h 185"/>
                  <a:gd name="T16" fmla="*/ 247 w 320"/>
                  <a:gd name="T17" fmla="*/ 174 h 185"/>
                  <a:gd name="T18" fmla="*/ 320 w 320"/>
                  <a:gd name="T19" fmla="*/ 147 h 185"/>
                  <a:gd name="T20" fmla="*/ 117 w 320"/>
                  <a:gd name="T21" fmla="*/ 82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0" h="185">
                    <a:moveTo>
                      <a:pt x="117" y="82"/>
                    </a:moveTo>
                    <a:cubicBezTo>
                      <a:pt x="112" y="79"/>
                      <a:pt x="117" y="71"/>
                      <a:pt x="122" y="74"/>
                    </a:cubicBezTo>
                    <a:cubicBezTo>
                      <a:pt x="157" y="94"/>
                      <a:pt x="191" y="115"/>
                      <a:pt x="230" y="125"/>
                    </a:cubicBezTo>
                    <a:cubicBezTo>
                      <a:pt x="261" y="132"/>
                      <a:pt x="287" y="128"/>
                      <a:pt x="314" y="120"/>
                    </a:cubicBezTo>
                    <a:cubicBezTo>
                      <a:pt x="292" y="112"/>
                      <a:pt x="245" y="104"/>
                      <a:pt x="233" y="98"/>
                    </a:cubicBezTo>
                    <a:cubicBezTo>
                      <a:pt x="195" y="79"/>
                      <a:pt x="162" y="49"/>
                      <a:pt x="124" y="29"/>
                    </a:cubicBezTo>
                    <a:cubicBezTo>
                      <a:pt x="85" y="9"/>
                      <a:pt x="36" y="0"/>
                      <a:pt x="0" y="24"/>
                    </a:cubicBezTo>
                    <a:cubicBezTo>
                      <a:pt x="55" y="49"/>
                      <a:pt x="82" y="114"/>
                      <a:pt x="133" y="148"/>
                    </a:cubicBezTo>
                    <a:cubicBezTo>
                      <a:pt x="166" y="171"/>
                      <a:pt x="207" y="179"/>
                      <a:pt x="247" y="174"/>
                    </a:cubicBezTo>
                    <a:cubicBezTo>
                      <a:pt x="259" y="172"/>
                      <a:pt x="303" y="163"/>
                      <a:pt x="320" y="147"/>
                    </a:cubicBezTo>
                    <a:cubicBezTo>
                      <a:pt x="256" y="185"/>
                      <a:pt x="172" y="120"/>
                      <a:pt x="117" y="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725" name="Freeform 44">
                <a:extLst>
                  <a:ext uri="{FF2B5EF4-FFF2-40B4-BE49-F238E27FC236}">
                    <a16:creationId xmlns:a16="http://schemas.microsoft.com/office/drawing/2014/main" id="{A7301020-F3B8-81E7-6CF2-FB8BE43216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0397" y="1144870"/>
                <a:ext cx="134181" cy="77756"/>
              </a:xfrm>
              <a:custGeom>
                <a:avLst/>
                <a:gdLst>
                  <a:gd name="T0" fmla="*/ 117 w 320"/>
                  <a:gd name="T1" fmla="*/ 82 h 185"/>
                  <a:gd name="T2" fmla="*/ 122 w 320"/>
                  <a:gd name="T3" fmla="*/ 74 h 185"/>
                  <a:gd name="T4" fmla="*/ 230 w 320"/>
                  <a:gd name="T5" fmla="*/ 124 h 185"/>
                  <a:gd name="T6" fmla="*/ 314 w 320"/>
                  <a:gd name="T7" fmla="*/ 120 h 185"/>
                  <a:gd name="T8" fmla="*/ 233 w 320"/>
                  <a:gd name="T9" fmla="*/ 98 h 185"/>
                  <a:gd name="T10" fmla="*/ 123 w 320"/>
                  <a:gd name="T11" fmla="*/ 29 h 185"/>
                  <a:gd name="T12" fmla="*/ 0 w 320"/>
                  <a:gd name="T13" fmla="*/ 24 h 185"/>
                  <a:gd name="T14" fmla="*/ 132 w 320"/>
                  <a:gd name="T15" fmla="*/ 148 h 185"/>
                  <a:gd name="T16" fmla="*/ 247 w 320"/>
                  <a:gd name="T17" fmla="*/ 174 h 185"/>
                  <a:gd name="T18" fmla="*/ 320 w 320"/>
                  <a:gd name="T19" fmla="*/ 147 h 185"/>
                  <a:gd name="T20" fmla="*/ 117 w 320"/>
                  <a:gd name="T21" fmla="*/ 82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0" h="185">
                    <a:moveTo>
                      <a:pt x="117" y="82"/>
                    </a:moveTo>
                    <a:cubicBezTo>
                      <a:pt x="112" y="79"/>
                      <a:pt x="117" y="71"/>
                      <a:pt x="122" y="74"/>
                    </a:cubicBezTo>
                    <a:cubicBezTo>
                      <a:pt x="156" y="94"/>
                      <a:pt x="191" y="115"/>
                      <a:pt x="230" y="124"/>
                    </a:cubicBezTo>
                    <a:cubicBezTo>
                      <a:pt x="261" y="132"/>
                      <a:pt x="287" y="128"/>
                      <a:pt x="314" y="120"/>
                    </a:cubicBezTo>
                    <a:cubicBezTo>
                      <a:pt x="292" y="112"/>
                      <a:pt x="245" y="104"/>
                      <a:pt x="233" y="98"/>
                    </a:cubicBezTo>
                    <a:cubicBezTo>
                      <a:pt x="194" y="79"/>
                      <a:pt x="162" y="49"/>
                      <a:pt x="123" y="29"/>
                    </a:cubicBezTo>
                    <a:cubicBezTo>
                      <a:pt x="85" y="9"/>
                      <a:pt x="36" y="0"/>
                      <a:pt x="0" y="24"/>
                    </a:cubicBezTo>
                    <a:cubicBezTo>
                      <a:pt x="55" y="49"/>
                      <a:pt x="82" y="114"/>
                      <a:pt x="132" y="148"/>
                    </a:cubicBezTo>
                    <a:cubicBezTo>
                      <a:pt x="165" y="171"/>
                      <a:pt x="207" y="179"/>
                      <a:pt x="247" y="174"/>
                    </a:cubicBezTo>
                    <a:cubicBezTo>
                      <a:pt x="259" y="172"/>
                      <a:pt x="303" y="163"/>
                      <a:pt x="320" y="147"/>
                    </a:cubicBezTo>
                    <a:cubicBezTo>
                      <a:pt x="256" y="185"/>
                      <a:pt x="172" y="120"/>
                      <a:pt x="117" y="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726" name="Oval 45">
                <a:extLst>
                  <a:ext uri="{FF2B5EF4-FFF2-40B4-BE49-F238E27FC236}">
                    <a16:creationId xmlns:a16="http://schemas.microsoft.com/office/drawing/2014/main" id="{15E9EB78-FC3A-366F-6078-C04C64E5FCE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22984" y="1455894"/>
                <a:ext cx="52984" cy="5298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</p:grpSp>
      </p:grpSp>
      <p:sp>
        <p:nvSpPr>
          <p:cNvPr id="713" name="任意多边形: 形状 712">
            <a:extLst>
              <a:ext uri="{FF2B5EF4-FFF2-40B4-BE49-F238E27FC236}">
                <a16:creationId xmlns:a16="http://schemas.microsoft.com/office/drawing/2014/main" id="{D9420BC1-1D0D-18E5-BE4B-4D345FABDB6A}"/>
              </a:ext>
            </a:extLst>
          </p:cNvPr>
          <p:cNvSpPr/>
          <p:nvPr/>
        </p:nvSpPr>
        <p:spPr>
          <a:xfrm flipH="1">
            <a:off x="9091564" y="2275499"/>
            <a:ext cx="1595049" cy="412122"/>
          </a:xfrm>
          <a:custGeom>
            <a:avLst/>
            <a:gdLst>
              <a:gd name="connsiteX0" fmla="*/ 2237599 w 2334573"/>
              <a:gd name="connsiteY0" fmla="*/ 0 h 603197"/>
              <a:gd name="connsiteX1" fmla="*/ 1893927 w 2334573"/>
              <a:gd name="connsiteY1" fmla="*/ 0 h 603197"/>
              <a:gd name="connsiteX2" fmla="*/ 440646 w 2334573"/>
              <a:gd name="connsiteY2" fmla="*/ 0 h 603197"/>
              <a:gd name="connsiteX3" fmla="*/ 96974 w 2334573"/>
              <a:gd name="connsiteY3" fmla="*/ 0 h 603197"/>
              <a:gd name="connsiteX4" fmla="*/ 96974 w 2334573"/>
              <a:gd name="connsiteY4" fmla="*/ 69779 h 603197"/>
              <a:gd name="connsiteX5" fmla="*/ 83397 w 2334573"/>
              <a:gd name="connsiteY5" fmla="*/ 80182 h 603197"/>
              <a:gd name="connsiteX6" fmla="*/ 0 w 2334573"/>
              <a:gd name="connsiteY6" fmla="*/ 301599 h 603197"/>
              <a:gd name="connsiteX7" fmla="*/ 83397 w 2334573"/>
              <a:gd name="connsiteY7" fmla="*/ 523016 h 603197"/>
              <a:gd name="connsiteX8" fmla="*/ 96974 w 2334573"/>
              <a:gd name="connsiteY8" fmla="*/ 533419 h 603197"/>
              <a:gd name="connsiteX9" fmla="*/ 96974 w 2334573"/>
              <a:gd name="connsiteY9" fmla="*/ 603197 h 603197"/>
              <a:gd name="connsiteX10" fmla="*/ 440646 w 2334573"/>
              <a:gd name="connsiteY10" fmla="*/ 603197 h 603197"/>
              <a:gd name="connsiteX11" fmla="*/ 1893927 w 2334573"/>
              <a:gd name="connsiteY11" fmla="*/ 603197 h 603197"/>
              <a:gd name="connsiteX12" fmla="*/ 2237599 w 2334573"/>
              <a:gd name="connsiteY12" fmla="*/ 603197 h 603197"/>
              <a:gd name="connsiteX13" fmla="*/ 2237599 w 2334573"/>
              <a:gd name="connsiteY13" fmla="*/ 533419 h 603197"/>
              <a:gd name="connsiteX14" fmla="*/ 2251176 w 2334573"/>
              <a:gd name="connsiteY14" fmla="*/ 523016 h 603197"/>
              <a:gd name="connsiteX15" fmla="*/ 2334573 w 2334573"/>
              <a:gd name="connsiteY15" fmla="*/ 301599 h 603197"/>
              <a:gd name="connsiteX16" fmla="*/ 2251176 w 2334573"/>
              <a:gd name="connsiteY16" fmla="*/ 80182 h 603197"/>
              <a:gd name="connsiteX17" fmla="*/ 2237599 w 2334573"/>
              <a:gd name="connsiteY17" fmla="*/ 69779 h 603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334573" h="603197">
                <a:moveTo>
                  <a:pt x="2237599" y="0"/>
                </a:moveTo>
                <a:lnTo>
                  <a:pt x="1893927" y="0"/>
                </a:lnTo>
                <a:lnTo>
                  <a:pt x="440646" y="0"/>
                </a:lnTo>
                <a:lnTo>
                  <a:pt x="96974" y="0"/>
                </a:lnTo>
                <a:lnTo>
                  <a:pt x="96974" y="69779"/>
                </a:lnTo>
                <a:lnTo>
                  <a:pt x="83397" y="80182"/>
                </a:lnTo>
                <a:cubicBezTo>
                  <a:pt x="33081" y="128167"/>
                  <a:pt x="0" y="209430"/>
                  <a:pt x="0" y="301599"/>
                </a:cubicBezTo>
                <a:cubicBezTo>
                  <a:pt x="0" y="393768"/>
                  <a:pt x="33081" y="475031"/>
                  <a:pt x="83397" y="523016"/>
                </a:cubicBezTo>
                <a:lnTo>
                  <a:pt x="96974" y="533419"/>
                </a:lnTo>
                <a:lnTo>
                  <a:pt x="96974" y="603197"/>
                </a:lnTo>
                <a:lnTo>
                  <a:pt x="440646" y="603197"/>
                </a:lnTo>
                <a:lnTo>
                  <a:pt x="1893927" y="603197"/>
                </a:lnTo>
                <a:lnTo>
                  <a:pt x="2237599" y="603197"/>
                </a:lnTo>
                <a:lnTo>
                  <a:pt x="2237599" y="533419"/>
                </a:lnTo>
                <a:lnTo>
                  <a:pt x="2251176" y="523016"/>
                </a:lnTo>
                <a:cubicBezTo>
                  <a:pt x="2301492" y="475031"/>
                  <a:pt x="2334573" y="393768"/>
                  <a:pt x="2334573" y="301599"/>
                </a:cubicBezTo>
                <a:cubicBezTo>
                  <a:pt x="2334573" y="209430"/>
                  <a:pt x="2301492" y="128167"/>
                  <a:pt x="2251176" y="80182"/>
                </a:cubicBezTo>
                <a:lnTo>
                  <a:pt x="2237599" y="69779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dirty="0">
                <a:latin typeface="+mn-ea"/>
              </a:rPr>
              <a:t>请输入标题</a:t>
            </a:r>
          </a:p>
        </p:txBody>
      </p:sp>
      <p:sp>
        <p:nvSpPr>
          <p:cNvPr id="714" name="任意多边形: 形状 713">
            <a:extLst>
              <a:ext uri="{FF2B5EF4-FFF2-40B4-BE49-F238E27FC236}">
                <a16:creationId xmlns:a16="http://schemas.microsoft.com/office/drawing/2014/main" id="{1FD56949-C699-5BEC-9A06-EAB9B3B3688C}"/>
              </a:ext>
            </a:extLst>
          </p:cNvPr>
          <p:cNvSpPr/>
          <p:nvPr/>
        </p:nvSpPr>
        <p:spPr>
          <a:xfrm flipH="1">
            <a:off x="9113180" y="2291252"/>
            <a:ext cx="1551817" cy="380616"/>
          </a:xfrm>
          <a:custGeom>
            <a:avLst/>
            <a:gdLst>
              <a:gd name="connsiteX0" fmla="*/ 2237599 w 2334573"/>
              <a:gd name="connsiteY0" fmla="*/ 0 h 603197"/>
              <a:gd name="connsiteX1" fmla="*/ 1893927 w 2334573"/>
              <a:gd name="connsiteY1" fmla="*/ 0 h 603197"/>
              <a:gd name="connsiteX2" fmla="*/ 440646 w 2334573"/>
              <a:gd name="connsiteY2" fmla="*/ 0 h 603197"/>
              <a:gd name="connsiteX3" fmla="*/ 96974 w 2334573"/>
              <a:gd name="connsiteY3" fmla="*/ 0 h 603197"/>
              <a:gd name="connsiteX4" fmla="*/ 96974 w 2334573"/>
              <a:gd name="connsiteY4" fmla="*/ 69779 h 603197"/>
              <a:gd name="connsiteX5" fmla="*/ 83397 w 2334573"/>
              <a:gd name="connsiteY5" fmla="*/ 80182 h 603197"/>
              <a:gd name="connsiteX6" fmla="*/ 0 w 2334573"/>
              <a:gd name="connsiteY6" fmla="*/ 301599 h 603197"/>
              <a:gd name="connsiteX7" fmla="*/ 83397 w 2334573"/>
              <a:gd name="connsiteY7" fmla="*/ 523016 h 603197"/>
              <a:gd name="connsiteX8" fmla="*/ 96974 w 2334573"/>
              <a:gd name="connsiteY8" fmla="*/ 533419 h 603197"/>
              <a:gd name="connsiteX9" fmla="*/ 96974 w 2334573"/>
              <a:gd name="connsiteY9" fmla="*/ 603197 h 603197"/>
              <a:gd name="connsiteX10" fmla="*/ 440646 w 2334573"/>
              <a:gd name="connsiteY10" fmla="*/ 603197 h 603197"/>
              <a:gd name="connsiteX11" fmla="*/ 1893927 w 2334573"/>
              <a:gd name="connsiteY11" fmla="*/ 603197 h 603197"/>
              <a:gd name="connsiteX12" fmla="*/ 2237599 w 2334573"/>
              <a:gd name="connsiteY12" fmla="*/ 603197 h 603197"/>
              <a:gd name="connsiteX13" fmla="*/ 2237599 w 2334573"/>
              <a:gd name="connsiteY13" fmla="*/ 533419 h 603197"/>
              <a:gd name="connsiteX14" fmla="*/ 2251176 w 2334573"/>
              <a:gd name="connsiteY14" fmla="*/ 523016 h 603197"/>
              <a:gd name="connsiteX15" fmla="*/ 2334573 w 2334573"/>
              <a:gd name="connsiteY15" fmla="*/ 301599 h 603197"/>
              <a:gd name="connsiteX16" fmla="*/ 2251176 w 2334573"/>
              <a:gd name="connsiteY16" fmla="*/ 80182 h 603197"/>
              <a:gd name="connsiteX17" fmla="*/ 2237599 w 2334573"/>
              <a:gd name="connsiteY17" fmla="*/ 69779 h 603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334573" h="603197">
                <a:moveTo>
                  <a:pt x="2237599" y="0"/>
                </a:moveTo>
                <a:lnTo>
                  <a:pt x="1893927" y="0"/>
                </a:lnTo>
                <a:lnTo>
                  <a:pt x="440646" y="0"/>
                </a:lnTo>
                <a:lnTo>
                  <a:pt x="96974" y="0"/>
                </a:lnTo>
                <a:lnTo>
                  <a:pt x="96974" y="69779"/>
                </a:lnTo>
                <a:lnTo>
                  <a:pt x="83397" y="80182"/>
                </a:lnTo>
                <a:cubicBezTo>
                  <a:pt x="33081" y="128167"/>
                  <a:pt x="0" y="209430"/>
                  <a:pt x="0" y="301599"/>
                </a:cubicBezTo>
                <a:cubicBezTo>
                  <a:pt x="0" y="393768"/>
                  <a:pt x="33081" y="475031"/>
                  <a:pt x="83397" y="523016"/>
                </a:cubicBezTo>
                <a:lnTo>
                  <a:pt x="96974" y="533419"/>
                </a:lnTo>
                <a:lnTo>
                  <a:pt x="96974" y="603197"/>
                </a:lnTo>
                <a:lnTo>
                  <a:pt x="440646" y="603197"/>
                </a:lnTo>
                <a:lnTo>
                  <a:pt x="1893927" y="603197"/>
                </a:lnTo>
                <a:lnTo>
                  <a:pt x="2237599" y="603197"/>
                </a:lnTo>
                <a:lnTo>
                  <a:pt x="2237599" y="533419"/>
                </a:lnTo>
                <a:lnTo>
                  <a:pt x="2251176" y="523016"/>
                </a:lnTo>
                <a:cubicBezTo>
                  <a:pt x="2301492" y="475031"/>
                  <a:pt x="2334573" y="393768"/>
                  <a:pt x="2334573" y="301599"/>
                </a:cubicBezTo>
                <a:cubicBezTo>
                  <a:pt x="2334573" y="209430"/>
                  <a:pt x="2301492" y="128167"/>
                  <a:pt x="2251176" y="80182"/>
                </a:cubicBezTo>
                <a:lnTo>
                  <a:pt x="2237599" y="69779"/>
                </a:ln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ea typeface="梦源黑体 CN W16" panose="020B0200000000000000" pitchFamily="34" charset="-122"/>
            </a:endParaRPr>
          </a:p>
        </p:txBody>
      </p:sp>
      <p:sp>
        <p:nvSpPr>
          <p:cNvPr id="731" name="文本框 730">
            <a:extLst>
              <a:ext uri="{FF2B5EF4-FFF2-40B4-BE49-F238E27FC236}">
                <a16:creationId xmlns:a16="http://schemas.microsoft.com/office/drawing/2014/main" id="{440E7B36-7260-CF80-6C51-7382E68CFFC3}"/>
              </a:ext>
            </a:extLst>
          </p:cNvPr>
          <p:cNvSpPr txBox="1"/>
          <p:nvPr/>
        </p:nvSpPr>
        <p:spPr>
          <a:xfrm>
            <a:off x="1917098" y="1934050"/>
            <a:ext cx="6274254" cy="733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dirty="0">
                <a:solidFill>
                  <a:schemeClr val="accent1"/>
                </a:solidFill>
                <a:latin typeface="+mn-ea"/>
                <a:cs typeface="Arial" panose="020B0604020202020204" pitchFamily="34" charset="0"/>
              </a:rPr>
              <a:t>在这里输入你的正文阐述与关键词标题相关的具体内容，若字数太多酌情先删减文案 ，再缩小字号</a:t>
            </a:r>
          </a:p>
        </p:txBody>
      </p:sp>
      <p:sp>
        <p:nvSpPr>
          <p:cNvPr id="766" name="文本框 765">
            <a:extLst>
              <a:ext uri="{FF2B5EF4-FFF2-40B4-BE49-F238E27FC236}">
                <a16:creationId xmlns:a16="http://schemas.microsoft.com/office/drawing/2014/main" id="{E8E1A6FB-B4F4-9762-C783-EBBFA9EA9F69}"/>
              </a:ext>
            </a:extLst>
          </p:cNvPr>
          <p:cNvSpPr txBox="1"/>
          <p:nvPr/>
        </p:nvSpPr>
        <p:spPr>
          <a:xfrm>
            <a:off x="1870093" y="1134331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0">
                      <a:srgbClr val="63473B"/>
                    </a:gs>
                    <a:gs pos="26000">
                      <a:schemeClr val="accent1"/>
                    </a:gs>
                    <a:gs pos="73050">
                      <a:srgbClr val="8F6857"/>
                    </a:gs>
                  </a:gsLst>
                  <a:lin ang="5400000" scaled="1"/>
                </a:gra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767" name="等腰三角形 766">
            <a:extLst>
              <a:ext uri="{FF2B5EF4-FFF2-40B4-BE49-F238E27FC236}">
                <a16:creationId xmlns:a16="http://schemas.microsoft.com/office/drawing/2014/main" id="{8BFA38E0-E096-9482-F3CE-54455DD005F4}"/>
              </a:ext>
            </a:extLst>
          </p:cNvPr>
          <p:cNvSpPr/>
          <p:nvPr/>
        </p:nvSpPr>
        <p:spPr>
          <a:xfrm rot="10800000">
            <a:off x="7886923" y="1165640"/>
            <a:ext cx="256851" cy="221423"/>
          </a:xfrm>
          <a:prstGeom prst="triangle">
            <a:avLst>
              <a:gd name="adj" fmla="val 0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梦源黑体 CN W16" panose="020B0200000000000000" pitchFamily="34" charset="-122"/>
            </a:endParaRPr>
          </a:p>
        </p:txBody>
      </p:sp>
      <p:cxnSp>
        <p:nvCxnSpPr>
          <p:cNvPr id="769" name="直接连接符 768">
            <a:extLst>
              <a:ext uri="{FF2B5EF4-FFF2-40B4-BE49-F238E27FC236}">
                <a16:creationId xmlns:a16="http://schemas.microsoft.com/office/drawing/2014/main" id="{2981E1F1-371A-96B4-1A38-1BBABB671251}"/>
              </a:ext>
            </a:extLst>
          </p:cNvPr>
          <p:cNvCxnSpPr/>
          <p:nvPr/>
        </p:nvCxnSpPr>
        <p:spPr>
          <a:xfrm>
            <a:off x="1982410" y="1792439"/>
            <a:ext cx="232087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A6A5EC97-D7FD-C2BD-BC4A-2C369E4DBBFA}"/>
              </a:ext>
            </a:extLst>
          </p:cNvPr>
          <p:cNvGrpSpPr/>
          <p:nvPr/>
        </p:nvGrpSpPr>
        <p:grpSpPr>
          <a:xfrm>
            <a:off x="-672610" y="3257603"/>
            <a:ext cx="2511015" cy="891747"/>
            <a:chOff x="-672610" y="2116021"/>
            <a:chExt cx="2511015" cy="891747"/>
          </a:xfrm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1F3E48C4-F278-70BC-019D-A4B853271CEC}"/>
                </a:ext>
              </a:extLst>
            </p:cNvPr>
            <p:cNvGrpSpPr/>
            <p:nvPr/>
          </p:nvGrpSpPr>
          <p:grpSpPr>
            <a:xfrm>
              <a:off x="-532021" y="2116021"/>
              <a:ext cx="2370426" cy="891747"/>
              <a:chOff x="5455906" y="11714309"/>
              <a:chExt cx="1893926" cy="603197"/>
            </a:xfrm>
          </p:grpSpPr>
          <p:grpSp>
            <p:nvGrpSpPr>
              <p:cNvPr id="450" name="组合 449">
                <a:extLst>
                  <a:ext uri="{FF2B5EF4-FFF2-40B4-BE49-F238E27FC236}">
                    <a16:creationId xmlns:a16="http://schemas.microsoft.com/office/drawing/2014/main" id="{F0A4EB95-8EF0-40A7-2F32-E0A6AC907D85}"/>
                  </a:ext>
                </a:extLst>
              </p:cNvPr>
              <p:cNvGrpSpPr/>
              <p:nvPr/>
            </p:nvGrpSpPr>
            <p:grpSpPr>
              <a:xfrm>
                <a:off x="5455906" y="11714309"/>
                <a:ext cx="1893926" cy="603197"/>
                <a:chOff x="5455906" y="11714309"/>
                <a:chExt cx="1893926" cy="603197"/>
              </a:xfrm>
            </p:grpSpPr>
            <p:sp>
              <p:nvSpPr>
                <p:cNvPr id="452" name="矩形 451">
                  <a:extLst>
                    <a:ext uri="{FF2B5EF4-FFF2-40B4-BE49-F238E27FC236}">
                      <a16:creationId xmlns:a16="http://schemas.microsoft.com/office/drawing/2014/main" id="{1FB9C863-767A-F61B-4C4F-5E38F888EFC2}"/>
                    </a:ext>
                  </a:extLst>
                </p:cNvPr>
                <p:cNvSpPr/>
                <p:nvPr/>
              </p:nvSpPr>
              <p:spPr>
                <a:xfrm>
                  <a:off x="5455906" y="11714309"/>
                  <a:ext cx="1796953" cy="603197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+mj-ea"/>
                    <a:ea typeface="+mj-ea"/>
                  </a:endParaRPr>
                </a:p>
              </p:txBody>
            </p:sp>
            <p:sp>
              <p:nvSpPr>
                <p:cNvPr id="453" name="椭圆 452">
                  <a:extLst>
                    <a:ext uri="{FF2B5EF4-FFF2-40B4-BE49-F238E27FC236}">
                      <a16:creationId xmlns:a16="http://schemas.microsoft.com/office/drawing/2014/main" id="{F47F3C99-1690-4609-44FA-8E4E3F41063F}"/>
                    </a:ext>
                  </a:extLst>
                </p:cNvPr>
                <p:cNvSpPr/>
                <p:nvPr/>
              </p:nvSpPr>
              <p:spPr>
                <a:xfrm>
                  <a:off x="6971523" y="11748888"/>
                  <a:ext cx="378309" cy="534040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451" name="任意多边形: 形状 450">
                <a:extLst>
                  <a:ext uri="{FF2B5EF4-FFF2-40B4-BE49-F238E27FC236}">
                    <a16:creationId xmlns:a16="http://schemas.microsoft.com/office/drawing/2014/main" id="{ABAEB0FF-7909-8C8C-4266-9A6BDB54E970}"/>
                  </a:ext>
                </a:extLst>
              </p:cNvPr>
              <p:cNvSpPr/>
              <p:nvPr/>
            </p:nvSpPr>
            <p:spPr>
              <a:xfrm>
                <a:off x="5490242" y="11748888"/>
                <a:ext cx="1813432" cy="534040"/>
              </a:xfrm>
              <a:custGeom>
                <a:avLst/>
                <a:gdLst>
                  <a:gd name="connsiteX0" fmla="*/ 0 w 1796954"/>
                  <a:gd name="connsiteY0" fmla="*/ 0 h 572312"/>
                  <a:gd name="connsiteX1" fmla="*/ 1704945 w 1796954"/>
                  <a:gd name="connsiteY1" fmla="*/ 0 h 572312"/>
                  <a:gd name="connsiteX2" fmla="*/ 1704945 w 1796954"/>
                  <a:gd name="connsiteY2" fmla="*/ 66205 h 572312"/>
                  <a:gd name="connsiteX3" fmla="*/ 1717828 w 1796954"/>
                  <a:gd name="connsiteY3" fmla="*/ 76076 h 572312"/>
                  <a:gd name="connsiteX4" fmla="*/ 1796954 w 1796954"/>
                  <a:gd name="connsiteY4" fmla="*/ 286156 h 572312"/>
                  <a:gd name="connsiteX5" fmla="*/ 1717828 w 1796954"/>
                  <a:gd name="connsiteY5" fmla="*/ 496236 h 572312"/>
                  <a:gd name="connsiteX6" fmla="*/ 1704945 w 1796954"/>
                  <a:gd name="connsiteY6" fmla="*/ 506107 h 572312"/>
                  <a:gd name="connsiteX7" fmla="*/ 1704945 w 1796954"/>
                  <a:gd name="connsiteY7" fmla="*/ 572312 h 572312"/>
                  <a:gd name="connsiteX8" fmla="*/ 0 w 1796954"/>
                  <a:gd name="connsiteY8" fmla="*/ 572312 h 572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96954" h="572312">
                    <a:moveTo>
                      <a:pt x="0" y="0"/>
                    </a:moveTo>
                    <a:lnTo>
                      <a:pt x="1704945" y="0"/>
                    </a:lnTo>
                    <a:lnTo>
                      <a:pt x="1704945" y="66205"/>
                    </a:lnTo>
                    <a:lnTo>
                      <a:pt x="1717828" y="76076"/>
                    </a:lnTo>
                    <a:cubicBezTo>
                      <a:pt x="1765567" y="121604"/>
                      <a:pt x="1796954" y="198706"/>
                      <a:pt x="1796954" y="286156"/>
                    </a:cubicBezTo>
                    <a:cubicBezTo>
                      <a:pt x="1796954" y="373606"/>
                      <a:pt x="1765567" y="450708"/>
                      <a:pt x="1717828" y="496236"/>
                    </a:cubicBezTo>
                    <a:lnTo>
                      <a:pt x="1704945" y="506107"/>
                    </a:lnTo>
                    <a:lnTo>
                      <a:pt x="1704945" y="572312"/>
                    </a:lnTo>
                    <a:lnTo>
                      <a:pt x="0" y="572312"/>
                    </a:lnTo>
                    <a:close/>
                  </a:path>
                </a:pathLst>
              </a:custGeom>
              <a:noFill/>
              <a:ln>
                <a:solidFill>
                  <a:schemeClr val="accent2">
                    <a:alpha val="8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latin typeface="+mj-ea"/>
                  <a:ea typeface="+mj-ea"/>
                </a:endParaRPr>
              </a:p>
            </p:txBody>
          </p:sp>
        </p:grpSp>
        <p:sp>
          <p:nvSpPr>
            <p:cNvPr id="28" name="Freeform 259">
              <a:extLst>
                <a:ext uri="{FF2B5EF4-FFF2-40B4-BE49-F238E27FC236}">
                  <a16:creationId xmlns:a16="http://schemas.microsoft.com/office/drawing/2014/main" id="{273056E9-BA05-B8DD-5340-2AA3213E5EC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672610" y="2273815"/>
              <a:ext cx="1190312" cy="576159"/>
            </a:xfrm>
            <a:custGeom>
              <a:avLst/>
              <a:gdLst>
                <a:gd name="T0" fmla="*/ 2756 w 3087"/>
                <a:gd name="T1" fmla="*/ 288 h 1405"/>
                <a:gd name="T2" fmla="*/ 2418 w 3087"/>
                <a:gd name="T3" fmla="*/ 445 h 1405"/>
                <a:gd name="T4" fmla="*/ 2087 w 3087"/>
                <a:gd name="T5" fmla="*/ 397 h 1405"/>
                <a:gd name="T6" fmla="*/ 2297 w 3087"/>
                <a:gd name="T7" fmla="*/ 472 h 1405"/>
                <a:gd name="T8" fmla="*/ 1831 w 3087"/>
                <a:gd name="T9" fmla="*/ 965 h 1405"/>
                <a:gd name="T10" fmla="*/ 2089 w 3087"/>
                <a:gd name="T11" fmla="*/ 381 h 1405"/>
                <a:gd name="T12" fmla="*/ 1697 w 3087"/>
                <a:gd name="T13" fmla="*/ 109 h 1405"/>
                <a:gd name="T14" fmla="*/ 1275 w 3087"/>
                <a:gd name="T15" fmla="*/ 393 h 1405"/>
                <a:gd name="T16" fmla="*/ 1118 w 3087"/>
                <a:gd name="T17" fmla="*/ 639 h 1405"/>
                <a:gd name="T18" fmla="*/ 635 w 3087"/>
                <a:gd name="T19" fmla="*/ 552 h 1405"/>
                <a:gd name="T20" fmla="*/ 852 w 3087"/>
                <a:gd name="T21" fmla="*/ 476 h 1405"/>
                <a:gd name="T22" fmla="*/ 818 w 3087"/>
                <a:gd name="T23" fmla="*/ 351 h 1405"/>
                <a:gd name="T24" fmla="*/ 440 w 3087"/>
                <a:gd name="T25" fmla="*/ 423 h 1405"/>
                <a:gd name="T26" fmla="*/ 129 w 3087"/>
                <a:gd name="T27" fmla="*/ 797 h 1405"/>
                <a:gd name="T28" fmla="*/ 1057 w 3087"/>
                <a:gd name="T29" fmla="*/ 1384 h 1405"/>
                <a:gd name="T30" fmla="*/ 2382 w 3087"/>
                <a:gd name="T31" fmla="*/ 1231 h 1405"/>
                <a:gd name="T32" fmla="*/ 802 w 3087"/>
                <a:gd name="T33" fmla="*/ 394 h 1405"/>
                <a:gd name="T34" fmla="*/ 2658 w 3087"/>
                <a:gd name="T35" fmla="*/ 539 h 1405"/>
                <a:gd name="T36" fmla="*/ 2854 w 3087"/>
                <a:gd name="T37" fmla="*/ 672 h 1405"/>
                <a:gd name="T38" fmla="*/ 2678 w 3087"/>
                <a:gd name="T39" fmla="*/ 534 h 1405"/>
                <a:gd name="T40" fmla="*/ 2242 w 3087"/>
                <a:gd name="T41" fmla="*/ 704 h 1405"/>
                <a:gd name="T42" fmla="*/ 2372 w 3087"/>
                <a:gd name="T43" fmla="*/ 669 h 1405"/>
                <a:gd name="T44" fmla="*/ 2232 w 3087"/>
                <a:gd name="T45" fmla="*/ 929 h 1405"/>
                <a:gd name="T46" fmla="*/ 2239 w 3087"/>
                <a:gd name="T47" fmla="*/ 680 h 1405"/>
                <a:gd name="T48" fmla="*/ 1807 w 3087"/>
                <a:gd name="T49" fmla="*/ 1000 h 1405"/>
                <a:gd name="T50" fmla="*/ 1671 w 3087"/>
                <a:gd name="T51" fmla="*/ 1104 h 1405"/>
                <a:gd name="T52" fmla="*/ 1644 w 3087"/>
                <a:gd name="T53" fmla="*/ 1060 h 1405"/>
                <a:gd name="T54" fmla="*/ 1569 w 3087"/>
                <a:gd name="T55" fmla="*/ 619 h 1405"/>
                <a:gd name="T56" fmla="*/ 1562 w 3087"/>
                <a:gd name="T57" fmla="*/ 514 h 1405"/>
                <a:gd name="T58" fmla="*/ 1493 w 3087"/>
                <a:gd name="T59" fmla="*/ 511 h 1405"/>
                <a:gd name="T60" fmla="*/ 1576 w 3087"/>
                <a:gd name="T61" fmla="*/ 830 h 1405"/>
                <a:gd name="T62" fmla="*/ 1588 w 3087"/>
                <a:gd name="T63" fmla="*/ 865 h 1405"/>
                <a:gd name="T64" fmla="*/ 1584 w 3087"/>
                <a:gd name="T65" fmla="*/ 819 h 1405"/>
                <a:gd name="T66" fmla="*/ 1598 w 3087"/>
                <a:gd name="T67" fmla="*/ 641 h 1405"/>
                <a:gd name="T68" fmla="*/ 1572 w 3087"/>
                <a:gd name="T69" fmla="*/ 413 h 1405"/>
                <a:gd name="T70" fmla="*/ 1515 w 3087"/>
                <a:gd name="T71" fmla="*/ 651 h 1405"/>
                <a:gd name="T72" fmla="*/ 1474 w 3087"/>
                <a:gd name="T73" fmla="*/ 961 h 1405"/>
                <a:gd name="T74" fmla="*/ 1456 w 3087"/>
                <a:gd name="T75" fmla="*/ 1126 h 1405"/>
                <a:gd name="T76" fmla="*/ 1647 w 3087"/>
                <a:gd name="T77" fmla="*/ 985 h 1405"/>
                <a:gd name="T78" fmla="*/ 1672 w 3087"/>
                <a:gd name="T79" fmla="*/ 735 h 1405"/>
                <a:gd name="T80" fmla="*/ 1819 w 3087"/>
                <a:gd name="T81" fmla="*/ 452 h 1405"/>
                <a:gd name="T82" fmla="*/ 1494 w 3087"/>
                <a:gd name="T83" fmla="*/ 245 h 1405"/>
                <a:gd name="T84" fmla="*/ 1292 w 3087"/>
                <a:gd name="T85" fmla="*/ 843 h 1405"/>
                <a:gd name="T86" fmla="*/ 1325 w 3087"/>
                <a:gd name="T87" fmla="*/ 790 h 1405"/>
                <a:gd name="T88" fmla="*/ 1386 w 3087"/>
                <a:gd name="T89" fmla="*/ 776 h 1405"/>
                <a:gd name="T90" fmla="*/ 1281 w 3087"/>
                <a:gd name="T91" fmla="*/ 1064 h 1405"/>
                <a:gd name="T92" fmla="*/ 882 w 3087"/>
                <a:gd name="T93" fmla="*/ 803 h 1405"/>
                <a:gd name="T94" fmla="*/ 857 w 3087"/>
                <a:gd name="T95" fmla="*/ 930 h 1405"/>
                <a:gd name="T96" fmla="*/ 786 w 3087"/>
                <a:gd name="T97" fmla="*/ 873 h 1405"/>
                <a:gd name="T98" fmla="*/ 547 w 3087"/>
                <a:gd name="T99" fmla="*/ 632 h 1405"/>
                <a:gd name="T100" fmla="*/ 353 w 3087"/>
                <a:gd name="T101" fmla="*/ 349 h 1405"/>
                <a:gd name="T102" fmla="*/ 233 w 3087"/>
                <a:gd name="T103" fmla="*/ 672 h 1405"/>
                <a:gd name="T104" fmla="*/ 131 w 3087"/>
                <a:gd name="T105" fmla="*/ 793 h 1405"/>
                <a:gd name="T106" fmla="*/ 1000 w 3087"/>
                <a:gd name="T107" fmla="*/ 1340 h 1405"/>
                <a:gd name="T108" fmla="*/ 671 w 3087"/>
                <a:gd name="T109" fmla="*/ 971 h 1405"/>
                <a:gd name="T110" fmla="*/ 1227 w 3087"/>
                <a:gd name="T111" fmla="*/ 1016 h 1405"/>
                <a:gd name="T112" fmla="*/ 1373 w 3087"/>
                <a:gd name="T113" fmla="*/ 1116 h 1405"/>
                <a:gd name="T114" fmla="*/ 1830 w 3087"/>
                <a:gd name="T115" fmla="*/ 1317 h 1405"/>
                <a:gd name="T116" fmla="*/ 2032 w 3087"/>
                <a:gd name="T117" fmla="*/ 1268 h 1405"/>
                <a:gd name="T118" fmla="*/ 1811 w 3087"/>
                <a:gd name="T119" fmla="*/ 1143 h 1405"/>
                <a:gd name="T120" fmla="*/ 2551 w 3087"/>
                <a:gd name="T121" fmla="*/ 651 h 1405"/>
                <a:gd name="T122" fmla="*/ 2063 w 3087"/>
                <a:gd name="T123" fmla="*/ 1245 h 1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087" h="1405">
                  <a:moveTo>
                    <a:pt x="3063" y="828"/>
                  </a:moveTo>
                  <a:cubicBezTo>
                    <a:pt x="3087" y="767"/>
                    <a:pt x="3005" y="717"/>
                    <a:pt x="2960" y="748"/>
                  </a:cubicBezTo>
                  <a:cubicBezTo>
                    <a:pt x="2945" y="754"/>
                    <a:pt x="2940" y="775"/>
                    <a:pt x="2950" y="786"/>
                  </a:cubicBezTo>
                  <a:cubicBezTo>
                    <a:pt x="2958" y="797"/>
                    <a:pt x="2958" y="797"/>
                    <a:pt x="2958" y="797"/>
                  </a:cubicBezTo>
                  <a:cubicBezTo>
                    <a:pt x="2939" y="800"/>
                    <a:pt x="2921" y="806"/>
                    <a:pt x="2910" y="809"/>
                  </a:cubicBezTo>
                  <a:cubicBezTo>
                    <a:pt x="2886" y="816"/>
                    <a:pt x="2863" y="832"/>
                    <a:pt x="2842" y="846"/>
                  </a:cubicBezTo>
                  <a:cubicBezTo>
                    <a:pt x="2842" y="846"/>
                    <a:pt x="2841" y="846"/>
                    <a:pt x="2841" y="847"/>
                  </a:cubicBezTo>
                  <a:cubicBezTo>
                    <a:pt x="2840" y="846"/>
                    <a:pt x="2839" y="846"/>
                    <a:pt x="2838" y="845"/>
                  </a:cubicBezTo>
                  <a:cubicBezTo>
                    <a:pt x="2838" y="845"/>
                    <a:pt x="2837" y="845"/>
                    <a:pt x="2837" y="844"/>
                  </a:cubicBezTo>
                  <a:cubicBezTo>
                    <a:pt x="2897" y="811"/>
                    <a:pt x="2898" y="688"/>
                    <a:pt x="2836" y="616"/>
                  </a:cubicBezTo>
                  <a:cubicBezTo>
                    <a:pt x="2843" y="616"/>
                    <a:pt x="2851" y="616"/>
                    <a:pt x="2857" y="615"/>
                  </a:cubicBezTo>
                  <a:cubicBezTo>
                    <a:pt x="2865" y="613"/>
                    <a:pt x="2874" y="605"/>
                    <a:pt x="2880" y="601"/>
                  </a:cubicBezTo>
                  <a:cubicBezTo>
                    <a:pt x="3022" y="509"/>
                    <a:pt x="2837" y="404"/>
                    <a:pt x="2756" y="362"/>
                  </a:cubicBezTo>
                  <a:cubicBezTo>
                    <a:pt x="2753" y="360"/>
                    <a:pt x="2751" y="359"/>
                    <a:pt x="2748" y="357"/>
                  </a:cubicBezTo>
                  <a:cubicBezTo>
                    <a:pt x="2753" y="335"/>
                    <a:pt x="2757" y="312"/>
                    <a:pt x="2756" y="288"/>
                  </a:cubicBezTo>
                  <a:cubicBezTo>
                    <a:pt x="2750" y="127"/>
                    <a:pt x="2603" y="215"/>
                    <a:pt x="2631" y="294"/>
                  </a:cubicBezTo>
                  <a:cubicBezTo>
                    <a:pt x="2645" y="332"/>
                    <a:pt x="2682" y="358"/>
                    <a:pt x="2724" y="381"/>
                  </a:cubicBezTo>
                  <a:cubicBezTo>
                    <a:pt x="2710" y="419"/>
                    <a:pt x="2689" y="456"/>
                    <a:pt x="2670" y="485"/>
                  </a:cubicBezTo>
                  <a:cubicBezTo>
                    <a:pt x="2665" y="465"/>
                    <a:pt x="2658" y="444"/>
                    <a:pt x="2647" y="423"/>
                  </a:cubicBezTo>
                  <a:cubicBezTo>
                    <a:pt x="2629" y="388"/>
                    <a:pt x="2594" y="374"/>
                    <a:pt x="2561" y="382"/>
                  </a:cubicBezTo>
                  <a:cubicBezTo>
                    <a:pt x="2599" y="392"/>
                    <a:pt x="2650" y="501"/>
                    <a:pt x="2652" y="509"/>
                  </a:cubicBezTo>
                  <a:cubicBezTo>
                    <a:pt x="2653" y="510"/>
                    <a:pt x="2653" y="511"/>
                    <a:pt x="2653" y="512"/>
                  </a:cubicBezTo>
                  <a:cubicBezTo>
                    <a:pt x="2649" y="517"/>
                    <a:pt x="2646" y="521"/>
                    <a:pt x="2643" y="525"/>
                  </a:cubicBezTo>
                  <a:cubicBezTo>
                    <a:pt x="2642" y="526"/>
                    <a:pt x="2641" y="527"/>
                    <a:pt x="2641" y="528"/>
                  </a:cubicBezTo>
                  <a:cubicBezTo>
                    <a:pt x="2602" y="524"/>
                    <a:pt x="2563" y="526"/>
                    <a:pt x="2524" y="533"/>
                  </a:cubicBezTo>
                  <a:cubicBezTo>
                    <a:pt x="2512" y="486"/>
                    <a:pt x="2514" y="435"/>
                    <a:pt x="2538" y="394"/>
                  </a:cubicBezTo>
                  <a:cubicBezTo>
                    <a:pt x="2539" y="392"/>
                    <a:pt x="2540" y="391"/>
                    <a:pt x="2542" y="390"/>
                  </a:cubicBezTo>
                  <a:cubicBezTo>
                    <a:pt x="2541" y="390"/>
                    <a:pt x="2540" y="391"/>
                    <a:pt x="2539" y="391"/>
                  </a:cubicBezTo>
                  <a:cubicBezTo>
                    <a:pt x="2492" y="418"/>
                    <a:pt x="2484" y="465"/>
                    <a:pt x="2493" y="514"/>
                  </a:cubicBezTo>
                  <a:cubicBezTo>
                    <a:pt x="2471" y="491"/>
                    <a:pt x="2447" y="467"/>
                    <a:pt x="2418" y="445"/>
                  </a:cubicBezTo>
                  <a:cubicBezTo>
                    <a:pt x="2413" y="435"/>
                    <a:pt x="2368" y="414"/>
                    <a:pt x="2334" y="415"/>
                  </a:cubicBezTo>
                  <a:cubicBezTo>
                    <a:pt x="2339" y="399"/>
                    <a:pt x="2339" y="399"/>
                    <a:pt x="2339" y="399"/>
                  </a:cubicBezTo>
                  <a:cubicBezTo>
                    <a:pt x="2343" y="383"/>
                    <a:pt x="2355" y="361"/>
                    <a:pt x="2314" y="342"/>
                  </a:cubicBezTo>
                  <a:cubicBezTo>
                    <a:pt x="2292" y="339"/>
                    <a:pt x="2283" y="347"/>
                    <a:pt x="2269" y="351"/>
                  </a:cubicBezTo>
                  <a:cubicBezTo>
                    <a:pt x="2252" y="359"/>
                    <a:pt x="2240" y="372"/>
                    <a:pt x="2232" y="385"/>
                  </a:cubicBezTo>
                  <a:cubicBezTo>
                    <a:pt x="2235" y="319"/>
                    <a:pt x="2125" y="297"/>
                    <a:pt x="2118" y="364"/>
                  </a:cubicBezTo>
                  <a:cubicBezTo>
                    <a:pt x="2115" y="375"/>
                    <a:pt x="2115" y="375"/>
                    <a:pt x="2115" y="375"/>
                  </a:cubicBezTo>
                  <a:cubicBezTo>
                    <a:pt x="2114" y="379"/>
                    <a:pt x="2114" y="379"/>
                    <a:pt x="2114" y="379"/>
                  </a:cubicBezTo>
                  <a:cubicBezTo>
                    <a:pt x="2115" y="377"/>
                    <a:pt x="2115" y="377"/>
                    <a:pt x="2115" y="377"/>
                  </a:cubicBezTo>
                  <a:cubicBezTo>
                    <a:pt x="2125" y="330"/>
                    <a:pt x="2181" y="330"/>
                    <a:pt x="2195" y="357"/>
                  </a:cubicBezTo>
                  <a:cubicBezTo>
                    <a:pt x="2210" y="383"/>
                    <a:pt x="2185" y="406"/>
                    <a:pt x="2168" y="405"/>
                  </a:cubicBezTo>
                  <a:cubicBezTo>
                    <a:pt x="2160" y="400"/>
                    <a:pt x="2153" y="395"/>
                    <a:pt x="2151" y="390"/>
                  </a:cubicBezTo>
                  <a:cubicBezTo>
                    <a:pt x="2151" y="384"/>
                    <a:pt x="2159" y="382"/>
                    <a:pt x="2132" y="380"/>
                  </a:cubicBezTo>
                  <a:cubicBezTo>
                    <a:pt x="2113" y="379"/>
                    <a:pt x="2113" y="379"/>
                    <a:pt x="2113" y="379"/>
                  </a:cubicBezTo>
                  <a:cubicBezTo>
                    <a:pt x="2098" y="379"/>
                    <a:pt x="2083" y="386"/>
                    <a:pt x="2087" y="397"/>
                  </a:cubicBezTo>
                  <a:cubicBezTo>
                    <a:pt x="2093" y="411"/>
                    <a:pt x="2101" y="425"/>
                    <a:pt x="2109" y="436"/>
                  </a:cubicBezTo>
                  <a:cubicBezTo>
                    <a:pt x="2147" y="463"/>
                    <a:pt x="2200" y="455"/>
                    <a:pt x="2220" y="420"/>
                  </a:cubicBezTo>
                  <a:cubicBezTo>
                    <a:pt x="2219" y="437"/>
                    <a:pt x="2222" y="455"/>
                    <a:pt x="2230" y="470"/>
                  </a:cubicBezTo>
                  <a:cubicBezTo>
                    <a:pt x="2235" y="476"/>
                    <a:pt x="2235" y="476"/>
                    <a:pt x="2235" y="476"/>
                  </a:cubicBezTo>
                  <a:cubicBezTo>
                    <a:pt x="2237" y="478"/>
                    <a:pt x="2237" y="478"/>
                    <a:pt x="2237" y="478"/>
                  </a:cubicBezTo>
                  <a:cubicBezTo>
                    <a:pt x="2236" y="477"/>
                    <a:pt x="2236" y="477"/>
                    <a:pt x="2236" y="477"/>
                  </a:cubicBezTo>
                  <a:cubicBezTo>
                    <a:pt x="2215" y="451"/>
                    <a:pt x="2239" y="421"/>
                    <a:pt x="2253" y="402"/>
                  </a:cubicBezTo>
                  <a:cubicBezTo>
                    <a:pt x="2256" y="395"/>
                    <a:pt x="2266" y="391"/>
                    <a:pt x="2276" y="389"/>
                  </a:cubicBezTo>
                  <a:cubicBezTo>
                    <a:pt x="2277" y="391"/>
                    <a:pt x="2279" y="393"/>
                    <a:pt x="2282" y="397"/>
                  </a:cubicBezTo>
                  <a:cubicBezTo>
                    <a:pt x="2283" y="398"/>
                    <a:pt x="2283" y="398"/>
                    <a:pt x="2283" y="398"/>
                  </a:cubicBezTo>
                  <a:cubicBezTo>
                    <a:pt x="2282" y="398"/>
                    <a:pt x="2282" y="398"/>
                    <a:pt x="2283" y="398"/>
                  </a:cubicBezTo>
                  <a:cubicBezTo>
                    <a:pt x="2286" y="402"/>
                    <a:pt x="2286" y="402"/>
                    <a:pt x="2286" y="402"/>
                  </a:cubicBezTo>
                  <a:cubicBezTo>
                    <a:pt x="2279" y="413"/>
                    <a:pt x="2277" y="425"/>
                    <a:pt x="2288" y="430"/>
                  </a:cubicBezTo>
                  <a:cubicBezTo>
                    <a:pt x="2298" y="433"/>
                    <a:pt x="2298" y="433"/>
                    <a:pt x="2298" y="433"/>
                  </a:cubicBezTo>
                  <a:cubicBezTo>
                    <a:pt x="2294" y="442"/>
                    <a:pt x="2293" y="454"/>
                    <a:pt x="2297" y="472"/>
                  </a:cubicBezTo>
                  <a:cubicBezTo>
                    <a:pt x="2302" y="480"/>
                    <a:pt x="2308" y="479"/>
                    <a:pt x="2314" y="477"/>
                  </a:cubicBezTo>
                  <a:cubicBezTo>
                    <a:pt x="2340" y="469"/>
                    <a:pt x="2333" y="466"/>
                    <a:pt x="2337" y="479"/>
                  </a:cubicBezTo>
                  <a:cubicBezTo>
                    <a:pt x="2339" y="477"/>
                    <a:pt x="2389" y="494"/>
                    <a:pt x="2404" y="508"/>
                  </a:cubicBezTo>
                  <a:cubicBezTo>
                    <a:pt x="2420" y="522"/>
                    <a:pt x="2436" y="537"/>
                    <a:pt x="2452" y="552"/>
                  </a:cubicBezTo>
                  <a:cubicBezTo>
                    <a:pt x="2428" y="560"/>
                    <a:pt x="2405" y="571"/>
                    <a:pt x="2381" y="583"/>
                  </a:cubicBezTo>
                  <a:cubicBezTo>
                    <a:pt x="2364" y="554"/>
                    <a:pt x="2343" y="530"/>
                    <a:pt x="2317" y="512"/>
                  </a:cubicBezTo>
                  <a:cubicBezTo>
                    <a:pt x="2310" y="507"/>
                    <a:pt x="2301" y="503"/>
                    <a:pt x="2294" y="498"/>
                  </a:cubicBezTo>
                  <a:cubicBezTo>
                    <a:pt x="2326" y="521"/>
                    <a:pt x="2351" y="553"/>
                    <a:pt x="2370" y="589"/>
                  </a:cubicBezTo>
                  <a:cubicBezTo>
                    <a:pt x="2324" y="613"/>
                    <a:pt x="2280" y="645"/>
                    <a:pt x="2239" y="680"/>
                  </a:cubicBezTo>
                  <a:cubicBezTo>
                    <a:pt x="2231" y="676"/>
                    <a:pt x="2224" y="671"/>
                    <a:pt x="2216" y="667"/>
                  </a:cubicBezTo>
                  <a:cubicBezTo>
                    <a:pt x="2218" y="668"/>
                    <a:pt x="2219" y="670"/>
                    <a:pt x="2221" y="672"/>
                  </a:cubicBezTo>
                  <a:cubicBezTo>
                    <a:pt x="2147" y="639"/>
                    <a:pt x="2046" y="671"/>
                    <a:pt x="2035" y="764"/>
                  </a:cubicBezTo>
                  <a:cubicBezTo>
                    <a:pt x="2032" y="792"/>
                    <a:pt x="2036" y="817"/>
                    <a:pt x="2045" y="841"/>
                  </a:cubicBezTo>
                  <a:cubicBezTo>
                    <a:pt x="1988" y="886"/>
                    <a:pt x="1929" y="929"/>
                    <a:pt x="1870" y="971"/>
                  </a:cubicBezTo>
                  <a:cubicBezTo>
                    <a:pt x="1865" y="958"/>
                    <a:pt x="1840" y="962"/>
                    <a:pt x="1831" y="965"/>
                  </a:cubicBezTo>
                  <a:cubicBezTo>
                    <a:pt x="1820" y="965"/>
                    <a:pt x="1813" y="978"/>
                    <a:pt x="1809" y="991"/>
                  </a:cubicBezTo>
                  <a:cubicBezTo>
                    <a:pt x="1801" y="988"/>
                    <a:pt x="1792" y="984"/>
                    <a:pt x="1784" y="981"/>
                  </a:cubicBezTo>
                  <a:cubicBezTo>
                    <a:pt x="1836" y="912"/>
                    <a:pt x="1869" y="828"/>
                    <a:pt x="1900" y="752"/>
                  </a:cubicBezTo>
                  <a:cubicBezTo>
                    <a:pt x="1919" y="710"/>
                    <a:pt x="1944" y="671"/>
                    <a:pt x="1969" y="639"/>
                  </a:cubicBezTo>
                  <a:cubicBezTo>
                    <a:pt x="1989" y="617"/>
                    <a:pt x="2006" y="619"/>
                    <a:pt x="2018" y="597"/>
                  </a:cubicBezTo>
                  <a:cubicBezTo>
                    <a:pt x="2026" y="578"/>
                    <a:pt x="2026" y="578"/>
                    <a:pt x="2026" y="578"/>
                  </a:cubicBezTo>
                  <a:cubicBezTo>
                    <a:pt x="2030" y="564"/>
                    <a:pt x="2013" y="547"/>
                    <a:pt x="1982" y="552"/>
                  </a:cubicBezTo>
                  <a:cubicBezTo>
                    <a:pt x="1948" y="567"/>
                    <a:pt x="1924" y="594"/>
                    <a:pt x="1910" y="619"/>
                  </a:cubicBezTo>
                  <a:cubicBezTo>
                    <a:pt x="1888" y="655"/>
                    <a:pt x="1871" y="693"/>
                    <a:pt x="1857" y="730"/>
                  </a:cubicBezTo>
                  <a:cubicBezTo>
                    <a:pt x="1856" y="730"/>
                    <a:pt x="1856" y="730"/>
                    <a:pt x="1855" y="730"/>
                  </a:cubicBezTo>
                  <a:cubicBezTo>
                    <a:pt x="1872" y="648"/>
                    <a:pt x="1874" y="562"/>
                    <a:pt x="1852" y="485"/>
                  </a:cubicBezTo>
                  <a:cubicBezTo>
                    <a:pt x="1862" y="476"/>
                    <a:pt x="1871" y="467"/>
                    <a:pt x="1880" y="458"/>
                  </a:cubicBezTo>
                  <a:cubicBezTo>
                    <a:pt x="1918" y="427"/>
                    <a:pt x="1960" y="403"/>
                    <a:pt x="2000" y="391"/>
                  </a:cubicBezTo>
                  <a:cubicBezTo>
                    <a:pt x="2027" y="385"/>
                    <a:pt x="2045" y="401"/>
                    <a:pt x="2072" y="392"/>
                  </a:cubicBezTo>
                  <a:cubicBezTo>
                    <a:pt x="2089" y="381"/>
                    <a:pt x="2089" y="381"/>
                    <a:pt x="2089" y="381"/>
                  </a:cubicBezTo>
                  <a:cubicBezTo>
                    <a:pt x="2098" y="370"/>
                    <a:pt x="2093" y="348"/>
                    <a:pt x="2067" y="335"/>
                  </a:cubicBezTo>
                  <a:cubicBezTo>
                    <a:pt x="2034" y="319"/>
                    <a:pt x="1990" y="329"/>
                    <a:pt x="1962" y="341"/>
                  </a:cubicBezTo>
                  <a:cubicBezTo>
                    <a:pt x="1911" y="366"/>
                    <a:pt x="1870" y="399"/>
                    <a:pt x="1834" y="436"/>
                  </a:cubicBezTo>
                  <a:cubicBezTo>
                    <a:pt x="1828" y="421"/>
                    <a:pt x="1821" y="407"/>
                    <a:pt x="1812" y="393"/>
                  </a:cubicBezTo>
                  <a:cubicBezTo>
                    <a:pt x="1777" y="337"/>
                    <a:pt x="1730" y="288"/>
                    <a:pt x="1669" y="260"/>
                  </a:cubicBezTo>
                  <a:cubicBezTo>
                    <a:pt x="1668" y="260"/>
                    <a:pt x="1666" y="259"/>
                    <a:pt x="1665" y="259"/>
                  </a:cubicBezTo>
                  <a:cubicBezTo>
                    <a:pt x="1673" y="245"/>
                    <a:pt x="1682" y="232"/>
                    <a:pt x="1693" y="221"/>
                  </a:cubicBezTo>
                  <a:cubicBezTo>
                    <a:pt x="1719" y="183"/>
                    <a:pt x="1765" y="165"/>
                    <a:pt x="1789" y="172"/>
                  </a:cubicBezTo>
                  <a:cubicBezTo>
                    <a:pt x="1792" y="177"/>
                    <a:pt x="1795" y="180"/>
                    <a:pt x="1799" y="182"/>
                  </a:cubicBezTo>
                  <a:cubicBezTo>
                    <a:pt x="1796" y="183"/>
                    <a:pt x="1793" y="186"/>
                    <a:pt x="1792" y="192"/>
                  </a:cubicBezTo>
                  <a:cubicBezTo>
                    <a:pt x="1772" y="192"/>
                    <a:pt x="1772" y="192"/>
                    <a:pt x="1772" y="192"/>
                  </a:cubicBezTo>
                  <a:cubicBezTo>
                    <a:pt x="1750" y="182"/>
                    <a:pt x="1753" y="253"/>
                    <a:pt x="1809" y="244"/>
                  </a:cubicBezTo>
                  <a:cubicBezTo>
                    <a:pt x="1853" y="245"/>
                    <a:pt x="1868" y="202"/>
                    <a:pt x="1861" y="166"/>
                  </a:cubicBezTo>
                  <a:cubicBezTo>
                    <a:pt x="1883" y="146"/>
                    <a:pt x="1896" y="114"/>
                    <a:pt x="1876" y="89"/>
                  </a:cubicBezTo>
                  <a:cubicBezTo>
                    <a:pt x="1801" y="0"/>
                    <a:pt x="1733" y="81"/>
                    <a:pt x="1697" y="109"/>
                  </a:cubicBezTo>
                  <a:cubicBezTo>
                    <a:pt x="1661" y="150"/>
                    <a:pt x="1633" y="196"/>
                    <a:pt x="1613" y="245"/>
                  </a:cubicBezTo>
                  <a:cubicBezTo>
                    <a:pt x="1590" y="241"/>
                    <a:pt x="1567" y="240"/>
                    <a:pt x="1544" y="242"/>
                  </a:cubicBezTo>
                  <a:cubicBezTo>
                    <a:pt x="1520" y="240"/>
                    <a:pt x="1497" y="241"/>
                    <a:pt x="1474" y="245"/>
                  </a:cubicBezTo>
                  <a:cubicBezTo>
                    <a:pt x="1454" y="196"/>
                    <a:pt x="1426" y="150"/>
                    <a:pt x="1390" y="109"/>
                  </a:cubicBezTo>
                  <a:cubicBezTo>
                    <a:pt x="1354" y="81"/>
                    <a:pt x="1286" y="0"/>
                    <a:pt x="1211" y="89"/>
                  </a:cubicBezTo>
                  <a:cubicBezTo>
                    <a:pt x="1191" y="114"/>
                    <a:pt x="1204" y="146"/>
                    <a:pt x="1226" y="166"/>
                  </a:cubicBezTo>
                  <a:cubicBezTo>
                    <a:pt x="1219" y="202"/>
                    <a:pt x="1234" y="245"/>
                    <a:pt x="1278" y="244"/>
                  </a:cubicBezTo>
                  <a:cubicBezTo>
                    <a:pt x="1334" y="253"/>
                    <a:pt x="1337" y="182"/>
                    <a:pt x="1315" y="192"/>
                  </a:cubicBezTo>
                  <a:cubicBezTo>
                    <a:pt x="1295" y="192"/>
                    <a:pt x="1295" y="192"/>
                    <a:pt x="1295" y="192"/>
                  </a:cubicBezTo>
                  <a:cubicBezTo>
                    <a:pt x="1294" y="186"/>
                    <a:pt x="1291" y="183"/>
                    <a:pt x="1288" y="182"/>
                  </a:cubicBezTo>
                  <a:cubicBezTo>
                    <a:pt x="1291" y="180"/>
                    <a:pt x="1295" y="177"/>
                    <a:pt x="1297" y="172"/>
                  </a:cubicBezTo>
                  <a:cubicBezTo>
                    <a:pt x="1322" y="165"/>
                    <a:pt x="1368" y="183"/>
                    <a:pt x="1394" y="221"/>
                  </a:cubicBezTo>
                  <a:cubicBezTo>
                    <a:pt x="1405" y="232"/>
                    <a:pt x="1414" y="245"/>
                    <a:pt x="1422" y="259"/>
                  </a:cubicBezTo>
                  <a:cubicBezTo>
                    <a:pt x="1421" y="259"/>
                    <a:pt x="1419" y="260"/>
                    <a:pt x="1418" y="260"/>
                  </a:cubicBezTo>
                  <a:cubicBezTo>
                    <a:pt x="1357" y="288"/>
                    <a:pt x="1310" y="337"/>
                    <a:pt x="1275" y="393"/>
                  </a:cubicBezTo>
                  <a:cubicBezTo>
                    <a:pt x="1266" y="407"/>
                    <a:pt x="1259" y="421"/>
                    <a:pt x="1253" y="436"/>
                  </a:cubicBezTo>
                  <a:cubicBezTo>
                    <a:pt x="1217" y="399"/>
                    <a:pt x="1176" y="366"/>
                    <a:pt x="1125" y="341"/>
                  </a:cubicBezTo>
                  <a:cubicBezTo>
                    <a:pt x="1097" y="329"/>
                    <a:pt x="1054" y="319"/>
                    <a:pt x="1020" y="335"/>
                  </a:cubicBezTo>
                  <a:cubicBezTo>
                    <a:pt x="994" y="348"/>
                    <a:pt x="989" y="370"/>
                    <a:pt x="998" y="381"/>
                  </a:cubicBezTo>
                  <a:cubicBezTo>
                    <a:pt x="1015" y="392"/>
                    <a:pt x="1015" y="392"/>
                    <a:pt x="1015" y="392"/>
                  </a:cubicBezTo>
                  <a:cubicBezTo>
                    <a:pt x="1043" y="401"/>
                    <a:pt x="1060" y="385"/>
                    <a:pt x="1087" y="391"/>
                  </a:cubicBezTo>
                  <a:cubicBezTo>
                    <a:pt x="1127" y="403"/>
                    <a:pt x="1169" y="427"/>
                    <a:pt x="1206" y="458"/>
                  </a:cubicBezTo>
                  <a:cubicBezTo>
                    <a:pt x="1216" y="467"/>
                    <a:pt x="1226" y="476"/>
                    <a:pt x="1235" y="485"/>
                  </a:cubicBezTo>
                  <a:cubicBezTo>
                    <a:pt x="1213" y="562"/>
                    <a:pt x="1215" y="648"/>
                    <a:pt x="1232" y="730"/>
                  </a:cubicBezTo>
                  <a:cubicBezTo>
                    <a:pt x="1232" y="730"/>
                    <a:pt x="1231" y="730"/>
                    <a:pt x="1230" y="730"/>
                  </a:cubicBezTo>
                  <a:cubicBezTo>
                    <a:pt x="1216" y="693"/>
                    <a:pt x="1200" y="655"/>
                    <a:pt x="1177" y="619"/>
                  </a:cubicBezTo>
                  <a:cubicBezTo>
                    <a:pt x="1163" y="594"/>
                    <a:pt x="1139" y="567"/>
                    <a:pt x="1105" y="552"/>
                  </a:cubicBezTo>
                  <a:cubicBezTo>
                    <a:pt x="1074" y="547"/>
                    <a:pt x="1057" y="564"/>
                    <a:pt x="1061" y="578"/>
                  </a:cubicBezTo>
                  <a:cubicBezTo>
                    <a:pt x="1069" y="597"/>
                    <a:pt x="1069" y="597"/>
                    <a:pt x="1069" y="597"/>
                  </a:cubicBezTo>
                  <a:cubicBezTo>
                    <a:pt x="1081" y="619"/>
                    <a:pt x="1098" y="617"/>
                    <a:pt x="1118" y="639"/>
                  </a:cubicBezTo>
                  <a:cubicBezTo>
                    <a:pt x="1143" y="671"/>
                    <a:pt x="1168" y="710"/>
                    <a:pt x="1187" y="752"/>
                  </a:cubicBezTo>
                  <a:cubicBezTo>
                    <a:pt x="1218" y="828"/>
                    <a:pt x="1251" y="912"/>
                    <a:pt x="1303" y="981"/>
                  </a:cubicBezTo>
                  <a:cubicBezTo>
                    <a:pt x="1295" y="984"/>
                    <a:pt x="1286" y="988"/>
                    <a:pt x="1278" y="991"/>
                  </a:cubicBezTo>
                  <a:cubicBezTo>
                    <a:pt x="1274" y="978"/>
                    <a:pt x="1267" y="965"/>
                    <a:pt x="1256" y="965"/>
                  </a:cubicBezTo>
                  <a:cubicBezTo>
                    <a:pt x="1247" y="962"/>
                    <a:pt x="1222" y="958"/>
                    <a:pt x="1217" y="971"/>
                  </a:cubicBezTo>
                  <a:cubicBezTo>
                    <a:pt x="1158" y="929"/>
                    <a:pt x="1099" y="886"/>
                    <a:pt x="1042" y="841"/>
                  </a:cubicBezTo>
                  <a:cubicBezTo>
                    <a:pt x="1051" y="817"/>
                    <a:pt x="1055" y="792"/>
                    <a:pt x="1052" y="764"/>
                  </a:cubicBezTo>
                  <a:cubicBezTo>
                    <a:pt x="1041" y="671"/>
                    <a:pt x="940" y="639"/>
                    <a:pt x="866" y="672"/>
                  </a:cubicBezTo>
                  <a:cubicBezTo>
                    <a:pt x="868" y="670"/>
                    <a:pt x="869" y="668"/>
                    <a:pt x="871" y="667"/>
                  </a:cubicBezTo>
                  <a:cubicBezTo>
                    <a:pt x="863" y="671"/>
                    <a:pt x="856" y="676"/>
                    <a:pt x="848" y="680"/>
                  </a:cubicBezTo>
                  <a:cubicBezTo>
                    <a:pt x="807" y="645"/>
                    <a:pt x="763" y="613"/>
                    <a:pt x="717" y="589"/>
                  </a:cubicBezTo>
                  <a:cubicBezTo>
                    <a:pt x="736" y="553"/>
                    <a:pt x="762" y="521"/>
                    <a:pt x="793" y="498"/>
                  </a:cubicBezTo>
                  <a:cubicBezTo>
                    <a:pt x="786" y="503"/>
                    <a:pt x="777" y="507"/>
                    <a:pt x="770" y="512"/>
                  </a:cubicBezTo>
                  <a:cubicBezTo>
                    <a:pt x="744" y="530"/>
                    <a:pt x="723" y="554"/>
                    <a:pt x="706" y="583"/>
                  </a:cubicBezTo>
                  <a:cubicBezTo>
                    <a:pt x="683" y="571"/>
                    <a:pt x="659" y="560"/>
                    <a:pt x="635" y="552"/>
                  </a:cubicBezTo>
                  <a:cubicBezTo>
                    <a:pt x="651" y="537"/>
                    <a:pt x="667" y="522"/>
                    <a:pt x="683" y="508"/>
                  </a:cubicBezTo>
                  <a:cubicBezTo>
                    <a:pt x="698" y="494"/>
                    <a:pt x="748" y="477"/>
                    <a:pt x="750" y="479"/>
                  </a:cubicBezTo>
                  <a:cubicBezTo>
                    <a:pt x="754" y="466"/>
                    <a:pt x="747" y="469"/>
                    <a:pt x="773" y="477"/>
                  </a:cubicBezTo>
                  <a:cubicBezTo>
                    <a:pt x="779" y="479"/>
                    <a:pt x="785" y="480"/>
                    <a:pt x="790" y="472"/>
                  </a:cubicBezTo>
                  <a:cubicBezTo>
                    <a:pt x="795" y="454"/>
                    <a:pt x="793" y="442"/>
                    <a:pt x="789" y="433"/>
                  </a:cubicBezTo>
                  <a:cubicBezTo>
                    <a:pt x="799" y="430"/>
                    <a:pt x="799" y="430"/>
                    <a:pt x="799" y="430"/>
                  </a:cubicBezTo>
                  <a:cubicBezTo>
                    <a:pt x="810" y="425"/>
                    <a:pt x="808" y="413"/>
                    <a:pt x="801" y="402"/>
                  </a:cubicBezTo>
                  <a:cubicBezTo>
                    <a:pt x="804" y="398"/>
                    <a:pt x="804" y="398"/>
                    <a:pt x="804" y="398"/>
                  </a:cubicBezTo>
                  <a:cubicBezTo>
                    <a:pt x="805" y="398"/>
                    <a:pt x="805" y="398"/>
                    <a:pt x="805" y="398"/>
                  </a:cubicBezTo>
                  <a:cubicBezTo>
                    <a:pt x="805" y="397"/>
                    <a:pt x="805" y="397"/>
                    <a:pt x="805" y="397"/>
                  </a:cubicBezTo>
                  <a:cubicBezTo>
                    <a:pt x="808" y="393"/>
                    <a:pt x="810" y="391"/>
                    <a:pt x="811" y="389"/>
                  </a:cubicBezTo>
                  <a:cubicBezTo>
                    <a:pt x="821" y="391"/>
                    <a:pt x="831" y="395"/>
                    <a:pt x="833" y="402"/>
                  </a:cubicBezTo>
                  <a:cubicBezTo>
                    <a:pt x="848" y="421"/>
                    <a:pt x="872" y="451"/>
                    <a:pt x="851" y="477"/>
                  </a:cubicBezTo>
                  <a:cubicBezTo>
                    <a:pt x="850" y="478"/>
                    <a:pt x="850" y="478"/>
                    <a:pt x="850" y="478"/>
                  </a:cubicBezTo>
                  <a:cubicBezTo>
                    <a:pt x="852" y="476"/>
                    <a:pt x="852" y="476"/>
                    <a:pt x="852" y="476"/>
                  </a:cubicBezTo>
                  <a:cubicBezTo>
                    <a:pt x="857" y="470"/>
                    <a:pt x="857" y="470"/>
                    <a:pt x="857" y="470"/>
                  </a:cubicBezTo>
                  <a:cubicBezTo>
                    <a:pt x="865" y="455"/>
                    <a:pt x="868" y="437"/>
                    <a:pt x="867" y="420"/>
                  </a:cubicBezTo>
                  <a:cubicBezTo>
                    <a:pt x="887" y="455"/>
                    <a:pt x="940" y="463"/>
                    <a:pt x="978" y="436"/>
                  </a:cubicBezTo>
                  <a:cubicBezTo>
                    <a:pt x="986" y="425"/>
                    <a:pt x="994" y="411"/>
                    <a:pt x="1000" y="397"/>
                  </a:cubicBezTo>
                  <a:cubicBezTo>
                    <a:pt x="1004" y="386"/>
                    <a:pt x="989" y="379"/>
                    <a:pt x="974" y="379"/>
                  </a:cubicBezTo>
                  <a:cubicBezTo>
                    <a:pt x="955" y="380"/>
                    <a:pt x="955" y="380"/>
                    <a:pt x="955" y="380"/>
                  </a:cubicBezTo>
                  <a:cubicBezTo>
                    <a:pt x="928" y="382"/>
                    <a:pt x="936" y="384"/>
                    <a:pt x="936" y="390"/>
                  </a:cubicBezTo>
                  <a:cubicBezTo>
                    <a:pt x="934" y="395"/>
                    <a:pt x="927" y="400"/>
                    <a:pt x="919" y="405"/>
                  </a:cubicBezTo>
                  <a:cubicBezTo>
                    <a:pt x="902" y="406"/>
                    <a:pt x="877" y="383"/>
                    <a:pt x="892" y="357"/>
                  </a:cubicBezTo>
                  <a:cubicBezTo>
                    <a:pt x="906" y="330"/>
                    <a:pt x="962" y="330"/>
                    <a:pt x="972" y="377"/>
                  </a:cubicBezTo>
                  <a:cubicBezTo>
                    <a:pt x="973" y="379"/>
                    <a:pt x="973" y="379"/>
                    <a:pt x="973" y="379"/>
                  </a:cubicBezTo>
                  <a:cubicBezTo>
                    <a:pt x="972" y="375"/>
                    <a:pt x="972" y="375"/>
                    <a:pt x="972" y="375"/>
                  </a:cubicBezTo>
                  <a:cubicBezTo>
                    <a:pt x="969" y="364"/>
                    <a:pt x="969" y="364"/>
                    <a:pt x="969" y="364"/>
                  </a:cubicBezTo>
                  <a:cubicBezTo>
                    <a:pt x="962" y="297"/>
                    <a:pt x="852" y="319"/>
                    <a:pt x="855" y="385"/>
                  </a:cubicBezTo>
                  <a:cubicBezTo>
                    <a:pt x="847" y="372"/>
                    <a:pt x="835" y="359"/>
                    <a:pt x="818" y="351"/>
                  </a:cubicBezTo>
                  <a:cubicBezTo>
                    <a:pt x="804" y="347"/>
                    <a:pt x="795" y="339"/>
                    <a:pt x="773" y="342"/>
                  </a:cubicBezTo>
                  <a:cubicBezTo>
                    <a:pt x="732" y="361"/>
                    <a:pt x="744" y="383"/>
                    <a:pt x="748" y="399"/>
                  </a:cubicBezTo>
                  <a:cubicBezTo>
                    <a:pt x="753" y="415"/>
                    <a:pt x="753" y="415"/>
                    <a:pt x="753" y="415"/>
                  </a:cubicBezTo>
                  <a:cubicBezTo>
                    <a:pt x="719" y="414"/>
                    <a:pt x="674" y="435"/>
                    <a:pt x="669" y="445"/>
                  </a:cubicBezTo>
                  <a:cubicBezTo>
                    <a:pt x="640" y="467"/>
                    <a:pt x="616" y="491"/>
                    <a:pt x="594" y="514"/>
                  </a:cubicBezTo>
                  <a:cubicBezTo>
                    <a:pt x="603" y="465"/>
                    <a:pt x="595" y="418"/>
                    <a:pt x="548" y="391"/>
                  </a:cubicBezTo>
                  <a:cubicBezTo>
                    <a:pt x="547" y="391"/>
                    <a:pt x="546" y="390"/>
                    <a:pt x="545" y="390"/>
                  </a:cubicBezTo>
                  <a:cubicBezTo>
                    <a:pt x="547" y="391"/>
                    <a:pt x="548" y="392"/>
                    <a:pt x="549" y="394"/>
                  </a:cubicBezTo>
                  <a:cubicBezTo>
                    <a:pt x="573" y="435"/>
                    <a:pt x="575" y="486"/>
                    <a:pt x="563" y="533"/>
                  </a:cubicBezTo>
                  <a:cubicBezTo>
                    <a:pt x="524" y="526"/>
                    <a:pt x="485" y="524"/>
                    <a:pt x="446" y="528"/>
                  </a:cubicBezTo>
                  <a:cubicBezTo>
                    <a:pt x="446" y="527"/>
                    <a:pt x="445" y="526"/>
                    <a:pt x="444" y="525"/>
                  </a:cubicBezTo>
                  <a:cubicBezTo>
                    <a:pt x="441" y="521"/>
                    <a:pt x="438" y="517"/>
                    <a:pt x="434" y="512"/>
                  </a:cubicBezTo>
                  <a:cubicBezTo>
                    <a:pt x="435" y="511"/>
                    <a:pt x="435" y="510"/>
                    <a:pt x="435" y="509"/>
                  </a:cubicBezTo>
                  <a:cubicBezTo>
                    <a:pt x="437" y="501"/>
                    <a:pt x="488" y="392"/>
                    <a:pt x="526" y="382"/>
                  </a:cubicBezTo>
                  <a:cubicBezTo>
                    <a:pt x="493" y="374"/>
                    <a:pt x="458" y="388"/>
                    <a:pt x="440" y="423"/>
                  </a:cubicBezTo>
                  <a:cubicBezTo>
                    <a:pt x="429" y="444"/>
                    <a:pt x="422" y="465"/>
                    <a:pt x="417" y="485"/>
                  </a:cubicBezTo>
                  <a:cubicBezTo>
                    <a:pt x="398" y="456"/>
                    <a:pt x="377" y="419"/>
                    <a:pt x="363" y="381"/>
                  </a:cubicBezTo>
                  <a:cubicBezTo>
                    <a:pt x="405" y="358"/>
                    <a:pt x="442" y="332"/>
                    <a:pt x="456" y="294"/>
                  </a:cubicBezTo>
                  <a:cubicBezTo>
                    <a:pt x="484" y="215"/>
                    <a:pt x="337" y="127"/>
                    <a:pt x="331" y="288"/>
                  </a:cubicBezTo>
                  <a:cubicBezTo>
                    <a:pt x="330" y="312"/>
                    <a:pt x="334" y="335"/>
                    <a:pt x="339" y="357"/>
                  </a:cubicBezTo>
                  <a:cubicBezTo>
                    <a:pt x="336" y="359"/>
                    <a:pt x="334" y="360"/>
                    <a:pt x="331" y="362"/>
                  </a:cubicBezTo>
                  <a:cubicBezTo>
                    <a:pt x="250" y="404"/>
                    <a:pt x="64" y="509"/>
                    <a:pt x="207" y="601"/>
                  </a:cubicBezTo>
                  <a:cubicBezTo>
                    <a:pt x="213" y="605"/>
                    <a:pt x="222" y="613"/>
                    <a:pt x="230" y="615"/>
                  </a:cubicBezTo>
                  <a:cubicBezTo>
                    <a:pt x="236" y="616"/>
                    <a:pt x="244" y="616"/>
                    <a:pt x="251" y="616"/>
                  </a:cubicBezTo>
                  <a:cubicBezTo>
                    <a:pt x="189" y="688"/>
                    <a:pt x="190" y="811"/>
                    <a:pt x="250" y="844"/>
                  </a:cubicBezTo>
                  <a:cubicBezTo>
                    <a:pt x="250" y="845"/>
                    <a:pt x="249" y="845"/>
                    <a:pt x="249" y="845"/>
                  </a:cubicBezTo>
                  <a:cubicBezTo>
                    <a:pt x="248" y="846"/>
                    <a:pt x="247" y="846"/>
                    <a:pt x="246" y="847"/>
                  </a:cubicBezTo>
                  <a:cubicBezTo>
                    <a:pt x="246" y="846"/>
                    <a:pt x="245" y="846"/>
                    <a:pt x="245" y="846"/>
                  </a:cubicBezTo>
                  <a:cubicBezTo>
                    <a:pt x="224" y="832"/>
                    <a:pt x="201" y="816"/>
                    <a:pt x="177" y="809"/>
                  </a:cubicBezTo>
                  <a:cubicBezTo>
                    <a:pt x="166" y="806"/>
                    <a:pt x="148" y="800"/>
                    <a:pt x="129" y="797"/>
                  </a:cubicBezTo>
                  <a:cubicBezTo>
                    <a:pt x="137" y="786"/>
                    <a:pt x="137" y="786"/>
                    <a:pt x="137" y="786"/>
                  </a:cubicBezTo>
                  <a:cubicBezTo>
                    <a:pt x="147" y="775"/>
                    <a:pt x="142" y="754"/>
                    <a:pt x="127" y="748"/>
                  </a:cubicBezTo>
                  <a:cubicBezTo>
                    <a:pt x="82" y="717"/>
                    <a:pt x="0" y="767"/>
                    <a:pt x="24" y="828"/>
                  </a:cubicBezTo>
                  <a:cubicBezTo>
                    <a:pt x="23" y="830"/>
                    <a:pt x="22" y="830"/>
                    <a:pt x="22" y="832"/>
                  </a:cubicBezTo>
                  <a:cubicBezTo>
                    <a:pt x="17" y="854"/>
                    <a:pt x="20" y="865"/>
                    <a:pt x="40" y="877"/>
                  </a:cubicBezTo>
                  <a:cubicBezTo>
                    <a:pt x="113" y="920"/>
                    <a:pt x="198" y="911"/>
                    <a:pt x="278" y="876"/>
                  </a:cubicBezTo>
                  <a:cubicBezTo>
                    <a:pt x="322" y="915"/>
                    <a:pt x="363" y="960"/>
                    <a:pt x="399" y="989"/>
                  </a:cubicBezTo>
                  <a:cubicBezTo>
                    <a:pt x="500" y="1069"/>
                    <a:pt x="595" y="1161"/>
                    <a:pt x="705" y="1231"/>
                  </a:cubicBezTo>
                  <a:cubicBezTo>
                    <a:pt x="799" y="1292"/>
                    <a:pt x="900" y="1340"/>
                    <a:pt x="1007" y="1357"/>
                  </a:cubicBezTo>
                  <a:cubicBezTo>
                    <a:pt x="1014" y="1368"/>
                    <a:pt x="1025" y="1377"/>
                    <a:pt x="1038" y="1381"/>
                  </a:cubicBezTo>
                  <a:cubicBezTo>
                    <a:pt x="1038" y="1381"/>
                    <a:pt x="1038" y="1382"/>
                    <a:pt x="1038" y="1382"/>
                  </a:cubicBezTo>
                  <a:cubicBezTo>
                    <a:pt x="1047" y="1384"/>
                    <a:pt x="1047" y="1384"/>
                    <a:pt x="1047" y="1384"/>
                  </a:cubicBezTo>
                  <a:cubicBezTo>
                    <a:pt x="1048" y="1384"/>
                    <a:pt x="1049" y="1383"/>
                    <a:pt x="1051" y="1383"/>
                  </a:cubicBezTo>
                  <a:cubicBezTo>
                    <a:pt x="1052" y="1383"/>
                    <a:pt x="1053" y="1384"/>
                    <a:pt x="1055" y="1384"/>
                  </a:cubicBezTo>
                  <a:cubicBezTo>
                    <a:pt x="1055" y="1384"/>
                    <a:pt x="1056" y="1384"/>
                    <a:pt x="1057" y="1384"/>
                  </a:cubicBezTo>
                  <a:cubicBezTo>
                    <a:pt x="1073" y="1387"/>
                    <a:pt x="1089" y="1382"/>
                    <a:pt x="1096" y="1368"/>
                  </a:cubicBezTo>
                  <a:cubicBezTo>
                    <a:pt x="1112" y="1390"/>
                    <a:pt x="1138" y="1405"/>
                    <a:pt x="1167" y="1405"/>
                  </a:cubicBezTo>
                  <a:cubicBezTo>
                    <a:pt x="1209" y="1405"/>
                    <a:pt x="1243" y="1376"/>
                    <a:pt x="1253" y="1338"/>
                  </a:cubicBezTo>
                  <a:cubicBezTo>
                    <a:pt x="1351" y="1310"/>
                    <a:pt x="1448" y="1268"/>
                    <a:pt x="1544" y="1217"/>
                  </a:cubicBezTo>
                  <a:cubicBezTo>
                    <a:pt x="1639" y="1268"/>
                    <a:pt x="1736" y="1310"/>
                    <a:pt x="1834" y="1338"/>
                  </a:cubicBezTo>
                  <a:cubicBezTo>
                    <a:pt x="1844" y="1376"/>
                    <a:pt x="1878" y="1405"/>
                    <a:pt x="1920" y="1405"/>
                  </a:cubicBezTo>
                  <a:cubicBezTo>
                    <a:pt x="1949" y="1405"/>
                    <a:pt x="1975" y="1390"/>
                    <a:pt x="1991" y="1368"/>
                  </a:cubicBezTo>
                  <a:cubicBezTo>
                    <a:pt x="1998" y="1382"/>
                    <a:pt x="2014" y="1387"/>
                    <a:pt x="2030" y="1384"/>
                  </a:cubicBezTo>
                  <a:cubicBezTo>
                    <a:pt x="2031" y="1384"/>
                    <a:pt x="2032" y="1384"/>
                    <a:pt x="2032" y="1384"/>
                  </a:cubicBezTo>
                  <a:cubicBezTo>
                    <a:pt x="2034" y="1384"/>
                    <a:pt x="2035" y="1383"/>
                    <a:pt x="2036" y="1383"/>
                  </a:cubicBezTo>
                  <a:cubicBezTo>
                    <a:pt x="2038" y="1383"/>
                    <a:pt x="2039" y="1384"/>
                    <a:pt x="2040" y="1384"/>
                  </a:cubicBezTo>
                  <a:cubicBezTo>
                    <a:pt x="2049" y="1382"/>
                    <a:pt x="2049" y="1382"/>
                    <a:pt x="2049" y="1382"/>
                  </a:cubicBezTo>
                  <a:cubicBezTo>
                    <a:pt x="2049" y="1382"/>
                    <a:pt x="2049" y="1381"/>
                    <a:pt x="2049" y="1381"/>
                  </a:cubicBezTo>
                  <a:cubicBezTo>
                    <a:pt x="2062" y="1377"/>
                    <a:pt x="2073" y="1368"/>
                    <a:pt x="2080" y="1357"/>
                  </a:cubicBezTo>
                  <a:cubicBezTo>
                    <a:pt x="2187" y="1340"/>
                    <a:pt x="2288" y="1292"/>
                    <a:pt x="2382" y="1231"/>
                  </a:cubicBezTo>
                  <a:cubicBezTo>
                    <a:pt x="2492" y="1161"/>
                    <a:pt x="2587" y="1069"/>
                    <a:pt x="2688" y="989"/>
                  </a:cubicBezTo>
                  <a:cubicBezTo>
                    <a:pt x="2724" y="960"/>
                    <a:pt x="2765" y="915"/>
                    <a:pt x="2809" y="876"/>
                  </a:cubicBezTo>
                  <a:cubicBezTo>
                    <a:pt x="2889" y="911"/>
                    <a:pt x="2974" y="920"/>
                    <a:pt x="3047" y="877"/>
                  </a:cubicBezTo>
                  <a:cubicBezTo>
                    <a:pt x="3067" y="865"/>
                    <a:pt x="3070" y="854"/>
                    <a:pt x="3065" y="832"/>
                  </a:cubicBezTo>
                  <a:cubicBezTo>
                    <a:pt x="3065" y="830"/>
                    <a:pt x="3064" y="830"/>
                    <a:pt x="3063" y="828"/>
                  </a:cubicBezTo>
                  <a:close/>
                  <a:moveTo>
                    <a:pt x="2285" y="394"/>
                  </a:moveTo>
                  <a:cubicBezTo>
                    <a:pt x="2283" y="394"/>
                    <a:pt x="2282" y="393"/>
                    <a:pt x="2281" y="389"/>
                  </a:cubicBezTo>
                  <a:cubicBezTo>
                    <a:pt x="2280" y="389"/>
                    <a:pt x="2279" y="389"/>
                    <a:pt x="2278" y="389"/>
                  </a:cubicBezTo>
                  <a:cubicBezTo>
                    <a:pt x="2280" y="388"/>
                    <a:pt x="2281" y="388"/>
                    <a:pt x="2282" y="388"/>
                  </a:cubicBezTo>
                  <a:cubicBezTo>
                    <a:pt x="2285" y="389"/>
                    <a:pt x="2286" y="390"/>
                    <a:pt x="2287" y="391"/>
                  </a:cubicBezTo>
                  <a:lnTo>
                    <a:pt x="2285" y="394"/>
                  </a:lnTo>
                  <a:close/>
                  <a:moveTo>
                    <a:pt x="805" y="388"/>
                  </a:moveTo>
                  <a:cubicBezTo>
                    <a:pt x="806" y="388"/>
                    <a:pt x="807" y="388"/>
                    <a:pt x="809" y="389"/>
                  </a:cubicBezTo>
                  <a:cubicBezTo>
                    <a:pt x="808" y="389"/>
                    <a:pt x="807" y="389"/>
                    <a:pt x="806" y="389"/>
                  </a:cubicBezTo>
                  <a:cubicBezTo>
                    <a:pt x="805" y="393"/>
                    <a:pt x="804" y="394"/>
                    <a:pt x="802" y="394"/>
                  </a:cubicBezTo>
                  <a:cubicBezTo>
                    <a:pt x="800" y="391"/>
                    <a:pt x="800" y="391"/>
                    <a:pt x="800" y="391"/>
                  </a:cubicBezTo>
                  <a:cubicBezTo>
                    <a:pt x="801" y="390"/>
                    <a:pt x="802" y="389"/>
                    <a:pt x="805" y="388"/>
                  </a:cubicBezTo>
                  <a:close/>
                  <a:moveTo>
                    <a:pt x="2956" y="793"/>
                  </a:moveTo>
                  <a:cubicBezTo>
                    <a:pt x="2933" y="699"/>
                    <a:pt x="3078" y="758"/>
                    <a:pt x="3058" y="818"/>
                  </a:cubicBezTo>
                  <a:cubicBezTo>
                    <a:pt x="3040" y="790"/>
                    <a:pt x="2996" y="790"/>
                    <a:pt x="2958" y="797"/>
                  </a:cubicBezTo>
                  <a:lnTo>
                    <a:pt x="2956" y="793"/>
                  </a:lnTo>
                  <a:close/>
                  <a:moveTo>
                    <a:pt x="3026" y="825"/>
                  </a:moveTo>
                  <a:cubicBezTo>
                    <a:pt x="3034" y="830"/>
                    <a:pt x="3038" y="835"/>
                    <a:pt x="3042" y="840"/>
                  </a:cubicBezTo>
                  <a:cubicBezTo>
                    <a:pt x="2988" y="885"/>
                    <a:pt x="2906" y="884"/>
                    <a:pt x="2844" y="848"/>
                  </a:cubicBezTo>
                  <a:cubicBezTo>
                    <a:pt x="2900" y="807"/>
                    <a:pt x="2961" y="785"/>
                    <a:pt x="3026" y="825"/>
                  </a:cubicBezTo>
                  <a:close/>
                  <a:moveTo>
                    <a:pt x="2658" y="539"/>
                  </a:moveTo>
                  <a:cubicBezTo>
                    <a:pt x="2667" y="589"/>
                    <a:pt x="2664" y="634"/>
                    <a:pt x="2650" y="677"/>
                  </a:cubicBezTo>
                  <a:cubicBezTo>
                    <a:pt x="2629" y="655"/>
                    <a:pt x="2608" y="633"/>
                    <a:pt x="2587" y="612"/>
                  </a:cubicBezTo>
                  <a:cubicBezTo>
                    <a:pt x="2608" y="588"/>
                    <a:pt x="2629" y="564"/>
                    <a:pt x="2650" y="539"/>
                  </a:cubicBezTo>
                  <a:cubicBezTo>
                    <a:pt x="2652" y="539"/>
                    <a:pt x="2655" y="539"/>
                    <a:pt x="2658" y="539"/>
                  </a:cubicBezTo>
                  <a:close/>
                  <a:moveTo>
                    <a:pt x="2752" y="840"/>
                  </a:moveTo>
                  <a:cubicBezTo>
                    <a:pt x="2751" y="839"/>
                    <a:pt x="2750" y="839"/>
                    <a:pt x="2749" y="839"/>
                  </a:cubicBezTo>
                  <a:cubicBezTo>
                    <a:pt x="2750" y="839"/>
                    <a:pt x="2751" y="839"/>
                    <a:pt x="2752" y="840"/>
                  </a:cubicBezTo>
                  <a:close/>
                  <a:moveTo>
                    <a:pt x="2854" y="672"/>
                  </a:moveTo>
                  <a:cubicBezTo>
                    <a:pt x="2867" y="710"/>
                    <a:pt x="2886" y="783"/>
                    <a:pt x="2843" y="812"/>
                  </a:cubicBezTo>
                  <a:cubicBezTo>
                    <a:pt x="2838" y="815"/>
                    <a:pt x="2826" y="822"/>
                    <a:pt x="2812" y="828"/>
                  </a:cubicBezTo>
                  <a:cubicBezTo>
                    <a:pt x="2789" y="811"/>
                    <a:pt x="2766" y="793"/>
                    <a:pt x="2744" y="773"/>
                  </a:cubicBezTo>
                  <a:cubicBezTo>
                    <a:pt x="2753" y="749"/>
                    <a:pt x="2767" y="732"/>
                    <a:pt x="2778" y="750"/>
                  </a:cubicBezTo>
                  <a:cubicBezTo>
                    <a:pt x="2781" y="757"/>
                    <a:pt x="2797" y="757"/>
                    <a:pt x="2801" y="764"/>
                  </a:cubicBezTo>
                  <a:cubicBezTo>
                    <a:pt x="2777" y="720"/>
                    <a:pt x="2742" y="729"/>
                    <a:pt x="2724" y="754"/>
                  </a:cubicBezTo>
                  <a:cubicBezTo>
                    <a:pt x="2702" y="733"/>
                    <a:pt x="2681" y="710"/>
                    <a:pt x="2660" y="687"/>
                  </a:cubicBezTo>
                  <a:cubicBezTo>
                    <a:pt x="2676" y="640"/>
                    <a:pt x="2684" y="591"/>
                    <a:pt x="2679" y="541"/>
                  </a:cubicBezTo>
                  <a:cubicBezTo>
                    <a:pt x="2704" y="545"/>
                    <a:pt x="2728" y="551"/>
                    <a:pt x="2751" y="561"/>
                  </a:cubicBezTo>
                  <a:cubicBezTo>
                    <a:pt x="2749" y="586"/>
                    <a:pt x="2786" y="607"/>
                    <a:pt x="2821" y="614"/>
                  </a:cubicBezTo>
                  <a:cubicBezTo>
                    <a:pt x="2835" y="630"/>
                    <a:pt x="2846" y="649"/>
                    <a:pt x="2854" y="672"/>
                  </a:cubicBezTo>
                  <a:close/>
                  <a:moveTo>
                    <a:pt x="2655" y="281"/>
                  </a:moveTo>
                  <a:cubicBezTo>
                    <a:pt x="2627" y="244"/>
                    <a:pt x="2669" y="185"/>
                    <a:pt x="2709" y="219"/>
                  </a:cubicBezTo>
                  <a:cubicBezTo>
                    <a:pt x="2746" y="251"/>
                    <a:pt x="2747" y="299"/>
                    <a:pt x="2734" y="349"/>
                  </a:cubicBezTo>
                  <a:cubicBezTo>
                    <a:pt x="2704" y="331"/>
                    <a:pt x="2677" y="310"/>
                    <a:pt x="2655" y="281"/>
                  </a:cubicBezTo>
                  <a:close/>
                  <a:moveTo>
                    <a:pt x="2675" y="506"/>
                  </a:moveTo>
                  <a:cubicBezTo>
                    <a:pt x="2702" y="469"/>
                    <a:pt x="2725" y="430"/>
                    <a:pt x="2740" y="389"/>
                  </a:cubicBezTo>
                  <a:cubicBezTo>
                    <a:pt x="2796" y="418"/>
                    <a:pt x="2859" y="443"/>
                    <a:pt x="2890" y="482"/>
                  </a:cubicBezTo>
                  <a:cubicBezTo>
                    <a:pt x="2945" y="552"/>
                    <a:pt x="2878" y="616"/>
                    <a:pt x="2810" y="593"/>
                  </a:cubicBezTo>
                  <a:cubicBezTo>
                    <a:pt x="2807" y="590"/>
                    <a:pt x="2804" y="587"/>
                    <a:pt x="2801" y="585"/>
                  </a:cubicBezTo>
                  <a:cubicBezTo>
                    <a:pt x="2794" y="580"/>
                    <a:pt x="2786" y="577"/>
                    <a:pt x="2779" y="573"/>
                  </a:cubicBezTo>
                  <a:cubicBezTo>
                    <a:pt x="2760" y="543"/>
                    <a:pt x="2808" y="498"/>
                    <a:pt x="2808" y="553"/>
                  </a:cubicBezTo>
                  <a:cubicBezTo>
                    <a:pt x="2808" y="548"/>
                    <a:pt x="2831" y="544"/>
                    <a:pt x="2831" y="539"/>
                  </a:cubicBezTo>
                  <a:cubicBezTo>
                    <a:pt x="2831" y="499"/>
                    <a:pt x="2801" y="514"/>
                    <a:pt x="2779" y="527"/>
                  </a:cubicBezTo>
                  <a:cubicBezTo>
                    <a:pt x="2761" y="537"/>
                    <a:pt x="2753" y="548"/>
                    <a:pt x="2751" y="559"/>
                  </a:cubicBezTo>
                  <a:cubicBezTo>
                    <a:pt x="2727" y="548"/>
                    <a:pt x="2703" y="540"/>
                    <a:pt x="2678" y="534"/>
                  </a:cubicBezTo>
                  <a:cubicBezTo>
                    <a:pt x="2677" y="525"/>
                    <a:pt x="2677" y="515"/>
                    <a:pt x="2675" y="506"/>
                  </a:cubicBezTo>
                  <a:close/>
                  <a:moveTo>
                    <a:pt x="2633" y="538"/>
                  </a:moveTo>
                  <a:cubicBezTo>
                    <a:pt x="2616" y="561"/>
                    <a:pt x="2598" y="582"/>
                    <a:pt x="2580" y="604"/>
                  </a:cubicBezTo>
                  <a:cubicBezTo>
                    <a:pt x="2571" y="595"/>
                    <a:pt x="2563" y="585"/>
                    <a:pt x="2553" y="576"/>
                  </a:cubicBezTo>
                  <a:cubicBezTo>
                    <a:pt x="2546" y="569"/>
                    <a:pt x="2539" y="562"/>
                    <a:pt x="2532" y="554"/>
                  </a:cubicBezTo>
                  <a:cubicBezTo>
                    <a:pt x="2531" y="552"/>
                    <a:pt x="2530" y="550"/>
                    <a:pt x="2530" y="548"/>
                  </a:cubicBezTo>
                  <a:cubicBezTo>
                    <a:pt x="2563" y="541"/>
                    <a:pt x="2598" y="538"/>
                    <a:pt x="2633" y="538"/>
                  </a:cubicBezTo>
                  <a:close/>
                  <a:moveTo>
                    <a:pt x="2462" y="566"/>
                  </a:moveTo>
                  <a:cubicBezTo>
                    <a:pt x="2464" y="565"/>
                    <a:pt x="2465" y="565"/>
                    <a:pt x="2467" y="564"/>
                  </a:cubicBezTo>
                  <a:cubicBezTo>
                    <a:pt x="2491" y="587"/>
                    <a:pt x="2516" y="610"/>
                    <a:pt x="2540" y="632"/>
                  </a:cubicBezTo>
                  <a:cubicBezTo>
                    <a:pt x="2542" y="636"/>
                    <a:pt x="2544" y="639"/>
                    <a:pt x="2546" y="643"/>
                  </a:cubicBezTo>
                  <a:cubicBezTo>
                    <a:pt x="2509" y="684"/>
                    <a:pt x="2471" y="724"/>
                    <a:pt x="2430" y="761"/>
                  </a:cubicBezTo>
                  <a:cubicBezTo>
                    <a:pt x="2431" y="706"/>
                    <a:pt x="2417" y="648"/>
                    <a:pt x="2390" y="599"/>
                  </a:cubicBezTo>
                  <a:cubicBezTo>
                    <a:pt x="2414" y="586"/>
                    <a:pt x="2437" y="574"/>
                    <a:pt x="2462" y="566"/>
                  </a:cubicBezTo>
                  <a:close/>
                  <a:moveTo>
                    <a:pt x="2242" y="704"/>
                  </a:moveTo>
                  <a:cubicBezTo>
                    <a:pt x="2259" y="748"/>
                    <a:pt x="2249" y="800"/>
                    <a:pt x="2197" y="793"/>
                  </a:cubicBezTo>
                  <a:cubicBezTo>
                    <a:pt x="2196" y="789"/>
                    <a:pt x="2198" y="784"/>
                    <a:pt x="2201" y="778"/>
                  </a:cubicBezTo>
                  <a:cubicBezTo>
                    <a:pt x="2201" y="778"/>
                    <a:pt x="2178" y="764"/>
                    <a:pt x="2178" y="764"/>
                  </a:cubicBezTo>
                  <a:cubicBezTo>
                    <a:pt x="2171" y="775"/>
                    <a:pt x="2174" y="783"/>
                    <a:pt x="2182" y="789"/>
                  </a:cubicBezTo>
                  <a:cubicBezTo>
                    <a:pt x="2182" y="789"/>
                    <a:pt x="2181" y="789"/>
                    <a:pt x="2181" y="789"/>
                  </a:cubicBezTo>
                  <a:cubicBezTo>
                    <a:pt x="2182" y="789"/>
                    <a:pt x="2182" y="790"/>
                    <a:pt x="2182" y="790"/>
                  </a:cubicBezTo>
                  <a:cubicBezTo>
                    <a:pt x="2188" y="795"/>
                    <a:pt x="2197" y="799"/>
                    <a:pt x="2205" y="803"/>
                  </a:cubicBezTo>
                  <a:cubicBezTo>
                    <a:pt x="2205" y="803"/>
                    <a:pt x="2205" y="803"/>
                    <a:pt x="2205" y="803"/>
                  </a:cubicBezTo>
                  <a:cubicBezTo>
                    <a:pt x="2205" y="803"/>
                    <a:pt x="2205" y="803"/>
                    <a:pt x="2205" y="803"/>
                  </a:cubicBezTo>
                  <a:cubicBezTo>
                    <a:pt x="2205" y="803"/>
                    <a:pt x="2205" y="803"/>
                    <a:pt x="2205" y="803"/>
                  </a:cubicBezTo>
                  <a:cubicBezTo>
                    <a:pt x="2271" y="837"/>
                    <a:pt x="2297" y="735"/>
                    <a:pt x="2255" y="693"/>
                  </a:cubicBezTo>
                  <a:cubicBezTo>
                    <a:pt x="2294" y="660"/>
                    <a:pt x="2336" y="630"/>
                    <a:pt x="2379" y="605"/>
                  </a:cubicBezTo>
                  <a:cubicBezTo>
                    <a:pt x="2404" y="660"/>
                    <a:pt x="2414" y="724"/>
                    <a:pt x="2405" y="783"/>
                  </a:cubicBezTo>
                  <a:cubicBezTo>
                    <a:pt x="2395" y="793"/>
                    <a:pt x="2383" y="802"/>
                    <a:pt x="2372" y="811"/>
                  </a:cubicBezTo>
                  <a:cubicBezTo>
                    <a:pt x="2383" y="764"/>
                    <a:pt x="2378" y="714"/>
                    <a:pt x="2372" y="669"/>
                  </a:cubicBezTo>
                  <a:cubicBezTo>
                    <a:pt x="2369" y="653"/>
                    <a:pt x="2369" y="653"/>
                    <a:pt x="2369" y="653"/>
                  </a:cubicBezTo>
                  <a:cubicBezTo>
                    <a:pt x="2368" y="648"/>
                    <a:pt x="2368" y="648"/>
                    <a:pt x="2368" y="648"/>
                  </a:cubicBezTo>
                  <a:cubicBezTo>
                    <a:pt x="2368" y="650"/>
                    <a:pt x="2368" y="650"/>
                    <a:pt x="2368" y="650"/>
                  </a:cubicBezTo>
                  <a:cubicBezTo>
                    <a:pt x="2375" y="709"/>
                    <a:pt x="2365" y="768"/>
                    <a:pt x="2344" y="819"/>
                  </a:cubicBezTo>
                  <a:cubicBezTo>
                    <a:pt x="2338" y="835"/>
                    <a:pt x="2329" y="847"/>
                    <a:pt x="2320" y="857"/>
                  </a:cubicBezTo>
                  <a:cubicBezTo>
                    <a:pt x="2313" y="862"/>
                    <a:pt x="2308" y="867"/>
                    <a:pt x="2301" y="873"/>
                  </a:cubicBezTo>
                  <a:cubicBezTo>
                    <a:pt x="2285" y="882"/>
                    <a:pt x="2266" y="886"/>
                    <a:pt x="2247" y="883"/>
                  </a:cubicBezTo>
                  <a:cubicBezTo>
                    <a:pt x="2234" y="883"/>
                    <a:pt x="2222" y="863"/>
                    <a:pt x="2222" y="863"/>
                  </a:cubicBezTo>
                  <a:cubicBezTo>
                    <a:pt x="2222" y="863"/>
                    <a:pt x="2222" y="863"/>
                    <a:pt x="2222" y="863"/>
                  </a:cubicBezTo>
                  <a:cubicBezTo>
                    <a:pt x="2224" y="844"/>
                    <a:pt x="2224" y="844"/>
                    <a:pt x="2224" y="844"/>
                  </a:cubicBezTo>
                  <a:cubicBezTo>
                    <a:pt x="2224" y="829"/>
                    <a:pt x="2212" y="814"/>
                    <a:pt x="2194" y="821"/>
                  </a:cubicBezTo>
                  <a:cubicBezTo>
                    <a:pt x="2170" y="815"/>
                    <a:pt x="2150" y="870"/>
                    <a:pt x="2170" y="893"/>
                  </a:cubicBezTo>
                  <a:cubicBezTo>
                    <a:pt x="2187" y="915"/>
                    <a:pt x="2209" y="926"/>
                    <a:pt x="2232" y="929"/>
                  </a:cubicBezTo>
                  <a:cubicBezTo>
                    <a:pt x="2231" y="929"/>
                    <a:pt x="2231" y="930"/>
                    <a:pt x="2231" y="930"/>
                  </a:cubicBezTo>
                  <a:cubicBezTo>
                    <a:pt x="2231" y="930"/>
                    <a:pt x="2231" y="929"/>
                    <a:pt x="2232" y="929"/>
                  </a:cubicBezTo>
                  <a:cubicBezTo>
                    <a:pt x="2264" y="934"/>
                    <a:pt x="2297" y="924"/>
                    <a:pt x="2318" y="910"/>
                  </a:cubicBezTo>
                  <a:cubicBezTo>
                    <a:pt x="2347" y="882"/>
                    <a:pt x="2362" y="851"/>
                    <a:pt x="2371" y="819"/>
                  </a:cubicBezTo>
                  <a:cubicBezTo>
                    <a:pt x="2382" y="810"/>
                    <a:pt x="2393" y="802"/>
                    <a:pt x="2403" y="792"/>
                  </a:cubicBezTo>
                  <a:cubicBezTo>
                    <a:pt x="2400" y="809"/>
                    <a:pt x="2396" y="826"/>
                    <a:pt x="2389" y="842"/>
                  </a:cubicBezTo>
                  <a:cubicBezTo>
                    <a:pt x="2356" y="922"/>
                    <a:pt x="2284" y="953"/>
                    <a:pt x="2208" y="947"/>
                  </a:cubicBezTo>
                  <a:cubicBezTo>
                    <a:pt x="2216" y="942"/>
                    <a:pt x="2223" y="936"/>
                    <a:pt x="2231" y="930"/>
                  </a:cubicBezTo>
                  <a:cubicBezTo>
                    <a:pt x="2223" y="936"/>
                    <a:pt x="2215" y="942"/>
                    <a:pt x="2208" y="947"/>
                  </a:cubicBezTo>
                  <a:cubicBezTo>
                    <a:pt x="2180" y="945"/>
                    <a:pt x="2152" y="938"/>
                    <a:pt x="2124" y="927"/>
                  </a:cubicBezTo>
                  <a:cubicBezTo>
                    <a:pt x="2100" y="909"/>
                    <a:pt x="2080" y="885"/>
                    <a:pt x="2067" y="857"/>
                  </a:cubicBezTo>
                  <a:cubicBezTo>
                    <a:pt x="2070" y="855"/>
                    <a:pt x="2073" y="852"/>
                    <a:pt x="2077" y="849"/>
                  </a:cubicBezTo>
                  <a:cubicBezTo>
                    <a:pt x="2131" y="805"/>
                    <a:pt x="2185" y="753"/>
                    <a:pt x="2242" y="704"/>
                  </a:cubicBezTo>
                  <a:close/>
                  <a:moveTo>
                    <a:pt x="2239" y="680"/>
                  </a:moveTo>
                  <a:cubicBezTo>
                    <a:pt x="2238" y="680"/>
                    <a:pt x="2238" y="681"/>
                    <a:pt x="2237" y="681"/>
                  </a:cubicBezTo>
                  <a:cubicBezTo>
                    <a:pt x="2234" y="680"/>
                    <a:pt x="2232" y="678"/>
                    <a:pt x="2229" y="676"/>
                  </a:cubicBezTo>
                  <a:cubicBezTo>
                    <a:pt x="2232" y="677"/>
                    <a:pt x="2235" y="678"/>
                    <a:pt x="2239" y="680"/>
                  </a:cubicBezTo>
                  <a:close/>
                  <a:moveTo>
                    <a:pt x="2075" y="735"/>
                  </a:moveTo>
                  <a:cubicBezTo>
                    <a:pt x="2110" y="689"/>
                    <a:pt x="2168" y="655"/>
                    <a:pt x="2224" y="674"/>
                  </a:cubicBezTo>
                  <a:cubicBezTo>
                    <a:pt x="2227" y="678"/>
                    <a:pt x="2230" y="681"/>
                    <a:pt x="2233" y="685"/>
                  </a:cubicBezTo>
                  <a:cubicBezTo>
                    <a:pt x="2175" y="735"/>
                    <a:pt x="2117" y="784"/>
                    <a:pt x="2058" y="831"/>
                  </a:cubicBezTo>
                  <a:cubicBezTo>
                    <a:pt x="2050" y="799"/>
                    <a:pt x="2053" y="765"/>
                    <a:pt x="2075" y="735"/>
                  </a:cubicBezTo>
                  <a:close/>
                  <a:moveTo>
                    <a:pt x="1798" y="1060"/>
                  </a:moveTo>
                  <a:cubicBezTo>
                    <a:pt x="1806" y="1055"/>
                    <a:pt x="1813" y="1050"/>
                    <a:pt x="1820" y="1044"/>
                  </a:cubicBezTo>
                  <a:cubicBezTo>
                    <a:pt x="1821" y="1046"/>
                    <a:pt x="1822" y="1048"/>
                    <a:pt x="1823" y="1049"/>
                  </a:cubicBezTo>
                  <a:cubicBezTo>
                    <a:pt x="1821" y="1050"/>
                    <a:pt x="1820" y="1051"/>
                    <a:pt x="1819" y="1050"/>
                  </a:cubicBezTo>
                  <a:cubicBezTo>
                    <a:pt x="1822" y="1052"/>
                    <a:pt x="1824" y="1053"/>
                    <a:pt x="1826" y="1054"/>
                  </a:cubicBezTo>
                  <a:cubicBezTo>
                    <a:pt x="1835" y="1065"/>
                    <a:pt x="1846" y="1074"/>
                    <a:pt x="1858" y="1078"/>
                  </a:cubicBezTo>
                  <a:cubicBezTo>
                    <a:pt x="1854" y="1107"/>
                    <a:pt x="1833" y="1130"/>
                    <a:pt x="1795" y="1129"/>
                  </a:cubicBezTo>
                  <a:cubicBezTo>
                    <a:pt x="1774" y="1107"/>
                    <a:pt x="1772" y="1083"/>
                    <a:pt x="1806" y="1064"/>
                  </a:cubicBezTo>
                  <a:cubicBezTo>
                    <a:pt x="1805" y="1065"/>
                    <a:pt x="1802" y="1062"/>
                    <a:pt x="1798" y="1060"/>
                  </a:cubicBezTo>
                  <a:close/>
                  <a:moveTo>
                    <a:pt x="1807" y="1000"/>
                  </a:moveTo>
                  <a:cubicBezTo>
                    <a:pt x="1806" y="1006"/>
                    <a:pt x="1806" y="1011"/>
                    <a:pt x="1806" y="1016"/>
                  </a:cubicBezTo>
                  <a:cubicBezTo>
                    <a:pt x="1788" y="1028"/>
                    <a:pt x="1770" y="1041"/>
                    <a:pt x="1751" y="1053"/>
                  </a:cubicBezTo>
                  <a:cubicBezTo>
                    <a:pt x="1733" y="1064"/>
                    <a:pt x="1715" y="1076"/>
                    <a:pt x="1696" y="1088"/>
                  </a:cubicBezTo>
                  <a:cubicBezTo>
                    <a:pt x="1694" y="1085"/>
                    <a:pt x="1692" y="1082"/>
                    <a:pt x="1690" y="1078"/>
                  </a:cubicBezTo>
                  <a:cubicBezTo>
                    <a:pt x="1710" y="1060"/>
                    <a:pt x="1730" y="1042"/>
                    <a:pt x="1749" y="1023"/>
                  </a:cubicBezTo>
                  <a:cubicBezTo>
                    <a:pt x="1758" y="1014"/>
                    <a:pt x="1767" y="1004"/>
                    <a:pt x="1775" y="994"/>
                  </a:cubicBezTo>
                  <a:cubicBezTo>
                    <a:pt x="1786" y="995"/>
                    <a:pt x="1797" y="997"/>
                    <a:pt x="1807" y="1000"/>
                  </a:cubicBezTo>
                  <a:close/>
                  <a:moveTo>
                    <a:pt x="1700" y="1148"/>
                  </a:moveTo>
                  <a:cubicBezTo>
                    <a:pt x="1695" y="1143"/>
                    <a:pt x="1690" y="1139"/>
                    <a:pt x="1685" y="1135"/>
                  </a:cubicBezTo>
                  <a:cubicBezTo>
                    <a:pt x="1686" y="1134"/>
                    <a:pt x="1688" y="1133"/>
                    <a:pt x="1689" y="1132"/>
                  </a:cubicBezTo>
                  <a:cubicBezTo>
                    <a:pt x="1693" y="1137"/>
                    <a:pt x="1696" y="1143"/>
                    <a:pt x="1700" y="1148"/>
                  </a:cubicBezTo>
                  <a:close/>
                  <a:moveTo>
                    <a:pt x="1658" y="1113"/>
                  </a:moveTo>
                  <a:cubicBezTo>
                    <a:pt x="1656" y="1112"/>
                    <a:pt x="1655" y="1110"/>
                    <a:pt x="1653" y="1109"/>
                  </a:cubicBezTo>
                  <a:cubicBezTo>
                    <a:pt x="1658" y="1105"/>
                    <a:pt x="1663" y="1102"/>
                    <a:pt x="1668" y="1098"/>
                  </a:cubicBezTo>
                  <a:cubicBezTo>
                    <a:pt x="1669" y="1100"/>
                    <a:pt x="1670" y="1102"/>
                    <a:pt x="1671" y="1104"/>
                  </a:cubicBezTo>
                  <a:cubicBezTo>
                    <a:pt x="1667" y="1107"/>
                    <a:pt x="1662" y="1110"/>
                    <a:pt x="1658" y="1113"/>
                  </a:cubicBezTo>
                  <a:close/>
                  <a:moveTo>
                    <a:pt x="1398" y="1132"/>
                  </a:moveTo>
                  <a:cubicBezTo>
                    <a:pt x="1399" y="1133"/>
                    <a:pt x="1401" y="1134"/>
                    <a:pt x="1402" y="1135"/>
                  </a:cubicBezTo>
                  <a:cubicBezTo>
                    <a:pt x="1397" y="1139"/>
                    <a:pt x="1392" y="1143"/>
                    <a:pt x="1387" y="1148"/>
                  </a:cubicBezTo>
                  <a:cubicBezTo>
                    <a:pt x="1391" y="1143"/>
                    <a:pt x="1394" y="1137"/>
                    <a:pt x="1398" y="1132"/>
                  </a:cubicBezTo>
                  <a:close/>
                  <a:moveTo>
                    <a:pt x="1416" y="1104"/>
                  </a:moveTo>
                  <a:cubicBezTo>
                    <a:pt x="1417" y="1102"/>
                    <a:pt x="1418" y="1100"/>
                    <a:pt x="1419" y="1098"/>
                  </a:cubicBezTo>
                  <a:cubicBezTo>
                    <a:pt x="1424" y="1102"/>
                    <a:pt x="1429" y="1105"/>
                    <a:pt x="1434" y="1109"/>
                  </a:cubicBezTo>
                  <a:cubicBezTo>
                    <a:pt x="1432" y="1110"/>
                    <a:pt x="1431" y="1112"/>
                    <a:pt x="1429" y="1113"/>
                  </a:cubicBezTo>
                  <a:cubicBezTo>
                    <a:pt x="1425" y="1110"/>
                    <a:pt x="1420" y="1107"/>
                    <a:pt x="1416" y="1104"/>
                  </a:cubicBezTo>
                  <a:close/>
                  <a:moveTo>
                    <a:pt x="1655" y="1007"/>
                  </a:moveTo>
                  <a:cubicBezTo>
                    <a:pt x="1671" y="1002"/>
                    <a:pt x="1687" y="998"/>
                    <a:pt x="1704" y="995"/>
                  </a:cubicBezTo>
                  <a:cubicBezTo>
                    <a:pt x="1692" y="1009"/>
                    <a:pt x="1680" y="1023"/>
                    <a:pt x="1668" y="1036"/>
                  </a:cubicBezTo>
                  <a:cubicBezTo>
                    <a:pt x="1663" y="1027"/>
                    <a:pt x="1659" y="1017"/>
                    <a:pt x="1655" y="1007"/>
                  </a:cubicBezTo>
                  <a:close/>
                  <a:moveTo>
                    <a:pt x="1644" y="1060"/>
                  </a:moveTo>
                  <a:cubicBezTo>
                    <a:pt x="1637" y="1068"/>
                    <a:pt x="1629" y="1076"/>
                    <a:pt x="1620" y="1083"/>
                  </a:cubicBezTo>
                  <a:cubicBezTo>
                    <a:pt x="1603" y="1070"/>
                    <a:pt x="1586" y="1058"/>
                    <a:pt x="1568" y="1047"/>
                  </a:cubicBezTo>
                  <a:cubicBezTo>
                    <a:pt x="1585" y="1037"/>
                    <a:pt x="1601" y="1029"/>
                    <a:pt x="1618" y="1022"/>
                  </a:cubicBezTo>
                  <a:cubicBezTo>
                    <a:pt x="1627" y="1034"/>
                    <a:pt x="1636" y="1047"/>
                    <a:pt x="1644" y="1060"/>
                  </a:cubicBezTo>
                  <a:close/>
                  <a:moveTo>
                    <a:pt x="1481" y="913"/>
                  </a:moveTo>
                  <a:cubicBezTo>
                    <a:pt x="1488" y="897"/>
                    <a:pt x="1494" y="881"/>
                    <a:pt x="1499" y="865"/>
                  </a:cubicBezTo>
                  <a:cubicBezTo>
                    <a:pt x="1506" y="873"/>
                    <a:pt x="1513" y="880"/>
                    <a:pt x="1519" y="888"/>
                  </a:cubicBezTo>
                  <a:cubicBezTo>
                    <a:pt x="1505" y="909"/>
                    <a:pt x="1492" y="930"/>
                    <a:pt x="1477" y="951"/>
                  </a:cubicBezTo>
                  <a:cubicBezTo>
                    <a:pt x="1479" y="938"/>
                    <a:pt x="1481" y="926"/>
                    <a:pt x="1481" y="913"/>
                  </a:cubicBezTo>
                  <a:close/>
                  <a:moveTo>
                    <a:pt x="1475" y="840"/>
                  </a:moveTo>
                  <a:cubicBezTo>
                    <a:pt x="1481" y="845"/>
                    <a:pt x="1487" y="851"/>
                    <a:pt x="1492" y="857"/>
                  </a:cubicBezTo>
                  <a:cubicBezTo>
                    <a:pt x="1488" y="869"/>
                    <a:pt x="1486" y="882"/>
                    <a:pt x="1482" y="894"/>
                  </a:cubicBezTo>
                  <a:cubicBezTo>
                    <a:pt x="1482" y="876"/>
                    <a:pt x="1479" y="858"/>
                    <a:pt x="1475" y="840"/>
                  </a:cubicBezTo>
                  <a:close/>
                  <a:moveTo>
                    <a:pt x="1569" y="621"/>
                  </a:moveTo>
                  <a:cubicBezTo>
                    <a:pt x="1569" y="620"/>
                    <a:pt x="1569" y="619"/>
                    <a:pt x="1569" y="619"/>
                  </a:cubicBezTo>
                  <a:cubicBezTo>
                    <a:pt x="1569" y="619"/>
                    <a:pt x="1569" y="620"/>
                    <a:pt x="1569" y="620"/>
                  </a:cubicBezTo>
                  <a:cubicBezTo>
                    <a:pt x="1569" y="620"/>
                    <a:pt x="1569" y="621"/>
                    <a:pt x="1569" y="621"/>
                  </a:cubicBezTo>
                  <a:close/>
                  <a:moveTo>
                    <a:pt x="1585" y="552"/>
                  </a:moveTo>
                  <a:cubicBezTo>
                    <a:pt x="1587" y="544"/>
                    <a:pt x="1588" y="535"/>
                    <a:pt x="1590" y="527"/>
                  </a:cubicBezTo>
                  <a:cubicBezTo>
                    <a:pt x="1604" y="526"/>
                    <a:pt x="1616" y="521"/>
                    <a:pt x="1627" y="513"/>
                  </a:cubicBezTo>
                  <a:cubicBezTo>
                    <a:pt x="1623" y="548"/>
                    <a:pt x="1609" y="581"/>
                    <a:pt x="1584" y="606"/>
                  </a:cubicBezTo>
                  <a:cubicBezTo>
                    <a:pt x="1584" y="588"/>
                    <a:pt x="1584" y="570"/>
                    <a:pt x="1585" y="552"/>
                  </a:cubicBezTo>
                  <a:close/>
                  <a:moveTo>
                    <a:pt x="1594" y="511"/>
                  </a:moveTo>
                  <a:cubicBezTo>
                    <a:pt x="1598" y="492"/>
                    <a:pt x="1601" y="471"/>
                    <a:pt x="1605" y="452"/>
                  </a:cubicBezTo>
                  <a:cubicBezTo>
                    <a:pt x="1631" y="480"/>
                    <a:pt x="1629" y="521"/>
                    <a:pt x="1594" y="511"/>
                  </a:cubicBezTo>
                  <a:close/>
                  <a:moveTo>
                    <a:pt x="1560" y="427"/>
                  </a:moveTo>
                  <a:cubicBezTo>
                    <a:pt x="1564" y="428"/>
                    <a:pt x="1567" y="428"/>
                    <a:pt x="1570" y="429"/>
                  </a:cubicBezTo>
                  <a:cubicBezTo>
                    <a:pt x="1570" y="432"/>
                    <a:pt x="1570" y="435"/>
                    <a:pt x="1569" y="438"/>
                  </a:cubicBezTo>
                  <a:cubicBezTo>
                    <a:pt x="1569" y="450"/>
                    <a:pt x="1568" y="462"/>
                    <a:pt x="1568" y="474"/>
                  </a:cubicBezTo>
                  <a:cubicBezTo>
                    <a:pt x="1566" y="488"/>
                    <a:pt x="1564" y="501"/>
                    <a:pt x="1562" y="514"/>
                  </a:cubicBezTo>
                  <a:cubicBezTo>
                    <a:pt x="1558" y="517"/>
                    <a:pt x="1555" y="519"/>
                    <a:pt x="1553" y="519"/>
                  </a:cubicBezTo>
                  <a:cubicBezTo>
                    <a:pt x="1556" y="520"/>
                    <a:pt x="1558" y="521"/>
                    <a:pt x="1561" y="521"/>
                  </a:cubicBezTo>
                  <a:cubicBezTo>
                    <a:pt x="1555" y="559"/>
                    <a:pt x="1550" y="597"/>
                    <a:pt x="1544" y="633"/>
                  </a:cubicBezTo>
                  <a:cubicBezTo>
                    <a:pt x="1537" y="597"/>
                    <a:pt x="1532" y="559"/>
                    <a:pt x="1526" y="521"/>
                  </a:cubicBezTo>
                  <a:cubicBezTo>
                    <a:pt x="1529" y="521"/>
                    <a:pt x="1531" y="520"/>
                    <a:pt x="1533" y="519"/>
                  </a:cubicBezTo>
                  <a:cubicBezTo>
                    <a:pt x="1532" y="519"/>
                    <a:pt x="1529" y="517"/>
                    <a:pt x="1525" y="514"/>
                  </a:cubicBezTo>
                  <a:cubicBezTo>
                    <a:pt x="1523" y="501"/>
                    <a:pt x="1521" y="488"/>
                    <a:pt x="1519" y="474"/>
                  </a:cubicBezTo>
                  <a:cubicBezTo>
                    <a:pt x="1519" y="462"/>
                    <a:pt x="1518" y="450"/>
                    <a:pt x="1518" y="438"/>
                  </a:cubicBezTo>
                  <a:cubicBezTo>
                    <a:pt x="1517" y="435"/>
                    <a:pt x="1517" y="432"/>
                    <a:pt x="1517" y="429"/>
                  </a:cubicBezTo>
                  <a:cubicBezTo>
                    <a:pt x="1520" y="428"/>
                    <a:pt x="1523" y="428"/>
                    <a:pt x="1527" y="427"/>
                  </a:cubicBezTo>
                  <a:cubicBezTo>
                    <a:pt x="1532" y="426"/>
                    <a:pt x="1538" y="426"/>
                    <a:pt x="1544" y="426"/>
                  </a:cubicBezTo>
                  <a:cubicBezTo>
                    <a:pt x="1549" y="426"/>
                    <a:pt x="1555" y="426"/>
                    <a:pt x="1560" y="427"/>
                  </a:cubicBezTo>
                  <a:close/>
                  <a:moveTo>
                    <a:pt x="1493" y="511"/>
                  </a:moveTo>
                  <a:cubicBezTo>
                    <a:pt x="1458" y="521"/>
                    <a:pt x="1456" y="480"/>
                    <a:pt x="1482" y="452"/>
                  </a:cubicBezTo>
                  <a:cubicBezTo>
                    <a:pt x="1486" y="471"/>
                    <a:pt x="1489" y="492"/>
                    <a:pt x="1493" y="511"/>
                  </a:cubicBezTo>
                  <a:close/>
                  <a:moveTo>
                    <a:pt x="1497" y="527"/>
                  </a:moveTo>
                  <a:cubicBezTo>
                    <a:pt x="1499" y="535"/>
                    <a:pt x="1500" y="544"/>
                    <a:pt x="1502" y="552"/>
                  </a:cubicBezTo>
                  <a:cubicBezTo>
                    <a:pt x="1503" y="570"/>
                    <a:pt x="1503" y="588"/>
                    <a:pt x="1503" y="606"/>
                  </a:cubicBezTo>
                  <a:cubicBezTo>
                    <a:pt x="1479" y="581"/>
                    <a:pt x="1464" y="548"/>
                    <a:pt x="1461" y="513"/>
                  </a:cubicBezTo>
                  <a:cubicBezTo>
                    <a:pt x="1471" y="521"/>
                    <a:pt x="1483" y="526"/>
                    <a:pt x="1497" y="527"/>
                  </a:cubicBezTo>
                  <a:close/>
                  <a:moveTo>
                    <a:pt x="1518" y="619"/>
                  </a:moveTo>
                  <a:cubicBezTo>
                    <a:pt x="1518" y="619"/>
                    <a:pt x="1518" y="620"/>
                    <a:pt x="1518" y="621"/>
                  </a:cubicBezTo>
                  <a:cubicBezTo>
                    <a:pt x="1518" y="621"/>
                    <a:pt x="1518" y="620"/>
                    <a:pt x="1518" y="620"/>
                  </a:cubicBezTo>
                  <a:cubicBezTo>
                    <a:pt x="1518" y="620"/>
                    <a:pt x="1518" y="619"/>
                    <a:pt x="1518" y="619"/>
                  </a:cubicBezTo>
                  <a:close/>
                  <a:moveTo>
                    <a:pt x="1544" y="853"/>
                  </a:moveTo>
                  <a:cubicBezTo>
                    <a:pt x="1535" y="839"/>
                    <a:pt x="1526" y="825"/>
                    <a:pt x="1518" y="811"/>
                  </a:cubicBezTo>
                  <a:cubicBezTo>
                    <a:pt x="1527" y="782"/>
                    <a:pt x="1536" y="753"/>
                    <a:pt x="1544" y="723"/>
                  </a:cubicBezTo>
                  <a:cubicBezTo>
                    <a:pt x="1551" y="753"/>
                    <a:pt x="1560" y="782"/>
                    <a:pt x="1569" y="811"/>
                  </a:cubicBezTo>
                  <a:cubicBezTo>
                    <a:pt x="1561" y="825"/>
                    <a:pt x="1552" y="839"/>
                    <a:pt x="1544" y="853"/>
                  </a:cubicBezTo>
                  <a:close/>
                  <a:moveTo>
                    <a:pt x="1576" y="830"/>
                  </a:moveTo>
                  <a:cubicBezTo>
                    <a:pt x="1577" y="834"/>
                    <a:pt x="1578" y="837"/>
                    <a:pt x="1579" y="840"/>
                  </a:cubicBezTo>
                  <a:cubicBezTo>
                    <a:pt x="1570" y="849"/>
                    <a:pt x="1561" y="858"/>
                    <a:pt x="1553" y="867"/>
                  </a:cubicBezTo>
                  <a:cubicBezTo>
                    <a:pt x="1552" y="866"/>
                    <a:pt x="1552" y="865"/>
                    <a:pt x="1551" y="864"/>
                  </a:cubicBezTo>
                  <a:cubicBezTo>
                    <a:pt x="1559" y="853"/>
                    <a:pt x="1568" y="842"/>
                    <a:pt x="1576" y="830"/>
                  </a:cubicBezTo>
                  <a:close/>
                  <a:moveTo>
                    <a:pt x="1536" y="864"/>
                  </a:moveTo>
                  <a:cubicBezTo>
                    <a:pt x="1535" y="865"/>
                    <a:pt x="1535" y="866"/>
                    <a:pt x="1534" y="867"/>
                  </a:cubicBezTo>
                  <a:cubicBezTo>
                    <a:pt x="1526" y="858"/>
                    <a:pt x="1517" y="849"/>
                    <a:pt x="1508" y="840"/>
                  </a:cubicBezTo>
                  <a:cubicBezTo>
                    <a:pt x="1509" y="837"/>
                    <a:pt x="1510" y="834"/>
                    <a:pt x="1511" y="830"/>
                  </a:cubicBezTo>
                  <a:cubicBezTo>
                    <a:pt x="1520" y="842"/>
                    <a:pt x="1528" y="853"/>
                    <a:pt x="1536" y="864"/>
                  </a:cubicBezTo>
                  <a:close/>
                  <a:moveTo>
                    <a:pt x="1542" y="876"/>
                  </a:moveTo>
                  <a:cubicBezTo>
                    <a:pt x="1543" y="876"/>
                    <a:pt x="1543" y="875"/>
                    <a:pt x="1544" y="874"/>
                  </a:cubicBezTo>
                  <a:cubicBezTo>
                    <a:pt x="1544" y="875"/>
                    <a:pt x="1544" y="876"/>
                    <a:pt x="1545" y="876"/>
                  </a:cubicBezTo>
                  <a:cubicBezTo>
                    <a:pt x="1544" y="877"/>
                    <a:pt x="1544" y="877"/>
                    <a:pt x="1544" y="878"/>
                  </a:cubicBezTo>
                  <a:cubicBezTo>
                    <a:pt x="1543" y="877"/>
                    <a:pt x="1543" y="877"/>
                    <a:pt x="1542" y="876"/>
                  </a:cubicBezTo>
                  <a:close/>
                  <a:moveTo>
                    <a:pt x="1588" y="865"/>
                  </a:moveTo>
                  <a:cubicBezTo>
                    <a:pt x="1594" y="881"/>
                    <a:pt x="1599" y="897"/>
                    <a:pt x="1606" y="913"/>
                  </a:cubicBezTo>
                  <a:cubicBezTo>
                    <a:pt x="1606" y="926"/>
                    <a:pt x="1608" y="938"/>
                    <a:pt x="1610" y="951"/>
                  </a:cubicBezTo>
                  <a:cubicBezTo>
                    <a:pt x="1595" y="930"/>
                    <a:pt x="1582" y="909"/>
                    <a:pt x="1568" y="888"/>
                  </a:cubicBezTo>
                  <a:cubicBezTo>
                    <a:pt x="1574" y="880"/>
                    <a:pt x="1581" y="873"/>
                    <a:pt x="1588" y="865"/>
                  </a:cubicBezTo>
                  <a:close/>
                  <a:moveTo>
                    <a:pt x="1595" y="857"/>
                  </a:moveTo>
                  <a:cubicBezTo>
                    <a:pt x="1600" y="851"/>
                    <a:pt x="1606" y="845"/>
                    <a:pt x="1612" y="840"/>
                  </a:cubicBezTo>
                  <a:cubicBezTo>
                    <a:pt x="1608" y="858"/>
                    <a:pt x="1605" y="876"/>
                    <a:pt x="1605" y="894"/>
                  </a:cubicBezTo>
                  <a:cubicBezTo>
                    <a:pt x="1601" y="882"/>
                    <a:pt x="1599" y="869"/>
                    <a:pt x="1595" y="857"/>
                  </a:cubicBezTo>
                  <a:close/>
                  <a:moveTo>
                    <a:pt x="1613" y="961"/>
                  </a:moveTo>
                  <a:cubicBezTo>
                    <a:pt x="1613" y="964"/>
                    <a:pt x="1614" y="966"/>
                    <a:pt x="1614" y="968"/>
                  </a:cubicBezTo>
                  <a:cubicBezTo>
                    <a:pt x="1609" y="960"/>
                    <a:pt x="1604" y="953"/>
                    <a:pt x="1598" y="945"/>
                  </a:cubicBezTo>
                  <a:cubicBezTo>
                    <a:pt x="1603" y="951"/>
                    <a:pt x="1608" y="956"/>
                    <a:pt x="1613" y="961"/>
                  </a:cubicBezTo>
                  <a:close/>
                  <a:moveTo>
                    <a:pt x="1600" y="818"/>
                  </a:moveTo>
                  <a:cubicBezTo>
                    <a:pt x="1596" y="822"/>
                    <a:pt x="1592" y="826"/>
                    <a:pt x="1588" y="831"/>
                  </a:cubicBezTo>
                  <a:cubicBezTo>
                    <a:pt x="1587" y="827"/>
                    <a:pt x="1585" y="823"/>
                    <a:pt x="1584" y="819"/>
                  </a:cubicBezTo>
                  <a:cubicBezTo>
                    <a:pt x="1591" y="810"/>
                    <a:pt x="1597" y="801"/>
                    <a:pt x="1604" y="792"/>
                  </a:cubicBezTo>
                  <a:cubicBezTo>
                    <a:pt x="1606" y="798"/>
                    <a:pt x="1608" y="804"/>
                    <a:pt x="1610" y="811"/>
                  </a:cubicBezTo>
                  <a:cubicBezTo>
                    <a:pt x="1607" y="813"/>
                    <a:pt x="1603" y="816"/>
                    <a:pt x="1600" y="818"/>
                  </a:cubicBezTo>
                  <a:close/>
                  <a:moveTo>
                    <a:pt x="1578" y="797"/>
                  </a:moveTo>
                  <a:cubicBezTo>
                    <a:pt x="1569" y="760"/>
                    <a:pt x="1561" y="722"/>
                    <a:pt x="1553" y="685"/>
                  </a:cubicBezTo>
                  <a:cubicBezTo>
                    <a:pt x="1556" y="673"/>
                    <a:pt x="1559" y="662"/>
                    <a:pt x="1562" y="651"/>
                  </a:cubicBezTo>
                  <a:cubicBezTo>
                    <a:pt x="1565" y="651"/>
                    <a:pt x="1569" y="651"/>
                    <a:pt x="1572" y="651"/>
                  </a:cubicBezTo>
                  <a:cubicBezTo>
                    <a:pt x="1577" y="691"/>
                    <a:pt x="1585" y="730"/>
                    <a:pt x="1596" y="768"/>
                  </a:cubicBezTo>
                  <a:cubicBezTo>
                    <a:pt x="1590" y="778"/>
                    <a:pt x="1584" y="787"/>
                    <a:pt x="1578" y="797"/>
                  </a:cubicBezTo>
                  <a:close/>
                  <a:moveTo>
                    <a:pt x="1586" y="651"/>
                  </a:moveTo>
                  <a:cubicBezTo>
                    <a:pt x="1605" y="650"/>
                    <a:pt x="1624" y="647"/>
                    <a:pt x="1642" y="642"/>
                  </a:cubicBezTo>
                  <a:cubicBezTo>
                    <a:pt x="1659" y="637"/>
                    <a:pt x="1676" y="628"/>
                    <a:pt x="1692" y="616"/>
                  </a:cubicBezTo>
                  <a:cubicBezTo>
                    <a:pt x="1660" y="663"/>
                    <a:pt x="1631" y="711"/>
                    <a:pt x="1602" y="759"/>
                  </a:cubicBezTo>
                  <a:cubicBezTo>
                    <a:pt x="1595" y="724"/>
                    <a:pt x="1589" y="687"/>
                    <a:pt x="1586" y="651"/>
                  </a:cubicBezTo>
                  <a:close/>
                  <a:moveTo>
                    <a:pt x="1598" y="641"/>
                  </a:moveTo>
                  <a:cubicBezTo>
                    <a:pt x="1593" y="642"/>
                    <a:pt x="1590" y="641"/>
                    <a:pt x="1586" y="641"/>
                  </a:cubicBezTo>
                  <a:cubicBezTo>
                    <a:pt x="1586" y="640"/>
                    <a:pt x="1586" y="639"/>
                    <a:pt x="1586" y="637"/>
                  </a:cubicBezTo>
                  <a:cubicBezTo>
                    <a:pt x="1613" y="625"/>
                    <a:pt x="1636" y="602"/>
                    <a:pt x="1645" y="565"/>
                  </a:cubicBezTo>
                  <a:cubicBezTo>
                    <a:pt x="1653" y="537"/>
                    <a:pt x="1654" y="512"/>
                    <a:pt x="1646" y="489"/>
                  </a:cubicBezTo>
                  <a:cubicBezTo>
                    <a:pt x="1650" y="481"/>
                    <a:pt x="1652" y="471"/>
                    <a:pt x="1651" y="461"/>
                  </a:cubicBezTo>
                  <a:cubicBezTo>
                    <a:pt x="1651" y="437"/>
                    <a:pt x="1634" y="424"/>
                    <a:pt x="1612" y="417"/>
                  </a:cubicBezTo>
                  <a:cubicBezTo>
                    <a:pt x="1621" y="372"/>
                    <a:pt x="1632" y="329"/>
                    <a:pt x="1650" y="290"/>
                  </a:cubicBezTo>
                  <a:cubicBezTo>
                    <a:pt x="1775" y="390"/>
                    <a:pt x="1801" y="618"/>
                    <a:pt x="1598" y="641"/>
                  </a:cubicBezTo>
                  <a:close/>
                  <a:moveTo>
                    <a:pt x="1572" y="413"/>
                  </a:moveTo>
                  <a:cubicBezTo>
                    <a:pt x="1562" y="413"/>
                    <a:pt x="1553" y="414"/>
                    <a:pt x="1544" y="415"/>
                  </a:cubicBezTo>
                  <a:cubicBezTo>
                    <a:pt x="1534" y="414"/>
                    <a:pt x="1525" y="413"/>
                    <a:pt x="1515" y="413"/>
                  </a:cubicBezTo>
                  <a:cubicBezTo>
                    <a:pt x="1510" y="361"/>
                    <a:pt x="1500" y="311"/>
                    <a:pt x="1481" y="262"/>
                  </a:cubicBezTo>
                  <a:cubicBezTo>
                    <a:pt x="1501" y="253"/>
                    <a:pt x="1521" y="247"/>
                    <a:pt x="1544" y="244"/>
                  </a:cubicBezTo>
                  <a:cubicBezTo>
                    <a:pt x="1566" y="247"/>
                    <a:pt x="1586" y="253"/>
                    <a:pt x="1606" y="262"/>
                  </a:cubicBezTo>
                  <a:cubicBezTo>
                    <a:pt x="1587" y="311"/>
                    <a:pt x="1577" y="361"/>
                    <a:pt x="1572" y="413"/>
                  </a:cubicBezTo>
                  <a:close/>
                  <a:moveTo>
                    <a:pt x="1475" y="417"/>
                  </a:moveTo>
                  <a:cubicBezTo>
                    <a:pt x="1453" y="424"/>
                    <a:pt x="1437" y="437"/>
                    <a:pt x="1436" y="461"/>
                  </a:cubicBezTo>
                  <a:cubicBezTo>
                    <a:pt x="1435" y="471"/>
                    <a:pt x="1437" y="481"/>
                    <a:pt x="1441" y="489"/>
                  </a:cubicBezTo>
                  <a:cubicBezTo>
                    <a:pt x="1433" y="512"/>
                    <a:pt x="1434" y="537"/>
                    <a:pt x="1442" y="565"/>
                  </a:cubicBezTo>
                  <a:cubicBezTo>
                    <a:pt x="1451" y="602"/>
                    <a:pt x="1474" y="625"/>
                    <a:pt x="1501" y="637"/>
                  </a:cubicBezTo>
                  <a:cubicBezTo>
                    <a:pt x="1501" y="639"/>
                    <a:pt x="1501" y="640"/>
                    <a:pt x="1501" y="641"/>
                  </a:cubicBezTo>
                  <a:cubicBezTo>
                    <a:pt x="1497" y="641"/>
                    <a:pt x="1494" y="642"/>
                    <a:pt x="1489" y="641"/>
                  </a:cubicBezTo>
                  <a:cubicBezTo>
                    <a:pt x="1287" y="618"/>
                    <a:pt x="1312" y="390"/>
                    <a:pt x="1437" y="290"/>
                  </a:cubicBezTo>
                  <a:cubicBezTo>
                    <a:pt x="1455" y="329"/>
                    <a:pt x="1466" y="372"/>
                    <a:pt x="1475" y="417"/>
                  </a:cubicBezTo>
                  <a:close/>
                  <a:moveTo>
                    <a:pt x="1445" y="642"/>
                  </a:moveTo>
                  <a:cubicBezTo>
                    <a:pt x="1463" y="647"/>
                    <a:pt x="1482" y="650"/>
                    <a:pt x="1501" y="651"/>
                  </a:cubicBezTo>
                  <a:cubicBezTo>
                    <a:pt x="1498" y="687"/>
                    <a:pt x="1492" y="724"/>
                    <a:pt x="1485" y="759"/>
                  </a:cubicBezTo>
                  <a:cubicBezTo>
                    <a:pt x="1456" y="711"/>
                    <a:pt x="1427" y="663"/>
                    <a:pt x="1396" y="616"/>
                  </a:cubicBezTo>
                  <a:cubicBezTo>
                    <a:pt x="1411" y="628"/>
                    <a:pt x="1428" y="637"/>
                    <a:pt x="1445" y="642"/>
                  </a:cubicBezTo>
                  <a:close/>
                  <a:moveTo>
                    <a:pt x="1515" y="651"/>
                  </a:moveTo>
                  <a:cubicBezTo>
                    <a:pt x="1518" y="651"/>
                    <a:pt x="1522" y="651"/>
                    <a:pt x="1525" y="651"/>
                  </a:cubicBezTo>
                  <a:cubicBezTo>
                    <a:pt x="1528" y="662"/>
                    <a:pt x="1531" y="673"/>
                    <a:pt x="1534" y="685"/>
                  </a:cubicBezTo>
                  <a:cubicBezTo>
                    <a:pt x="1526" y="722"/>
                    <a:pt x="1518" y="760"/>
                    <a:pt x="1509" y="797"/>
                  </a:cubicBezTo>
                  <a:cubicBezTo>
                    <a:pt x="1503" y="787"/>
                    <a:pt x="1497" y="778"/>
                    <a:pt x="1491" y="768"/>
                  </a:cubicBezTo>
                  <a:cubicBezTo>
                    <a:pt x="1502" y="730"/>
                    <a:pt x="1510" y="691"/>
                    <a:pt x="1515" y="651"/>
                  </a:cubicBezTo>
                  <a:close/>
                  <a:moveTo>
                    <a:pt x="1503" y="819"/>
                  </a:moveTo>
                  <a:cubicBezTo>
                    <a:pt x="1502" y="823"/>
                    <a:pt x="1501" y="827"/>
                    <a:pt x="1499" y="831"/>
                  </a:cubicBezTo>
                  <a:cubicBezTo>
                    <a:pt x="1495" y="826"/>
                    <a:pt x="1491" y="822"/>
                    <a:pt x="1487" y="818"/>
                  </a:cubicBezTo>
                  <a:cubicBezTo>
                    <a:pt x="1484" y="816"/>
                    <a:pt x="1480" y="813"/>
                    <a:pt x="1477" y="811"/>
                  </a:cubicBezTo>
                  <a:cubicBezTo>
                    <a:pt x="1479" y="804"/>
                    <a:pt x="1481" y="798"/>
                    <a:pt x="1483" y="792"/>
                  </a:cubicBezTo>
                  <a:cubicBezTo>
                    <a:pt x="1490" y="801"/>
                    <a:pt x="1496" y="810"/>
                    <a:pt x="1503" y="819"/>
                  </a:cubicBezTo>
                  <a:close/>
                  <a:moveTo>
                    <a:pt x="1474" y="961"/>
                  </a:moveTo>
                  <a:cubicBezTo>
                    <a:pt x="1479" y="956"/>
                    <a:pt x="1484" y="951"/>
                    <a:pt x="1489" y="945"/>
                  </a:cubicBezTo>
                  <a:cubicBezTo>
                    <a:pt x="1483" y="953"/>
                    <a:pt x="1478" y="960"/>
                    <a:pt x="1473" y="968"/>
                  </a:cubicBezTo>
                  <a:cubicBezTo>
                    <a:pt x="1473" y="966"/>
                    <a:pt x="1474" y="964"/>
                    <a:pt x="1474" y="961"/>
                  </a:cubicBezTo>
                  <a:close/>
                  <a:moveTo>
                    <a:pt x="1544" y="920"/>
                  </a:moveTo>
                  <a:cubicBezTo>
                    <a:pt x="1566" y="950"/>
                    <a:pt x="1586" y="979"/>
                    <a:pt x="1603" y="1001"/>
                  </a:cubicBezTo>
                  <a:cubicBezTo>
                    <a:pt x="1583" y="1009"/>
                    <a:pt x="1563" y="1019"/>
                    <a:pt x="1544" y="1031"/>
                  </a:cubicBezTo>
                  <a:cubicBezTo>
                    <a:pt x="1524" y="1019"/>
                    <a:pt x="1504" y="1009"/>
                    <a:pt x="1484" y="1001"/>
                  </a:cubicBezTo>
                  <a:cubicBezTo>
                    <a:pt x="1501" y="979"/>
                    <a:pt x="1521" y="950"/>
                    <a:pt x="1544" y="920"/>
                  </a:cubicBezTo>
                  <a:close/>
                  <a:moveTo>
                    <a:pt x="1519" y="1047"/>
                  </a:moveTo>
                  <a:cubicBezTo>
                    <a:pt x="1501" y="1058"/>
                    <a:pt x="1484" y="1070"/>
                    <a:pt x="1467" y="1083"/>
                  </a:cubicBezTo>
                  <a:cubicBezTo>
                    <a:pt x="1458" y="1076"/>
                    <a:pt x="1451" y="1068"/>
                    <a:pt x="1442" y="1060"/>
                  </a:cubicBezTo>
                  <a:cubicBezTo>
                    <a:pt x="1451" y="1047"/>
                    <a:pt x="1460" y="1034"/>
                    <a:pt x="1469" y="1022"/>
                  </a:cubicBezTo>
                  <a:cubicBezTo>
                    <a:pt x="1486" y="1029"/>
                    <a:pt x="1502" y="1037"/>
                    <a:pt x="1519" y="1047"/>
                  </a:cubicBezTo>
                  <a:close/>
                  <a:moveTo>
                    <a:pt x="1419" y="1036"/>
                  </a:moveTo>
                  <a:cubicBezTo>
                    <a:pt x="1407" y="1023"/>
                    <a:pt x="1395" y="1009"/>
                    <a:pt x="1383" y="995"/>
                  </a:cubicBezTo>
                  <a:cubicBezTo>
                    <a:pt x="1400" y="998"/>
                    <a:pt x="1416" y="1002"/>
                    <a:pt x="1432" y="1007"/>
                  </a:cubicBezTo>
                  <a:cubicBezTo>
                    <a:pt x="1428" y="1017"/>
                    <a:pt x="1424" y="1027"/>
                    <a:pt x="1419" y="1036"/>
                  </a:cubicBezTo>
                  <a:close/>
                  <a:moveTo>
                    <a:pt x="1456" y="1126"/>
                  </a:moveTo>
                  <a:cubicBezTo>
                    <a:pt x="1468" y="1135"/>
                    <a:pt x="1480" y="1145"/>
                    <a:pt x="1492" y="1153"/>
                  </a:cubicBezTo>
                  <a:cubicBezTo>
                    <a:pt x="1479" y="1145"/>
                    <a:pt x="1466" y="1137"/>
                    <a:pt x="1453" y="1128"/>
                  </a:cubicBezTo>
                  <a:cubicBezTo>
                    <a:pt x="1454" y="1127"/>
                    <a:pt x="1455" y="1127"/>
                    <a:pt x="1456" y="1126"/>
                  </a:cubicBezTo>
                  <a:close/>
                  <a:moveTo>
                    <a:pt x="1488" y="1101"/>
                  </a:moveTo>
                  <a:cubicBezTo>
                    <a:pt x="1506" y="1087"/>
                    <a:pt x="1525" y="1074"/>
                    <a:pt x="1544" y="1061"/>
                  </a:cubicBezTo>
                  <a:cubicBezTo>
                    <a:pt x="1562" y="1074"/>
                    <a:pt x="1581" y="1087"/>
                    <a:pt x="1599" y="1101"/>
                  </a:cubicBezTo>
                  <a:cubicBezTo>
                    <a:pt x="1581" y="1116"/>
                    <a:pt x="1563" y="1130"/>
                    <a:pt x="1544" y="1142"/>
                  </a:cubicBezTo>
                  <a:cubicBezTo>
                    <a:pt x="1524" y="1130"/>
                    <a:pt x="1506" y="1116"/>
                    <a:pt x="1488" y="1101"/>
                  </a:cubicBezTo>
                  <a:close/>
                  <a:moveTo>
                    <a:pt x="1631" y="1126"/>
                  </a:moveTo>
                  <a:cubicBezTo>
                    <a:pt x="1632" y="1127"/>
                    <a:pt x="1633" y="1127"/>
                    <a:pt x="1634" y="1128"/>
                  </a:cubicBezTo>
                  <a:cubicBezTo>
                    <a:pt x="1621" y="1137"/>
                    <a:pt x="1608" y="1145"/>
                    <a:pt x="1595" y="1153"/>
                  </a:cubicBezTo>
                  <a:cubicBezTo>
                    <a:pt x="1607" y="1145"/>
                    <a:pt x="1619" y="1135"/>
                    <a:pt x="1631" y="1126"/>
                  </a:cubicBezTo>
                  <a:close/>
                  <a:moveTo>
                    <a:pt x="1795" y="843"/>
                  </a:moveTo>
                  <a:cubicBezTo>
                    <a:pt x="1776" y="888"/>
                    <a:pt x="1751" y="932"/>
                    <a:pt x="1721" y="973"/>
                  </a:cubicBezTo>
                  <a:cubicBezTo>
                    <a:pt x="1696" y="973"/>
                    <a:pt x="1671" y="978"/>
                    <a:pt x="1647" y="985"/>
                  </a:cubicBezTo>
                  <a:cubicBezTo>
                    <a:pt x="1628" y="929"/>
                    <a:pt x="1622" y="872"/>
                    <a:pt x="1634" y="821"/>
                  </a:cubicBezTo>
                  <a:cubicBezTo>
                    <a:pt x="1652" y="807"/>
                    <a:pt x="1671" y="796"/>
                    <a:pt x="1691" y="790"/>
                  </a:cubicBezTo>
                  <a:cubicBezTo>
                    <a:pt x="1690" y="791"/>
                    <a:pt x="1690" y="791"/>
                    <a:pt x="1690" y="791"/>
                  </a:cubicBezTo>
                  <a:cubicBezTo>
                    <a:pt x="1690" y="791"/>
                    <a:pt x="1691" y="791"/>
                    <a:pt x="1692" y="790"/>
                  </a:cubicBezTo>
                  <a:cubicBezTo>
                    <a:pt x="1710" y="785"/>
                    <a:pt x="1730" y="783"/>
                    <a:pt x="1750" y="788"/>
                  </a:cubicBezTo>
                  <a:cubicBezTo>
                    <a:pt x="1754" y="795"/>
                    <a:pt x="1757" y="803"/>
                    <a:pt x="1755" y="812"/>
                  </a:cubicBezTo>
                  <a:cubicBezTo>
                    <a:pt x="1756" y="817"/>
                    <a:pt x="1778" y="820"/>
                    <a:pt x="1779" y="825"/>
                  </a:cubicBezTo>
                  <a:cubicBezTo>
                    <a:pt x="1778" y="811"/>
                    <a:pt x="1772" y="800"/>
                    <a:pt x="1764" y="793"/>
                  </a:cubicBezTo>
                  <a:cubicBezTo>
                    <a:pt x="1765" y="793"/>
                    <a:pt x="1766" y="793"/>
                    <a:pt x="1768" y="794"/>
                  </a:cubicBezTo>
                  <a:cubicBezTo>
                    <a:pt x="1766" y="792"/>
                    <a:pt x="1764" y="791"/>
                    <a:pt x="1762" y="790"/>
                  </a:cubicBezTo>
                  <a:cubicBezTo>
                    <a:pt x="1750" y="780"/>
                    <a:pt x="1733" y="776"/>
                    <a:pt x="1715" y="776"/>
                  </a:cubicBezTo>
                  <a:cubicBezTo>
                    <a:pt x="1751" y="741"/>
                    <a:pt x="1715" y="717"/>
                    <a:pt x="1680" y="731"/>
                  </a:cubicBezTo>
                  <a:cubicBezTo>
                    <a:pt x="1680" y="731"/>
                    <a:pt x="1680" y="730"/>
                    <a:pt x="1681" y="730"/>
                  </a:cubicBezTo>
                  <a:cubicBezTo>
                    <a:pt x="1678" y="731"/>
                    <a:pt x="1676" y="733"/>
                    <a:pt x="1673" y="734"/>
                  </a:cubicBezTo>
                  <a:cubicBezTo>
                    <a:pt x="1673" y="734"/>
                    <a:pt x="1673" y="734"/>
                    <a:pt x="1672" y="735"/>
                  </a:cubicBezTo>
                  <a:cubicBezTo>
                    <a:pt x="1672" y="735"/>
                    <a:pt x="1672" y="735"/>
                    <a:pt x="1671" y="735"/>
                  </a:cubicBezTo>
                  <a:cubicBezTo>
                    <a:pt x="1667" y="738"/>
                    <a:pt x="1662" y="741"/>
                    <a:pt x="1657" y="743"/>
                  </a:cubicBezTo>
                  <a:cubicBezTo>
                    <a:pt x="1659" y="743"/>
                    <a:pt x="1660" y="743"/>
                    <a:pt x="1662" y="742"/>
                  </a:cubicBezTo>
                  <a:cubicBezTo>
                    <a:pt x="1642" y="758"/>
                    <a:pt x="1631" y="778"/>
                    <a:pt x="1622" y="803"/>
                  </a:cubicBezTo>
                  <a:cubicBezTo>
                    <a:pt x="1618" y="805"/>
                    <a:pt x="1615" y="807"/>
                    <a:pt x="1613" y="809"/>
                  </a:cubicBezTo>
                  <a:cubicBezTo>
                    <a:pt x="1608" y="790"/>
                    <a:pt x="1608" y="790"/>
                    <a:pt x="1608" y="790"/>
                  </a:cubicBezTo>
                  <a:cubicBezTo>
                    <a:pt x="1607" y="789"/>
                    <a:pt x="1607" y="788"/>
                    <a:pt x="1607" y="787"/>
                  </a:cubicBezTo>
                  <a:cubicBezTo>
                    <a:pt x="1627" y="759"/>
                    <a:pt x="1647" y="730"/>
                    <a:pt x="1667" y="702"/>
                  </a:cubicBezTo>
                  <a:cubicBezTo>
                    <a:pt x="1717" y="632"/>
                    <a:pt x="1771" y="564"/>
                    <a:pt x="1831" y="504"/>
                  </a:cubicBezTo>
                  <a:cubicBezTo>
                    <a:pt x="1852" y="619"/>
                    <a:pt x="1834" y="748"/>
                    <a:pt x="1795" y="843"/>
                  </a:cubicBezTo>
                  <a:close/>
                  <a:moveTo>
                    <a:pt x="1701" y="776"/>
                  </a:moveTo>
                  <a:cubicBezTo>
                    <a:pt x="1681" y="779"/>
                    <a:pt x="1661" y="785"/>
                    <a:pt x="1643" y="793"/>
                  </a:cubicBezTo>
                  <a:cubicBezTo>
                    <a:pt x="1650" y="774"/>
                    <a:pt x="1660" y="756"/>
                    <a:pt x="1673" y="740"/>
                  </a:cubicBezTo>
                  <a:cubicBezTo>
                    <a:pt x="1700" y="737"/>
                    <a:pt x="1713" y="755"/>
                    <a:pt x="1701" y="776"/>
                  </a:cubicBezTo>
                  <a:close/>
                  <a:moveTo>
                    <a:pt x="1819" y="452"/>
                  </a:moveTo>
                  <a:cubicBezTo>
                    <a:pt x="1801" y="470"/>
                    <a:pt x="1786" y="490"/>
                    <a:pt x="1769" y="510"/>
                  </a:cubicBezTo>
                  <a:cubicBezTo>
                    <a:pt x="1808" y="401"/>
                    <a:pt x="1747" y="317"/>
                    <a:pt x="1658" y="273"/>
                  </a:cubicBezTo>
                  <a:cubicBezTo>
                    <a:pt x="1659" y="271"/>
                    <a:pt x="1660" y="267"/>
                    <a:pt x="1662" y="264"/>
                  </a:cubicBezTo>
                  <a:cubicBezTo>
                    <a:pt x="1744" y="299"/>
                    <a:pt x="1793" y="368"/>
                    <a:pt x="1819" y="452"/>
                  </a:cubicBezTo>
                  <a:close/>
                  <a:moveTo>
                    <a:pt x="1819" y="110"/>
                  </a:moveTo>
                  <a:cubicBezTo>
                    <a:pt x="1822" y="109"/>
                    <a:pt x="1822" y="116"/>
                    <a:pt x="1818" y="120"/>
                  </a:cubicBezTo>
                  <a:cubicBezTo>
                    <a:pt x="1817" y="120"/>
                    <a:pt x="1816" y="120"/>
                    <a:pt x="1814" y="120"/>
                  </a:cubicBezTo>
                  <a:cubicBezTo>
                    <a:pt x="1797" y="118"/>
                    <a:pt x="1781" y="119"/>
                    <a:pt x="1766" y="121"/>
                  </a:cubicBezTo>
                  <a:cubicBezTo>
                    <a:pt x="1786" y="110"/>
                    <a:pt x="1805" y="104"/>
                    <a:pt x="1819" y="110"/>
                  </a:cubicBezTo>
                  <a:close/>
                  <a:moveTo>
                    <a:pt x="1593" y="245"/>
                  </a:moveTo>
                  <a:cubicBezTo>
                    <a:pt x="1599" y="246"/>
                    <a:pt x="1605" y="247"/>
                    <a:pt x="1611" y="249"/>
                  </a:cubicBezTo>
                  <a:cubicBezTo>
                    <a:pt x="1611" y="251"/>
                    <a:pt x="1610" y="252"/>
                    <a:pt x="1609" y="254"/>
                  </a:cubicBezTo>
                  <a:cubicBezTo>
                    <a:pt x="1591" y="249"/>
                    <a:pt x="1573" y="245"/>
                    <a:pt x="1554" y="243"/>
                  </a:cubicBezTo>
                  <a:cubicBezTo>
                    <a:pt x="1567" y="243"/>
                    <a:pt x="1580" y="243"/>
                    <a:pt x="1593" y="245"/>
                  </a:cubicBezTo>
                  <a:close/>
                  <a:moveTo>
                    <a:pt x="1494" y="245"/>
                  </a:moveTo>
                  <a:cubicBezTo>
                    <a:pt x="1507" y="243"/>
                    <a:pt x="1520" y="243"/>
                    <a:pt x="1533" y="243"/>
                  </a:cubicBezTo>
                  <a:cubicBezTo>
                    <a:pt x="1515" y="245"/>
                    <a:pt x="1496" y="249"/>
                    <a:pt x="1478" y="254"/>
                  </a:cubicBezTo>
                  <a:cubicBezTo>
                    <a:pt x="1477" y="252"/>
                    <a:pt x="1477" y="251"/>
                    <a:pt x="1476" y="249"/>
                  </a:cubicBezTo>
                  <a:cubicBezTo>
                    <a:pt x="1482" y="247"/>
                    <a:pt x="1487" y="246"/>
                    <a:pt x="1494" y="245"/>
                  </a:cubicBezTo>
                  <a:close/>
                  <a:moveTo>
                    <a:pt x="1273" y="120"/>
                  </a:moveTo>
                  <a:cubicBezTo>
                    <a:pt x="1271" y="120"/>
                    <a:pt x="1270" y="120"/>
                    <a:pt x="1269" y="120"/>
                  </a:cubicBezTo>
                  <a:cubicBezTo>
                    <a:pt x="1265" y="116"/>
                    <a:pt x="1265" y="109"/>
                    <a:pt x="1268" y="110"/>
                  </a:cubicBezTo>
                  <a:cubicBezTo>
                    <a:pt x="1282" y="104"/>
                    <a:pt x="1301" y="110"/>
                    <a:pt x="1321" y="121"/>
                  </a:cubicBezTo>
                  <a:cubicBezTo>
                    <a:pt x="1306" y="119"/>
                    <a:pt x="1290" y="118"/>
                    <a:pt x="1273" y="120"/>
                  </a:cubicBezTo>
                  <a:close/>
                  <a:moveTo>
                    <a:pt x="1425" y="264"/>
                  </a:moveTo>
                  <a:cubicBezTo>
                    <a:pt x="1427" y="267"/>
                    <a:pt x="1428" y="271"/>
                    <a:pt x="1429" y="273"/>
                  </a:cubicBezTo>
                  <a:cubicBezTo>
                    <a:pt x="1340" y="317"/>
                    <a:pt x="1279" y="401"/>
                    <a:pt x="1318" y="510"/>
                  </a:cubicBezTo>
                  <a:cubicBezTo>
                    <a:pt x="1302" y="490"/>
                    <a:pt x="1286" y="470"/>
                    <a:pt x="1268" y="452"/>
                  </a:cubicBezTo>
                  <a:cubicBezTo>
                    <a:pt x="1294" y="368"/>
                    <a:pt x="1343" y="299"/>
                    <a:pt x="1425" y="264"/>
                  </a:cubicBezTo>
                  <a:close/>
                  <a:moveTo>
                    <a:pt x="1292" y="843"/>
                  </a:moveTo>
                  <a:cubicBezTo>
                    <a:pt x="1253" y="748"/>
                    <a:pt x="1235" y="619"/>
                    <a:pt x="1256" y="504"/>
                  </a:cubicBezTo>
                  <a:cubicBezTo>
                    <a:pt x="1316" y="564"/>
                    <a:pt x="1370" y="632"/>
                    <a:pt x="1420" y="702"/>
                  </a:cubicBezTo>
                  <a:cubicBezTo>
                    <a:pt x="1440" y="730"/>
                    <a:pt x="1460" y="759"/>
                    <a:pt x="1480" y="787"/>
                  </a:cubicBezTo>
                  <a:cubicBezTo>
                    <a:pt x="1480" y="788"/>
                    <a:pt x="1479" y="789"/>
                    <a:pt x="1479" y="790"/>
                  </a:cubicBezTo>
                  <a:cubicBezTo>
                    <a:pt x="1474" y="809"/>
                    <a:pt x="1474" y="809"/>
                    <a:pt x="1474" y="809"/>
                  </a:cubicBezTo>
                  <a:cubicBezTo>
                    <a:pt x="1472" y="807"/>
                    <a:pt x="1469" y="805"/>
                    <a:pt x="1465" y="803"/>
                  </a:cubicBezTo>
                  <a:cubicBezTo>
                    <a:pt x="1456" y="778"/>
                    <a:pt x="1445" y="758"/>
                    <a:pt x="1425" y="742"/>
                  </a:cubicBezTo>
                  <a:cubicBezTo>
                    <a:pt x="1427" y="743"/>
                    <a:pt x="1428" y="743"/>
                    <a:pt x="1430" y="743"/>
                  </a:cubicBezTo>
                  <a:cubicBezTo>
                    <a:pt x="1425" y="741"/>
                    <a:pt x="1420" y="738"/>
                    <a:pt x="1415" y="735"/>
                  </a:cubicBezTo>
                  <a:cubicBezTo>
                    <a:pt x="1415" y="735"/>
                    <a:pt x="1415" y="735"/>
                    <a:pt x="1415" y="735"/>
                  </a:cubicBezTo>
                  <a:cubicBezTo>
                    <a:pt x="1414" y="734"/>
                    <a:pt x="1414" y="734"/>
                    <a:pt x="1414" y="734"/>
                  </a:cubicBezTo>
                  <a:cubicBezTo>
                    <a:pt x="1411" y="733"/>
                    <a:pt x="1409" y="731"/>
                    <a:pt x="1406" y="730"/>
                  </a:cubicBezTo>
                  <a:cubicBezTo>
                    <a:pt x="1407" y="730"/>
                    <a:pt x="1407" y="731"/>
                    <a:pt x="1407" y="731"/>
                  </a:cubicBezTo>
                  <a:cubicBezTo>
                    <a:pt x="1372" y="717"/>
                    <a:pt x="1336" y="741"/>
                    <a:pt x="1372" y="776"/>
                  </a:cubicBezTo>
                  <a:cubicBezTo>
                    <a:pt x="1354" y="776"/>
                    <a:pt x="1337" y="780"/>
                    <a:pt x="1325" y="790"/>
                  </a:cubicBezTo>
                  <a:cubicBezTo>
                    <a:pt x="1323" y="791"/>
                    <a:pt x="1321" y="792"/>
                    <a:pt x="1319" y="794"/>
                  </a:cubicBezTo>
                  <a:cubicBezTo>
                    <a:pt x="1320" y="793"/>
                    <a:pt x="1322" y="793"/>
                    <a:pt x="1323" y="793"/>
                  </a:cubicBezTo>
                  <a:cubicBezTo>
                    <a:pt x="1315" y="800"/>
                    <a:pt x="1309" y="811"/>
                    <a:pt x="1308" y="825"/>
                  </a:cubicBezTo>
                  <a:cubicBezTo>
                    <a:pt x="1309" y="820"/>
                    <a:pt x="1331" y="817"/>
                    <a:pt x="1332" y="812"/>
                  </a:cubicBezTo>
                  <a:cubicBezTo>
                    <a:pt x="1330" y="803"/>
                    <a:pt x="1333" y="795"/>
                    <a:pt x="1337" y="788"/>
                  </a:cubicBezTo>
                  <a:cubicBezTo>
                    <a:pt x="1357" y="783"/>
                    <a:pt x="1376" y="785"/>
                    <a:pt x="1395" y="790"/>
                  </a:cubicBezTo>
                  <a:cubicBezTo>
                    <a:pt x="1396" y="791"/>
                    <a:pt x="1397" y="791"/>
                    <a:pt x="1397" y="791"/>
                  </a:cubicBezTo>
                  <a:cubicBezTo>
                    <a:pt x="1397" y="791"/>
                    <a:pt x="1397" y="791"/>
                    <a:pt x="1396" y="790"/>
                  </a:cubicBezTo>
                  <a:cubicBezTo>
                    <a:pt x="1416" y="796"/>
                    <a:pt x="1435" y="807"/>
                    <a:pt x="1453" y="821"/>
                  </a:cubicBezTo>
                  <a:cubicBezTo>
                    <a:pt x="1465" y="872"/>
                    <a:pt x="1459" y="929"/>
                    <a:pt x="1440" y="985"/>
                  </a:cubicBezTo>
                  <a:cubicBezTo>
                    <a:pt x="1415" y="978"/>
                    <a:pt x="1391" y="973"/>
                    <a:pt x="1366" y="973"/>
                  </a:cubicBezTo>
                  <a:cubicBezTo>
                    <a:pt x="1336" y="932"/>
                    <a:pt x="1311" y="888"/>
                    <a:pt x="1292" y="843"/>
                  </a:cubicBezTo>
                  <a:close/>
                  <a:moveTo>
                    <a:pt x="1414" y="740"/>
                  </a:moveTo>
                  <a:cubicBezTo>
                    <a:pt x="1427" y="756"/>
                    <a:pt x="1437" y="774"/>
                    <a:pt x="1444" y="793"/>
                  </a:cubicBezTo>
                  <a:cubicBezTo>
                    <a:pt x="1426" y="785"/>
                    <a:pt x="1405" y="779"/>
                    <a:pt x="1386" y="776"/>
                  </a:cubicBezTo>
                  <a:cubicBezTo>
                    <a:pt x="1374" y="755"/>
                    <a:pt x="1388" y="737"/>
                    <a:pt x="1414" y="740"/>
                  </a:cubicBezTo>
                  <a:close/>
                  <a:moveTo>
                    <a:pt x="1312" y="994"/>
                  </a:moveTo>
                  <a:cubicBezTo>
                    <a:pt x="1320" y="1004"/>
                    <a:pt x="1329" y="1014"/>
                    <a:pt x="1338" y="1023"/>
                  </a:cubicBezTo>
                  <a:cubicBezTo>
                    <a:pt x="1357" y="1042"/>
                    <a:pt x="1377" y="1060"/>
                    <a:pt x="1397" y="1078"/>
                  </a:cubicBezTo>
                  <a:cubicBezTo>
                    <a:pt x="1395" y="1082"/>
                    <a:pt x="1393" y="1085"/>
                    <a:pt x="1391" y="1088"/>
                  </a:cubicBezTo>
                  <a:cubicBezTo>
                    <a:pt x="1373" y="1076"/>
                    <a:pt x="1354" y="1064"/>
                    <a:pt x="1336" y="1053"/>
                  </a:cubicBezTo>
                  <a:cubicBezTo>
                    <a:pt x="1317" y="1041"/>
                    <a:pt x="1299" y="1028"/>
                    <a:pt x="1281" y="1016"/>
                  </a:cubicBezTo>
                  <a:cubicBezTo>
                    <a:pt x="1281" y="1011"/>
                    <a:pt x="1281" y="1006"/>
                    <a:pt x="1280" y="1000"/>
                  </a:cubicBezTo>
                  <a:cubicBezTo>
                    <a:pt x="1291" y="997"/>
                    <a:pt x="1301" y="995"/>
                    <a:pt x="1312" y="994"/>
                  </a:cubicBezTo>
                  <a:close/>
                  <a:moveTo>
                    <a:pt x="1261" y="1054"/>
                  </a:moveTo>
                  <a:cubicBezTo>
                    <a:pt x="1263" y="1053"/>
                    <a:pt x="1265" y="1052"/>
                    <a:pt x="1268" y="1050"/>
                  </a:cubicBezTo>
                  <a:cubicBezTo>
                    <a:pt x="1267" y="1051"/>
                    <a:pt x="1266" y="1050"/>
                    <a:pt x="1264" y="1049"/>
                  </a:cubicBezTo>
                  <a:cubicBezTo>
                    <a:pt x="1265" y="1048"/>
                    <a:pt x="1266" y="1046"/>
                    <a:pt x="1267" y="1044"/>
                  </a:cubicBezTo>
                  <a:cubicBezTo>
                    <a:pt x="1274" y="1050"/>
                    <a:pt x="1281" y="1055"/>
                    <a:pt x="1289" y="1060"/>
                  </a:cubicBezTo>
                  <a:cubicBezTo>
                    <a:pt x="1285" y="1062"/>
                    <a:pt x="1282" y="1065"/>
                    <a:pt x="1281" y="1064"/>
                  </a:cubicBezTo>
                  <a:cubicBezTo>
                    <a:pt x="1314" y="1083"/>
                    <a:pt x="1313" y="1107"/>
                    <a:pt x="1292" y="1129"/>
                  </a:cubicBezTo>
                  <a:cubicBezTo>
                    <a:pt x="1254" y="1130"/>
                    <a:pt x="1233" y="1107"/>
                    <a:pt x="1229" y="1078"/>
                  </a:cubicBezTo>
                  <a:cubicBezTo>
                    <a:pt x="1241" y="1074"/>
                    <a:pt x="1252" y="1065"/>
                    <a:pt x="1261" y="1054"/>
                  </a:cubicBezTo>
                  <a:close/>
                  <a:moveTo>
                    <a:pt x="1012" y="735"/>
                  </a:moveTo>
                  <a:cubicBezTo>
                    <a:pt x="1034" y="765"/>
                    <a:pt x="1037" y="799"/>
                    <a:pt x="1029" y="831"/>
                  </a:cubicBezTo>
                  <a:cubicBezTo>
                    <a:pt x="970" y="784"/>
                    <a:pt x="912" y="735"/>
                    <a:pt x="855" y="685"/>
                  </a:cubicBezTo>
                  <a:cubicBezTo>
                    <a:pt x="857" y="681"/>
                    <a:pt x="860" y="678"/>
                    <a:pt x="863" y="674"/>
                  </a:cubicBezTo>
                  <a:cubicBezTo>
                    <a:pt x="919" y="655"/>
                    <a:pt x="977" y="689"/>
                    <a:pt x="1012" y="735"/>
                  </a:cubicBezTo>
                  <a:close/>
                  <a:moveTo>
                    <a:pt x="858" y="676"/>
                  </a:moveTo>
                  <a:cubicBezTo>
                    <a:pt x="855" y="678"/>
                    <a:pt x="853" y="680"/>
                    <a:pt x="850" y="681"/>
                  </a:cubicBezTo>
                  <a:cubicBezTo>
                    <a:pt x="849" y="681"/>
                    <a:pt x="849" y="680"/>
                    <a:pt x="848" y="680"/>
                  </a:cubicBezTo>
                  <a:cubicBezTo>
                    <a:pt x="852" y="678"/>
                    <a:pt x="855" y="677"/>
                    <a:pt x="858" y="676"/>
                  </a:cubicBezTo>
                  <a:close/>
                  <a:moveTo>
                    <a:pt x="708" y="605"/>
                  </a:moveTo>
                  <a:cubicBezTo>
                    <a:pt x="751" y="630"/>
                    <a:pt x="793" y="660"/>
                    <a:pt x="832" y="693"/>
                  </a:cubicBezTo>
                  <a:cubicBezTo>
                    <a:pt x="790" y="735"/>
                    <a:pt x="816" y="837"/>
                    <a:pt x="882" y="803"/>
                  </a:cubicBezTo>
                  <a:cubicBezTo>
                    <a:pt x="882" y="803"/>
                    <a:pt x="882" y="803"/>
                    <a:pt x="882" y="803"/>
                  </a:cubicBezTo>
                  <a:cubicBezTo>
                    <a:pt x="882" y="803"/>
                    <a:pt x="882" y="803"/>
                    <a:pt x="882" y="803"/>
                  </a:cubicBezTo>
                  <a:cubicBezTo>
                    <a:pt x="882" y="803"/>
                    <a:pt x="882" y="803"/>
                    <a:pt x="882" y="803"/>
                  </a:cubicBezTo>
                  <a:cubicBezTo>
                    <a:pt x="890" y="799"/>
                    <a:pt x="899" y="795"/>
                    <a:pt x="905" y="790"/>
                  </a:cubicBezTo>
                  <a:cubicBezTo>
                    <a:pt x="905" y="790"/>
                    <a:pt x="905" y="789"/>
                    <a:pt x="906" y="789"/>
                  </a:cubicBezTo>
                  <a:cubicBezTo>
                    <a:pt x="906" y="789"/>
                    <a:pt x="905" y="789"/>
                    <a:pt x="905" y="789"/>
                  </a:cubicBezTo>
                  <a:cubicBezTo>
                    <a:pt x="913" y="783"/>
                    <a:pt x="916" y="775"/>
                    <a:pt x="909" y="764"/>
                  </a:cubicBezTo>
                  <a:cubicBezTo>
                    <a:pt x="909" y="764"/>
                    <a:pt x="885" y="778"/>
                    <a:pt x="885" y="778"/>
                  </a:cubicBezTo>
                  <a:cubicBezTo>
                    <a:pt x="889" y="784"/>
                    <a:pt x="891" y="789"/>
                    <a:pt x="890" y="793"/>
                  </a:cubicBezTo>
                  <a:cubicBezTo>
                    <a:pt x="838" y="800"/>
                    <a:pt x="827" y="748"/>
                    <a:pt x="845" y="704"/>
                  </a:cubicBezTo>
                  <a:cubicBezTo>
                    <a:pt x="902" y="753"/>
                    <a:pt x="956" y="805"/>
                    <a:pt x="1010" y="849"/>
                  </a:cubicBezTo>
                  <a:cubicBezTo>
                    <a:pt x="1014" y="852"/>
                    <a:pt x="1017" y="855"/>
                    <a:pt x="1020" y="857"/>
                  </a:cubicBezTo>
                  <a:cubicBezTo>
                    <a:pt x="1008" y="885"/>
                    <a:pt x="987" y="909"/>
                    <a:pt x="963" y="927"/>
                  </a:cubicBezTo>
                  <a:cubicBezTo>
                    <a:pt x="935" y="938"/>
                    <a:pt x="907" y="945"/>
                    <a:pt x="879" y="947"/>
                  </a:cubicBezTo>
                  <a:cubicBezTo>
                    <a:pt x="872" y="942"/>
                    <a:pt x="864" y="936"/>
                    <a:pt x="857" y="930"/>
                  </a:cubicBezTo>
                  <a:cubicBezTo>
                    <a:pt x="864" y="936"/>
                    <a:pt x="871" y="942"/>
                    <a:pt x="879" y="947"/>
                  </a:cubicBezTo>
                  <a:cubicBezTo>
                    <a:pt x="803" y="953"/>
                    <a:pt x="731" y="922"/>
                    <a:pt x="698" y="842"/>
                  </a:cubicBezTo>
                  <a:cubicBezTo>
                    <a:pt x="691" y="826"/>
                    <a:pt x="687" y="809"/>
                    <a:pt x="684" y="792"/>
                  </a:cubicBezTo>
                  <a:cubicBezTo>
                    <a:pt x="694" y="802"/>
                    <a:pt x="705" y="810"/>
                    <a:pt x="716" y="819"/>
                  </a:cubicBezTo>
                  <a:cubicBezTo>
                    <a:pt x="725" y="851"/>
                    <a:pt x="741" y="882"/>
                    <a:pt x="769" y="910"/>
                  </a:cubicBezTo>
                  <a:cubicBezTo>
                    <a:pt x="790" y="924"/>
                    <a:pt x="823" y="934"/>
                    <a:pt x="855" y="929"/>
                  </a:cubicBezTo>
                  <a:cubicBezTo>
                    <a:pt x="856" y="929"/>
                    <a:pt x="856" y="930"/>
                    <a:pt x="857" y="930"/>
                  </a:cubicBezTo>
                  <a:cubicBezTo>
                    <a:pt x="856" y="930"/>
                    <a:pt x="856" y="929"/>
                    <a:pt x="856" y="929"/>
                  </a:cubicBezTo>
                  <a:cubicBezTo>
                    <a:pt x="878" y="926"/>
                    <a:pt x="900" y="915"/>
                    <a:pt x="917" y="893"/>
                  </a:cubicBezTo>
                  <a:cubicBezTo>
                    <a:pt x="937" y="870"/>
                    <a:pt x="918" y="815"/>
                    <a:pt x="893" y="821"/>
                  </a:cubicBezTo>
                  <a:cubicBezTo>
                    <a:pt x="875" y="814"/>
                    <a:pt x="863" y="829"/>
                    <a:pt x="863" y="844"/>
                  </a:cubicBezTo>
                  <a:cubicBezTo>
                    <a:pt x="865" y="863"/>
                    <a:pt x="865" y="863"/>
                    <a:pt x="865" y="863"/>
                  </a:cubicBezTo>
                  <a:cubicBezTo>
                    <a:pt x="865" y="863"/>
                    <a:pt x="865" y="863"/>
                    <a:pt x="865" y="863"/>
                  </a:cubicBezTo>
                  <a:cubicBezTo>
                    <a:pt x="865" y="863"/>
                    <a:pt x="853" y="883"/>
                    <a:pt x="840" y="883"/>
                  </a:cubicBezTo>
                  <a:cubicBezTo>
                    <a:pt x="821" y="886"/>
                    <a:pt x="802" y="882"/>
                    <a:pt x="786" y="873"/>
                  </a:cubicBezTo>
                  <a:cubicBezTo>
                    <a:pt x="779" y="867"/>
                    <a:pt x="774" y="862"/>
                    <a:pt x="767" y="857"/>
                  </a:cubicBezTo>
                  <a:cubicBezTo>
                    <a:pt x="758" y="847"/>
                    <a:pt x="749" y="835"/>
                    <a:pt x="743" y="819"/>
                  </a:cubicBezTo>
                  <a:cubicBezTo>
                    <a:pt x="722" y="768"/>
                    <a:pt x="713" y="709"/>
                    <a:pt x="719" y="650"/>
                  </a:cubicBezTo>
                  <a:cubicBezTo>
                    <a:pt x="719" y="648"/>
                    <a:pt x="719" y="648"/>
                    <a:pt x="719" y="648"/>
                  </a:cubicBezTo>
                  <a:cubicBezTo>
                    <a:pt x="718" y="653"/>
                    <a:pt x="718" y="653"/>
                    <a:pt x="718" y="653"/>
                  </a:cubicBezTo>
                  <a:cubicBezTo>
                    <a:pt x="715" y="669"/>
                    <a:pt x="715" y="669"/>
                    <a:pt x="715" y="669"/>
                  </a:cubicBezTo>
                  <a:cubicBezTo>
                    <a:pt x="709" y="714"/>
                    <a:pt x="704" y="764"/>
                    <a:pt x="715" y="811"/>
                  </a:cubicBezTo>
                  <a:cubicBezTo>
                    <a:pt x="704" y="802"/>
                    <a:pt x="692" y="793"/>
                    <a:pt x="682" y="783"/>
                  </a:cubicBezTo>
                  <a:cubicBezTo>
                    <a:pt x="673" y="724"/>
                    <a:pt x="683" y="660"/>
                    <a:pt x="708" y="605"/>
                  </a:cubicBezTo>
                  <a:close/>
                  <a:moveTo>
                    <a:pt x="620" y="564"/>
                  </a:moveTo>
                  <a:cubicBezTo>
                    <a:pt x="622" y="565"/>
                    <a:pt x="623" y="565"/>
                    <a:pt x="625" y="566"/>
                  </a:cubicBezTo>
                  <a:cubicBezTo>
                    <a:pt x="650" y="574"/>
                    <a:pt x="673" y="586"/>
                    <a:pt x="697" y="599"/>
                  </a:cubicBezTo>
                  <a:cubicBezTo>
                    <a:pt x="670" y="648"/>
                    <a:pt x="656" y="706"/>
                    <a:pt x="657" y="761"/>
                  </a:cubicBezTo>
                  <a:cubicBezTo>
                    <a:pt x="616" y="724"/>
                    <a:pt x="578" y="684"/>
                    <a:pt x="541" y="643"/>
                  </a:cubicBezTo>
                  <a:cubicBezTo>
                    <a:pt x="543" y="639"/>
                    <a:pt x="545" y="636"/>
                    <a:pt x="547" y="632"/>
                  </a:cubicBezTo>
                  <a:cubicBezTo>
                    <a:pt x="571" y="610"/>
                    <a:pt x="596" y="587"/>
                    <a:pt x="620" y="564"/>
                  </a:cubicBezTo>
                  <a:close/>
                  <a:moveTo>
                    <a:pt x="429" y="539"/>
                  </a:moveTo>
                  <a:cubicBezTo>
                    <a:pt x="432" y="539"/>
                    <a:pt x="435" y="539"/>
                    <a:pt x="437" y="539"/>
                  </a:cubicBezTo>
                  <a:cubicBezTo>
                    <a:pt x="458" y="564"/>
                    <a:pt x="479" y="588"/>
                    <a:pt x="500" y="612"/>
                  </a:cubicBezTo>
                  <a:cubicBezTo>
                    <a:pt x="479" y="633"/>
                    <a:pt x="458" y="655"/>
                    <a:pt x="437" y="677"/>
                  </a:cubicBezTo>
                  <a:cubicBezTo>
                    <a:pt x="423" y="634"/>
                    <a:pt x="420" y="589"/>
                    <a:pt x="429" y="539"/>
                  </a:cubicBezTo>
                  <a:close/>
                  <a:moveTo>
                    <a:pt x="557" y="548"/>
                  </a:moveTo>
                  <a:cubicBezTo>
                    <a:pt x="557" y="550"/>
                    <a:pt x="556" y="552"/>
                    <a:pt x="555" y="554"/>
                  </a:cubicBezTo>
                  <a:cubicBezTo>
                    <a:pt x="548" y="562"/>
                    <a:pt x="541" y="569"/>
                    <a:pt x="534" y="576"/>
                  </a:cubicBezTo>
                  <a:cubicBezTo>
                    <a:pt x="524" y="585"/>
                    <a:pt x="516" y="595"/>
                    <a:pt x="507" y="604"/>
                  </a:cubicBezTo>
                  <a:cubicBezTo>
                    <a:pt x="489" y="582"/>
                    <a:pt x="471" y="561"/>
                    <a:pt x="454" y="538"/>
                  </a:cubicBezTo>
                  <a:cubicBezTo>
                    <a:pt x="489" y="538"/>
                    <a:pt x="524" y="541"/>
                    <a:pt x="557" y="548"/>
                  </a:cubicBezTo>
                  <a:close/>
                  <a:moveTo>
                    <a:pt x="378" y="219"/>
                  </a:moveTo>
                  <a:cubicBezTo>
                    <a:pt x="418" y="185"/>
                    <a:pt x="460" y="244"/>
                    <a:pt x="432" y="281"/>
                  </a:cubicBezTo>
                  <a:cubicBezTo>
                    <a:pt x="410" y="310"/>
                    <a:pt x="383" y="331"/>
                    <a:pt x="353" y="349"/>
                  </a:cubicBezTo>
                  <a:cubicBezTo>
                    <a:pt x="340" y="299"/>
                    <a:pt x="341" y="251"/>
                    <a:pt x="378" y="219"/>
                  </a:cubicBezTo>
                  <a:close/>
                  <a:moveTo>
                    <a:pt x="197" y="482"/>
                  </a:moveTo>
                  <a:cubicBezTo>
                    <a:pt x="228" y="443"/>
                    <a:pt x="291" y="418"/>
                    <a:pt x="347" y="389"/>
                  </a:cubicBezTo>
                  <a:cubicBezTo>
                    <a:pt x="362" y="430"/>
                    <a:pt x="385" y="469"/>
                    <a:pt x="412" y="506"/>
                  </a:cubicBezTo>
                  <a:cubicBezTo>
                    <a:pt x="410" y="515"/>
                    <a:pt x="410" y="525"/>
                    <a:pt x="409" y="534"/>
                  </a:cubicBezTo>
                  <a:cubicBezTo>
                    <a:pt x="384" y="540"/>
                    <a:pt x="360" y="548"/>
                    <a:pt x="336" y="559"/>
                  </a:cubicBezTo>
                  <a:cubicBezTo>
                    <a:pt x="334" y="548"/>
                    <a:pt x="326" y="537"/>
                    <a:pt x="308" y="527"/>
                  </a:cubicBezTo>
                  <a:cubicBezTo>
                    <a:pt x="286" y="514"/>
                    <a:pt x="256" y="499"/>
                    <a:pt x="256" y="539"/>
                  </a:cubicBezTo>
                  <a:cubicBezTo>
                    <a:pt x="256" y="544"/>
                    <a:pt x="279" y="548"/>
                    <a:pt x="279" y="553"/>
                  </a:cubicBezTo>
                  <a:cubicBezTo>
                    <a:pt x="279" y="498"/>
                    <a:pt x="327" y="543"/>
                    <a:pt x="308" y="573"/>
                  </a:cubicBezTo>
                  <a:cubicBezTo>
                    <a:pt x="301" y="577"/>
                    <a:pt x="293" y="580"/>
                    <a:pt x="286" y="585"/>
                  </a:cubicBezTo>
                  <a:cubicBezTo>
                    <a:pt x="283" y="587"/>
                    <a:pt x="280" y="590"/>
                    <a:pt x="277" y="593"/>
                  </a:cubicBezTo>
                  <a:cubicBezTo>
                    <a:pt x="209" y="616"/>
                    <a:pt x="142" y="552"/>
                    <a:pt x="197" y="482"/>
                  </a:cubicBezTo>
                  <a:close/>
                  <a:moveTo>
                    <a:pt x="244" y="812"/>
                  </a:moveTo>
                  <a:cubicBezTo>
                    <a:pt x="201" y="783"/>
                    <a:pt x="220" y="710"/>
                    <a:pt x="233" y="672"/>
                  </a:cubicBezTo>
                  <a:cubicBezTo>
                    <a:pt x="241" y="649"/>
                    <a:pt x="252" y="630"/>
                    <a:pt x="266" y="614"/>
                  </a:cubicBezTo>
                  <a:cubicBezTo>
                    <a:pt x="301" y="607"/>
                    <a:pt x="338" y="586"/>
                    <a:pt x="336" y="561"/>
                  </a:cubicBezTo>
                  <a:cubicBezTo>
                    <a:pt x="359" y="551"/>
                    <a:pt x="383" y="545"/>
                    <a:pt x="408" y="541"/>
                  </a:cubicBezTo>
                  <a:cubicBezTo>
                    <a:pt x="403" y="591"/>
                    <a:pt x="411" y="640"/>
                    <a:pt x="427" y="687"/>
                  </a:cubicBezTo>
                  <a:cubicBezTo>
                    <a:pt x="406" y="710"/>
                    <a:pt x="385" y="733"/>
                    <a:pt x="363" y="754"/>
                  </a:cubicBezTo>
                  <a:cubicBezTo>
                    <a:pt x="345" y="729"/>
                    <a:pt x="310" y="720"/>
                    <a:pt x="286" y="764"/>
                  </a:cubicBezTo>
                  <a:cubicBezTo>
                    <a:pt x="289" y="757"/>
                    <a:pt x="306" y="757"/>
                    <a:pt x="309" y="750"/>
                  </a:cubicBezTo>
                  <a:cubicBezTo>
                    <a:pt x="320" y="732"/>
                    <a:pt x="334" y="749"/>
                    <a:pt x="343" y="773"/>
                  </a:cubicBezTo>
                  <a:cubicBezTo>
                    <a:pt x="321" y="793"/>
                    <a:pt x="298" y="811"/>
                    <a:pt x="275" y="828"/>
                  </a:cubicBezTo>
                  <a:cubicBezTo>
                    <a:pt x="261" y="822"/>
                    <a:pt x="249" y="815"/>
                    <a:pt x="244" y="812"/>
                  </a:cubicBezTo>
                  <a:close/>
                  <a:moveTo>
                    <a:pt x="243" y="848"/>
                  </a:moveTo>
                  <a:cubicBezTo>
                    <a:pt x="181" y="884"/>
                    <a:pt x="99" y="885"/>
                    <a:pt x="45" y="840"/>
                  </a:cubicBezTo>
                  <a:cubicBezTo>
                    <a:pt x="49" y="835"/>
                    <a:pt x="53" y="830"/>
                    <a:pt x="61" y="825"/>
                  </a:cubicBezTo>
                  <a:cubicBezTo>
                    <a:pt x="126" y="785"/>
                    <a:pt x="187" y="807"/>
                    <a:pt x="243" y="848"/>
                  </a:cubicBezTo>
                  <a:close/>
                  <a:moveTo>
                    <a:pt x="131" y="793"/>
                  </a:moveTo>
                  <a:cubicBezTo>
                    <a:pt x="129" y="797"/>
                    <a:pt x="129" y="797"/>
                    <a:pt x="129" y="797"/>
                  </a:cubicBezTo>
                  <a:cubicBezTo>
                    <a:pt x="91" y="790"/>
                    <a:pt x="47" y="790"/>
                    <a:pt x="29" y="818"/>
                  </a:cubicBezTo>
                  <a:cubicBezTo>
                    <a:pt x="9" y="758"/>
                    <a:pt x="154" y="699"/>
                    <a:pt x="131" y="793"/>
                  </a:cubicBezTo>
                  <a:close/>
                  <a:moveTo>
                    <a:pt x="76" y="889"/>
                  </a:moveTo>
                  <a:cubicBezTo>
                    <a:pt x="57" y="884"/>
                    <a:pt x="40" y="869"/>
                    <a:pt x="41" y="852"/>
                  </a:cubicBezTo>
                  <a:cubicBezTo>
                    <a:pt x="64" y="877"/>
                    <a:pt x="99" y="891"/>
                    <a:pt x="133" y="894"/>
                  </a:cubicBezTo>
                  <a:cubicBezTo>
                    <a:pt x="115" y="895"/>
                    <a:pt x="96" y="895"/>
                    <a:pt x="76" y="889"/>
                  </a:cubicBezTo>
                  <a:close/>
                  <a:moveTo>
                    <a:pt x="1167" y="1227"/>
                  </a:moveTo>
                  <a:cubicBezTo>
                    <a:pt x="1157" y="1227"/>
                    <a:pt x="1148" y="1229"/>
                    <a:pt x="1139" y="1232"/>
                  </a:cubicBezTo>
                  <a:cubicBezTo>
                    <a:pt x="1118" y="1237"/>
                    <a:pt x="1099" y="1251"/>
                    <a:pt x="1092" y="1270"/>
                  </a:cubicBezTo>
                  <a:cubicBezTo>
                    <a:pt x="1091" y="1272"/>
                    <a:pt x="1090" y="1274"/>
                    <a:pt x="1089" y="1275"/>
                  </a:cubicBezTo>
                  <a:cubicBezTo>
                    <a:pt x="1085" y="1274"/>
                    <a:pt x="1082" y="1274"/>
                    <a:pt x="1078" y="1273"/>
                  </a:cubicBezTo>
                  <a:cubicBezTo>
                    <a:pt x="1071" y="1270"/>
                    <a:pt x="1063" y="1268"/>
                    <a:pt x="1055" y="1268"/>
                  </a:cubicBezTo>
                  <a:cubicBezTo>
                    <a:pt x="1023" y="1268"/>
                    <a:pt x="997" y="1294"/>
                    <a:pt x="997" y="1326"/>
                  </a:cubicBezTo>
                  <a:cubicBezTo>
                    <a:pt x="997" y="1331"/>
                    <a:pt x="998" y="1335"/>
                    <a:pt x="1000" y="1340"/>
                  </a:cubicBezTo>
                  <a:cubicBezTo>
                    <a:pt x="854" y="1322"/>
                    <a:pt x="723" y="1250"/>
                    <a:pt x="590" y="1140"/>
                  </a:cubicBezTo>
                  <a:cubicBezTo>
                    <a:pt x="489" y="1057"/>
                    <a:pt x="392" y="950"/>
                    <a:pt x="285" y="873"/>
                  </a:cubicBezTo>
                  <a:cubicBezTo>
                    <a:pt x="348" y="844"/>
                    <a:pt x="408" y="799"/>
                    <a:pt x="456" y="751"/>
                  </a:cubicBezTo>
                  <a:cubicBezTo>
                    <a:pt x="486" y="807"/>
                    <a:pt x="528" y="859"/>
                    <a:pt x="575" y="906"/>
                  </a:cubicBezTo>
                  <a:cubicBezTo>
                    <a:pt x="601" y="938"/>
                    <a:pt x="629" y="968"/>
                    <a:pt x="660" y="996"/>
                  </a:cubicBezTo>
                  <a:cubicBezTo>
                    <a:pt x="730" y="1065"/>
                    <a:pt x="801" y="1133"/>
                    <a:pt x="886" y="1189"/>
                  </a:cubicBezTo>
                  <a:cubicBezTo>
                    <a:pt x="926" y="1213"/>
                    <a:pt x="965" y="1243"/>
                    <a:pt x="1024" y="1245"/>
                  </a:cubicBezTo>
                  <a:cubicBezTo>
                    <a:pt x="1062" y="1252"/>
                    <a:pt x="1122" y="1208"/>
                    <a:pt x="1105" y="1177"/>
                  </a:cubicBezTo>
                  <a:cubicBezTo>
                    <a:pt x="1102" y="1171"/>
                    <a:pt x="1097" y="1168"/>
                    <a:pt x="1090" y="1166"/>
                  </a:cubicBezTo>
                  <a:cubicBezTo>
                    <a:pt x="1075" y="1162"/>
                    <a:pt x="1056" y="1162"/>
                    <a:pt x="1052" y="1171"/>
                  </a:cubicBezTo>
                  <a:cubicBezTo>
                    <a:pt x="1041" y="1178"/>
                    <a:pt x="1031" y="1188"/>
                    <a:pt x="1008" y="1183"/>
                  </a:cubicBezTo>
                  <a:cubicBezTo>
                    <a:pt x="986" y="1180"/>
                    <a:pt x="962" y="1172"/>
                    <a:pt x="939" y="1162"/>
                  </a:cubicBezTo>
                  <a:cubicBezTo>
                    <a:pt x="911" y="1145"/>
                    <a:pt x="884" y="1125"/>
                    <a:pt x="857" y="1110"/>
                  </a:cubicBezTo>
                  <a:cubicBezTo>
                    <a:pt x="835" y="1097"/>
                    <a:pt x="813" y="1083"/>
                    <a:pt x="792" y="1069"/>
                  </a:cubicBezTo>
                  <a:cubicBezTo>
                    <a:pt x="753" y="1036"/>
                    <a:pt x="711" y="1004"/>
                    <a:pt x="671" y="971"/>
                  </a:cubicBezTo>
                  <a:cubicBezTo>
                    <a:pt x="635" y="938"/>
                    <a:pt x="600" y="903"/>
                    <a:pt x="564" y="867"/>
                  </a:cubicBezTo>
                  <a:cubicBezTo>
                    <a:pt x="541" y="842"/>
                    <a:pt x="519" y="817"/>
                    <a:pt x="499" y="791"/>
                  </a:cubicBezTo>
                  <a:cubicBezTo>
                    <a:pt x="491" y="780"/>
                    <a:pt x="484" y="769"/>
                    <a:pt x="477" y="757"/>
                  </a:cubicBezTo>
                  <a:cubicBezTo>
                    <a:pt x="467" y="743"/>
                    <a:pt x="467" y="743"/>
                    <a:pt x="467" y="743"/>
                  </a:cubicBezTo>
                  <a:cubicBezTo>
                    <a:pt x="467" y="742"/>
                    <a:pt x="466" y="741"/>
                    <a:pt x="466" y="741"/>
                  </a:cubicBezTo>
                  <a:cubicBezTo>
                    <a:pt x="484" y="721"/>
                    <a:pt x="500" y="702"/>
                    <a:pt x="514" y="683"/>
                  </a:cubicBezTo>
                  <a:cubicBezTo>
                    <a:pt x="521" y="674"/>
                    <a:pt x="528" y="663"/>
                    <a:pt x="536" y="651"/>
                  </a:cubicBezTo>
                  <a:cubicBezTo>
                    <a:pt x="574" y="693"/>
                    <a:pt x="615" y="731"/>
                    <a:pt x="657" y="768"/>
                  </a:cubicBezTo>
                  <a:cubicBezTo>
                    <a:pt x="660" y="862"/>
                    <a:pt x="707" y="946"/>
                    <a:pt x="814" y="962"/>
                  </a:cubicBezTo>
                  <a:cubicBezTo>
                    <a:pt x="840" y="966"/>
                    <a:pt x="866" y="964"/>
                    <a:pt x="892" y="958"/>
                  </a:cubicBezTo>
                  <a:cubicBezTo>
                    <a:pt x="911" y="973"/>
                    <a:pt x="931" y="987"/>
                    <a:pt x="951" y="1001"/>
                  </a:cubicBezTo>
                  <a:cubicBezTo>
                    <a:pt x="937" y="991"/>
                    <a:pt x="923" y="981"/>
                    <a:pt x="910" y="971"/>
                  </a:cubicBezTo>
                  <a:cubicBezTo>
                    <a:pt x="904" y="967"/>
                    <a:pt x="899" y="962"/>
                    <a:pt x="893" y="958"/>
                  </a:cubicBezTo>
                  <a:cubicBezTo>
                    <a:pt x="950" y="945"/>
                    <a:pt x="1001" y="912"/>
                    <a:pt x="1030" y="865"/>
                  </a:cubicBezTo>
                  <a:cubicBezTo>
                    <a:pt x="1092" y="914"/>
                    <a:pt x="1158" y="966"/>
                    <a:pt x="1227" y="1016"/>
                  </a:cubicBezTo>
                  <a:cubicBezTo>
                    <a:pt x="1227" y="1017"/>
                    <a:pt x="1228" y="1019"/>
                    <a:pt x="1228" y="1020"/>
                  </a:cubicBezTo>
                  <a:cubicBezTo>
                    <a:pt x="1221" y="1029"/>
                    <a:pt x="1216" y="1039"/>
                    <a:pt x="1213" y="1050"/>
                  </a:cubicBezTo>
                  <a:cubicBezTo>
                    <a:pt x="1210" y="1052"/>
                    <a:pt x="1207" y="1054"/>
                    <a:pt x="1204" y="1056"/>
                  </a:cubicBezTo>
                  <a:cubicBezTo>
                    <a:pt x="1116" y="1087"/>
                    <a:pt x="1030" y="1053"/>
                    <a:pt x="951" y="1001"/>
                  </a:cubicBezTo>
                  <a:cubicBezTo>
                    <a:pt x="1015" y="1046"/>
                    <a:pt x="1087" y="1083"/>
                    <a:pt x="1162" y="1082"/>
                  </a:cubicBezTo>
                  <a:cubicBezTo>
                    <a:pt x="1177" y="1083"/>
                    <a:pt x="1192" y="1084"/>
                    <a:pt x="1208" y="1081"/>
                  </a:cubicBezTo>
                  <a:cubicBezTo>
                    <a:pt x="1208" y="1125"/>
                    <a:pt x="1233" y="1166"/>
                    <a:pt x="1276" y="1143"/>
                  </a:cubicBezTo>
                  <a:cubicBezTo>
                    <a:pt x="1276" y="1143"/>
                    <a:pt x="1276" y="1143"/>
                    <a:pt x="1276" y="1143"/>
                  </a:cubicBezTo>
                  <a:cubicBezTo>
                    <a:pt x="1276" y="1143"/>
                    <a:pt x="1277" y="1143"/>
                    <a:pt x="1277" y="1142"/>
                  </a:cubicBezTo>
                  <a:cubicBezTo>
                    <a:pt x="1277" y="1142"/>
                    <a:pt x="1277" y="1142"/>
                    <a:pt x="1278" y="1142"/>
                  </a:cubicBezTo>
                  <a:cubicBezTo>
                    <a:pt x="1279" y="1141"/>
                    <a:pt x="1280" y="1140"/>
                    <a:pt x="1281" y="1140"/>
                  </a:cubicBezTo>
                  <a:cubicBezTo>
                    <a:pt x="1287" y="1136"/>
                    <a:pt x="1293" y="1133"/>
                    <a:pt x="1300" y="1129"/>
                  </a:cubicBezTo>
                  <a:cubicBezTo>
                    <a:pt x="1299" y="1129"/>
                    <a:pt x="1298" y="1129"/>
                    <a:pt x="1298" y="1129"/>
                  </a:cubicBezTo>
                  <a:cubicBezTo>
                    <a:pt x="1314" y="1118"/>
                    <a:pt x="1328" y="1103"/>
                    <a:pt x="1331" y="1088"/>
                  </a:cubicBezTo>
                  <a:cubicBezTo>
                    <a:pt x="1345" y="1098"/>
                    <a:pt x="1359" y="1107"/>
                    <a:pt x="1373" y="1116"/>
                  </a:cubicBezTo>
                  <a:cubicBezTo>
                    <a:pt x="1334" y="1174"/>
                    <a:pt x="1285" y="1226"/>
                    <a:pt x="1237" y="1262"/>
                  </a:cubicBezTo>
                  <a:cubicBezTo>
                    <a:pt x="1221" y="1241"/>
                    <a:pt x="1196" y="1227"/>
                    <a:pt x="1167" y="1227"/>
                  </a:cubicBezTo>
                  <a:close/>
                  <a:moveTo>
                    <a:pt x="1257" y="1317"/>
                  </a:moveTo>
                  <a:cubicBezTo>
                    <a:pt x="1256" y="1317"/>
                    <a:pt x="1256" y="1317"/>
                    <a:pt x="1256" y="1317"/>
                  </a:cubicBezTo>
                  <a:cubicBezTo>
                    <a:pt x="1256" y="1317"/>
                    <a:pt x="1256" y="1316"/>
                    <a:pt x="1256" y="1316"/>
                  </a:cubicBezTo>
                  <a:cubicBezTo>
                    <a:pt x="1256" y="1316"/>
                    <a:pt x="1256" y="1316"/>
                    <a:pt x="1256" y="1315"/>
                  </a:cubicBezTo>
                  <a:cubicBezTo>
                    <a:pt x="1260" y="1315"/>
                    <a:pt x="1264" y="1314"/>
                    <a:pt x="1269" y="1313"/>
                  </a:cubicBezTo>
                  <a:cubicBezTo>
                    <a:pt x="1265" y="1314"/>
                    <a:pt x="1261" y="1316"/>
                    <a:pt x="1257" y="1317"/>
                  </a:cubicBezTo>
                  <a:close/>
                  <a:moveTo>
                    <a:pt x="1254" y="1296"/>
                  </a:moveTo>
                  <a:cubicBezTo>
                    <a:pt x="1253" y="1295"/>
                    <a:pt x="1253" y="1294"/>
                    <a:pt x="1253" y="1293"/>
                  </a:cubicBezTo>
                  <a:cubicBezTo>
                    <a:pt x="1271" y="1282"/>
                    <a:pt x="1288" y="1269"/>
                    <a:pt x="1303" y="1254"/>
                  </a:cubicBezTo>
                  <a:cubicBezTo>
                    <a:pt x="1344" y="1222"/>
                    <a:pt x="1385" y="1185"/>
                    <a:pt x="1427" y="1150"/>
                  </a:cubicBezTo>
                  <a:cubicBezTo>
                    <a:pt x="1445" y="1161"/>
                    <a:pt x="1463" y="1172"/>
                    <a:pt x="1481" y="1183"/>
                  </a:cubicBezTo>
                  <a:cubicBezTo>
                    <a:pt x="1409" y="1229"/>
                    <a:pt x="1335" y="1275"/>
                    <a:pt x="1254" y="1296"/>
                  </a:cubicBezTo>
                  <a:close/>
                  <a:moveTo>
                    <a:pt x="1830" y="1317"/>
                  </a:moveTo>
                  <a:cubicBezTo>
                    <a:pt x="1826" y="1316"/>
                    <a:pt x="1822" y="1314"/>
                    <a:pt x="1818" y="1313"/>
                  </a:cubicBezTo>
                  <a:cubicBezTo>
                    <a:pt x="1823" y="1314"/>
                    <a:pt x="1827" y="1315"/>
                    <a:pt x="1831" y="1315"/>
                  </a:cubicBezTo>
                  <a:cubicBezTo>
                    <a:pt x="1831" y="1316"/>
                    <a:pt x="1831" y="1316"/>
                    <a:pt x="1831" y="1316"/>
                  </a:cubicBezTo>
                  <a:cubicBezTo>
                    <a:pt x="1831" y="1316"/>
                    <a:pt x="1831" y="1317"/>
                    <a:pt x="1831" y="1317"/>
                  </a:cubicBezTo>
                  <a:cubicBezTo>
                    <a:pt x="1831" y="1317"/>
                    <a:pt x="1831" y="1317"/>
                    <a:pt x="1830" y="1317"/>
                  </a:cubicBezTo>
                  <a:close/>
                  <a:moveTo>
                    <a:pt x="1833" y="1296"/>
                  </a:moveTo>
                  <a:cubicBezTo>
                    <a:pt x="1752" y="1275"/>
                    <a:pt x="1678" y="1229"/>
                    <a:pt x="1606" y="1183"/>
                  </a:cubicBezTo>
                  <a:cubicBezTo>
                    <a:pt x="1624" y="1172"/>
                    <a:pt x="1642" y="1161"/>
                    <a:pt x="1660" y="1150"/>
                  </a:cubicBezTo>
                  <a:cubicBezTo>
                    <a:pt x="1702" y="1185"/>
                    <a:pt x="1743" y="1222"/>
                    <a:pt x="1784" y="1254"/>
                  </a:cubicBezTo>
                  <a:cubicBezTo>
                    <a:pt x="1799" y="1269"/>
                    <a:pt x="1816" y="1282"/>
                    <a:pt x="1834" y="1293"/>
                  </a:cubicBezTo>
                  <a:cubicBezTo>
                    <a:pt x="1834" y="1294"/>
                    <a:pt x="1834" y="1295"/>
                    <a:pt x="1833" y="1296"/>
                  </a:cubicBezTo>
                  <a:close/>
                  <a:moveTo>
                    <a:pt x="2497" y="1140"/>
                  </a:moveTo>
                  <a:cubicBezTo>
                    <a:pt x="2364" y="1250"/>
                    <a:pt x="2233" y="1322"/>
                    <a:pt x="2087" y="1340"/>
                  </a:cubicBezTo>
                  <a:cubicBezTo>
                    <a:pt x="2089" y="1335"/>
                    <a:pt x="2090" y="1331"/>
                    <a:pt x="2090" y="1326"/>
                  </a:cubicBezTo>
                  <a:cubicBezTo>
                    <a:pt x="2090" y="1294"/>
                    <a:pt x="2064" y="1268"/>
                    <a:pt x="2032" y="1268"/>
                  </a:cubicBezTo>
                  <a:cubicBezTo>
                    <a:pt x="2024" y="1268"/>
                    <a:pt x="2016" y="1270"/>
                    <a:pt x="2009" y="1273"/>
                  </a:cubicBezTo>
                  <a:cubicBezTo>
                    <a:pt x="2005" y="1274"/>
                    <a:pt x="2002" y="1274"/>
                    <a:pt x="1998" y="1275"/>
                  </a:cubicBezTo>
                  <a:cubicBezTo>
                    <a:pt x="1997" y="1274"/>
                    <a:pt x="1996" y="1272"/>
                    <a:pt x="1995" y="1270"/>
                  </a:cubicBezTo>
                  <a:cubicBezTo>
                    <a:pt x="1989" y="1251"/>
                    <a:pt x="1969" y="1237"/>
                    <a:pt x="1948" y="1232"/>
                  </a:cubicBezTo>
                  <a:cubicBezTo>
                    <a:pt x="1939" y="1229"/>
                    <a:pt x="1930" y="1227"/>
                    <a:pt x="1920" y="1227"/>
                  </a:cubicBezTo>
                  <a:cubicBezTo>
                    <a:pt x="1891" y="1227"/>
                    <a:pt x="1866" y="1241"/>
                    <a:pt x="1850" y="1262"/>
                  </a:cubicBezTo>
                  <a:cubicBezTo>
                    <a:pt x="1802" y="1226"/>
                    <a:pt x="1753" y="1174"/>
                    <a:pt x="1714" y="1116"/>
                  </a:cubicBezTo>
                  <a:cubicBezTo>
                    <a:pt x="1728" y="1107"/>
                    <a:pt x="1742" y="1098"/>
                    <a:pt x="1756" y="1088"/>
                  </a:cubicBezTo>
                  <a:cubicBezTo>
                    <a:pt x="1759" y="1103"/>
                    <a:pt x="1773" y="1118"/>
                    <a:pt x="1789" y="1129"/>
                  </a:cubicBezTo>
                  <a:cubicBezTo>
                    <a:pt x="1789" y="1129"/>
                    <a:pt x="1788" y="1129"/>
                    <a:pt x="1787" y="1129"/>
                  </a:cubicBezTo>
                  <a:cubicBezTo>
                    <a:pt x="1793" y="1133"/>
                    <a:pt x="1800" y="1136"/>
                    <a:pt x="1806" y="1140"/>
                  </a:cubicBezTo>
                  <a:cubicBezTo>
                    <a:pt x="1807" y="1140"/>
                    <a:pt x="1808" y="1141"/>
                    <a:pt x="1809" y="1142"/>
                  </a:cubicBezTo>
                  <a:cubicBezTo>
                    <a:pt x="1810" y="1142"/>
                    <a:pt x="1810" y="1142"/>
                    <a:pt x="1810" y="1142"/>
                  </a:cubicBezTo>
                  <a:cubicBezTo>
                    <a:pt x="1810" y="1143"/>
                    <a:pt x="1811" y="1143"/>
                    <a:pt x="1811" y="1143"/>
                  </a:cubicBezTo>
                  <a:cubicBezTo>
                    <a:pt x="1811" y="1143"/>
                    <a:pt x="1811" y="1143"/>
                    <a:pt x="1811" y="1143"/>
                  </a:cubicBezTo>
                  <a:cubicBezTo>
                    <a:pt x="1854" y="1166"/>
                    <a:pt x="1879" y="1125"/>
                    <a:pt x="1879" y="1081"/>
                  </a:cubicBezTo>
                  <a:cubicBezTo>
                    <a:pt x="1895" y="1084"/>
                    <a:pt x="1910" y="1083"/>
                    <a:pt x="1925" y="1082"/>
                  </a:cubicBezTo>
                  <a:cubicBezTo>
                    <a:pt x="2000" y="1083"/>
                    <a:pt x="2072" y="1046"/>
                    <a:pt x="2136" y="1001"/>
                  </a:cubicBezTo>
                  <a:cubicBezTo>
                    <a:pt x="2057" y="1053"/>
                    <a:pt x="1971" y="1087"/>
                    <a:pt x="1883" y="1056"/>
                  </a:cubicBezTo>
                  <a:cubicBezTo>
                    <a:pt x="1880" y="1054"/>
                    <a:pt x="1877" y="1052"/>
                    <a:pt x="1874" y="1050"/>
                  </a:cubicBezTo>
                  <a:cubicBezTo>
                    <a:pt x="1871" y="1039"/>
                    <a:pt x="1866" y="1029"/>
                    <a:pt x="1859" y="1020"/>
                  </a:cubicBezTo>
                  <a:cubicBezTo>
                    <a:pt x="1859" y="1019"/>
                    <a:pt x="1860" y="1017"/>
                    <a:pt x="1860" y="1016"/>
                  </a:cubicBezTo>
                  <a:cubicBezTo>
                    <a:pt x="1929" y="966"/>
                    <a:pt x="1995" y="914"/>
                    <a:pt x="2057" y="865"/>
                  </a:cubicBezTo>
                  <a:cubicBezTo>
                    <a:pt x="2086" y="912"/>
                    <a:pt x="2137" y="945"/>
                    <a:pt x="2194" y="958"/>
                  </a:cubicBezTo>
                  <a:cubicBezTo>
                    <a:pt x="2188" y="962"/>
                    <a:pt x="2183" y="967"/>
                    <a:pt x="2177" y="971"/>
                  </a:cubicBezTo>
                  <a:cubicBezTo>
                    <a:pt x="2164" y="981"/>
                    <a:pt x="2150" y="991"/>
                    <a:pt x="2136" y="1001"/>
                  </a:cubicBezTo>
                  <a:cubicBezTo>
                    <a:pt x="2156" y="987"/>
                    <a:pt x="2176" y="973"/>
                    <a:pt x="2195" y="958"/>
                  </a:cubicBezTo>
                  <a:cubicBezTo>
                    <a:pt x="2221" y="964"/>
                    <a:pt x="2247" y="966"/>
                    <a:pt x="2273" y="962"/>
                  </a:cubicBezTo>
                  <a:cubicBezTo>
                    <a:pt x="2380" y="946"/>
                    <a:pt x="2427" y="862"/>
                    <a:pt x="2430" y="768"/>
                  </a:cubicBezTo>
                  <a:cubicBezTo>
                    <a:pt x="2472" y="731"/>
                    <a:pt x="2513" y="693"/>
                    <a:pt x="2551" y="651"/>
                  </a:cubicBezTo>
                  <a:cubicBezTo>
                    <a:pt x="2559" y="663"/>
                    <a:pt x="2566" y="674"/>
                    <a:pt x="2573" y="683"/>
                  </a:cubicBezTo>
                  <a:cubicBezTo>
                    <a:pt x="2587" y="702"/>
                    <a:pt x="2603" y="721"/>
                    <a:pt x="2621" y="741"/>
                  </a:cubicBezTo>
                  <a:cubicBezTo>
                    <a:pt x="2621" y="741"/>
                    <a:pt x="2621" y="742"/>
                    <a:pt x="2620" y="743"/>
                  </a:cubicBezTo>
                  <a:cubicBezTo>
                    <a:pt x="2610" y="757"/>
                    <a:pt x="2610" y="757"/>
                    <a:pt x="2610" y="757"/>
                  </a:cubicBezTo>
                  <a:cubicBezTo>
                    <a:pt x="2603" y="769"/>
                    <a:pt x="2596" y="780"/>
                    <a:pt x="2588" y="791"/>
                  </a:cubicBezTo>
                  <a:cubicBezTo>
                    <a:pt x="2568" y="817"/>
                    <a:pt x="2546" y="842"/>
                    <a:pt x="2523" y="867"/>
                  </a:cubicBezTo>
                  <a:cubicBezTo>
                    <a:pt x="2487" y="903"/>
                    <a:pt x="2452" y="938"/>
                    <a:pt x="2416" y="971"/>
                  </a:cubicBezTo>
                  <a:cubicBezTo>
                    <a:pt x="2376" y="1004"/>
                    <a:pt x="2334" y="1036"/>
                    <a:pt x="2295" y="1069"/>
                  </a:cubicBezTo>
                  <a:cubicBezTo>
                    <a:pt x="2274" y="1083"/>
                    <a:pt x="2252" y="1097"/>
                    <a:pt x="2230" y="1110"/>
                  </a:cubicBezTo>
                  <a:cubicBezTo>
                    <a:pt x="2203" y="1125"/>
                    <a:pt x="2176" y="1145"/>
                    <a:pt x="2148" y="1162"/>
                  </a:cubicBezTo>
                  <a:cubicBezTo>
                    <a:pt x="2125" y="1172"/>
                    <a:pt x="2101" y="1180"/>
                    <a:pt x="2078" y="1183"/>
                  </a:cubicBezTo>
                  <a:cubicBezTo>
                    <a:pt x="2056" y="1188"/>
                    <a:pt x="2046" y="1178"/>
                    <a:pt x="2035" y="1171"/>
                  </a:cubicBezTo>
                  <a:cubicBezTo>
                    <a:pt x="2031" y="1162"/>
                    <a:pt x="2012" y="1162"/>
                    <a:pt x="1997" y="1166"/>
                  </a:cubicBezTo>
                  <a:cubicBezTo>
                    <a:pt x="1990" y="1168"/>
                    <a:pt x="1985" y="1171"/>
                    <a:pt x="1982" y="1177"/>
                  </a:cubicBezTo>
                  <a:cubicBezTo>
                    <a:pt x="1965" y="1208"/>
                    <a:pt x="2025" y="1252"/>
                    <a:pt x="2063" y="1245"/>
                  </a:cubicBezTo>
                  <a:cubicBezTo>
                    <a:pt x="2122" y="1243"/>
                    <a:pt x="2161" y="1213"/>
                    <a:pt x="2201" y="1189"/>
                  </a:cubicBezTo>
                  <a:cubicBezTo>
                    <a:pt x="2286" y="1133"/>
                    <a:pt x="2357" y="1065"/>
                    <a:pt x="2427" y="996"/>
                  </a:cubicBezTo>
                  <a:cubicBezTo>
                    <a:pt x="2458" y="968"/>
                    <a:pt x="2485" y="938"/>
                    <a:pt x="2512" y="906"/>
                  </a:cubicBezTo>
                  <a:cubicBezTo>
                    <a:pt x="2559" y="859"/>
                    <a:pt x="2601" y="807"/>
                    <a:pt x="2631" y="751"/>
                  </a:cubicBezTo>
                  <a:cubicBezTo>
                    <a:pt x="2679" y="799"/>
                    <a:pt x="2739" y="844"/>
                    <a:pt x="2802" y="873"/>
                  </a:cubicBezTo>
                  <a:cubicBezTo>
                    <a:pt x="2695" y="950"/>
                    <a:pt x="2598" y="1057"/>
                    <a:pt x="2497" y="1140"/>
                  </a:cubicBezTo>
                  <a:close/>
                  <a:moveTo>
                    <a:pt x="3011" y="889"/>
                  </a:moveTo>
                  <a:cubicBezTo>
                    <a:pt x="2991" y="895"/>
                    <a:pt x="2972" y="895"/>
                    <a:pt x="2954" y="894"/>
                  </a:cubicBezTo>
                  <a:cubicBezTo>
                    <a:pt x="2988" y="891"/>
                    <a:pt x="3023" y="877"/>
                    <a:pt x="3046" y="852"/>
                  </a:cubicBezTo>
                  <a:cubicBezTo>
                    <a:pt x="3048" y="869"/>
                    <a:pt x="3030" y="884"/>
                    <a:pt x="3011" y="889"/>
                  </a:cubicBezTo>
                  <a:close/>
                </a:path>
              </a:pathLst>
            </a:custGeom>
            <a:solidFill>
              <a:srgbClr val="F3EBD2">
                <a:alpha val="4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29" name="Freeform 9">
              <a:extLst>
                <a:ext uri="{FF2B5EF4-FFF2-40B4-BE49-F238E27FC236}">
                  <a16:creationId xmlns:a16="http://schemas.microsoft.com/office/drawing/2014/main" id="{D35D50F7-56B1-39F7-C580-3C7B6F3A99C4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0036" y="2468377"/>
              <a:ext cx="279773" cy="187036"/>
            </a:xfrm>
            <a:custGeom>
              <a:avLst/>
              <a:gdLst>
                <a:gd name="T0" fmla="*/ 45 w 153"/>
                <a:gd name="T1" fmla="*/ 84 h 96"/>
                <a:gd name="T2" fmla="*/ 93 w 153"/>
                <a:gd name="T3" fmla="*/ 95 h 96"/>
                <a:gd name="T4" fmla="*/ 138 w 153"/>
                <a:gd name="T5" fmla="*/ 70 h 96"/>
                <a:gd name="T6" fmla="*/ 135 w 153"/>
                <a:gd name="T7" fmla="*/ 12 h 96"/>
                <a:gd name="T8" fmla="*/ 85 w 153"/>
                <a:gd name="T9" fmla="*/ 28 h 96"/>
                <a:gd name="T10" fmla="*/ 93 w 153"/>
                <a:gd name="T11" fmla="*/ 54 h 96"/>
                <a:gd name="T12" fmla="*/ 131 w 153"/>
                <a:gd name="T13" fmla="*/ 50 h 96"/>
                <a:gd name="T14" fmla="*/ 117 w 153"/>
                <a:gd name="T15" fmla="*/ 27 h 96"/>
                <a:gd name="T16" fmla="*/ 103 w 153"/>
                <a:gd name="T17" fmla="*/ 32 h 96"/>
                <a:gd name="T18" fmla="*/ 117 w 153"/>
                <a:gd name="T19" fmla="*/ 28 h 96"/>
                <a:gd name="T20" fmla="*/ 128 w 153"/>
                <a:gd name="T21" fmla="*/ 49 h 96"/>
                <a:gd name="T22" fmla="*/ 96 w 153"/>
                <a:gd name="T23" fmla="*/ 51 h 96"/>
                <a:gd name="T24" fmla="*/ 90 w 153"/>
                <a:gd name="T25" fmla="*/ 31 h 96"/>
                <a:gd name="T26" fmla="*/ 112 w 153"/>
                <a:gd name="T27" fmla="*/ 13 h 96"/>
                <a:gd name="T28" fmla="*/ 141 w 153"/>
                <a:gd name="T29" fmla="*/ 50 h 96"/>
                <a:gd name="T30" fmla="*/ 102 w 153"/>
                <a:gd name="T31" fmla="*/ 88 h 96"/>
                <a:gd name="T32" fmla="*/ 56 w 153"/>
                <a:gd name="T33" fmla="*/ 85 h 96"/>
                <a:gd name="T34" fmla="*/ 0 w 153"/>
                <a:gd name="T35" fmla="*/ 47 h 96"/>
                <a:gd name="T36" fmla="*/ 45 w 153"/>
                <a:gd name="T37" fmla="*/ 84 h 96"/>
                <a:gd name="T38" fmla="*/ 45 w 153"/>
                <a:gd name="T39" fmla="*/ 8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3" h="96">
                  <a:moveTo>
                    <a:pt x="45" y="84"/>
                  </a:moveTo>
                  <a:cubicBezTo>
                    <a:pt x="60" y="91"/>
                    <a:pt x="77" y="96"/>
                    <a:pt x="93" y="95"/>
                  </a:cubicBezTo>
                  <a:cubicBezTo>
                    <a:pt x="110" y="94"/>
                    <a:pt x="128" y="84"/>
                    <a:pt x="138" y="70"/>
                  </a:cubicBezTo>
                  <a:cubicBezTo>
                    <a:pt x="151" y="53"/>
                    <a:pt x="153" y="27"/>
                    <a:pt x="135" y="12"/>
                  </a:cubicBezTo>
                  <a:cubicBezTo>
                    <a:pt x="119" y="0"/>
                    <a:pt x="91" y="8"/>
                    <a:pt x="85" y="28"/>
                  </a:cubicBezTo>
                  <a:cubicBezTo>
                    <a:pt x="83" y="37"/>
                    <a:pt x="87" y="47"/>
                    <a:pt x="93" y="54"/>
                  </a:cubicBezTo>
                  <a:cubicBezTo>
                    <a:pt x="104" y="64"/>
                    <a:pt x="124" y="65"/>
                    <a:pt x="131" y="50"/>
                  </a:cubicBezTo>
                  <a:cubicBezTo>
                    <a:pt x="134" y="40"/>
                    <a:pt x="129" y="27"/>
                    <a:pt x="117" y="27"/>
                  </a:cubicBezTo>
                  <a:cubicBezTo>
                    <a:pt x="113" y="18"/>
                    <a:pt x="100" y="23"/>
                    <a:pt x="103" y="32"/>
                  </a:cubicBezTo>
                  <a:cubicBezTo>
                    <a:pt x="106" y="41"/>
                    <a:pt x="120" y="36"/>
                    <a:pt x="117" y="28"/>
                  </a:cubicBezTo>
                  <a:cubicBezTo>
                    <a:pt x="127" y="29"/>
                    <a:pt x="132" y="40"/>
                    <a:pt x="128" y="49"/>
                  </a:cubicBezTo>
                  <a:cubicBezTo>
                    <a:pt x="122" y="62"/>
                    <a:pt x="105" y="60"/>
                    <a:pt x="96" y="51"/>
                  </a:cubicBezTo>
                  <a:cubicBezTo>
                    <a:pt x="92" y="46"/>
                    <a:pt x="89" y="38"/>
                    <a:pt x="90" y="31"/>
                  </a:cubicBezTo>
                  <a:cubicBezTo>
                    <a:pt x="92" y="21"/>
                    <a:pt x="102" y="14"/>
                    <a:pt x="112" y="13"/>
                  </a:cubicBezTo>
                  <a:cubicBezTo>
                    <a:pt x="133" y="9"/>
                    <a:pt x="145" y="32"/>
                    <a:pt x="141" y="50"/>
                  </a:cubicBezTo>
                  <a:cubicBezTo>
                    <a:pt x="136" y="68"/>
                    <a:pt x="120" y="83"/>
                    <a:pt x="102" y="88"/>
                  </a:cubicBezTo>
                  <a:cubicBezTo>
                    <a:pt x="88" y="93"/>
                    <a:pt x="71" y="89"/>
                    <a:pt x="56" y="85"/>
                  </a:cubicBezTo>
                  <a:cubicBezTo>
                    <a:pt x="34" y="77"/>
                    <a:pt x="15" y="65"/>
                    <a:pt x="0" y="47"/>
                  </a:cubicBezTo>
                  <a:cubicBezTo>
                    <a:pt x="12" y="63"/>
                    <a:pt x="27" y="76"/>
                    <a:pt x="45" y="84"/>
                  </a:cubicBezTo>
                  <a:cubicBezTo>
                    <a:pt x="46" y="85"/>
                    <a:pt x="45" y="84"/>
                    <a:pt x="45" y="84"/>
                  </a:cubicBezTo>
                  <a:close/>
                </a:path>
              </a:pathLst>
            </a:custGeom>
            <a:solidFill>
              <a:srgbClr val="F3EBD2">
                <a:alpha val="40000"/>
              </a:srgbClr>
            </a:solidFill>
            <a:ln>
              <a:noFill/>
            </a:ln>
          </p:spPr>
          <p:txBody>
            <a:bodyPr vert="horz" wrap="square" lIns="58066" tIns="29033" rIns="58066" bIns="29033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43" dirty="0">
                <a:latin typeface="+mj-ea"/>
                <a:ea typeface="+mj-ea"/>
              </a:endParaRPr>
            </a:p>
          </p:txBody>
        </p:sp>
        <p:sp>
          <p:nvSpPr>
            <p:cNvPr id="448" name="文本框 447">
              <a:extLst>
                <a:ext uri="{FF2B5EF4-FFF2-40B4-BE49-F238E27FC236}">
                  <a16:creationId xmlns:a16="http://schemas.microsoft.com/office/drawing/2014/main" id="{F0CDC09F-82F2-4747-C104-00DCCF7D8374}"/>
                </a:ext>
              </a:extLst>
            </p:cNvPr>
            <p:cNvSpPr txBox="1"/>
            <p:nvPr/>
          </p:nvSpPr>
          <p:spPr>
            <a:xfrm>
              <a:off x="722238" y="2635700"/>
              <a:ext cx="302734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zh-CN" sz="900" dirty="0">
                  <a:solidFill>
                    <a:srgbClr val="D8A97A"/>
                  </a:solidFill>
                  <a:latin typeface="+mj-ea"/>
                  <a:ea typeface="+mj-ea"/>
                </a:rPr>
                <a:t>Three</a:t>
              </a:r>
              <a:endParaRPr lang="zh-CN" altLang="en-US" sz="900" dirty="0">
                <a:solidFill>
                  <a:srgbClr val="D8A97A"/>
                </a:solidFill>
                <a:latin typeface="+mj-ea"/>
                <a:ea typeface="+mj-ea"/>
              </a:endParaRPr>
            </a:p>
          </p:txBody>
        </p:sp>
        <p:sp>
          <p:nvSpPr>
            <p:cNvPr id="449" name="文本框 448">
              <a:extLst>
                <a:ext uri="{FF2B5EF4-FFF2-40B4-BE49-F238E27FC236}">
                  <a16:creationId xmlns:a16="http://schemas.microsoft.com/office/drawing/2014/main" id="{E1F6FBF1-4827-6D1C-79C2-674C98A0F374}"/>
                </a:ext>
              </a:extLst>
            </p:cNvPr>
            <p:cNvSpPr txBox="1"/>
            <p:nvPr/>
          </p:nvSpPr>
          <p:spPr>
            <a:xfrm>
              <a:off x="728014" y="2330975"/>
              <a:ext cx="403316" cy="307777"/>
            </a:xfrm>
            <a:prstGeom prst="rect">
              <a:avLst/>
            </a:prstGeom>
            <a:noFill/>
          </p:spPr>
          <p:txBody>
            <a:bodyPr wrap="none" lIns="0" tIns="0" bIns="0" rtlCol="0">
              <a:spAutoFit/>
            </a:bodyPr>
            <a:lstStyle/>
            <a:p>
              <a:r>
                <a:rPr lang="es-ES" altLang="zh-CN" sz="2000" b="1" dirty="0">
                  <a:solidFill>
                    <a:srgbClr val="F8DFC0"/>
                  </a:solidFill>
                  <a:latin typeface="+mj-ea"/>
                  <a:ea typeface="+mj-ea"/>
                </a:rPr>
                <a:t>03</a:t>
              </a:r>
              <a:endParaRPr lang="zh-CN" altLang="en-US" sz="2000" b="1" dirty="0">
                <a:solidFill>
                  <a:srgbClr val="F8DFC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54" name="组合 453">
            <a:extLst>
              <a:ext uri="{FF2B5EF4-FFF2-40B4-BE49-F238E27FC236}">
                <a16:creationId xmlns:a16="http://schemas.microsoft.com/office/drawing/2014/main" id="{74E62044-72C8-F6AE-D8C6-3319D0DB311B}"/>
              </a:ext>
            </a:extLst>
          </p:cNvPr>
          <p:cNvGrpSpPr/>
          <p:nvPr/>
        </p:nvGrpSpPr>
        <p:grpSpPr>
          <a:xfrm>
            <a:off x="635681" y="1534525"/>
            <a:ext cx="495649" cy="469359"/>
            <a:chOff x="624439" y="2438421"/>
            <a:chExt cx="561966" cy="469359"/>
          </a:xfrm>
        </p:grpSpPr>
        <p:sp>
          <p:nvSpPr>
            <p:cNvPr id="455" name="文本框 454">
              <a:extLst>
                <a:ext uri="{FF2B5EF4-FFF2-40B4-BE49-F238E27FC236}">
                  <a16:creationId xmlns:a16="http://schemas.microsoft.com/office/drawing/2014/main" id="{0F9D962F-9557-A6A4-3D88-13A0B1FEB9B7}"/>
                </a:ext>
              </a:extLst>
            </p:cNvPr>
            <p:cNvSpPr txBox="1"/>
            <p:nvPr/>
          </p:nvSpPr>
          <p:spPr>
            <a:xfrm>
              <a:off x="624439" y="2438421"/>
              <a:ext cx="56196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altLang="zh-CN" sz="2000" b="1" dirty="0">
                  <a:solidFill>
                    <a:srgbClr val="896453"/>
                  </a:solidFill>
                  <a:latin typeface="+mj-ea"/>
                  <a:ea typeface="+mj-ea"/>
                </a:rPr>
                <a:t>01</a:t>
              </a:r>
              <a:endParaRPr lang="zh-CN" altLang="en-US" sz="2000" b="1" dirty="0">
                <a:solidFill>
                  <a:srgbClr val="896453"/>
                </a:solidFill>
                <a:latin typeface="+mj-ea"/>
                <a:ea typeface="+mj-ea"/>
              </a:endParaRPr>
            </a:p>
          </p:txBody>
        </p:sp>
        <p:sp>
          <p:nvSpPr>
            <p:cNvPr id="456" name="文本框 455">
              <a:extLst>
                <a:ext uri="{FF2B5EF4-FFF2-40B4-BE49-F238E27FC236}">
                  <a16:creationId xmlns:a16="http://schemas.microsoft.com/office/drawing/2014/main" id="{D512F664-7E90-0500-EA78-ACFEACE4EBB0}"/>
                </a:ext>
              </a:extLst>
            </p:cNvPr>
            <p:cNvSpPr txBox="1"/>
            <p:nvPr/>
          </p:nvSpPr>
          <p:spPr>
            <a:xfrm>
              <a:off x="687428" y="2769281"/>
              <a:ext cx="374192" cy="1384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s-ES" altLang="zh-CN" sz="900" dirty="0">
                  <a:solidFill>
                    <a:schemeClr val="accent1">
                      <a:alpha val="40000"/>
                    </a:schemeClr>
                  </a:solidFill>
                  <a:latin typeface="+mj-ea"/>
                  <a:ea typeface="+mj-ea"/>
                </a:rPr>
                <a:t>One</a:t>
              </a:r>
              <a:endParaRPr lang="zh-CN" altLang="en-US" sz="900" dirty="0">
                <a:solidFill>
                  <a:schemeClr val="accent1">
                    <a:alpha val="40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57" name="组合 456">
            <a:extLst>
              <a:ext uri="{FF2B5EF4-FFF2-40B4-BE49-F238E27FC236}">
                <a16:creationId xmlns:a16="http://schemas.microsoft.com/office/drawing/2014/main" id="{A64EBA0E-34E2-AA0C-4902-D64CE8ABAE23}"/>
              </a:ext>
            </a:extLst>
          </p:cNvPr>
          <p:cNvGrpSpPr/>
          <p:nvPr/>
        </p:nvGrpSpPr>
        <p:grpSpPr>
          <a:xfrm>
            <a:off x="635681" y="2470347"/>
            <a:ext cx="495649" cy="469359"/>
            <a:chOff x="624439" y="2438421"/>
            <a:chExt cx="561966" cy="469359"/>
          </a:xfrm>
        </p:grpSpPr>
        <p:sp>
          <p:nvSpPr>
            <p:cNvPr id="458" name="文本框 457">
              <a:extLst>
                <a:ext uri="{FF2B5EF4-FFF2-40B4-BE49-F238E27FC236}">
                  <a16:creationId xmlns:a16="http://schemas.microsoft.com/office/drawing/2014/main" id="{7A56D42F-0B51-F7F8-D2D5-EB612B48A57B}"/>
                </a:ext>
              </a:extLst>
            </p:cNvPr>
            <p:cNvSpPr txBox="1"/>
            <p:nvPr/>
          </p:nvSpPr>
          <p:spPr>
            <a:xfrm>
              <a:off x="624439" y="2438421"/>
              <a:ext cx="56196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altLang="zh-CN" sz="2000" b="1" dirty="0">
                  <a:solidFill>
                    <a:srgbClr val="896453"/>
                  </a:solidFill>
                  <a:latin typeface="+mj-ea"/>
                  <a:ea typeface="+mj-ea"/>
                </a:rPr>
                <a:t>02</a:t>
              </a:r>
              <a:endParaRPr lang="zh-CN" altLang="en-US" sz="2000" b="1" dirty="0">
                <a:solidFill>
                  <a:srgbClr val="896453"/>
                </a:solidFill>
                <a:latin typeface="+mj-ea"/>
                <a:ea typeface="+mj-ea"/>
              </a:endParaRPr>
            </a:p>
          </p:txBody>
        </p:sp>
        <p:sp>
          <p:nvSpPr>
            <p:cNvPr id="462" name="文本框 461">
              <a:extLst>
                <a:ext uri="{FF2B5EF4-FFF2-40B4-BE49-F238E27FC236}">
                  <a16:creationId xmlns:a16="http://schemas.microsoft.com/office/drawing/2014/main" id="{D3052989-D378-199D-B836-019CAA261076}"/>
                </a:ext>
              </a:extLst>
            </p:cNvPr>
            <p:cNvSpPr txBox="1"/>
            <p:nvPr/>
          </p:nvSpPr>
          <p:spPr>
            <a:xfrm>
              <a:off x="760871" y="2769281"/>
              <a:ext cx="344919" cy="1384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s-ES" altLang="zh-CN" sz="900" dirty="0">
                  <a:solidFill>
                    <a:schemeClr val="accent1">
                      <a:alpha val="40000"/>
                    </a:schemeClr>
                  </a:solidFill>
                  <a:latin typeface="+mj-ea"/>
                  <a:ea typeface="+mj-ea"/>
                </a:rPr>
                <a:t>Two</a:t>
              </a:r>
              <a:endParaRPr lang="zh-CN" altLang="en-US" sz="900" dirty="0">
                <a:solidFill>
                  <a:schemeClr val="accent1">
                    <a:alpha val="40000"/>
                  </a:schemeClr>
                </a:solidFill>
                <a:latin typeface="+mj-ea"/>
                <a:ea typeface="+mj-ea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3095954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B6AA9D"/>
            </a:gs>
            <a:gs pos="50400">
              <a:srgbClr val="CBC1B7"/>
            </a:gs>
            <a:gs pos="100000">
              <a:srgbClr val="D1C8B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文本框 42">
            <a:extLst>
              <a:ext uri="{FF2B5EF4-FFF2-40B4-BE49-F238E27FC236}">
                <a16:creationId xmlns:a16="http://schemas.microsoft.com/office/drawing/2014/main" id="{35A3085C-8F9C-100D-0D0D-8107584FF2A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894269" y="1570325"/>
            <a:ext cx="6403463" cy="12897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381000" dist="203200" dir="5400000" sx="90000" sy="90000" algn="ctr" rotWithShape="0">
              <a:schemeClr val="accent1">
                <a:alpha val="4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121804" tIns="60901" rIns="121804" bIns="60901">
            <a:sp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sz="7507">
                <a:ln w="9715">
                  <a:solidFill>
                    <a:srgbClr val="4F7470"/>
                  </a:solidFill>
                </a:ln>
                <a:gradFill flip="none" rotWithShape="1">
                  <a:gsLst>
                    <a:gs pos="100000">
                      <a:srgbClr val="D3E5E1"/>
                    </a:gs>
                    <a:gs pos="21000">
                      <a:srgbClr val="CFE2DD"/>
                    </a:gs>
                    <a:gs pos="0">
                      <a:srgbClr val="81B5A7"/>
                    </a:gs>
                    <a:gs pos="88000">
                      <a:srgbClr val="E6EEEC"/>
                    </a:gs>
                  </a:gsLst>
                  <a:lin ang="5400000" scaled="1"/>
                  <a:tileRect/>
                </a:gradFill>
                <a:effectLst>
                  <a:outerShdw blurRad="129540" dist="63500" dir="5400000" sx="102000" sy="102000" algn="t" rotWithShape="0">
                    <a:srgbClr val="2F4F48">
                      <a:alpha val="20000"/>
                    </a:srgbClr>
                  </a:outerShdw>
                </a:effectLst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</a:defRPr>
            </a:lvl1pPr>
            <a:lvl2pPr marL="742950" indent="-285750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2500"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2100"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zh-CN" altLang="en-US" sz="7582" b="1" dirty="0">
                <a:ln w="9812">
                  <a:solidFill>
                    <a:schemeClr val="accent1"/>
                  </a:solidFill>
                </a:ln>
                <a:gradFill flip="none" rotWithShape="1">
                  <a:gsLst>
                    <a:gs pos="100000">
                      <a:schemeClr val="accent2"/>
                    </a:gs>
                    <a:gs pos="21000">
                      <a:schemeClr val="accent1">
                        <a:lumMod val="60000"/>
                        <a:lumOff val="40000"/>
                      </a:schemeClr>
                    </a:gs>
                    <a:gs pos="0">
                      <a:schemeClr val="accent1">
                        <a:lumMod val="80000"/>
                        <a:lumOff val="20000"/>
                      </a:schemeClr>
                    </a:gs>
                    <a:gs pos="88000">
                      <a:schemeClr val="accent2"/>
                    </a:gs>
                  </a:gsLst>
                  <a:lin ang="5400000" scaled="1"/>
                  <a:tileRect/>
                </a:gradFill>
                <a:effectLst>
                  <a:outerShdw blurRad="130835" dist="64135" dir="5400000" sx="102000" sy="102000" algn="t" rotWithShape="0">
                    <a:srgbClr val="2F4F48">
                      <a:alpha val="20000"/>
                    </a:srgbClr>
                  </a:outerShdw>
                </a:effectLst>
                <a:latin typeface="+mj-ea"/>
                <a:ea typeface="+mj-ea"/>
                <a:sym typeface="阿里巴巴普惠体 2.0 115 Black" panose="00020600040101010101" pitchFamily="18" charset="-122"/>
              </a:rPr>
              <a:t>谢谢您的观看</a:t>
            </a:r>
          </a:p>
        </p:txBody>
      </p: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id="{8EB18226-9800-CA19-A0D0-3870102B5457}"/>
              </a:ext>
            </a:extLst>
          </p:cNvPr>
          <p:cNvCxnSpPr>
            <a:cxnSpLocks/>
          </p:cNvCxnSpPr>
          <p:nvPr/>
        </p:nvCxnSpPr>
        <p:spPr>
          <a:xfrm>
            <a:off x="2894269" y="1249732"/>
            <a:ext cx="1100938" cy="0"/>
          </a:xfrm>
          <a:prstGeom prst="line">
            <a:avLst/>
          </a:prstGeom>
          <a:ln w="6542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文本框 50">
            <a:extLst>
              <a:ext uri="{FF2B5EF4-FFF2-40B4-BE49-F238E27FC236}">
                <a16:creationId xmlns:a16="http://schemas.microsoft.com/office/drawing/2014/main" id="{8FE163D0-C596-5BD0-7B75-4D4DECC3EB6A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752504" y="3008094"/>
            <a:ext cx="3122094" cy="437286"/>
          </a:xfrm>
          <a:prstGeom prst="rect">
            <a:avLst/>
          </a:prstGeom>
          <a:noFill/>
          <a:effectLst/>
        </p:spPr>
        <p:txBody>
          <a:bodyPr wrap="square" lIns="86666" tIns="43332" rIns="86666" bIns="43332" rtlCol="0" anchor="t">
            <a:spAutoFit/>
          </a:bodyPr>
          <a:lstStyle/>
          <a:p>
            <a:r>
              <a:rPr lang="en-US" altLang="zh-CN" sz="2273" dirty="0">
                <a:solidFill>
                  <a:schemeClr val="accent1"/>
                </a:solidFill>
                <a:latin typeface="+mj-ea"/>
                <a:ea typeface="+mj-ea"/>
                <a:cs typeface="方正粗黑宋简体" panose="02000000000000000000" charset="-122"/>
                <a:sym typeface="MiSans" panose="00000800000000000000" pitchFamily="2" charset="-122"/>
              </a:rPr>
              <a:t>2023.12.31     </a:t>
            </a:r>
            <a:r>
              <a:rPr lang="zh-CN" altLang="en-US" sz="2273" dirty="0">
                <a:solidFill>
                  <a:schemeClr val="accent1"/>
                </a:solidFill>
                <a:latin typeface="+mj-ea"/>
                <a:ea typeface="+mj-ea"/>
                <a:cs typeface="方正粗黑宋简体" panose="02000000000000000000" charset="-122"/>
                <a:sym typeface="MiSans" panose="00000800000000000000" pitchFamily="2" charset="-122"/>
              </a:rPr>
              <a:t>牵牛星</a:t>
            </a:r>
          </a:p>
        </p:txBody>
      </p:sp>
      <p:sp>
        <p:nvSpPr>
          <p:cNvPr id="58" name="矩形: 圆角 57">
            <a:extLst>
              <a:ext uri="{FF2B5EF4-FFF2-40B4-BE49-F238E27FC236}">
                <a16:creationId xmlns:a16="http://schemas.microsoft.com/office/drawing/2014/main" id="{762BFE23-B773-5469-B1B8-9571B8D17D56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4190171" y="992207"/>
            <a:ext cx="3919944" cy="489536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12827">
            <a:solidFill>
              <a:schemeClr val="accent1"/>
            </a:solidFill>
          </a:ln>
          <a:effectLst>
            <a:outerShdw blurRad="115443" dist="38481" dir="5400000" algn="t" rotWithShape="0">
              <a:srgbClr val="2F4F48">
                <a:alpha val="1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2354" tIns="46177" rIns="92354" bIns="46177" rtlCol="0" anchor="ctr"/>
          <a:lstStyle/>
          <a:p>
            <a:pPr algn="ctr"/>
            <a:endParaRPr lang="zh-CN" altLang="en-US" sz="1818" dirty="0">
              <a:ea typeface="梦源黑体 CN W16" panose="020B0200000000000000" pitchFamily="34" charset="-122"/>
            </a:endParaRPr>
          </a:p>
        </p:txBody>
      </p:sp>
      <p:sp>
        <p:nvSpPr>
          <p:cNvPr id="59" name="文本框 24">
            <a:extLst>
              <a:ext uri="{FF2B5EF4-FFF2-40B4-BE49-F238E27FC236}">
                <a16:creationId xmlns:a16="http://schemas.microsoft.com/office/drawing/2014/main" id="{85939CA1-F1A6-D574-642F-391E14CA37DE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348867" y="1008682"/>
            <a:ext cx="3746590" cy="473040"/>
          </a:xfrm>
          <a:prstGeom prst="rect">
            <a:avLst/>
          </a:prstGeom>
          <a:noFill/>
          <a:effectLst/>
        </p:spPr>
        <p:txBody>
          <a:bodyPr wrap="square" lIns="121804" tIns="60901" rIns="121804" bIns="60901">
            <a:spAutoFit/>
          </a:bodyPr>
          <a:lstStyle/>
          <a:p>
            <a:pPr algn="dist" eaLnBrk="1" fontAlgn="auto" hangingPunct="1">
              <a:spcBef>
                <a:spcPts val="0"/>
              </a:spcBef>
              <a:defRPr/>
            </a:pPr>
            <a:r>
              <a:rPr lang="zh-CN" altLang="en-US" sz="2275" dirty="0">
                <a:solidFill>
                  <a:schemeClr val="bg1"/>
                </a:solidFill>
                <a:effectLst>
                  <a:outerShdw blurRad="153924" dist="51308" dir="5400000" algn="ctr" rotWithShape="0">
                    <a:schemeClr val="accent1"/>
                  </a:outerShdw>
                </a:effectLst>
                <a:latin typeface="+mn-ea"/>
                <a:cs typeface="Arial" panose="020B0604020202020204" pitchFamily="34" charset="0"/>
                <a:sym typeface="阿里巴巴普惠体 2.0 105 Heavy" panose="00020600040101010101" pitchFamily="18" charset="-122"/>
              </a:rPr>
              <a:t>古典英伦风</a:t>
            </a:r>
            <a:r>
              <a:rPr lang="en-US" altLang="zh-CN" sz="2275" dirty="0">
                <a:solidFill>
                  <a:schemeClr val="bg1"/>
                </a:solidFill>
                <a:effectLst>
                  <a:outerShdw blurRad="153924" dist="51308" dir="5400000" algn="ctr" rotWithShape="0">
                    <a:schemeClr val="accent1"/>
                  </a:outerShdw>
                </a:effectLst>
                <a:latin typeface="+mn-ea"/>
                <a:cs typeface="Arial" panose="020B0604020202020204" pitchFamily="34" charset="0"/>
                <a:sym typeface="阿里巴巴普惠体 2.0 105 Heavy" panose="00020600040101010101" pitchFamily="18" charset="-122"/>
              </a:rPr>
              <a:t>PPT</a:t>
            </a:r>
            <a:r>
              <a:rPr lang="zh-CN" altLang="en-US" sz="2275" dirty="0">
                <a:solidFill>
                  <a:schemeClr val="bg1"/>
                </a:solidFill>
                <a:effectLst>
                  <a:outerShdw blurRad="153924" dist="51308" dir="5400000" algn="ctr" rotWithShape="0">
                    <a:schemeClr val="accent1"/>
                  </a:outerShdw>
                </a:effectLst>
                <a:latin typeface="+mn-ea"/>
                <a:cs typeface="Arial" panose="020B0604020202020204" pitchFamily="34" charset="0"/>
                <a:sym typeface="阿里巴巴普惠体 2.0 105 Heavy" panose="00020600040101010101" pitchFamily="18" charset="-122"/>
              </a:rPr>
              <a:t>设计模板</a:t>
            </a:r>
          </a:p>
        </p:txBody>
      </p:sp>
      <p:cxnSp>
        <p:nvCxnSpPr>
          <p:cNvPr id="56" name="直接连接符 55">
            <a:extLst>
              <a:ext uri="{FF2B5EF4-FFF2-40B4-BE49-F238E27FC236}">
                <a16:creationId xmlns:a16="http://schemas.microsoft.com/office/drawing/2014/main" id="{F9620805-8995-2C1A-8FE9-3449B64105D0}"/>
              </a:ext>
            </a:extLst>
          </p:cNvPr>
          <p:cNvCxnSpPr>
            <a:cxnSpLocks/>
          </p:cNvCxnSpPr>
          <p:nvPr/>
        </p:nvCxnSpPr>
        <p:spPr>
          <a:xfrm>
            <a:off x="8196794" y="1249732"/>
            <a:ext cx="1100938" cy="0"/>
          </a:xfrm>
          <a:prstGeom prst="line">
            <a:avLst/>
          </a:prstGeom>
          <a:ln w="6542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任意多边形: 形状 56">
            <a:extLst>
              <a:ext uri="{FF2B5EF4-FFF2-40B4-BE49-F238E27FC236}">
                <a16:creationId xmlns:a16="http://schemas.microsoft.com/office/drawing/2014/main" id="{2665D9EE-05FC-0ED2-145D-FD6CE2A78C49}"/>
              </a:ext>
            </a:extLst>
          </p:cNvPr>
          <p:cNvSpPr/>
          <p:nvPr/>
        </p:nvSpPr>
        <p:spPr>
          <a:xfrm>
            <a:off x="2894651" y="2873212"/>
            <a:ext cx="6387846" cy="184709"/>
          </a:xfrm>
          <a:custGeom>
            <a:avLst/>
            <a:gdLst>
              <a:gd name="connsiteX0" fmla="*/ 0 w 6324600"/>
              <a:gd name="connsiteY0" fmla="*/ 0 h 182880"/>
              <a:gd name="connsiteX1" fmla="*/ 3040380 w 6324600"/>
              <a:gd name="connsiteY1" fmla="*/ 0 h 182880"/>
              <a:gd name="connsiteX2" fmla="*/ 3223260 w 6324600"/>
              <a:gd name="connsiteY2" fmla="*/ 182880 h 182880"/>
              <a:gd name="connsiteX3" fmla="*/ 3360420 w 6324600"/>
              <a:gd name="connsiteY3" fmla="*/ 45720 h 182880"/>
              <a:gd name="connsiteX4" fmla="*/ 3406140 w 6324600"/>
              <a:gd name="connsiteY4" fmla="*/ 0 h 182880"/>
              <a:gd name="connsiteX5" fmla="*/ 6324600 w 6324600"/>
              <a:gd name="connsiteY5" fmla="*/ 0 h 182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324600" h="182880">
                <a:moveTo>
                  <a:pt x="0" y="0"/>
                </a:moveTo>
                <a:lnTo>
                  <a:pt x="3040380" y="0"/>
                </a:lnTo>
                <a:lnTo>
                  <a:pt x="3223260" y="182880"/>
                </a:lnTo>
                <a:lnTo>
                  <a:pt x="3360420" y="45720"/>
                </a:lnTo>
                <a:lnTo>
                  <a:pt x="3406140" y="0"/>
                </a:lnTo>
                <a:lnTo>
                  <a:pt x="6324600" y="0"/>
                </a:lnTo>
              </a:path>
            </a:pathLst>
          </a:custGeom>
          <a:ln w="6542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2354" tIns="46177" rIns="92354" bIns="46177" rtlCol="0" anchor="ctr"/>
          <a:lstStyle/>
          <a:p>
            <a:pPr algn="ctr"/>
            <a:endParaRPr lang="zh-CN" altLang="en-US" sz="1818" dirty="0">
              <a:ea typeface="梦源黑体 CN W16" panose="020B0200000000000000" pitchFamily="34" charset="-122"/>
            </a:endParaRPr>
          </a:p>
        </p:txBody>
      </p:sp>
      <p:cxnSp>
        <p:nvCxnSpPr>
          <p:cNvPr id="4122" name="直接连接符 4121">
            <a:extLst>
              <a:ext uri="{FF2B5EF4-FFF2-40B4-BE49-F238E27FC236}">
                <a16:creationId xmlns:a16="http://schemas.microsoft.com/office/drawing/2014/main" id="{5F0E0267-A02B-A8F5-E316-4D326CD55BDE}"/>
              </a:ext>
            </a:extLst>
          </p:cNvPr>
          <p:cNvCxnSpPr>
            <a:cxnSpLocks/>
          </p:cNvCxnSpPr>
          <p:nvPr/>
        </p:nvCxnSpPr>
        <p:spPr>
          <a:xfrm>
            <a:off x="11899707" y="2046563"/>
            <a:ext cx="0" cy="1306462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2" name="直接连接符 1041">
            <a:extLst>
              <a:ext uri="{FF2B5EF4-FFF2-40B4-BE49-F238E27FC236}">
                <a16:creationId xmlns:a16="http://schemas.microsoft.com/office/drawing/2014/main" id="{3CB32CCC-71C1-12A3-7485-F0DA7D5FCD49}"/>
              </a:ext>
            </a:extLst>
          </p:cNvPr>
          <p:cNvCxnSpPr>
            <a:cxnSpLocks/>
          </p:cNvCxnSpPr>
          <p:nvPr/>
        </p:nvCxnSpPr>
        <p:spPr>
          <a:xfrm>
            <a:off x="299964" y="565298"/>
            <a:ext cx="0" cy="1689126"/>
          </a:xfrm>
          <a:prstGeom prst="line">
            <a:avLst/>
          </a:prstGeom>
          <a:ln w="158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43" name="组合 1042">
            <a:extLst>
              <a:ext uri="{FF2B5EF4-FFF2-40B4-BE49-F238E27FC236}">
                <a16:creationId xmlns:a16="http://schemas.microsoft.com/office/drawing/2014/main" id="{0C505DD9-6A6C-73D3-C071-F7B79C18955F}"/>
              </a:ext>
            </a:extLst>
          </p:cNvPr>
          <p:cNvGrpSpPr/>
          <p:nvPr/>
        </p:nvGrpSpPr>
        <p:grpSpPr>
          <a:xfrm>
            <a:off x="297864" y="2591617"/>
            <a:ext cx="287293" cy="853763"/>
            <a:chOff x="533928" y="2591617"/>
            <a:chExt cx="287293" cy="853763"/>
          </a:xfrm>
          <a:solidFill>
            <a:schemeClr val="accent1"/>
          </a:solidFill>
        </p:grpSpPr>
        <p:sp>
          <p:nvSpPr>
            <p:cNvPr id="1044" name="椭圆 1043">
              <a:extLst>
                <a:ext uri="{FF2B5EF4-FFF2-40B4-BE49-F238E27FC236}">
                  <a16:creationId xmlns:a16="http://schemas.microsoft.com/office/drawing/2014/main" id="{22527F20-9CDE-77FB-B33C-020336D25E0F}"/>
                </a:ext>
              </a:extLst>
            </p:cNvPr>
            <p:cNvSpPr/>
            <p:nvPr/>
          </p:nvSpPr>
          <p:spPr>
            <a:xfrm>
              <a:off x="533928" y="2591617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1045" name="椭圆 1044">
              <a:extLst>
                <a:ext uri="{FF2B5EF4-FFF2-40B4-BE49-F238E27FC236}">
                  <a16:creationId xmlns:a16="http://schemas.microsoft.com/office/drawing/2014/main" id="{07114615-1811-7431-7D6E-1C68F8A971E0}"/>
                </a:ext>
              </a:extLst>
            </p:cNvPr>
            <p:cNvSpPr/>
            <p:nvPr/>
          </p:nvSpPr>
          <p:spPr>
            <a:xfrm>
              <a:off x="647197" y="2591617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1046" name="椭圆 1045">
              <a:extLst>
                <a:ext uri="{FF2B5EF4-FFF2-40B4-BE49-F238E27FC236}">
                  <a16:creationId xmlns:a16="http://schemas.microsoft.com/office/drawing/2014/main" id="{9A6FE32E-8C24-0992-5017-8F3A2BD90988}"/>
                </a:ext>
              </a:extLst>
            </p:cNvPr>
            <p:cNvSpPr/>
            <p:nvPr/>
          </p:nvSpPr>
          <p:spPr>
            <a:xfrm>
              <a:off x="760466" y="2591617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1047" name="椭圆 1046">
              <a:extLst>
                <a:ext uri="{FF2B5EF4-FFF2-40B4-BE49-F238E27FC236}">
                  <a16:creationId xmlns:a16="http://schemas.microsoft.com/office/drawing/2014/main" id="{F29021ED-F211-73A2-13D7-DCB5E145CD04}"/>
                </a:ext>
              </a:extLst>
            </p:cNvPr>
            <p:cNvSpPr/>
            <p:nvPr/>
          </p:nvSpPr>
          <p:spPr>
            <a:xfrm>
              <a:off x="533928" y="2690743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1048" name="椭圆 1047">
              <a:extLst>
                <a:ext uri="{FF2B5EF4-FFF2-40B4-BE49-F238E27FC236}">
                  <a16:creationId xmlns:a16="http://schemas.microsoft.com/office/drawing/2014/main" id="{990272C0-0F7A-AA3C-16FF-474947A9C6F1}"/>
                </a:ext>
              </a:extLst>
            </p:cNvPr>
            <p:cNvSpPr/>
            <p:nvPr/>
          </p:nvSpPr>
          <p:spPr>
            <a:xfrm>
              <a:off x="647197" y="2690743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1049" name="椭圆 1048">
              <a:extLst>
                <a:ext uri="{FF2B5EF4-FFF2-40B4-BE49-F238E27FC236}">
                  <a16:creationId xmlns:a16="http://schemas.microsoft.com/office/drawing/2014/main" id="{4C6FBAFA-D7E5-BD96-7A24-0CF1EE820D84}"/>
                </a:ext>
              </a:extLst>
            </p:cNvPr>
            <p:cNvSpPr/>
            <p:nvPr/>
          </p:nvSpPr>
          <p:spPr>
            <a:xfrm>
              <a:off x="760466" y="2690743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1050" name="椭圆 1049">
              <a:extLst>
                <a:ext uri="{FF2B5EF4-FFF2-40B4-BE49-F238E27FC236}">
                  <a16:creationId xmlns:a16="http://schemas.microsoft.com/office/drawing/2014/main" id="{05D78659-91ED-B40B-7B95-BCDDD8618DB0}"/>
                </a:ext>
              </a:extLst>
            </p:cNvPr>
            <p:cNvSpPr/>
            <p:nvPr/>
          </p:nvSpPr>
          <p:spPr>
            <a:xfrm>
              <a:off x="533928" y="2789869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1051" name="椭圆 1050">
              <a:extLst>
                <a:ext uri="{FF2B5EF4-FFF2-40B4-BE49-F238E27FC236}">
                  <a16:creationId xmlns:a16="http://schemas.microsoft.com/office/drawing/2014/main" id="{D6CBD92C-4E50-5482-4605-B710E783D7D0}"/>
                </a:ext>
              </a:extLst>
            </p:cNvPr>
            <p:cNvSpPr/>
            <p:nvPr/>
          </p:nvSpPr>
          <p:spPr>
            <a:xfrm>
              <a:off x="647197" y="2789869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1052" name="椭圆 1051">
              <a:extLst>
                <a:ext uri="{FF2B5EF4-FFF2-40B4-BE49-F238E27FC236}">
                  <a16:creationId xmlns:a16="http://schemas.microsoft.com/office/drawing/2014/main" id="{B0F808EB-7071-6E4C-5CDA-C1C87CFDD1DD}"/>
                </a:ext>
              </a:extLst>
            </p:cNvPr>
            <p:cNvSpPr/>
            <p:nvPr/>
          </p:nvSpPr>
          <p:spPr>
            <a:xfrm>
              <a:off x="760466" y="2789869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1053" name="椭圆 1052">
              <a:extLst>
                <a:ext uri="{FF2B5EF4-FFF2-40B4-BE49-F238E27FC236}">
                  <a16:creationId xmlns:a16="http://schemas.microsoft.com/office/drawing/2014/main" id="{210D34EE-C2A6-5E10-8C17-4B80E263A227}"/>
                </a:ext>
              </a:extLst>
            </p:cNvPr>
            <p:cNvSpPr/>
            <p:nvPr/>
          </p:nvSpPr>
          <p:spPr>
            <a:xfrm>
              <a:off x="533928" y="2888995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1054" name="椭圆 1053">
              <a:extLst>
                <a:ext uri="{FF2B5EF4-FFF2-40B4-BE49-F238E27FC236}">
                  <a16:creationId xmlns:a16="http://schemas.microsoft.com/office/drawing/2014/main" id="{682AF023-D63A-4D1B-908F-CA17041641DE}"/>
                </a:ext>
              </a:extLst>
            </p:cNvPr>
            <p:cNvSpPr/>
            <p:nvPr/>
          </p:nvSpPr>
          <p:spPr>
            <a:xfrm>
              <a:off x="647197" y="2888995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1055" name="椭圆 1054">
              <a:extLst>
                <a:ext uri="{FF2B5EF4-FFF2-40B4-BE49-F238E27FC236}">
                  <a16:creationId xmlns:a16="http://schemas.microsoft.com/office/drawing/2014/main" id="{EBE1C931-8EE5-C6C9-59C9-3ABF0741880B}"/>
                </a:ext>
              </a:extLst>
            </p:cNvPr>
            <p:cNvSpPr/>
            <p:nvPr/>
          </p:nvSpPr>
          <p:spPr>
            <a:xfrm>
              <a:off x="760466" y="2888995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4128" name="椭圆 4127">
              <a:extLst>
                <a:ext uri="{FF2B5EF4-FFF2-40B4-BE49-F238E27FC236}">
                  <a16:creationId xmlns:a16="http://schemas.microsoft.com/office/drawing/2014/main" id="{0025A724-475F-E979-3E3F-841C8AA201D6}"/>
                </a:ext>
              </a:extLst>
            </p:cNvPr>
            <p:cNvSpPr/>
            <p:nvPr/>
          </p:nvSpPr>
          <p:spPr>
            <a:xfrm>
              <a:off x="533928" y="2988121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4129" name="椭圆 4128">
              <a:extLst>
                <a:ext uri="{FF2B5EF4-FFF2-40B4-BE49-F238E27FC236}">
                  <a16:creationId xmlns:a16="http://schemas.microsoft.com/office/drawing/2014/main" id="{A49ABB3A-DFCD-E821-A17F-AF7B8122D73A}"/>
                </a:ext>
              </a:extLst>
            </p:cNvPr>
            <p:cNvSpPr/>
            <p:nvPr/>
          </p:nvSpPr>
          <p:spPr>
            <a:xfrm>
              <a:off x="647197" y="2988121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4130" name="椭圆 4129">
              <a:extLst>
                <a:ext uri="{FF2B5EF4-FFF2-40B4-BE49-F238E27FC236}">
                  <a16:creationId xmlns:a16="http://schemas.microsoft.com/office/drawing/2014/main" id="{B41C041C-C3F2-EB52-26B8-C1F83A1142EF}"/>
                </a:ext>
              </a:extLst>
            </p:cNvPr>
            <p:cNvSpPr/>
            <p:nvPr/>
          </p:nvSpPr>
          <p:spPr>
            <a:xfrm>
              <a:off x="760466" y="2988121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4131" name="椭圆 4130">
              <a:extLst>
                <a:ext uri="{FF2B5EF4-FFF2-40B4-BE49-F238E27FC236}">
                  <a16:creationId xmlns:a16="http://schemas.microsoft.com/office/drawing/2014/main" id="{893C07EF-B295-8ACE-C889-C2E419E905F5}"/>
                </a:ext>
              </a:extLst>
            </p:cNvPr>
            <p:cNvSpPr/>
            <p:nvPr/>
          </p:nvSpPr>
          <p:spPr>
            <a:xfrm>
              <a:off x="533928" y="3087247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4132" name="椭圆 4131">
              <a:extLst>
                <a:ext uri="{FF2B5EF4-FFF2-40B4-BE49-F238E27FC236}">
                  <a16:creationId xmlns:a16="http://schemas.microsoft.com/office/drawing/2014/main" id="{16F276C3-7696-67E1-EFAA-69E3A8E0FCE1}"/>
                </a:ext>
              </a:extLst>
            </p:cNvPr>
            <p:cNvSpPr/>
            <p:nvPr/>
          </p:nvSpPr>
          <p:spPr>
            <a:xfrm>
              <a:off x="647197" y="3087247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4133" name="椭圆 4132">
              <a:extLst>
                <a:ext uri="{FF2B5EF4-FFF2-40B4-BE49-F238E27FC236}">
                  <a16:creationId xmlns:a16="http://schemas.microsoft.com/office/drawing/2014/main" id="{1FFE0F07-A574-7985-E52F-0B1AE979B412}"/>
                </a:ext>
              </a:extLst>
            </p:cNvPr>
            <p:cNvSpPr/>
            <p:nvPr/>
          </p:nvSpPr>
          <p:spPr>
            <a:xfrm>
              <a:off x="760466" y="3087247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4134" name="椭圆 4133">
              <a:extLst>
                <a:ext uri="{FF2B5EF4-FFF2-40B4-BE49-F238E27FC236}">
                  <a16:creationId xmlns:a16="http://schemas.microsoft.com/office/drawing/2014/main" id="{5A18421B-DDAB-6639-7BFF-C8DECE163902}"/>
                </a:ext>
              </a:extLst>
            </p:cNvPr>
            <p:cNvSpPr/>
            <p:nvPr/>
          </p:nvSpPr>
          <p:spPr>
            <a:xfrm>
              <a:off x="533928" y="3186373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4135" name="椭圆 4134">
              <a:extLst>
                <a:ext uri="{FF2B5EF4-FFF2-40B4-BE49-F238E27FC236}">
                  <a16:creationId xmlns:a16="http://schemas.microsoft.com/office/drawing/2014/main" id="{F95F71C8-3B9A-7EB0-09D4-92695924501D}"/>
                </a:ext>
              </a:extLst>
            </p:cNvPr>
            <p:cNvSpPr/>
            <p:nvPr/>
          </p:nvSpPr>
          <p:spPr>
            <a:xfrm>
              <a:off x="647197" y="3186373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4136" name="椭圆 4135">
              <a:extLst>
                <a:ext uri="{FF2B5EF4-FFF2-40B4-BE49-F238E27FC236}">
                  <a16:creationId xmlns:a16="http://schemas.microsoft.com/office/drawing/2014/main" id="{E80A283E-BC69-87AD-260F-E398CE950C87}"/>
                </a:ext>
              </a:extLst>
            </p:cNvPr>
            <p:cNvSpPr/>
            <p:nvPr/>
          </p:nvSpPr>
          <p:spPr>
            <a:xfrm>
              <a:off x="760466" y="3186373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4137" name="椭圆 4136">
              <a:extLst>
                <a:ext uri="{FF2B5EF4-FFF2-40B4-BE49-F238E27FC236}">
                  <a16:creationId xmlns:a16="http://schemas.microsoft.com/office/drawing/2014/main" id="{2B84D227-0E9A-58A1-37CA-0A3051572A85}"/>
                </a:ext>
              </a:extLst>
            </p:cNvPr>
            <p:cNvSpPr/>
            <p:nvPr/>
          </p:nvSpPr>
          <p:spPr>
            <a:xfrm>
              <a:off x="533928" y="3285499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4138" name="椭圆 4137">
              <a:extLst>
                <a:ext uri="{FF2B5EF4-FFF2-40B4-BE49-F238E27FC236}">
                  <a16:creationId xmlns:a16="http://schemas.microsoft.com/office/drawing/2014/main" id="{12497B28-12F5-4A95-D187-4D013D90BC9F}"/>
                </a:ext>
              </a:extLst>
            </p:cNvPr>
            <p:cNvSpPr/>
            <p:nvPr/>
          </p:nvSpPr>
          <p:spPr>
            <a:xfrm>
              <a:off x="647197" y="3285499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4139" name="椭圆 4138">
              <a:extLst>
                <a:ext uri="{FF2B5EF4-FFF2-40B4-BE49-F238E27FC236}">
                  <a16:creationId xmlns:a16="http://schemas.microsoft.com/office/drawing/2014/main" id="{AD179E9E-DA81-4244-3B2E-E9607FC2C33E}"/>
                </a:ext>
              </a:extLst>
            </p:cNvPr>
            <p:cNvSpPr/>
            <p:nvPr/>
          </p:nvSpPr>
          <p:spPr>
            <a:xfrm>
              <a:off x="760466" y="3285499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4140" name="椭圆 4139">
              <a:extLst>
                <a:ext uri="{FF2B5EF4-FFF2-40B4-BE49-F238E27FC236}">
                  <a16:creationId xmlns:a16="http://schemas.microsoft.com/office/drawing/2014/main" id="{2BABC7B4-205D-4B0D-A44B-02BFA42BBEC9}"/>
                </a:ext>
              </a:extLst>
            </p:cNvPr>
            <p:cNvSpPr/>
            <p:nvPr/>
          </p:nvSpPr>
          <p:spPr>
            <a:xfrm>
              <a:off x="533928" y="3384625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4141" name="椭圆 4140">
              <a:extLst>
                <a:ext uri="{FF2B5EF4-FFF2-40B4-BE49-F238E27FC236}">
                  <a16:creationId xmlns:a16="http://schemas.microsoft.com/office/drawing/2014/main" id="{2E584983-FCE4-CE58-6B72-6DA30873B380}"/>
                </a:ext>
              </a:extLst>
            </p:cNvPr>
            <p:cNvSpPr/>
            <p:nvPr/>
          </p:nvSpPr>
          <p:spPr>
            <a:xfrm>
              <a:off x="647197" y="3384625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4142" name="椭圆 4141">
              <a:extLst>
                <a:ext uri="{FF2B5EF4-FFF2-40B4-BE49-F238E27FC236}">
                  <a16:creationId xmlns:a16="http://schemas.microsoft.com/office/drawing/2014/main" id="{EFEDFA34-4014-35A6-BF37-6F2B1AFCC65B}"/>
                </a:ext>
              </a:extLst>
            </p:cNvPr>
            <p:cNvSpPr/>
            <p:nvPr/>
          </p:nvSpPr>
          <p:spPr>
            <a:xfrm>
              <a:off x="760466" y="3384625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</p:grpSp>
      <p:grpSp>
        <p:nvGrpSpPr>
          <p:cNvPr id="4143" name="组合 4142">
            <a:extLst>
              <a:ext uri="{FF2B5EF4-FFF2-40B4-BE49-F238E27FC236}">
                <a16:creationId xmlns:a16="http://schemas.microsoft.com/office/drawing/2014/main" id="{93833B82-B9DD-2329-860D-600F665675F7}"/>
              </a:ext>
            </a:extLst>
          </p:cNvPr>
          <p:cNvGrpSpPr/>
          <p:nvPr/>
        </p:nvGrpSpPr>
        <p:grpSpPr>
          <a:xfrm>
            <a:off x="11404926" y="427053"/>
            <a:ext cx="513831" cy="853763"/>
            <a:chOff x="11334487" y="504543"/>
            <a:chExt cx="513831" cy="853763"/>
          </a:xfrm>
          <a:solidFill>
            <a:schemeClr val="accent1"/>
          </a:solidFill>
        </p:grpSpPr>
        <p:sp>
          <p:nvSpPr>
            <p:cNvPr id="4144" name="椭圆 4143">
              <a:extLst>
                <a:ext uri="{FF2B5EF4-FFF2-40B4-BE49-F238E27FC236}">
                  <a16:creationId xmlns:a16="http://schemas.microsoft.com/office/drawing/2014/main" id="{964D88BE-9D61-CBCB-895F-199025E6B511}"/>
                </a:ext>
              </a:extLst>
            </p:cNvPr>
            <p:cNvSpPr/>
            <p:nvPr/>
          </p:nvSpPr>
          <p:spPr>
            <a:xfrm>
              <a:off x="11334487" y="504543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45" name="椭圆 4144">
              <a:extLst>
                <a:ext uri="{FF2B5EF4-FFF2-40B4-BE49-F238E27FC236}">
                  <a16:creationId xmlns:a16="http://schemas.microsoft.com/office/drawing/2014/main" id="{E91145D7-4C30-C4C0-B6CC-912C1CE33EE9}"/>
                </a:ext>
              </a:extLst>
            </p:cNvPr>
            <p:cNvSpPr/>
            <p:nvPr/>
          </p:nvSpPr>
          <p:spPr>
            <a:xfrm>
              <a:off x="11447756" y="504543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46" name="椭圆 4145">
              <a:extLst>
                <a:ext uri="{FF2B5EF4-FFF2-40B4-BE49-F238E27FC236}">
                  <a16:creationId xmlns:a16="http://schemas.microsoft.com/office/drawing/2014/main" id="{730490D2-D028-A3A3-0B1E-EB0CF96FF7A0}"/>
                </a:ext>
              </a:extLst>
            </p:cNvPr>
            <p:cNvSpPr/>
            <p:nvPr/>
          </p:nvSpPr>
          <p:spPr>
            <a:xfrm>
              <a:off x="11561025" y="504543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47" name="椭圆 4146">
              <a:extLst>
                <a:ext uri="{FF2B5EF4-FFF2-40B4-BE49-F238E27FC236}">
                  <a16:creationId xmlns:a16="http://schemas.microsoft.com/office/drawing/2014/main" id="{6904C4F2-C00C-B108-35D1-78C1C710F7ED}"/>
                </a:ext>
              </a:extLst>
            </p:cNvPr>
            <p:cNvSpPr/>
            <p:nvPr/>
          </p:nvSpPr>
          <p:spPr>
            <a:xfrm>
              <a:off x="11674294" y="504543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48" name="椭圆 4147">
              <a:extLst>
                <a:ext uri="{FF2B5EF4-FFF2-40B4-BE49-F238E27FC236}">
                  <a16:creationId xmlns:a16="http://schemas.microsoft.com/office/drawing/2014/main" id="{8799A185-10A6-8C35-A92B-1306F88B086E}"/>
                </a:ext>
              </a:extLst>
            </p:cNvPr>
            <p:cNvSpPr/>
            <p:nvPr/>
          </p:nvSpPr>
          <p:spPr>
            <a:xfrm>
              <a:off x="11787563" y="504543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49" name="椭圆 4148">
              <a:extLst>
                <a:ext uri="{FF2B5EF4-FFF2-40B4-BE49-F238E27FC236}">
                  <a16:creationId xmlns:a16="http://schemas.microsoft.com/office/drawing/2014/main" id="{E6D7419B-955C-4794-5A9A-68C5D719A3F8}"/>
                </a:ext>
              </a:extLst>
            </p:cNvPr>
            <p:cNvSpPr/>
            <p:nvPr/>
          </p:nvSpPr>
          <p:spPr>
            <a:xfrm>
              <a:off x="11334487" y="603669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50" name="椭圆 4149">
              <a:extLst>
                <a:ext uri="{FF2B5EF4-FFF2-40B4-BE49-F238E27FC236}">
                  <a16:creationId xmlns:a16="http://schemas.microsoft.com/office/drawing/2014/main" id="{A373C8C1-BD31-5039-4660-F17554D6369F}"/>
                </a:ext>
              </a:extLst>
            </p:cNvPr>
            <p:cNvSpPr/>
            <p:nvPr/>
          </p:nvSpPr>
          <p:spPr>
            <a:xfrm>
              <a:off x="11447756" y="603669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51" name="椭圆 4150">
              <a:extLst>
                <a:ext uri="{FF2B5EF4-FFF2-40B4-BE49-F238E27FC236}">
                  <a16:creationId xmlns:a16="http://schemas.microsoft.com/office/drawing/2014/main" id="{65CD12CE-49D5-244D-4820-6CD11884F6B8}"/>
                </a:ext>
              </a:extLst>
            </p:cNvPr>
            <p:cNvSpPr/>
            <p:nvPr/>
          </p:nvSpPr>
          <p:spPr>
            <a:xfrm>
              <a:off x="11561025" y="603669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52" name="椭圆 4151">
              <a:extLst>
                <a:ext uri="{FF2B5EF4-FFF2-40B4-BE49-F238E27FC236}">
                  <a16:creationId xmlns:a16="http://schemas.microsoft.com/office/drawing/2014/main" id="{DCD2647E-AE32-A4D4-6A81-3B4FA07A425E}"/>
                </a:ext>
              </a:extLst>
            </p:cNvPr>
            <p:cNvSpPr/>
            <p:nvPr/>
          </p:nvSpPr>
          <p:spPr>
            <a:xfrm>
              <a:off x="11674294" y="603669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53" name="椭圆 4152">
              <a:extLst>
                <a:ext uri="{FF2B5EF4-FFF2-40B4-BE49-F238E27FC236}">
                  <a16:creationId xmlns:a16="http://schemas.microsoft.com/office/drawing/2014/main" id="{0B35395D-9304-4F6E-D63B-980191831256}"/>
                </a:ext>
              </a:extLst>
            </p:cNvPr>
            <p:cNvSpPr/>
            <p:nvPr/>
          </p:nvSpPr>
          <p:spPr>
            <a:xfrm>
              <a:off x="11787563" y="603669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54" name="椭圆 4153">
              <a:extLst>
                <a:ext uri="{FF2B5EF4-FFF2-40B4-BE49-F238E27FC236}">
                  <a16:creationId xmlns:a16="http://schemas.microsoft.com/office/drawing/2014/main" id="{C3FAE4A4-F6CF-BFE2-793B-4F0B6C3FD57C}"/>
                </a:ext>
              </a:extLst>
            </p:cNvPr>
            <p:cNvSpPr/>
            <p:nvPr/>
          </p:nvSpPr>
          <p:spPr>
            <a:xfrm>
              <a:off x="11334487" y="702795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55" name="椭圆 4154">
              <a:extLst>
                <a:ext uri="{FF2B5EF4-FFF2-40B4-BE49-F238E27FC236}">
                  <a16:creationId xmlns:a16="http://schemas.microsoft.com/office/drawing/2014/main" id="{EBE2D243-E132-92DF-9597-A847EFA81C3E}"/>
                </a:ext>
              </a:extLst>
            </p:cNvPr>
            <p:cNvSpPr/>
            <p:nvPr/>
          </p:nvSpPr>
          <p:spPr>
            <a:xfrm>
              <a:off x="11447756" y="702795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56" name="椭圆 4155">
              <a:extLst>
                <a:ext uri="{FF2B5EF4-FFF2-40B4-BE49-F238E27FC236}">
                  <a16:creationId xmlns:a16="http://schemas.microsoft.com/office/drawing/2014/main" id="{23F2E8D8-BC93-13AB-44ED-BD2D19CDF340}"/>
                </a:ext>
              </a:extLst>
            </p:cNvPr>
            <p:cNvSpPr/>
            <p:nvPr/>
          </p:nvSpPr>
          <p:spPr>
            <a:xfrm>
              <a:off x="11561025" y="702795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57" name="椭圆 4156">
              <a:extLst>
                <a:ext uri="{FF2B5EF4-FFF2-40B4-BE49-F238E27FC236}">
                  <a16:creationId xmlns:a16="http://schemas.microsoft.com/office/drawing/2014/main" id="{2DCF477F-4D40-DB07-6A3A-3BB1C9A9953E}"/>
                </a:ext>
              </a:extLst>
            </p:cNvPr>
            <p:cNvSpPr/>
            <p:nvPr/>
          </p:nvSpPr>
          <p:spPr>
            <a:xfrm>
              <a:off x="11674294" y="702795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58" name="椭圆 4157">
              <a:extLst>
                <a:ext uri="{FF2B5EF4-FFF2-40B4-BE49-F238E27FC236}">
                  <a16:creationId xmlns:a16="http://schemas.microsoft.com/office/drawing/2014/main" id="{1F04CC54-B163-9D1A-6D96-1E8A0EDF539C}"/>
                </a:ext>
              </a:extLst>
            </p:cNvPr>
            <p:cNvSpPr/>
            <p:nvPr/>
          </p:nvSpPr>
          <p:spPr>
            <a:xfrm>
              <a:off x="11787563" y="702795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59" name="椭圆 4158">
              <a:extLst>
                <a:ext uri="{FF2B5EF4-FFF2-40B4-BE49-F238E27FC236}">
                  <a16:creationId xmlns:a16="http://schemas.microsoft.com/office/drawing/2014/main" id="{4FF76C13-CFD1-93F1-264F-B2BB0B6AA03E}"/>
                </a:ext>
              </a:extLst>
            </p:cNvPr>
            <p:cNvSpPr/>
            <p:nvPr/>
          </p:nvSpPr>
          <p:spPr>
            <a:xfrm>
              <a:off x="11334487" y="801921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60" name="椭圆 4159">
              <a:extLst>
                <a:ext uri="{FF2B5EF4-FFF2-40B4-BE49-F238E27FC236}">
                  <a16:creationId xmlns:a16="http://schemas.microsoft.com/office/drawing/2014/main" id="{597B01D7-1DEF-9753-E826-AFA23C404D61}"/>
                </a:ext>
              </a:extLst>
            </p:cNvPr>
            <p:cNvSpPr/>
            <p:nvPr/>
          </p:nvSpPr>
          <p:spPr>
            <a:xfrm>
              <a:off x="11447756" y="801921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61" name="椭圆 4160">
              <a:extLst>
                <a:ext uri="{FF2B5EF4-FFF2-40B4-BE49-F238E27FC236}">
                  <a16:creationId xmlns:a16="http://schemas.microsoft.com/office/drawing/2014/main" id="{475940DF-E376-4284-75E6-801DD370DD05}"/>
                </a:ext>
              </a:extLst>
            </p:cNvPr>
            <p:cNvSpPr/>
            <p:nvPr/>
          </p:nvSpPr>
          <p:spPr>
            <a:xfrm>
              <a:off x="11561025" y="801921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62" name="椭圆 4161">
              <a:extLst>
                <a:ext uri="{FF2B5EF4-FFF2-40B4-BE49-F238E27FC236}">
                  <a16:creationId xmlns:a16="http://schemas.microsoft.com/office/drawing/2014/main" id="{19C6205F-133C-4E74-C7A6-A027B7650B69}"/>
                </a:ext>
              </a:extLst>
            </p:cNvPr>
            <p:cNvSpPr/>
            <p:nvPr/>
          </p:nvSpPr>
          <p:spPr>
            <a:xfrm>
              <a:off x="11674294" y="801921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63" name="椭圆 4162">
              <a:extLst>
                <a:ext uri="{FF2B5EF4-FFF2-40B4-BE49-F238E27FC236}">
                  <a16:creationId xmlns:a16="http://schemas.microsoft.com/office/drawing/2014/main" id="{9B3FC51D-7E7D-9A2B-D4DF-67EB4CC3AD77}"/>
                </a:ext>
              </a:extLst>
            </p:cNvPr>
            <p:cNvSpPr/>
            <p:nvPr/>
          </p:nvSpPr>
          <p:spPr>
            <a:xfrm>
              <a:off x="11787563" y="801921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64" name="椭圆 4163">
              <a:extLst>
                <a:ext uri="{FF2B5EF4-FFF2-40B4-BE49-F238E27FC236}">
                  <a16:creationId xmlns:a16="http://schemas.microsoft.com/office/drawing/2014/main" id="{BA7F21BF-7FFF-DC4F-0D86-21D9DA28400D}"/>
                </a:ext>
              </a:extLst>
            </p:cNvPr>
            <p:cNvSpPr/>
            <p:nvPr/>
          </p:nvSpPr>
          <p:spPr>
            <a:xfrm>
              <a:off x="11334487" y="901047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65" name="椭圆 4164">
              <a:extLst>
                <a:ext uri="{FF2B5EF4-FFF2-40B4-BE49-F238E27FC236}">
                  <a16:creationId xmlns:a16="http://schemas.microsoft.com/office/drawing/2014/main" id="{167D3998-2DED-FC61-93E3-C041CF41F9A1}"/>
                </a:ext>
              </a:extLst>
            </p:cNvPr>
            <p:cNvSpPr/>
            <p:nvPr/>
          </p:nvSpPr>
          <p:spPr>
            <a:xfrm>
              <a:off x="11447756" y="901047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66" name="椭圆 4165">
              <a:extLst>
                <a:ext uri="{FF2B5EF4-FFF2-40B4-BE49-F238E27FC236}">
                  <a16:creationId xmlns:a16="http://schemas.microsoft.com/office/drawing/2014/main" id="{FE25E843-4692-E23C-0D67-776492E8290A}"/>
                </a:ext>
              </a:extLst>
            </p:cNvPr>
            <p:cNvSpPr/>
            <p:nvPr/>
          </p:nvSpPr>
          <p:spPr>
            <a:xfrm>
              <a:off x="11561025" y="901047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67" name="椭圆 4166">
              <a:extLst>
                <a:ext uri="{FF2B5EF4-FFF2-40B4-BE49-F238E27FC236}">
                  <a16:creationId xmlns:a16="http://schemas.microsoft.com/office/drawing/2014/main" id="{038BC65E-AF91-647F-2FB4-DA3115E68BC2}"/>
                </a:ext>
              </a:extLst>
            </p:cNvPr>
            <p:cNvSpPr/>
            <p:nvPr/>
          </p:nvSpPr>
          <p:spPr>
            <a:xfrm>
              <a:off x="11674294" y="901047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68" name="椭圆 4167">
              <a:extLst>
                <a:ext uri="{FF2B5EF4-FFF2-40B4-BE49-F238E27FC236}">
                  <a16:creationId xmlns:a16="http://schemas.microsoft.com/office/drawing/2014/main" id="{22541E3F-F368-9907-D579-12A14391BEC6}"/>
                </a:ext>
              </a:extLst>
            </p:cNvPr>
            <p:cNvSpPr/>
            <p:nvPr/>
          </p:nvSpPr>
          <p:spPr>
            <a:xfrm>
              <a:off x="11787563" y="901047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69" name="椭圆 4168">
              <a:extLst>
                <a:ext uri="{FF2B5EF4-FFF2-40B4-BE49-F238E27FC236}">
                  <a16:creationId xmlns:a16="http://schemas.microsoft.com/office/drawing/2014/main" id="{931313AD-FACA-8A89-13CF-52ED4B568392}"/>
                </a:ext>
              </a:extLst>
            </p:cNvPr>
            <p:cNvSpPr/>
            <p:nvPr/>
          </p:nvSpPr>
          <p:spPr>
            <a:xfrm>
              <a:off x="11334487" y="1000173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70" name="椭圆 4169">
              <a:extLst>
                <a:ext uri="{FF2B5EF4-FFF2-40B4-BE49-F238E27FC236}">
                  <a16:creationId xmlns:a16="http://schemas.microsoft.com/office/drawing/2014/main" id="{FA0E4926-E4D1-C322-A451-68F1787CCA83}"/>
                </a:ext>
              </a:extLst>
            </p:cNvPr>
            <p:cNvSpPr/>
            <p:nvPr/>
          </p:nvSpPr>
          <p:spPr>
            <a:xfrm>
              <a:off x="11447756" y="1000173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71" name="椭圆 4170">
              <a:extLst>
                <a:ext uri="{FF2B5EF4-FFF2-40B4-BE49-F238E27FC236}">
                  <a16:creationId xmlns:a16="http://schemas.microsoft.com/office/drawing/2014/main" id="{C22BECBF-2879-0883-8301-3BCA8A371380}"/>
                </a:ext>
              </a:extLst>
            </p:cNvPr>
            <p:cNvSpPr/>
            <p:nvPr/>
          </p:nvSpPr>
          <p:spPr>
            <a:xfrm>
              <a:off x="11561025" y="1000173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72" name="椭圆 4171">
              <a:extLst>
                <a:ext uri="{FF2B5EF4-FFF2-40B4-BE49-F238E27FC236}">
                  <a16:creationId xmlns:a16="http://schemas.microsoft.com/office/drawing/2014/main" id="{9A66D4F4-F55F-0F80-182F-02642C953F3F}"/>
                </a:ext>
              </a:extLst>
            </p:cNvPr>
            <p:cNvSpPr/>
            <p:nvPr/>
          </p:nvSpPr>
          <p:spPr>
            <a:xfrm>
              <a:off x="11674294" y="1000173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73" name="椭圆 4172">
              <a:extLst>
                <a:ext uri="{FF2B5EF4-FFF2-40B4-BE49-F238E27FC236}">
                  <a16:creationId xmlns:a16="http://schemas.microsoft.com/office/drawing/2014/main" id="{CE93AB2B-345A-E716-6FF8-6687572D1A3B}"/>
                </a:ext>
              </a:extLst>
            </p:cNvPr>
            <p:cNvSpPr/>
            <p:nvPr/>
          </p:nvSpPr>
          <p:spPr>
            <a:xfrm>
              <a:off x="11787563" y="1000173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74" name="椭圆 4173">
              <a:extLst>
                <a:ext uri="{FF2B5EF4-FFF2-40B4-BE49-F238E27FC236}">
                  <a16:creationId xmlns:a16="http://schemas.microsoft.com/office/drawing/2014/main" id="{6D82FB5A-DE5F-7F99-A20D-A0EC8FE02F67}"/>
                </a:ext>
              </a:extLst>
            </p:cNvPr>
            <p:cNvSpPr/>
            <p:nvPr/>
          </p:nvSpPr>
          <p:spPr>
            <a:xfrm>
              <a:off x="11334487" y="1099299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75" name="椭圆 4174">
              <a:extLst>
                <a:ext uri="{FF2B5EF4-FFF2-40B4-BE49-F238E27FC236}">
                  <a16:creationId xmlns:a16="http://schemas.microsoft.com/office/drawing/2014/main" id="{0A9CB782-6441-C96A-B981-5D4ADB6A1233}"/>
                </a:ext>
              </a:extLst>
            </p:cNvPr>
            <p:cNvSpPr/>
            <p:nvPr/>
          </p:nvSpPr>
          <p:spPr>
            <a:xfrm>
              <a:off x="11447756" y="1099299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76" name="椭圆 4175">
              <a:extLst>
                <a:ext uri="{FF2B5EF4-FFF2-40B4-BE49-F238E27FC236}">
                  <a16:creationId xmlns:a16="http://schemas.microsoft.com/office/drawing/2014/main" id="{2BA60277-1412-FB6E-39F8-32A0C6F5FFD1}"/>
                </a:ext>
              </a:extLst>
            </p:cNvPr>
            <p:cNvSpPr/>
            <p:nvPr/>
          </p:nvSpPr>
          <p:spPr>
            <a:xfrm>
              <a:off x="11561025" y="1099299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77" name="椭圆 4176">
              <a:extLst>
                <a:ext uri="{FF2B5EF4-FFF2-40B4-BE49-F238E27FC236}">
                  <a16:creationId xmlns:a16="http://schemas.microsoft.com/office/drawing/2014/main" id="{EE7B66B3-92BB-B000-6EF6-5AED0E3ECE94}"/>
                </a:ext>
              </a:extLst>
            </p:cNvPr>
            <p:cNvSpPr/>
            <p:nvPr/>
          </p:nvSpPr>
          <p:spPr>
            <a:xfrm>
              <a:off x="11674294" y="1099299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78" name="椭圆 4177">
              <a:extLst>
                <a:ext uri="{FF2B5EF4-FFF2-40B4-BE49-F238E27FC236}">
                  <a16:creationId xmlns:a16="http://schemas.microsoft.com/office/drawing/2014/main" id="{CE3E8B0B-3B56-CB16-8F00-94D42777C187}"/>
                </a:ext>
              </a:extLst>
            </p:cNvPr>
            <p:cNvSpPr/>
            <p:nvPr/>
          </p:nvSpPr>
          <p:spPr>
            <a:xfrm>
              <a:off x="11787563" y="1099299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79" name="椭圆 4178">
              <a:extLst>
                <a:ext uri="{FF2B5EF4-FFF2-40B4-BE49-F238E27FC236}">
                  <a16:creationId xmlns:a16="http://schemas.microsoft.com/office/drawing/2014/main" id="{59BBA75D-B7EE-9496-518A-B75BE1F01ADD}"/>
                </a:ext>
              </a:extLst>
            </p:cNvPr>
            <p:cNvSpPr/>
            <p:nvPr/>
          </p:nvSpPr>
          <p:spPr>
            <a:xfrm>
              <a:off x="11334487" y="1198425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80" name="椭圆 4179">
              <a:extLst>
                <a:ext uri="{FF2B5EF4-FFF2-40B4-BE49-F238E27FC236}">
                  <a16:creationId xmlns:a16="http://schemas.microsoft.com/office/drawing/2014/main" id="{783D5BEC-E7FD-48F0-6C42-1FB6F925008F}"/>
                </a:ext>
              </a:extLst>
            </p:cNvPr>
            <p:cNvSpPr/>
            <p:nvPr/>
          </p:nvSpPr>
          <p:spPr>
            <a:xfrm>
              <a:off x="11447756" y="1198425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81" name="椭圆 4180">
              <a:extLst>
                <a:ext uri="{FF2B5EF4-FFF2-40B4-BE49-F238E27FC236}">
                  <a16:creationId xmlns:a16="http://schemas.microsoft.com/office/drawing/2014/main" id="{D0298A3A-713C-D4B3-3B32-AC4A5770FC3E}"/>
                </a:ext>
              </a:extLst>
            </p:cNvPr>
            <p:cNvSpPr/>
            <p:nvPr/>
          </p:nvSpPr>
          <p:spPr>
            <a:xfrm>
              <a:off x="11561025" y="1198425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82" name="椭圆 4181">
              <a:extLst>
                <a:ext uri="{FF2B5EF4-FFF2-40B4-BE49-F238E27FC236}">
                  <a16:creationId xmlns:a16="http://schemas.microsoft.com/office/drawing/2014/main" id="{35225549-FC24-A4A2-262A-6F90BA968959}"/>
                </a:ext>
              </a:extLst>
            </p:cNvPr>
            <p:cNvSpPr/>
            <p:nvPr/>
          </p:nvSpPr>
          <p:spPr>
            <a:xfrm>
              <a:off x="11674294" y="1198425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83" name="椭圆 4182">
              <a:extLst>
                <a:ext uri="{FF2B5EF4-FFF2-40B4-BE49-F238E27FC236}">
                  <a16:creationId xmlns:a16="http://schemas.microsoft.com/office/drawing/2014/main" id="{D710D098-B55D-4437-6221-1CE8A25E7BAC}"/>
                </a:ext>
              </a:extLst>
            </p:cNvPr>
            <p:cNvSpPr/>
            <p:nvPr/>
          </p:nvSpPr>
          <p:spPr>
            <a:xfrm>
              <a:off x="11787563" y="1198425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84" name="椭圆 4183">
              <a:extLst>
                <a:ext uri="{FF2B5EF4-FFF2-40B4-BE49-F238E27FC236}">
                  <a16:creationId xmlns:a16="http://schemas.microsoft.com/office/drawing/2014/main" id="{57029D76-1C4B-8FC4-0CF4-24BE8C7D8943}"/>
                </a:ext>
              </a:extLst>
            </p:cNvPr>
            <p:cNvSpPr/>
            <p:nvPr/>
          </p:nvSpPr>
          <p:spPr>
            <a:xfrm>
              <a:off x="11334487" y="1297551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85" name="椭圆 4184">
              <a:extLst>
                <a:ext uri="{FF2B5EF4-FFF2-40B4-BE49-F238E27FC236}">
                  <a16:creationId xmlns:a16="http://schemas.microsoft.com/office/drawing/2014/main" id="{334A702B-8F26-81DA-FCC9-3062EE512CFB}"/>
                </a:ext>
              </a:extLst>
            </p:cNvPr>
            <p:cNvSpPr/>
            <p:nvPr/>
          </p:nvSpPr>
          <p:spPr>
            <a:xfrm>
              <a:off x="11447756" y="1297551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86" name="椭圆 4185">
              <a:extLst>
                <a:ext uri="{FF2B5EF4-FFF2-40B4-BE49-F238E27FC236}">
                  <a16:creationId xmlns:a16="http://schemas.microsoft.com/office/drawing/2014/main" id="{5E92BCFC-CCC0-220C-511D-D29B0B8DFD1E}"/>
                </a:ext>
              </a:extLst>
            </p:cNvPr>
            <p:cNvSpPr/>
            <p:nvPr/>
          </p:nvSpPr>
          <p:spPr>
            <a:xfrm>
              <a:off x="11561025" y="1297551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87" name="椭圆 4186">
              <a:extLst>
                <a:ext uri="{FF2B5EF4-FFF2-40B4-BE49-F238E27FC236}">
                  <a16:creationId xmlns:a16="http://schemas.microsoft.com/office/drawing/2014/main" id="{1FBE238A-00CB-8381-AAFF-85E282579AC3}"/>
                </a:ext>
              </a:extLst>
            </p:cNvPr>
            <p:cNvSpPr/>
            <p:nvPr/>
          </p:nvSpPr>
          <p:spPr>
            <a:xfrm>
              <a:off x="11674294" y="1297551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88" name="椭圆 4187">
              <a:extLst>
                <a:ext uri="{FF2B5EF4-FFF2-40B4-BE49-F238E27FC236}">
                  <a16:creationId xmlns:a16="http://schemas.microsoft.com/office/drawing/2014/main" id="{473C8E0C-5422-3FF5-89FD-02C6684C795B}"/>
                </a:ext>
              </a:extLst>
            </p:cNvPr>
            <p:cNvSpPr/>
            <p:nvPr/>
          </p:nvSpPr>
          <p:spPr>
            <a:xfrm>
              <a:off x="11787563" y="1297551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</p:grpSp>
      <p:grpSp>
        <p:nvGrpSpPr>
          <p:cNvPr id="4193" name="组合 4192">
            <a:extLst>
              <a:ext uri="{FF2B5EF4-FFF2-40B4-BE49-F238E27FC236}">
                <a16:creationId xmlns:a16="http://schemas.microsoft.com/office/drawing/2014/main" id="{66189FDF-FE6E-5FB2-4149-68DDA933B90F}"/>
              </a:ext>
            </a:extLst>
          </p:cNvPr>
          <p:cNvGrpSpPr/>
          <p:nvPr/>
        </p:nvGrpSpPr>
        <p:grpSpPr>
          <a:xfrm>
            <a:off x="-82308" y="2652372"/>
            <a:ext cx="12704792" cy="4259752"/>
            <a:chOff x="-82308" y="2575016"/>
            <a:chExt cx="12704792" cy="4259752"/>
          </a:xfrm>
        </p:grpSpPr>
        <p:pic>
          <p:nvPicPr>
            <p:cNvPr id="1041" name="图形 1040">
              <a:extLst>
                <a:ext uri="{FF2B5EF4-FFF2-40B4-BE49-F238E27FC236}">
                  <a16:creationId xmlns:a16="http://schemas.microsoft.com/office/drawing/2014/main" id="{1F185AD2-8907-3FAE-9007-5FDDA44EE51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b="23996"/>
            <a:stretch/>
          </p:blipFill>
          <p:spPr>
            <a:xfrm>
              <a:off x="-82308" y="2575016"/>
              <a:ext cx="6178303" cy="4259752"/>
            </a:xfrm>
            <a:prstGeom prst="rect">
              <a:avLst/>
            </a:prstGeom>
          </p:spPr>
        </p:pic>
        <p:pic>
          <p:nvPicPr>
            <p:cNvPr id="4190" name="图形 4189">
              <a:extLst>
                <a:ext uri="{FF2B5EF4-FFF2-40B4-BE49-F238E27FC236}">
                  <a16:creationId xmlns:a16="http://schemas.microsoft.com/office/drawing/2014/main" id="{D04C0262-D5BF-3A28-97CA-94A4DB3986D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b="23996"/>
            <a:stretch/>
          </p:blipFill>
          <p:spPr>
            <a:xfrm flipH="1">
              <a:off x="5744871" y="2575016"/>
              <a:ext cx="6877613" cy="425975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486278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DINPro-Bold" panose="02000503030000020004" pitchFamily="50" charset="0"/>
                <a:ea typeface="微软雅黑 Light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DINPro-Bold" panose="02000503030000020004" pitchFamily="50" charset="0"/>
                <a:ea typeface="微软雅黑 Light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DINPro-Bold" panose="02000503030000020004" pitchFamily="50" charset="0"/>
                <a:ea typeface="微软雅黑 Light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DINPro-Bold" panose="02000503030000020004" pitchFamily="50" charset="0"/>
                <a:ea typeface="微软雅黑 Light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DINPro-Bold" panose="02000503030000020004" pitchFamily="50" charset="0"/>
                <a:ea typeface="微软雅黑 Light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DINPro-Bold" panose="02000503030000020004" pitchFamily="50" charset="0"/>
                <a:ea typeface="微软雅黑 Light"/>
              </a:endParaRPr>
            </a:p>
          </p:txBody>
        </p:sp>
      </p:grpSp>
      <p:grpSp>
        <p:nvGrpSpPr>
          <p:cNvPr id="186" name="组合 185">
            <a:extLst>
              <a:ext uri="{FF2B5EF4-FFF2-40B4-BE49-F238E27FC236}">
                <a16:creationId xmlns:a16="http://schemas.microsoft.com/office/drawing/2014/main" id="{38381E9E-6095-3315-6ECE-4E8254A0B24F}"/>
              </a:ext>
            </a:extLst>
          </p:cNvPr>
          <p:cNvGrpSpPr/>
          <p:nvPr/>
        </p:nvGrpSpPr>
        <p:grpSpPr>
          <a:xfrm>
            <a:off x="5695413" y="2510285"/>
            <a:ext cx="138195" cy="138195"/>
            <a:chOff x="5695413" y="2462660"/>
            <a:chExt cx="138195" cy="138195"/>
          </a:xfrm>
        </p:grpSpPr>
        <p:sp>
          <p:nvSpPr>
            <p:cNvPr id="17" name="Teardrop 15">
              <a:extLst>
                <a:ext uri="{FF2B5EF4-FFF2-40B4-BE49-F238E27FC236}">
                  <a16:creationId xmlns:a16="http://schemas.microsoft.com/office/drawing/2014/main" id="{7F788256-0B4E-CAD5-ED3A-4BE74440A218}"/>
                </a:ext>
              </a:extLst>
            </p:cNvPr>
            <p:cNvSpPr/>
            <p:nvPr/>
          </p:nvSpPr>
          <p:spPr>
            <a:xfrm rot="8100000" flipH="1">
              <a:off x="5695413" y="2462660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DINPro-Bold" panose="02000503030000020004" pitchFamily="50" charset="0"/>
                <a:ea typeface="微软雅黑 Light"/>
              </a:endParaRPr>
            </a:p>
          </p:txBody>
        </p:sp>
        <p:sp>
          <p:nvSpPr>
            <p:cNvPr id="18" name="Oval 16">
              <a:extLst>
                <a:ext uri="{FF2B5EF4-FFF2-40B4-BE49-F238E27FC236}">
                  <a16:creationId xmlns:a16="http://schemas.microsoft.com/office/drawing/2014/main" id="{59B91561-BA96-1716-5768-A31A9D163E7D}"/>
                </a:ext>
              </a:extLst>
            </p:cNvPr>
            <p:cNvSpPr/>
            <p:nvPr/>
          </p:nvSpPr>
          <p:spPr>
            <a:xfrm rot="8100000" flipH="1">
              <a:off x="5735284" y="2502531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DINPro-Bold" panose="02000503030000020004" pitchFamily="50" charset="0"/>
                <a:ea typeface="微软雅黑 Light"/>
              </a:endParaRPr>
            </a:p>
          </p:txBody>
        </p:sp>
      </p:grp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DINPro-Bold" panose="02000503030000020004" pitchFamily="50" charset="0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DINPro-Bold" panose="02000503030000020004" pitchFamily="50" charset="0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7" y="653700"/>
            <a:ext cx="23998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牵牛星迢迢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  <a:latin typeface="DINPro-Bold" panose="02000503030000020004" pitchFamily="50" charset="0"/>
              </a:rPr>
              <a:t>WEI CHONG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  <a:latin typeface="DINPro-Bold" panose="02000503030000020004" pitchFamily="50" charset="0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870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DINPro-Bold" panose="02000503030000020004" pitchFamily="50" charset="0"/>
              </a:rPr>
              <a:t>艾迪鹅第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DINPro-Bold" panose="02000503030000020004" pitchFamily="50" charset="0"/>
              </a:rPr>
              <a:t>6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DINPro-Bold" panose="02000503030000020004" pitchFamily="50" charset="0"/>
              </a:rPr>
              <a:t>期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DINPro-Bold" panose="02000503030000020004" pitchFamily="50" charset="0"/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DINPro-Bold" panose="02000503030000020004" pitchFamily="50" charset="0"/>
              </a:rPr>
              <a:t>设计师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4" y="1611031"/>
            <a:ext cx="35831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DINPro-Bold" panose="02000503030000020004" pitchFamily="50" charset="0"/>
              </a:rPr>
              <a:t>微软资源中心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DINPro-Bold" panose="02000503030000020004" pitchFamily="50" charset="0"/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DINPro-Bold" panose="02000503030000020004" pitchFamily="50" charset="0"/>
              </a:rPr>
              <a:t>模板设计师</a:t>
            </a:r>
          </a:p>
        </p:txBody>
      </p:sp>
      <p:sp>
        <p:nvSpPr>
          <p:cNvPr id="138" name="文本框 137">
            <a:extLst>
              <a:ext uri="{FF2B5EF4-FFF2-40B4-BE49-F238E27FC236}">
                <a16:creationId xmlns:a16="http://schemas.microsoft.com/office/drawing/2014/main" id="{DF45E014-75D1-AEF9-6125-F8A3752F427A}"/>
              </a:ext>
            </a:extLst>
          </p:cNvPr>
          <p:cNvSpPr txBox="1"/>
          <p:nvPr/>
        </p:nvSpPr>
        <p:spPr>
          <a:xfrm>
            <a:off x="5918614" y="2009906"/>
            <a:ext cx="50234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DINPro-Bold" panose="02000503030000020004" pitchFamily="50" charset="0"/>
              </a:rPr>
              <a:t>P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DINPro-Bold" panose="02000503030000020004" pitchFamily="50" charset="0"/>
              </a:rPr>
              <a:t>界达人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微信</a:t>
            </a:r>
            <a:r>
              <a:rPr lang="en-US" altLang="zh-CN" sz="1400" spc="100" dirty="0">
                <a:solidFill>
                  <a:srgbClr val="00FFFF"/>
                </a:solidFill>
                <a:latin typeface="+mj-ea"/>
                <a:ea typeface="+mj-ea"/>
              </a:rPr>
              <a:t>:Superidol7784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DINPro-Bold" panose="02000503030000020004" pitchFamily="50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8148E40-D022-D57C-8E14-63C7164E0362}"/>
              </a:ext>
            </a:extLst>
          </p:cNvPr>
          <p:cNvSpPr txBox="1"/>
          <p:nvPr/>
        </p:nvSpPr>
        <p:spPr>
          <a:xfrm>
            <a:off x="5918615" y="2395020"/>
            <a:ext cx="2399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DINPro-Bold" panose="02000503030000020004" pitchFamily="50" charset="0"/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DINPro-Bold" panose="02000503030000020004" pitchFamily="50" charset="0"/>
              </a:rPr>
              <a:t>设计资深爱好者</a:t>
            </a:r>
          </a:p>
        </p:txBody>
      </p:sp>
      <p:pic>
        <p:nvPicPr>
          <p:cNvPr id="4" name="图片 3" descr="图片包含 户外, 日落, 太阳, 云&#10;&#10;描述已自动生成">
            <a:extLst>
              <a:ext uri="{FF2B5EF4-FFF2-40B4-BE49-F238E27FC236}">
                <a16:creationId xmlns:a16="http://schemas.microsoft.com/office/drawing/2014/main" id="{B4EF35CD-B336-FFBC-C22F-97CC2F6A219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33744" y="691358"/>
            <a:ext cx="1774160" cy="1774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4951293" y="2185628"/>
            <a:ext cx="22894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OPPOSans H"/>
                <a:ea typeface="OPPOSans H"/>
              </a:rPr>
              <a:t>牵牛星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6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B6AA9D"/>
            </a:gs>
            <a:gs pos="50400">
              <a:srgbClr val="CBC1B7"/>
            </a:gs>
            <a:gs pos="100000">
              <a:srgbClr val="D1C8B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122" name="直接连接符 4121">
            <a:extLst>
              <a:ext uri="{FF2B5EF4-FFF2-40B4-BE49-F238E27FC236}">
                <a16:creationId xmlns:a16="http://schemas.microsoft.com/office/drawing/2014/main" id="{5F0E0267-A02B-A8F5-E316-4D326CD55BDE}"/>
              </a:ext>
            </a:extLst>
          </p:cNvPr>
          <p:cNvCxnSpPr>
            <a:cxnSpLocks/>
          </p:cNvCxnSpPr>
          <p:nvPr/>
        </p:nvCxnSpPr>
        <p:spPr>
          <a:xfrm>
            <a:off x="11899707" y="2046563"/>
            <a:ext cx="0" cy="1306462"/>
          </a:xfrm>
          <a:prstGeom prst="line">
            <a:avLst/>
          </a:prstGeom>
          <a:ln w="15875">
            <a:solidFill>
              <a:srgbClr val="A9CB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2" name="直接连接符 1041">
            <a:extLst>
              <a:ext uri="{FF2B5EF4-FFF2-40B4-BE49-F238E27FC236}">
                <a16:creationId xmlns:a16="http://schemas.microsoft.com/office/drawing/2014/main" id="{3CB32CCC-71C1-12A3-7485-F0DA7D5FCD49}"/>
              </a:ext>
            </a:extLst>
          </p:cNvPr>
          <p:cNvCxnSpPr>
            <a:cxnSpLocks/>
          </p:cNvCxnSpPr>
          <p:nvPr/>
        </p:nvCxnSpPr>
        <p:spPr>
          <a:xfrm>
            <a:off x="299964" y="565298"/>
            <a:ext cx="0" cy="1689126"/>
          </a:xfrm>
          <a:prstGeom prst="line">
            <a:avLst/>
          </a:prstGeom>
          <a:ln w="158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4" name="椭圆 1043">
            <a:extLst>
              <a:ext uri="{FF2B5EF4-FFF2-40B4-BE49-F238E27FC236}">
                <a16:creationId xmlns:a16="http://schemas.microsoft.com/office/drawing/2014/main" id="{22527F20-9CDE-77FB-B33C-020336D25E0F}"/>
              </a:ext>
            </a:extLst>
          </p:cNvPr>
          <p:cNvSpPr/>
          <p:nvPr/>
        </p:nvSpPr>
        <p:spPr>
          <a:xfrm>
            <a:off x="297864" y="2591617"/>
            <a:ext cx="60755" cy="6075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梦源黑体 CN W16" panose="020B0200000000000000" pitchFamily="34" charset="-122"/>
            </a:endParaRPr>
          </a:p>
        </p:txBody>
      </p:sp>
      <p:sp>
        <p:nvSpPr>
          <p:cNvPr id="1045" name="椭圆 1044">
            <a:extLst>
              <a:ext uri="{FF2B5EF4-FFF2-40B4-BE49-F238E27FC236}">
                <a16:creationId xmlns:a16="http://schemas.microsoft.com/office/drawing/2014/main" id="{07114615-1811-7431-7D6E-1C68F8A971E0}"/>
              </a:ext>
            </a:extLst>
          </p:cNvPr>
          <p:cNvSpPr/>
          <p:nvPr/>
        </p:nvSpPr>
        <p:spPr>
          <a:xfrm>
            <a:off x="411133" y="2591617"/>
            <a:ext cx="60755" cy="6075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梦源黑体 CN W16" panose="020B0200000000000000" pitchFamily="34" charset="-122"/>
            </a:endParaRPr>
          </a:p>
        </p:txBody>
      </p:sp>
      <p:sp>
        <p:nvSpPr>
          <p:cNvPr id="1046" name="椭圆 1045">
            <a:extLst>
              <a:ext uri="{FF2B5EF4-FFF2-40B4-BE49-F238E27FC236}">
                <a16:creationId xmlns:a16="http://schemas.microsoft.com/office/drawing/2014/main" id="{9A6FE32E-8C24-0992-5017-8F3A2BD90988}"/>
              </a:ext>
            </a:extLst>
          </p:cNvPr>
          <p:cNvSpPr/>
          <p:nvPr/>
        </p:nvSpPr>
        <p:spPr>
          <a:xfrm>
            <a:off x="524402" y="2591617"/>
            <a:ext cx="60755" cy="6075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梦源黑体 CN W16" panose="020B0200000000000000" pitchFamily="34" charset="-122"/>
            </a:endParaRPr>
          </a:p>
        </p:txBody>
      </p:sp>
      <p:sp>
        <p:nvSpPr>
          <p:cNvPr id="1047" name="椭圆 1046">
            <a:extLst>
              <a:ext uri="{FF2B5EF4-FFF2-40B4-BE49-F238E27FC236}">
                <a16:creationId xmlns:a16="http://schemas.microsoft.com/office/drawing/2014/main" id="{F29021ED-F211-73A2-13D7-DCB5E145CD04}"/>
              </a:ext>
            </a:extLst>
          </p:cNvPr>
          <p:cNvSpPr/>
          <p:nvPr/>
        </p:nvSpPr>
        <p:spPr>
          <a:xfrm>
            <a:off x="297864" y="2690743"/>
            <a:ext cx="60755" cy="6075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梦源黑体 CN W16" panose="020B0200000000000000" pitchFamily="34" charset="-122"/>
            </a:endParaRPr>
          </a:p>
        </p:txBody>
      </p:sp>
      <p:sp>
        <p:nvSpPr>
          <p:cNvPr id="1048" name="椭圆 1047">
            <a:extLst>
              <a:ext uri="{FF2B5EF4-FFF2-40B4-BE49-F238E27FC236}">
                <a16:creationId xmlns:a16="http://schemas.microsoft.com/office/drawing/2014/main" id="{990272C0-0F7A-AA3C-16FF-474947A9C6F1}"/>
              </a:ext>
            </a:extLst>
          </p:cNvPr>
          <p:cNvSpPr/>
          <p:nvPr/>
        </p:nvSpPr>
        <p:spPr>
          <a:xfrm>
            <a:off x="411133" y="2690743"/>
            <a:ext cx="60755" cy="6075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梦源黑体 CN W16" panose="020B0200000000000000" pitchFamily="34" charset="-122"/>
            </a:endParaRPr>
          </a:p>
        </p:txBody>
      </p:sp>
      <p:sp>
        <p:nvSpPr>
          <p:cNvPr id="1049" name="椭圆 1048">
            <a:extLst>
              <a:ext uri="{FF2B5EF4-FFF2-40B4-BE49-F238E27FC236}">
                <a16:creationId xmlns:a16="http://schemas.microsoft.com/office/drawing/2014/main" id="{4C6FBAFA-D7E5-BD96-7A24-0CF1EE820D84}"/>
              </a:ext>
            </a:extLst>
          </p:cNvPr>
          <p:cNvSpPr/>
          <p:nvPr/>
        </p:nvSpPr>
        <p:spPr>
          <a:xfrm>
            <a:off x="524402" y="2690743"/>
            <a:ext cx="60755" cy="6075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梦源黑体 CN W16" panose="020B0200000000000000" pitchFamily="34" charset="-122"/>
            </a:endParaRPr>
          </a:p>
        </p:txBody>
      </p:sp>
      <p:sp>
        <p:nvSpPr>
          <p:cNvPr id="1050" name="椭圆 1049">
            <a:extLst>
              <a:ext uri="{FF2B5EF4-FFF2-40B4-BE49-F238E27FC236}">
                <a16:creationId xmlns:a16="http://schemas.microsoft.com/office/drawing/2014/main" id="{05D78659-91ED-B40B-7B95-BCDDD8618DB0}"/>
              </a:ext>
            </a:extLst>
          </p:cNvPr>
          <p:cNvSpPr/>
          <p:nvPr/>
        </p:nvSpPr>
        <p:spPr>
          <a:xfrm>
            <a:off x="297864" y="2789869"/>
            <a:ext cx="60755" cy="6075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梦源黑体 CN W16" panose="020B0200000000000000" pitchFamily="34" charset="-122"/>
            </a:endParaRPr>
          </a:p>
        </p:txBody>
      </p:sp>
      <p:sp>
        <p:nvSpPr>
          <p:cNvPr id="1051" name="椭圆 1050">
            <a:extLst>
              <a:ext uri="{FF2B5EF4-FFF2-40B4-BE49-F238E27FC236}">
                <a16:creationId xmlns:a16="http://schemas.microsoft.com/office/drawing/2014/main" id="{D6CBD92C-4E50-5482-4605-B710E783D7D0}"/>
              </a:ext>
            </a:extLst>
          </p:cNvPr>
          <p:cNvSpPr/>
          <p:nvPr/>
        </p:nvSpPr>
        <p:spPr>
          <a:xfrm>
            <a:off x="411133" y="2789869"/>
            <a:ext cx="60755" cy="6075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梦源黑体 CN W16" panose="020B0200000000000000" pitchFamily="34" charset="-122"/>
            </a:endParaRPr>
          </a:p>
        </p:txBody>
      </p:sp>
      <p:sp>
        <p:nvSpPr>
          <p:cNvPr id="1052" name="椭圆 1051">
            <a:extLst>
              <a:ext uri="{FF2B5EF4-FFF2-40B4-BE49-F238E27FC236}">
                <a16:creationId xmlns:a16="http://schemas.microsoft.com/office/drawing/2014/main" id="{B0F808EB-7071-6E4C-5CDA-C1C87CFDD1DD}"/>
              </a:ext>
            </a:extLst>
          </p:cNvPr>
          <p:cNvSpPr/>
          <p:nvPr/>
        </p:nvSpPr>
        <p:spPr>
          <a:xfrm>
            <a:off x="524402" y="2789869"/>
            <a:ext cx="60755" cy="6075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梦源黑体 CN W16" panose="020B0200000000000000" pitchFamily="34" charset="-122"/>
            </a:endParaRPr>
          </a:p>
        </p:txBody>
      </p:sp>
      <p:sp>
        <p:nvSpPr>
          <p:cNvPr id="1053" name="椭圆 1052">
            <a:extLst>
              <a:ext uri="{FF2B5EF4-FFF2-40B4-BE49-F238E27FC236}">
                <a16:creationId xmlns:a16="http://schemas.microsoft.com/office/drawing/2014/main" id="{210D34EE-C2A6-5E10-8C17-4B80E263A227}"/>
              </a:ext>
            </a:extLst>
          </p:cNvPr>
          <p:cNvSpPr/>
          <p:nvPr/>
        </p:nvSpPr>
        <p:spPr>
          <a:xfrm>
            <a:off x="297864" y="2888995"/>
            <a:ext cx="60755" cy="6075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梦源黑体 CN W16" panose="020B0200000000000000" pitchFamily="34" charset="-122"/>
            </a:endParaRPr>
          </a:p>
        </p:txBody>
      </p:sp>
      <p:sp>
        <p:nvSpPr>
          <p:cNvPr id="1054" name="椭圆 1053">
            <a:extLst>
              <a:ext uri="{FF2B5EF4-FFF2-40B4-BE49-F238E27FC236}">
                <a16:creationId xmlns:a16="http://schemas.microsoft.com/office/drawing/2014/main" id="{682AF023-D63A-4D1B-908F-CA17041641DE}"/>
              </a:ext>
            </a:extLst>
          </p:cNvPr>
          <p:cNvSpPr/>
          <p:nvPr/>
        </p:nvSpPr>
        <p:spPr>
          <a:xfrm>
            <a:off x="411133" y="2888995"/>
            <a:ext cx="60755" cy="6075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梦源黑体 CN W16" panose="020B0200000000000000" pitchFamily="34" charset="-122"/>
            </a:endParaRPr>
          </a:p>
        </p:txBody>
      </p:sp>
      <p:sp>
        <p:nvSpPr>
          <p:cNvPr id="1055" name="椭圆 1054">
            <a:extLst>
              <a:ext uri="{FF2B5EF4-FFF2-40B4-BE49-F238E27FC236}">
                <a16:creationId xmlns:a16="http://schemas.microsoft.com/office/drawing/2014/main" id="{EBE1C931-8EE5-C6C9-59C9-3ABF0741880B}"/>
              </a:ext>
            </a:extLst>
          </p:cNvPr>
          <p:cNvSpPr/>
          <p:nvPr/>
        </p:nvSpPr>
        <p:spPr>
          <a:xfrm>
            <a:off x="524402" y="2888995"/>
            <a:ext cx="60755" cy="6075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梦源黑体 CN W16" panose="020B0200000000000000" pitchFamily="34" charset="-122"/>
            </a:endParaRPr>
          </a:p>
        </p:txBody>
      </p:sp>
      <p:sp>
        <p:nvSpPr>
          <p:cNvPr id="4128" name="椭圆 4127">
            <a:extLst>
              <a:ext uri="{FF2B5EF4-FFF2-40B4-BE49-F238E27FC236}">
                <a16:creationId xmlns:a16="http://schemas.microsoft.com/office/drawing/2014/main" id="{0025A724-475F-E979-3E3F-841C8AA201D6}"/>
              </a:ext>
            </a:extLst>
          </p:cNvPr>
          <p:cNvSpPr/>
          <p:nvPr/>
        </p:nvSpPr>
        <p:spPr>
          <a:xfrm>
            <a:off x="297864" y="2988121"/>
            <a:ext cx="60755" cy="6075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梦源黑体 CN W16" panose="020B0200000000000000" pitchFamily="34" charset="-122"/>
            </a:endParaRPr>
          </a:p>
        </p:txBody>
      </p:sp>
      <p:sp>
        <p:nvSpPr>
          <p:cNvPr id="4129" name="椭圆 4128">
            <a:extLst>
              <a:ext uri="{FF2B5EF4-FFF2-40B4-BE49-F238E27FC236}">
                <a16:creationId xmlns:a16="http://schemas.microsoft.com/office/drawing/2014/main" id="{A49ABB3A-DFCD-E821-A17F-AF7B8122D73A}"/>
              </a:ext>
            </a:extLst>
          </p:cNvPr>
          <p:cNvSpPr/>
          <p:nvPr/>
        </p:nvSpPr>
        <p:spPr>
          <a:xfrm>
            <a:off x="411133" y="2988121"/>
            <a:ext cx="60755" cy="6075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梦源黑体 CN W16" panose="020B0200000000000000" pitchFamily="34" charset="-122"/>
            </a:endParaRPr>
          </a:p>
        </p:txBody>
      </p:sp>
      <p:sp>
        <p:nvSpPr>
          <p:cNvPr id="4130" name="椭圆 4129">
            <a:extLst>
              <a:ext uri="{FF2B5EF4-FFF2-40B4-BE49-F238E27FC236}">
                <a16:creationId xmlns:a16="http://schemas.microsoft.com/office/drawing/2014/main" id="{B41C041C-C3F2-EB52-26B8-C1F83A1142EF}"/>
              </a:ext>
            </a:extLst>
          </p:cNvPr>
          <p:cNvSpPr/>
          <p:nvPr/>
        </p:nvSpPr>
        <p:spPr>
          <a:xfrm>
            <a:off x="524402" y="2988121"/>
            <a:ext cx="60755" cy="6075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梦源黑体 CN W16" panose="020B0200000000000000" pitchFamily="34" charset="-122"/>
            </a:endParaRPr>
          </a:p>
        </p:txBody>
      </p:sp>
      <p:sp>
        <p:nvSpPr>
          <p:cNvPr id="4131" name="椭圆 4130">
            <a:extLst>
              <a:ext uri="{FF2B5EF4-FFF2-40B4-BE49-F238E27FC236}">
                <a16:creationId xmlns:a16="http://schemas.microsoft.com/office/drawing/2014/main" id="{893C07EF-B295-8ACE-C889-C2E419E905F5}"/>
              </a:ext>
            </a:extLst>
          </p:cNvPr>
          <p:cNvSpPr/>
          <p:nvPr/>
        </p:nvSpPr>
        <p:spPr>
          <a:xfrm>
            <a:off x="297864" y="3087247"/>
            <a:ext cx="60755" cy="6075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梦源黑体 CN W16" panose="020B0200000000000000" pitchFamily="34" charset="-122"/>
            </a:endParaRPr>
          </a:p>
        </p:txBody>
      </p:sp>
      <p:sp>
        <p:nvSpPr>
          <p:cNvPr id="4132" name="椭圆 4131">
            <a:extLst>
              <a:ext uri="{FF2B5EF4-FFF2-40B4-BE49-F238E27FC236}">
                <a16:creationId xmlns:a16="http://schemas.microsoft.com/office/drawing/2014/main" id="{16F276C3-7696-67E1-EFAA-69E3A8E0FCE1}"/>
              </a:ext>
            </a:extLst>
          </p:cNvPr>
          <p:cNvSpPr/>
          <p:nvPr/>
        </p:nvSpPr>
        <p:spPr>
          <a:xfrm>
            <a:off x="411133" y="3087247"/>
            <a:ext cx="60755" cy="6075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梦源黑体 CN W16" panose="020B0200000000000000" pitchFamily="34" charset="-122"/>
            </a:endParaRPr>
          </a:p>
        </p:txBody>
      </p:sp>
      <p:sp>
        <p:nvSpPr>
          <p:cNvPr id="4133" name="椭圆 4132">
            <a:extLst>
              <a:ext uri="{FF2B5EF4-FFF2-40B4-BE49-F238E27FC236}">
                <a16:creationId xmlns:a16="http://schemas.microsoft.com/office/drawing/2014/main" id="{1FFE0F07-A574-7985-E52F-0B1AE979B412}"/>
              </a:ext>
            </a:extLst>
          </p:cNvPr>
          <p:cNvSpPr/>
          <p:nvPr/>
        </p:nvSpPr>
        <p:spPr>
          <a:xfrm>
            <a:off x="524402" y="3087247"/>
            <a:ext cx="60755" cy="6075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梦源黑体 CN W16" panose="020B0200000000000000" pitchFamily="34" charset="-122"/>
            </a:endParaRPr>
          </a:p>
        </p:txBody>
      </p:sp>
      <p:sp>
        <p:nvSpPr>
          <p:cNvPr id="4134" name="椭圆 4133">
            <a:extLst>
              <a:ext uri="{FF2B5EF4-FFF2-40B4-BE49-F238E27FC236}">
                <a16:creationId xmlns:a16="http://schemas.microsoft.com/office/drawing/2014/main" id="{5A18421B-DDAB-6639-7BFF-C8DECE163902}"/>
              </a:ext>
            </a:extLst>
          </p:cNvPr>
          <p:cNvSpPr/>
          <p:nvPr/>
        </p:nvSpPr>
        <p:spPr>
          <a:xfrm>
            <a:off x="297864" y="3186373"/>
            <a:ext cx="60755" cy="6075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梦源黑体 CN W16" panose="020B0200000000000000" pitchFamily="34" charset="-122"/>
            </a:endParaRPr>
          </a:p>
        </p:txBody>
      </p:sp>
      <p:sp>
        <p:nvSpPr>
          <p:cNvPr id="4135" name="椭圆 4134">
            <a:extLst>
              <a:ext uri="{FF2B5EF4-FFF2-40B4-BE49-F238E27FC236}">
                <a16:creationId xmlns:a16="http://schemas.microsoft.com/office/drawing/2014/main" id="{F95F71C8-3B9A-7EB0-09D4-92695924501D}"/>
              </a:ext>
            </a:extLst>
          </p:cNvPr>
          <p:cNvSpPr/>
          <p:nvPr/>
        </p:nvSpPr>
        <p:spPr>
          <a:xfrm>
            <a:off x="411133" y="3186373"/>
            <a:ext cx="60755" cy="6075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梦源黑体 CN W16" panose="020B0200000000000000" pitchFamily="34" charset="-122"/>
            </a:endParaRPr>
          </a:p>
        </p:txBody>
      </p:sp>
      <p:sp>
        <p:nvSpPr>
          <p:cNvPr id="4136" name="椭圆 4135">
            <a:extLst>
              <a:ext uri="{FF2B5EF4-FFF2-40B4-BE49-F238E27FC236}">
                <a16:creationId xmlns:a16="http://schemas.microsoft.com/office/drawing/2014/main" id="{E80A283E-BC69-87AD-260F-E398CE950C87}"/>
              </a:ext>
            </a:extLst>
          </p:cNvPr>
          <p:cNvSpPr/>
          <p:nvPr/>
        </p:nvSpPr>
        <p:spPr>
          <a:xfrm>
            <a:off x="524402" y="3186373"/>
            <a:ext cx="60755" cy="6075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梦源黑体 CN W16" panose="020B0200000000000000" pitchFamily="34" charset="-122"/>
            </a:endParaRPr>
          </a:p>
        </p:txBody>
      </p:sp>
      <p:sp>
        <p:nvSpPr>
          <p:cNvPr id="4137" name="椭圆 4136">
            <a:extLst>
              <a:ext uri="{FF2B5EF4-FFF2-40B4-BE49-F238E27FC236}">
                <a16:creationId xmlns:a16="http://schemas.microsoft.com/office/drawing/2014/main" id="{2B84D227-0E9A-58A1-37CA-0A3051572A85}"/>
              </a:ext>
            </a:extLst>
          </p:cNvPr>
          <p:cNvSpPr/>
          <p:nvPr/>
        </p:nvSpPr>
        <p:spPr>
          <a:xfrm>
            <a:off x="297864" y="3285499"/>
            <a:ext cx="60755" cy="6075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梦源黑体 CN W16" panose="020B0200000000000000" pitchFamily="34" charset="-122"/>
            </a:endParaRPr>
          </a:p>
        </p:txBody>
      </p:sp>
      <p:sp>
        <p:nvSpPr>
          <p:cNvPr id="4138" name="椭圆 4137">
            <a:extLst>
              <a:ext uri="{FF2B5EF4-FFF2-40B4-BE49-F238E27FC236}">
                <a16:creationId xmlns:a16="http://schemas.microsoft.com/office/drawing/2014/main" id="{12497B28-12F5-4A95-D187-4D013D90BC9F}"/>
              </a:ext>
            </a:extLst>
          </p:cNvPr>
          <p:cNvSpPr/>
          <p:nvPr/>
        </p:nvSpPr>
        <p:spPr>
          <a:xfrm>
            <a:off x="411133" y="3285499"/>
            <a:ext cx="60755" cy="6075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梦源黑体 CN W16" panose="020B0200000000000000" pitchFamily="34" charset="-122"/>
            </a:endParaRPr>
          </a:p>
        </p:txBody>
      </p:sp>
      <p:sp>
        <p:nvSpPr>
          <p:cNvPr id="4139" name="椭圆 4138">
            <a:extLst>
              <a:ext uri="{FF2B5EF4-FFF2-40B4-BE49-F238E27FC236}">
                <a16:creationId xmlns:a16="http://schemas.microsoft.com/office/drawing/2014/main" id="{AD179E9E-DA81-4244-3B2E-E9607FC2C33E}"/>
              </a:ext>
            </a:extLst>
          </p:cNvPr>
          <p:cNvSpPr/>
          <p:nvPr/>
        </p:nvSpPr>
        <p:spPr>
          <a:xfrm>
            <a:off x="524402" y="3285499"/>
            <a:ext cx="60755" cy="6075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梦源黑体 CN W16" panose="020B0200000000000000" pitchFamily="34" charset="-122"/>
            </a:endParaRPr>
          </a:p>
        </p:txBody>
      </p:sp>
      <p:sp>
        <p:nvSpPr>
          <p:cNvPr id="4140" name="椭圆 4139">
            <a:extLst>
              <a:ext uri="{FF2B5EF4-FFF2-40B4-BE49-F238E27FC236}">
                <a16:creationId xmlns:a16="http://schemas.microsoft.com/office/drawing/2014/main" id="{2BABC7B4-205D-4B0D-A44B-02BFA42BBEC9}"/>
              </a:ext>
            </a:extLst>
          </p:cNvPr>
          <p:cNvSpPr/>
          <p:nvPr/>
        </p:nvSpPr>
        <p:spPr>
          <a:xfrm>
            <a:off x="297864" y="3384625"/>
            <a:ext cx="60755" cy="6075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梦源黑体 CN W16" panose="020B0200000000000000" pitchFamily="34" charset="-122"/>
            </a:endParaRPr>
          </a:p>
        </p:txBody>
      </p:sp>
      <p:sp>
        <p:nvSpPr>
          <p:cNvPr id="4141" name="椭圆 4140">
            <a:extLst>
              <a:ext uri="{FF2B5EF4-FFF2-40B4-BE49-F238E27FC236}">
                <a16:creationId xmlns:a16="http://schemas.microsoft.com/office/drawing/2014/main" id="{2E584983-FCE4-CE58-6B72-6DA30873B380}"/>
              </a:ext>
            </a:extLst>
          </p:cNvPr>
          <p:cNvSpPr/>
          <p:nvPr/>
        </p:nvSpPr>
        <p:spPr>
          <a:xfrm>
            <a:off x="411133" y="3384625"/>
            <a:ext cx="60755" cy="6075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梦源黑体 CN W16" panose="020B0200000000000000" pitchFamily="34" charset="-122"/>
            </a:endParaRPr>
          </a:p>
        </p:txBody>
      </p:sp>
      <p:sp>
        <p:nvSpPr>
          <p:cNvPr id="4142" name="椭圆 4141">
            <a:extLst>
              <a:ext uri="{FF2B5EF4-FFF2-40B4-BE49-F238E27FC236}">
                <a16:creationId xmlns:a16="http://schemas.microsoft.com/office/drawing/2014/main" id="{EFEDFA34-4014-35A6-BF37-6F2B1AFCC65B}"/>
              </a:ext>
            </a:extLst>
          </p:cNvPr>
          <p:cNvSpPr/>
          <p:nvPr/>
        </p:nvSpPr>
        <p:spPr>
          <a:xfrm>
            <a:off x="524402" y="3384625"/>
            <a:ext cx="60755" cy="6075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梦源黑体 CN W16" panose="020B0200000000000000" pitchFamily="34" charset="-122"/>
            </a:endParaRPr>
          </a:p>
        </p:txBody>
      </p:sp>
      <p:grpSp>
        <p:nvGrpSpPr>
          <p:cNvPr id="4143" name="组合 4142">
            <a:extLst>
              <a:ext uri="{FF2B5EF4-FFF2-40B4-BE49-F238E27FC236}">
                <a16:creationId xmlns:a16="http://schemas.microsoft.com/office/drawing/2014/main" id="{93833B82-B9DD-2329-860D-600F665675F7}"/>
              </a:ext>
            </a:extLst>
          </p:cNvPr>
          <p:cNvGrpSpPr/>
          <p:nvPr/>
        </p:nvGrpSpPr>
        <p:grpSpPr>
          <a:xfrm>
            <a:off x="11404926" y="427053"/>
            <a:ext cx="513831" cy="853763"/>
            <a:chOff x="11334487" y="504543"/>
            <a:chExt cx="513831" cy="853763"/>
          </a:xfrm>
          <a:solidFill>
            <a:schemeClr val="accent1"/>
          </a:solidFill>
        </p:grpSpPr>
        <p:sp>
          <p:nvSpPr>
            <p:cNvPr id="4144" name="椭圆 4143">
              <a:extLst>
                <a:ext uri="{FF2B5EF4-FFF2-40B4-BE49-F238E27FC236}">
                  <a16:creationId xmlns:a16="http://schemas.microsoft.com/office/drawing/2014/main" id="{964D88BE-9D61-CBCB-895F-199025E6B511}"/>
                </a:ext>
              </a:extLst>
            </p:cNvPr>
            <p:cNvSpPr/>
            <p:nvPr/>
          </p:nvSpPr>
          <p:spPr>
            <a:xfrm>
              <a:off x="11334487" y="504543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45" name="椭圆 4144">
              <a:extLst>
                <a:ext uri="{FF2B5EF4-FFF2-40B4-BE49-F238E27FC236}">
                  <a16:creationId xmlns:a16="http://schemas.microsoft.com/office/drawing/2014/main" id="{E91145D7-4C30-C4C0-B6CC-912C1CE33EE9}"/>
                </a:ext>
              </a:extLst>
            </p:cNvPr>
            <p:cNvSpPr/>
            <p:nvPr/>
          </p:nvSpPr>
          <p:spPr>
            <a:xfrm>
              <a:off x="11447756" y="504543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46" name="椭圆 4145">
              <a:extLst>
                <a:ext uri="{FF2B5EF4-FFF2-40B4-BE49-F238E27FC236}">
                  <a16:creationId xmlns:a16="http://schemas.microsoft.com/office/drawing/2014/main" id="{730490D2-D028-A3A3-0B1E-EB0CF96FF7A0}"/>
                </a:ext>
              </a:extLst>
            </p:cNvPr>
            <p:cNvSpPr/>
            <p:nvPr/>
          </p:nvSpPr>
          <p:spPr>
            <a:xfrm>
              <a:off x="11561025" y="504543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47" name="椭圆 4146">
              <a:extLst>
                <a:ext uri="{FF2B5EF4-FFF2-40B4-BE49-F238E27FC236}">
                  <a16:creationId xmlns:a16="http://schemas.microsoft.com/office/drawing/2014/main" id="{6904C4F2-C00C-B108-35D1-78C1C710F7ED}"/>
                </a:ext>
              </a:extLst>
            </p:cNvPr>
            <p:cNvSpPr/>
            <p:nvPr/>
          </p:nvSpPr>
          <p:spPr>
            <a:xfrm>
              <a:off x="11674294" y="504543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48" name="椭圆 4147">
              <a:extLst>
                <a:ext uri="{FF2B5EF4-FFF2-40B4-BE49-F238E27FC236}">
                  <a16:creationId xmlns:a16="http://schemas.microsoft.com/office/drawing/2014/main" id="{8799A185-10A6-8C35-A92B-1306F88B086E}"/>
                </a:ext>
              </a:extLst>
            </p:cNvPr>
            <p:cNvSpPr/>
            <p:nvPr/>
          </p:nvSpPr>
          <p:spPr>
            <a:xfrm>
              <a:off x="11787563" y="504543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49" name="椭圆 4148">
              <a:extLst>
                <a:ext uri="{FF2B5EF4-FFF2-40B4-BE49-F238E27FC236}">
                  <a16:creationId xmlns:a16="http://schemas.microsoft.com/office/drawing/2014/main" id="{E6D7419B-955C-4794-5A9A-68C5D719A3F8}"/>
                </a:ext>
              </a:extLst>
            </p:cNvPr>
            <p:cNvSpPr/>
            <p:nvPr/>
          </p:nvSpPr>
          <p:spPr>
            <a:xfrm>
              <a:off x="11334487" y="603669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50" name="椭圆 4149">
              <a:extLst>
                <a:ext uri="{FF2B5EF4-FFF2-40B4-BE49-F238E27FC236}">
                  <a16:creationId xmlns:a16="http://schemas.microsoft.com/office/drawing/2014/main" id="{A373C8C1-BD31-5039-4660-F17554D6369F}"/>
                </a:ext>
              </a:extLst>
            </p:cNvPr>
            <p:cNvSpPr/>
            <p:nvPr/>
          </p:nvSpPr>
          <p:spPr>
            <a:xfrm>
              <a:off x="11447756" y="603669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51" name="椭圆 4150">
              <a:extLst>
                <a:ext uri="{FF2B5EF4-FFF2-40B4-BE49-F238E27FC236}">
                  <a16:creationId xmlns:a16="http://schemas.microsoft.com/office/drawing/2014/main" id="{65CD12CE-49D5-244D-4820-6CD11884F6B8}"/>
                </a:ext>
              </a:extLst>
            </p:cNvPr>
            <p:cNvSpPr/>
            <p:nvPr/>
          </p:nvSpPr>
          <p:spPr>
            <a:xfrm>
              <a:off x="11561025" y="603669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52" name="椭圆 4151">
              <a:extLst>
                <a:ext uri="{FF2B5EF4-FFF2-40B4-BE49-F238E27FC236}">
                  <a16:creationId xmlns:a16="http://schemas.microsoft.com/office/drawing/2014/main" id="{DCD2647E-AE32-A4D4-6A81-3B4FA07A425E}"/>
                </a:ext>
              </a:extLst>
            </p:cNvPr>
            <p:cNvSpPr/>
            <p:nvPr/>
          </p:nvSpPr>
          <p:spPr>
            <a:xfrm>
              <a:off x="11674294" y="603669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53" name="椭圆 4152">
              <a:extLst>
                <a:ext uri="{FF2B5EF4-FFF2-40B4-BE49-F238E27FC236}">
                  <a16:creationId xmlns:a16="http://schemas.microsoft.com/office/drawing/2014/main" id="{0B35395D-9304-4F6E-D63B-980191831256}"/>
                </a:ext>
              </a:extLst>
            </p:cNvPr>
            <p:cNvSpPr/>
            <p:nvPr/>
          </p:nvSpPr>
          <p:spPr>
            <a:xfrm>
              <a:off x="11787563" y="603669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54" name="椭圆 4153">
              <a:extLst>
                <a:ext uri="{FF2B5EF4-FFF2-40B4-BE49-F238E27FC236}">
                  <a16:creationId xmlns:a16="http://schemas.microsoft.com/office/drawing/2014/main" id="{C3FAE4A4-F6CF-BFE2-793B-4F0B6C3FD57C}"/>
                </a:ext>
              </a:extLst>
            </p:cNvPr>
            <p:cNvSpPr/>
            <p:nvPr/>
          </p:nvSpPr>
          <p:spPr>
            <a:xfrm>
              <a:off x="11334487" y="702795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55" name="椭圆 4154">
              <a:extLst>
                <a:ext uri="{FF2B5EF4-FFF2-40B4-BE49-F238E27FC236}">
                  <a16:creationId xmlns:a16="http://schemas.microsoft.com/office/drawing/2014/main" id="{EBE2D243-E132-92DF-9597-A847EFA81C3E}"/>
                </a:ext>
              </a:extLst>
            </p:cNvPr>
            <p:cNvSpPr/>
            <p:nvPr/>
          </p:nvSpPr>
          <p:spPr>
            <a:xfrm>
              <a:off x="11447756" y="702795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56" name="椭圆 4155">
              <a:extLst>
                <a:ext uri="{FF2B5EF4-FFF2-40B4-BE49-F238E27FC236}">
                  <a16:creationId xmlns:a16="http://schemas.microsoft.com/office/drawing/2014/main" id="{23F2E8D8-BC93-13AB-44ED-BD2D19CDF340}"/>
                </a:ext>
              </a:extLst>
            </p:cNvPr>
            <p:cNvSpPr/>
            <p:nvPr/>
          </p:nvSpPr>
          <p:spPr>
            <a:xfrm>
              <a:off x="11561025" y="702795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57" name="椭圆 4156">
              <a:extLst>
                <a:ext uri="{FF2B5EF4-FFF2-40B4-BE49-F238E27FC236}">
                  <a16:creationId xmlns:a16="http://schemas.microsoft.com/office/drawing/2014/main" id="{2DCF477F-4D40-DB07-6A3A-3BB1C9A9953E}"/>
                </a:ext>
              </a:extLst>
            </p:cNvPr>
            <p:cNvSpPr/>
            <p:nvPr/>
          </p:nvSpPr>
          <p:spPr>
            <a:xfrm>
              <a:off x="11674294" y="702795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58" name="椭圆 4157">
              <a:extLst>
                <a:ext uri="{FF2B5EF4-FFF2-40B4-BE49-F238E27FC236}">
                  <a16:creationId xmlns:a16="http://schemas.microsoft.com/office/drawing/2014/main" id="{1F04CC54-B163-9D1A-6D96-1E8A0EDF539C}"/>
                </a:ext>
              </a:extLst>
            </p:cNvPr>
            <p:cNvSpPr/>
            <p:nvPr/>
          </p:nvSpPr>
          <p:spPr>
            <a:xfrm>
              <a:off x="11787563" y="702795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59" name="椭圆 4158">
              <a:extLst>
                <a:ext uri="{FF2B5EF4-FFF2-40B4-BE49-F238E27FC236}">
                  <a16:creationId xmlns:a16="http://schemas.microsoft.com/office/drawing/2014/main" id="{4FF76C13-CFD1-93F1-264F-B2BB0B6AA03E}"/>
                </a:ext>
              </a:extLst>
            </p:cNvPr>
            <p:cNvSpPr/>
            <p:nvPr/>
          </p:nvSpPr>
          <p:spPr>
            <a:xfrm>
              <a:off x="11334487" y="801921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60" name="椭圆 4159">
              <a:extLst>
                <a:ext uri="{FF2B5EF4-FFF2-40B4-BE49-F238E27FC236}">
                  <a16:creationId xmlns:a16="http://schemas.microsoft.com/office/drawing/2014/main" id="{597B01D7-1DEF-9753-E826-AFA23C404D61}"/>
                </a:ext>
              </a:extLst>
            </p:cNvPr>
            <p:cNvSpPr/>
            <p:nvPr/>
          </p:nvSpPr>
          <p:spPr>
            <a:xfrm>
              <a:off x="11447756" y="801921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61" name="椭圆 4160">
              <a:extLst>
                <a:ext uri="{FF2B5EF4-FFF2-40B4-BE49-F238E27FC236}">
                  <a16:creationId xmlns:a16="http://schemas.microsoft.com/office/drawing/2014/main" id="{475940DF-E376-4284-75E6-801DD370DD05}"/>
                </a:ext>
              </a:extLst>
            </p:cNvPr>
            <p:cNvSpPr/>
            <p:nvPr/>
          </p:nvSpPr>
          <p:spPr>
            <a:xfrm>
              <a:off x="11561025" y="801921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62" name="椭圆 4161">
              <a:extLst>
                <a:ext uri="{FF2B5EF4-FFF2-40B4-BE49-F238E27FC236}">
                  <a16:creationId xmlns:a16="http://schemas.microsoft.com/office/drawing/2014/main" id="{19C6205F-133C-4E74-C7A6-A027B7650B69}"/>
                </a:ext>
              </a:extLst>
            </p:cNvPr>
            <p:cNvSpPr/>
            <p:nvPr/>
          </p:nvSpPr>
          <p:spPr>
            <a:xfrm>
              <a:off x="11674294" y="801921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63" name="椭圆 4162">
              <a:extLst>
                <a:ext uri="{FF2B5EF4-FFF2-40B4-BE49-F238E27FC236}">
                  <a16:creationId xmlns:a16="http://schemas.microsoft.com/office/drawing/2014/main" id="{9B3FC51D-7E7D-9A2B-D4DF-67EB4CC3AD77}"/>
                </a:ext>
              </a:extLst>
            </p:cNvPr>
            <p:cNvSpPr/>
            <p:nvPr/>
          </p:nvSpPr>
          <p:spPr>
            <a:xfrm>
              <a:off x="11787563" y="801921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64" name="椭圆 4163">
              <a:extLst>
                <a:ext uri="{FF2B5EF4-FFF2-40B4-BE49-F238E27FC236}">
                  <a16:creationId xmlns:a16="http://schemas.microsoft.com/office/drawing/2014/main" id="{BA7F21BF-7FFF-DC4F-0D86-21D9DA28400D}"/>
                </a:ext>
              </a:extLst>
            </p:cNvPr>
            <p:cNvSpPr/>
            <p:nvPr/>
          </p:nvSpPr>
          <p:spPr>
            <a:xfrm>
              <a:off x="11334487" y="901047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65" name="椭圆 4164">
              <a:extLst>
                <a:ext uri="{FF2B5EF4-FFF2-40B4-BE49-F238E27FC236}">
                  <a16:creationId xmlns:a16="http://schemas.microsoft.com/office/drawing/2014/main" id="{167D3998-2DED-FC61-93E3-C041CF41F9A1}"/>
                </a:ext>
              </a:extLst>
            </p:cNvPr>
            <p:cNvSpPr/>
            <p:nvPr/>
          </p:nvSpPr>
          <p:spPr>
            <a:xfrm>
              <a:off x="11447756" y="901047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66" name="椭圆 4165">
              <a:extLst>
                <a:ext uri="{FF2B5EF4-FFF2-40B4-BE49-F238E27FC236}">
                  <a16:creationId xmlns:a16="http://schemas.microsoft.com/office/drawing/2014/main" id="{FE25E843-4692-E23C-0D67-776492E8290A}"/>
                </a:ext>
              </a:extLst>
            </p:cNvPr>
            <p:cNvSpPr/>
            <p:nvPr/>
          </p:nvSpPr>
          <p:spPr>
            <a:xfrm>
              <a:off x="11561025" y="901047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67" name="椭圆 4166">
              <a:extLst>
                <a:ext uri="{FF2B5EF4-FFF2-40B4-BE49-F238E27FC236}">
                  <a16:creationId xmlns:a16="http://schemas.microsoft.com/office/drawing/2014/main" id="{038BC65E-AF91-647F-2FB4-DA3115E68BC2}"/>
                </a:ext>
              </a:extLst>
            </p:cNvPr>
            <p:cNvSpPr/>
            <p:nvPr/>
          </p:nvSpPr>
          <p:spPr>
            <a:xfrm>
              <a:off x="11674294" y="901047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68" name="椭圆 4167">
              <a:extLst>
                <a:ext uri="{FF2B5EF4-FFF2-40B4-BE49-F238E27FC236}">
                  <a16:creationId xmlns:a16="http://schemas.microsoft.com/office/drawing/2014/main" id="{22541E3F-F368-9907-D579-12A14391BEC6}"/>
                </a:ext>
              </a:extLst>
            </p:cNvPr>
            <p:cNvSpPr/>
            <p:nvPr/>
          </p:nvSpPr>
          <p:spPr>
            <a:xfrm>
              <a:off x="11787563" y="901047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69" name="椭圆 4168">
              <a:extLst>
                <a:ext uri="{FF2B5EF4-FFF2-40B4-BE49-F238E27FC236}">
                  <a16:creationId xmlns:a16="http://schemas.microsoft.com/office/drawing/2014/main" id="{931313AD-FACA-8A89-13CF-52ED4B568392}"/>
                </a:ext>
              </a:extLst>
            </p:cNvPr>
            <p:cNvSpPr/>
            <p:nvPr/>
          </p:nvSpPr>
          <p:spPr>
            <a:xfrm>
              <a:off x="11334487" y="1000173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70" name="椭圆 4169">
              <a:extLst>
                <a:ext uri="{FF2B5EF4-FFF2-40B4-BE49-F238E27FC236}">
                  <a16:creationId xmlns:a16="http://schemas.microsoft.com/office/drawing/2014/main" id="{FA0E4926-E4D1-C322-A451-68F1787CCA83}"/>
                </a:ext>
              </a:extLst>
            </p:cNvPr>
            <p:cNvSpPr/>
            <p:nvPr/>
          </p:nvSpPr>
          <p:spPr>
            <a:xfrm>
              <a:off x="11447756" y="1000173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71" name="椭圆 4170">
              <a:extLst>
                <a:ext uri="{FF2B5EF4-FFF2-40B4-BE49-F238E27FC236}">
                  <a16:creationId xmlns:a16="http://schemas.microsoft.com/office/drawing/2014/main" id="{C22BECBF-2879-0883-8301-3BCA8A371380}"/>
                </a:ext>
              </a:extLst>
            </p:cNvPr>
            <p:cNvSpPr/>
            <p:nvPr/>
          </p:nvSpPr>
          <p:spPr>
            <a:xfrm>
              <a:off x="11561025" y="1000173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72" name="椭圆 4171">
              <a:extLst>
                <a:ext uri="{FF2B5EF4-FFF2-40B4-BE49-F238E27FC236}">
                  <a16:creationId xmlns:a16="http://schemas.microsoft.com/office/drawing/2014/main" id="{9A66D4F4-F55F-0F80-182F-02642C953F3F}"/>
                </a:ext>
              </a:extLst>
            </p:cNvPr>
            <p:cNvSpPr/>
            <p:nvPr/>
          </p:nvSpPr>
          <p:spPr>
            <a:xfrm>
              <a:off x="11674294" y="1000173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73" name="椭圆 4172">
              <a:extLst>
                <a:ext uri="{FF2B5EF4-FFF2-40B4-BE49-F238E27FC236}">
                  <a16:creationId xmlns:a16="http://schemas.microsoft.com/office/drawing/2014/main" id="{CE93AB2B-345A-E716-6FF8-6687572D1A3B}"/>
                </a:ext>
              </a:extLst>
            </p:cNvPr>
            <p:cNvSpPr/>
            <p:nvPr/>
          </p:nvSpPr>
          <p:spPr>
            <a:xfrm>
              <a:off x="11787563" y="1000173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74" name="椭圆 4173">
              <a:extLst>
                <a:ext uri="{FF2B5EF4-FFF2-40B4-BE49-F238E27FC236}">
                  <a16:creationId xmlns:a16="http://schemas.microsoft.com/office/drawing/2014/main" id="{6D82FB5A-DE5F-7F99-A20D-A0EC8FE02F67}"/>
                </a:ext>
              </a:extLst>
            </p:cNvPr>
            <p:cNvSpPr/>
            <p:nvPr/>
          </p:nvSpPr>
          <p:spPr>
            <a:xfrm>
              <a:off x="11334487" y="1099299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75" name="椭圆 4174">
              <a:extLst>
                <a:ext uri="{FF2B5EF4-FFF2-40B4-BE49-F238E27FC236}">
                  <a16:creationId xmlns:a16="http://schemas.microsoft.com/office/drawing/2014/main" id="{0A9CB782-6441-C96A-B981-5D4ADB6A1233}"/>
                </a:ext>
              </a:extLst>
            </p:cNvPr>
            <p:cNvSpPr/>
            <p:nvPr/>
          </p:nvSpPr>
          <p:spPr>
            <a:xfrm>
              <a:off x="11447756" y="1099299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76" name="椭圆 4175">
              <a:extLst>
                <a:ext uri="{FF2B5EF4-FFF2-40B4-BE49-F238E27FC236}">
                  <a16:creationId xmlns:a16="http://schemas.microsoft.com/office/drawing/2014/main" id="{2BA60277-1412-FB6E-39F8-32A0C6F5FFD1}"/>
                </a:ext>
              </a:extLst>
            </p:cNvPr>
            <p:cNvSpPr/>
            <p:nvPr/>
          </p:nvSpPr>
          <p:spPr>
            <a:xfrm>
              <a:off x="11561025" y="1099299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77" name="椭圆 4176">
              <a:extLst>
                <a:ext uri="{FF2B5EF4-FFF2-40B4-BE49-F238E27FC236}">
                  <a16:creationId xmlns:a16="http://schemas.microsoft.com/office/drawing/2014/main" id="{EE7B66B3-92BB-B000-6EF6-5AED0E3ECE94}"/>
                </a:ext>
              </a:extLst>
            </p:cNvPr>
            <p:cNvSpPr/>
            <p:nvPr/>
          </p:nvSpPr>
          <p:spPr>
            <a:xfrm>
              <a:off x="11674294" y="1099299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78" name="椭圆 4177">
              <a:extLst>
                <a:ext uri="{FF2B5EF4-FFF2-40B4-BE49-F238E27FC236}">
                  <a16:creationId xmlns:a16="http://schemas.microsoft.com/office/drawing/2014/main" id="{CE3E8B0B-3B56-CB16-8F00-94D42777C187}"/>
                </a:ext>
              </a:extLst>
            </p:cNvPr>
            <p:cNvSpPr/>
            <p:nvPr/>
          </p:nvSpPr>
          <p:spPr>
            <a:xfrm>
              <a:off x="11787563" y="1099299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79" name="椭圆 4178">
              <a:extLst>
                <a:ext uri="{FF2B5EF4-FFF2-40B4-BE49-F238E27FC236}">
                  <a16:creationId xmlns:a16="http://schemas.microsoft.com/office/drawing/2014/main" id="{59BBA75D-B7EE-9496-518A-B75BE1F01ADD}"/>
                </a:ext>
              </a:extLst>
            </p:cNvPr>
            <p:cNvSpPr/>
            <p:nvPr/>
          </p:nvSpPr>
          <p:spPr>
            <a:xfrm>
              <a:off x="11334487" y="1198425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80" name="椭圆 4179">
              <a:extLst>
                <a:ext uri="{FF2B5EF4-FFF2-40B4-BE49-F238E27FC236}">
                  <a16:creationId xmlns:a16="http://schemas.microsoft.com/office/drawing/2014/main" id="{783D5BEC-E7FD-48F0-6C42-1FB6F925008F}"/>
                </a:ext>
              </a:extLst>
            </p:cNvPr>
            <p:cNvSpPr/>
            <p:nvPr/>
          </p:nvSpPr>
          <p:spPr>
            <a:xfrm>
              <a:off x="11447756" y="1198425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81" name="椭圆 4180">
              <a:extLst>
                <a:ext uri="{FF2B5EF4-FFF2-40B4-BE49-F238E27FC236}">
                  <a16:creationId xmlns:a16="http://schemas.microsoft.com/office/drawing/2014/main" id="{D0298A3A-713C-D4B3-3B32-AC4A5770FC3E}"/>
                </a:ext>
              </a:extLst>
            </p:cNvPr>
            <p:cNvSpPr/>
            <p:nvPr/>
          </p:nvSpPr>
          <p:spPr>
            <a:xfrm>
              <a:off x="11561025" y="1198425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82" name="椭圆 4181">
              <a:extLst>
                <a:ext uri="{FF2B5EF4-FFF2-40B4-BE49-F238E27FC236}">
                  <a16:creationId xmlns:a16="http://schemas.microsoft.com/office/drawing/2014/main" id="{35225549-FC24-A4A2-262A-6F90BA968959}"/>
                </a:ext>
              </a:extLst>
            </p:cNvPr>
            <p:cNvSpPr/>
            <p:nvPr/>
          </p:nvSpPr>
          <p:spPr>
            <a:xfrm>
              <a:off x="11674294" y="1198425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83" name="椭圆 4182">
              <a:extLst>
                <a:ext uri="{FF2B5EF4-FFF2-40B4-BE49-F238E27FC236}">
                  <a16:creationId xmlns:a16="http://schemas.microsoft.com/office/drawing/2014/main" id="{D710D098-B55D-4437-6221-1CE8A25E7BAC}"/>
                </a:ext>
              </a:extLst>
            </p:cNvPr>
            <p:cNvSpPr/>
            <p:nvPr/>
          </p:nvSpPr>
          <p:spPr>
            <a:xfrm>
              <a:off x="11787563" y="1198425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84" name="椭圆 4183">
              <a:extLst>
                <a:ext uri="{FF2B5EF4-FFF2-40B4-BE49-F238E27FC236}">
                  <a16:creationId xmlns:a16="http://schemas.microsoft.com/office/drawing/2014/main" id="{57029D76-1C4B-8FC4-0CF4-24BE8C7D8943}"/>
                </a:ext>
              </a:extLst>
            </p:cNvPr>
            <p:cNvSpPr/>
            <p:nvPr/>
          </p:nvSpPr>
          <p:spPr>
            <a:xfrm>
              <a:off x="11334487" y="1297551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85" name="椭圆 4184">
              <a:extLst>
                <a:ext uri="{FF2B5EF4-FFF2-40B4-BE49-F238E27FC236}">
                  <a16:creationId xmlns:a16="http://schemas.microsoft.com/office/drawing/2014/main" id="{334A702B-8F26-81DA-FCC9-3062EE512CFB}"/>
                </a:ext>
              </a:extLst>
            </p:cNvPr>
            <p:cNvSpPr/>
            <p:nvPr/>
          </p:nvSpPr>
          <p:spPr>
            <a:xfrm>
              <a:off x="11447756" y="1297551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86" name="椭圆 4185">
              <a:extLst>
                <a:ext uri="{FF2B5EF4-FFF2-40B4-BE49-F238E27FC236}">
                  <a16:creationId xmlns:a16="http://schemas.microsoft.com/office/drawing/2014/main" id="{5E92BCFC-CCC0-220C-511D-D29B0B8DFD1E}"/>
                </a:ext>
              </a:extLst>
            </p:cNvPr>
            <p:cNvSpPr/>
            <p:nvPr/>
          </p:nvSpPr>
          <p:spPr>
            <a:xfrm>
              <a:off x="11561025" y="1297551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87" name="椭圆 4186">
              <a:extLst>
                <a:ext uri="{FF2B5EF4-FFF2-40B4-BE49-F238E27FC236}">
                  <a16:creationId xmlns:a16="http://schemas.microsoft.com/office/drawing/2014/main" id="{1FBE238A-00CB-8381-AAFF-85E282579AC3}"/>
                </a:ext>
              </a:extLst>
            </p:cNvPr>
            <p:cNvSpPr/>
            <p:nvPr/>
          </p:nvSpPr>
          <p:spPr>
            <a:xfrm>
              <a:off x="11674294" y="1297551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88" name="椭圆 4187">
              <a:extLst>
                <a:ext uri="{FF2B5EF4-FFF2-40B4-BE49-F238E27FC236}">
                  <a16:creationId xmlns:a16="http://schemas.microsoft.com/office/drawing/2014/main" id="{473C8E0C-5422-3FF5-89FD-02C6684C795B}"/>
                </a:ext>
              </a:extLst>
            </p:cNvPr>
            <p:cNvSpPr/>
            <p:nvPr/>
          </p:nvSpPr>
          <p:spPr>
            <a:xfrm>
              <a:off x="11787563" y="1297551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959E5E96-1CCA-B077-694E-C0D8C51199EB}"/>
              </a:ext>
            </a:extLst>
          </p:cNvPr>
          <p:cNvGrpSpPr/>
          <p:nvPr/>
        </p:nvGrpSpPr>
        <p:grpSpPr>
          <a:xfrm>
            <a:off x="5070129" y="583980"/>
            <a:ext cx="2051743" cy="936411"/>
            <a:chOff x="3800702" y="583980"/>
            <a:chExt cx="2051743" cy="936411"/>
          </a:xfrm>
          <a:solidFill>
            <a:schemeClr val="accent1"/>
          </a:solidFill>
        </p:grpSpPr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D66B6D65-CC16-0AA7-81BD-848A517558B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00702" y="1220896"/>
              <a:ext cx="95294" cy="58343"/>
            </a:xfrm>
            <a:custGeom>
              <a:avLst/>
              <a:gdLst>
                <a:gd name="T0" fmla="*/ 344 w 514"/>
                <a:gd name="T1" fmla="*/ 314 h 314"/>
                <a:gd name="T2" fmla="*/ 17 w 514"/>
                <a:gd name="T3" fmla="*/ 202 h 314"/>
                <a:gd name="T4" fmla="*/ 0 w 514"/>
                <a:gd name="T5" fmla="*/ 170 h 314"/>
                <a:gd name="T6" fmla="*/ 17 w 514"/>
                <a:gd name="T7" fmla="*/ 138 h 314"/>
                <a:gd name="T8" fmla="*/ 399 w 514"/>
                <a:gd name="T9" fmla="*/ 32 h 314"/>
                <a:gd name="T10" fmla="*/ 399 w 514"/>
                <a:gd name="T11" fmla="*/ 32 h 314"/>
                <a:gd name="T12" fmla="*/ 514 w 514"/>
                <a:gd name="T13" fmla="*/ 170 h 314"/>
                <a:gd name="T14" fmla="*/ 399 w 514"/>
                <a:gd name="T15" fmla="*/ 308 h 314"/>
                <a:gd name="T16" fmla="*/ 344 w 514"/>
                <a:gd name="T17" fmla="*/ 314 h 314"/>
                <a:gd name="T18" fmla="*/ 116 w 514"/>
                <a:gd name="T19" fmla="*/ 170 h 314"/>
                <a:gd name="T20" fmla="*/ 384 w 514"/>
                <a:gd name="T21" fmla="*/ 234 h 314"/>
                <a:gd name="T22" fmla="*/ 437 w 514"/>
                <a:gd name="T23" fmla="*/ 170 h 314"/>
                <a:gd name="T24" fmla="*/ 384 w 514"/>
                <a:gd name="T25" fmla="*/ 107 h 314"/>
                <a:gd name="T26" fmla="*/ 384 w 514"/>
                <a:gd name="T27" fmla="*/ 107 h 314"/>
                <a:gd name="T28" fmla="*/ 116 w 514"/>
                <a:gd name="T29" fmla="*/ 17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14" h="314">
                  <a:moveTo>
                    <a:pt x="344" y="314"/>
                  </a:moveTo>
                  <a:cubicBezTo>
                    <a:pt x="192" y="314"/>
                    <a:pt x="25" y="207"/>
                    <a:pt x="17" y="202"/>
                  </a:cubicBezTo>
                  <a:cubicBezTo>
                    <a:pt x="6" y="195"/>
                    <a:pt x="0" y="183"/>
                    <a:pt x="0" y="170"/>
                  </a:cubicBezTo>
                  <a:cubicBezTo>
                    <a:pt x="0" y="157"/>
                    <a:pt x="6" y="145"/>
                    <a:pt x="17" y="138"/>
                  </a:cubicBezTo>
                  <a:cubicBezTo>
                    <a:pt x="26" y="133"/>
                    <a:pt x="235" y="0"/>
                    <a:pt x="399" y="32"/>
                  </a:cubicBezTo>
                  <a:cubicBezTo>
                    <a:pt x="399" y="32"/>
                    <a:pt x="399" y="32"/>
                    <a:pt x="399" y="32"/>
                  </a:cubicBezTo>
                  <a:cubicBezTo>
                    <a:pt x="467" y="46"/>
                    <a:pt x="514" y="101"/>
                    <a:pt x="514" y="170"/>
                  </a:cubicBezTo>
                  <a:cubicBezTo>
                    <a:pt x="514" y="239"/>
                    <a:pt x="467" y="295"/>
                    <a:pt x="399" y="308"/>
                  </a:cubicBezTo>
                  <a:cubicBezTo>
                    <a:pt x="381" y="312"/>
                    <a:pt x="363" y="314"/>
                    <a:pt x="344" y="314"/>
                  </a:cubicBezTo>
                  <a:close/>
                  <a:moveTo>
                    <a:pt x="116" y="170"/>
                  </a:moveTo>
                  <a:cubicBezTo>
                    <a:pt x="183" y="204"/>
                    <a:pt x="296" y="251"/>
                    <a:pt x="384" y="234"/>
                  </a:cubicBezTo>
                  <a:cubicBezTo>
                    <a:pt x="423" y="226"/>
                    <a:pt x="437" y="196"/>
                    <a:pt x="437" y="170"/>
                  </a:cubicBezTo>
                  <a:cubicBezTo>
                    <a:pt x="437" y="145"/>
                    <a:pt x="423" y="115"/>
                    <a:pt x="384" y="107"/>
                  </a:cubicBezTo>
                  <a:cubicBezTo>
                    <a:pt x="384" y="107"/>
                    <a:pt x="384" y="107"/>
                    <a:pt x="384" y="107"/>
                  </a:cubicBezTo>
                  <a:cubicBezTo>
                    <a:pt x="296" y="89"/>
                    <a:pt x="183" y="136"/>
                    <a:pt x="116" y="1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9" name="Freeform 6">
              <a:extLst>
                <a:ext uri="{FF2B5EF4-FFF2-40B4-BE49-F238E27FC236}">
                  <a16:creationId xmlns:a16="http://schemas.microsoft.com/office/drawing/2014/main" id="{DC0993E9-28F2-51A4-4087-943FF447E87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57151" y="1220896"/>
              <a:ext cx="95294" cy="58343"/>
            </a:xfrm>
            <a:custGeom>
              <a:avLst/>
              <a:gdLst>
                <a:gd name="T0" fmla="*/ 170 w 514"/>
                <a:gd name="T1" fmla="*/ 314 h 314"/>
                <a:gd name="T2" fmla="*/ 115 w 514"/>
                <a:gd name="T3" fmla="*/ 308 h 314"/>
                <a:gd name="T4" fmla="*/ 0 w 514"/>
                <a:gd name="T5" fmla="*/ 170 h 314"/>
                <a:gd name="T6" fmla="*/ 115 w 514"/>
                <a:gd name="T7" fmla="*/ 32 h 314"/>
                <a:gd name="T8" fmla="*/ 115 w 514"/>
                <a:gd name="T9" fmla="*/ 32 h 314"/>
                <a:gd name="T10" fmla="*/ 497 w 514"/>
                <a:gd name="T11" fmla="*/ 138 h 314"/>
                <a:gd name="T12" fmla="*/ 514 w 514"/>
                <a:gd name="T13" fmla="*/ 170 h 314"/>
                <a:gd name="T14" fmla="*/ 497 w 514"/>
                <a:gd name="T15" fmla="*/ 202 h 314"/>
                <a:gd name="T16" fmla="*/ 170 w 514"/>
                <a:gd name="T17" fmla="*/ 314 h 314"/>
                <a:gd name="T18" fmla="*/ 130 w 514"/>
                <a:gd name="T19" fmla="*/ 107 h 314"/>
                <a:gd name="T20" fmla="*/ 77 w 514"/>
                <a:gd name="T21" fmla="*/ 170 h 314"/>
                <a:gd name="T22" fmla="*/ 130 w 514"/>
                <a:gd name="T23" fmla="*/ 234 h 314"/>
                <a:gd name="T24" fmla="*/ 398 w 514"/>
                <a:gd name="T25" fmla="*/ 170 h 314"/>
                <a:gd name="T26" fmla="*/ 130 w 514"/>
                <a:gd name="T27" fmla="*/ 107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14" h="314">
                  <a:moveTo>
                    <a:pt x="170" y="314"/>
                  </a:moveTo>
                  <a:cubicBezTo>
                    <a:pt x="151" y="314"/>
                    <a:pt x="133" y="312"/>
                    <a:pt x="115" y="308"/>
                  </a:cubicBezTo>
                  <a:cubicBezTo>
                    <a:pt x="46" y="295"/>
                    <a:pt x="0" y="239"/>
                    <a:pt x="0" y="170"/>
                  </a:cubicBezTo>
                  <a:cubicBezTo>
                    <a:pt x="0" y="101"/>
                    <a:pt x="46" y="46"/>
                    <a:pt x="115" y="32"/>
                  </a:cubicBezTo>
                  <a:cubicBezTo>
                    <a:pt x="115" y="32"/>
                    <a:pt x="115" y="32"/>
                    <a:pt x="115" y="32"/>
                  </a:cubicBezTo>
                  <a:cubicBezTo>
                    <a:pt x="279" y="0"/>
                    <a:pt x="488" y="133"/>
                    <a:pt x="497" y="138"/>
                  </a:cubicBezTo>
                  <a:cubicBezTo>
                    <a:pt x="508" y="145"/>
                    <a:pt x="514" y="157"/>
                    <a:pt x="514" y="170"/>
                  </a:cubicBezTo>
                  <a:cubicBezTo>
                    <a:pt x="514" y="183"/>
                    <a:pt x="508" y="195"/>
                    <a:pt x="497" y="202"/>
                  </a:cubicBezTo>
                  <a:cubicBezTo>
                    <a:pt x="489" y="207"/>
                    <a:pt x="322" y="314"/>
                    <a:pt x="170" y="314"/>
                  </a:cubicBezTo>
                  <a:close/>
                  <a:moveTo>
                    <a:pt x="130" y="107"/>
                  </a:moveTo>
                  <a:cubicBezTo>
                    <a:pt x="91" y="115"/>
                    <a:pt x="77" y="145"/>
                    <a:pt x="77" y="170"/>
                  </a:cubicBezTo>
                  <a:cubicBezTo>
                    <a:pt x="77" y="196"/>
                    <a:pt x="91" y="226"/>
                    <a:pt x="130" y="234"/>
                  </a:cubicBezTo>
                  <a:cubicBezTo>
                    <a:pt x="213" y="250"/>
                    <a:pt x="325" y="207"/>
                    <a:pt x="398" y="170"/>
                  </a:cubicBezTo>
                  <a:cubicBezTo>
                    <a:pt x="331" y="136"/>
                    <a:pt x="218" y="89"/>
                    <a:pt x="130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10" name="Freeform 7">
              <a:extLst>
                <a:ext uri="{FF2B5EF4-FFF2-40B4-BE49-F238E27FC236}">
                  <a16:creationId xmlns:a16="http://schemas.microsoft.com/office/drawing/2014/main" id="{7D0F8D64-7147-EEDB-A46A-FBCCAFDF6DE4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1411" y="1245205"/>
              <a:ext cx="1890327" cy="14586"/>
            </a:xfrm>
            <a:custGeom>
              <a:avLst/>
              <a:gdLst>
                <a:gd name="T0" fmla="*/ 10185 w 10224"/>
                <a:gd name="T1" fmla="*/ 76 h 76"/>
                <a:gd name="T2" fmla="*/ 38 w 10224"/>
                <a:gd name="T3" fmla="*/ 76 h 76"/>
                <a:gd name="T4" fmla="*/ 0 w 10224"/>
                <a:gd name="T5" fmla="*/ 38 h 76"/>
                <a:gd name="T6" fmla="*/ 38 w 10224"/>
                <a:gd name="T7" fmla="*/ 0 h 76"/>
                <a:gd name="T8" fmla="*/ 10185 w 10224"/>
                <a:gd name="T9" fmla="*/ 0 h 76"/>
                <a:gd name="T10" fmla="*/ 10224 w 10224"/>
                <a:gd name="T11" fmla="*/ 38 h 76"/>
                <a:gd name="T12" fmla="*/ 10185 w 10224"/>
                <a:gd name="T13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24" h="76">
                  <a:moveTo>
                    <a:pt x="10185" y="76"/>
                  </a:moveTo>
                  <a:cubicBezTo>
                    <a:pt x="38" y="76"/>
                    <a:pt x="38" y="76"/>
                    <a:pt x="38" y="76"/>
                  </a:cubicBezTo>
                  <a:cubicBezTo>
                    <a:pt x="17" y="76"/>
                    <a:pt x="0" y="59"/>
                    <a:pt x="0" y="38"/>
                  </a:cubicBezTo>
                  <a:cubicBezTo>
                    <a:pt x="0" y="17"/>
                    <a:pt x="17" y="0"/>
                    <a:pt x="38" y="0"/>
                  </a:cubicBezTo>
                  <a:cubicBezTo>
                    <a:pt x="10185" y="0"/>
                    <a:pt x="10185" y="0"/>
                    <a:pt x="10185" y="0"/>
                  </a:cubicBezTo>
                  <a:cubicBezTo>
                    <a:pt x="10206" y="0"/>
                    <a:pt x="10224" y="17"/>
                    <a:pt x="10224" y="38"/>
                  </a:cubicBezTo>
                  <a:cubicBezTo>
                    <a:pt x="10224" y="59"/>
                    <a:pt x="10206" y="76"/>
                    <a:pt x="10185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11" name="Freeform 8">
              <a:extLst>
                <a:ext uri="{FF2B5EF4-FFF2-40B4-BE49-F238E27FC236}">
                  <a16:creationId xmlns:a16="http://schemas.microsoft.com/office/drawing/2014/main" id="{523C2195-1377-DAC1-B312-E78B2578BA64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8771" y="1239371"/>
              <a:ext cx="421045" cy="205174"/>
            </a:xfrm>
            <a:custGeom>
              <a:avLst/>
              <a:gdLst>
                <a:gd name="T0" fmla="*/ 1756 w 2278"/>
                <a:gd name="T1" fmla="*/ 1111 h 1111"/>
                <a:gd name="T2" fmla="*/ 1542 w 2278"/>
                <a:gd name="T3" fmla="*/ 1051 h 1111"/>
                <a:gd name="T4" fmla="*/ 1350 w 2278"/>
                <a:gd name="T5" fmla="*/ 649 h 1111"/>
                <a:gd name="T6" fmla="*/ 1489 w 2278"/>
                <a:gd name="T7" fmla="*/ 425 h 1111"/>
                <a:gd name="T8" fmla="*/ 1832 w 2278"/>
                <a:gd name="T9" fmla="*/ 397 h 1111"/>
                <a:gd name="T10" fmla="*/ 1962 w 2278"/>
                <a:gd name="T11" fmla="*/ 668 h 1111"/>
                <a:gd name="T12" fmla="*/ 1875 w 2278"/>
                <a:gd name="T13" fmla="*/ 820 h 1111"/>
                <a:gd name="T14" fmla="*/ 1707 w 2278"/>
                <a:gd name="T15" fmla="*/ 865 h 1111"/>
                <a:gd name="T16" fmla="*/ 1674 w 2278"/>
                <a:gd name="T17" fmla="*/ 823 h 1111"/>
                <a:gd name="T18" fmla="*/ 1717 w 2278"/>
                <a:gd name="T19" fmla="*/ 790 h 1111"/>
                <a:gd name="T20" fmla="*/ 1829 w 2278"/>
                <a:gd name="T21" fmla="*/ 760 h 1111"/>
                <a:gd name="T22" fmla="*/ 1886 w 2278"/>
                <a:gd name="T23" fmla="*/ 659 h 1111"/>
                <a:gd name="T24" fmla="*/ 1792 w 2278"/>
                <a:gd name="T25" fmla="*/ 462 h 1111"/>
                <a:gd name="T26" fmla="*/ 1532 w 2278"/>
                <a:gd name="T27" fmla="*/ 487 h 1111"/>
                <a:gd name="T28" fmla="*/ 1426 w 2278"/>
                <a:gd name="T29" fmla="*/ 658 h 1111"/>
                <a:gd name="T30" fmla="*/ 1582 w 2278"/>
                <a:gd name="T31" fmla="*/ 986 h 1111"/>
                <a:gd name="T32" fmla="*/ 2008 w 2278"/>
                <a:gd name="T33" fmla="*/ 950 h 1111"/>
                <a:gd name="T34" fmla="*/ 2188 w 2278"/>
                <a:gd name="T35" fmla="*/ 663 h 1111"/>
                <a:gd name="T36" fmla="*/ 2192 w 2278"/>
                <a:gd name="T37" fmla="*/ 624 h 1111"/>
                <a:gd name="T38" fmla="*/ 1994 w 2278"/>
                <a:gd name="T39" fmla="*/ 212 h 1111"/>
                <a:gd name="T40" fmla="*/ 1505 w 2278"/>
                <a:gd name="T41" fmla="*/ 142 h 1111"/>
                <a:gd name="T42" fmla="*/ 1488 w 2278"/>
                <a:gd name="T43" fmla="*/ 148 h 1111"/>
                <a:gd name="T44" fmla="*/ 1070 w 2278"/>
                <a:gd name="T45" fmla="*/ 410 h 1111"/>
                <a:gd name="T46" fmla="*/ 277 w 2278"/>
                <a:gd name="T47" fmla="*/ 640 h 1111"/>
                <a:gd name="T48" fmla="*/ 42 w 2278"/>
                <a:gd name="T49" fmla="*/ 248 h 1111"/>
                <a:gd name="T50" fmla="*/ 362 w 2278"/>
                <a:gd name="T51" fmla="*/ 53 h 1111"/>
                <a:gd name="T52" fmla="*/ 502 w 2278"/>
                <a:gd name="T53" fmla="*/ 164 h 1111"/>
                <a:gd name="T54" fmla="*/ 492 w 2278"/>
                <a:gd name="T55" fmla="*/ 391 h 1111"/>
                <a:gd name="T56" fmla="*/ 303 w 2278"/>
                <a:gd name="T57" fmla="*/ 456 h 1111"/>
                <a:gd name="T58" fmla="*/ 275 w 2278"/>
                <a:gd name="T59" fmla="*/ 410 h 1111"/>
                <a:gd name="T60" fmla="*/ 321 w 2278"/>
                <a:gd name="T61" fmla="*/ 382 h 1111"/>
                <a:gd name="T62" fmla="*/ 432 w 2278"/>
                <a:gd name="T63" fmla="*/ 344 h 1111"/>
                <a:gd name="T64" fmla="*/ 435 w 2278"/>
                <a:gd name="T65" fmla="*/ 199 h 1111"/>
                <a:gd name="T66" fmla="*/ 344 w 2278"/>
                <a:gd name="T67" fmla="*/ 127 h 1111"/>
                <a:gd name="T68" fmla="*/ 117 w 2278"/>
                <a:gd name="T69" fmla="*/ 267 h 1111"/>
                <a:gd name="T70" fmla="*/ 297 w 2278"/>
                <a:gd name="T71" fmla="*/ 567 h 1111"/>
                <a:gd name="T72" fmla="*/ 301 w 2278"/>
                <a:gd name="T73" fmla="*/ 568 h 1111"/>
                <a:gd name="T74" fmla="*/ 1019 w 2278"/>
                <a:gd name="T75" fmla="*/ 354 h 1111"/>
                <a:gd name="T76" fmla="*/ 1462 w 2278"/>
                <a:gd name="T77" fmla="*/ 76 h 1111"/>
                <a:gd name="T78" fmla="*/ 1479 w 2278"/>
                <a:gd name="T79" fmla="*/ 70 h 1111"/>
                <a:gd name="T80" fmla="*/ 2039 w 2278"/>
                <a:gd name="T81" fmla="*/ 151 h 1111"/>
                <a:gd name="T82" fmla="*/ 2268 w 2278"/>
                <a:gd name="T83" fmla="*/ 629 h 1111"/>
                <a:gd name="T84" fmla="*/ 2264 w 2278"/>
                <a:gd name="T85" fmla="*/ 672 h 1111"/>
                <a:gd name="T86" fmla="*/ 2051 w 2278"/>
                <a:gd name="T87" fmla="*/ 1013 h 1111"/>
                <a:gd name="T88" fmla="*/ 1756 w 2278"/>
                <a:gd name="T89" fmla="*/ 1111 h 1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278" h="1111">
                  <a:moveTo>
                    <a:pt x="1756" y="1111"/>
                  </a:moveTo>
                  <a:cubicBezTo>
                    <a:pt x="1680" y="1111"/>
                    <a:pt x="1607" y="1091"/>
                    <a:pt x="1542" y="1051"/>
                  </a:cubicBezTo>
                  <a:cubicBezTo>
                    <a:pt x="1405" y="967"/>
                    <a:pt x="1329" y="809"/>
                    <a:pt x="1350" y="649"/>
                  </a:cubicBezTo>
                  <a:cubicBezTo>
                    <a:pt x="1362" y="560"/>
                    <a:pt x="1412" y="478"/>
                    <a:pt x="1489" y="425"/>
                  </a:cubicBezTo>
                  <a:cubicBezTo>
                    <a:pt x="1602" y="346"/>
                    <a:pt x="1730" y="335"/>
                    <a:pt x="1832" y="397"/>
                  </a:cubicBezTo>
                  <a:cubicBezTo>
                    <a:pt x="1925" y="453"/>
                    <a:pt x="1976" y="560"/>
                    <a:pt x="1962" y="668"/>
                  </a:cubicBezTo>
                  <a:cubicBezTo>
                    <a:pt x="1954" y="729"/>
                    <a:pt x="1923" y="783"/>
                    <a:pt x="1875" y="820"/>
                  </a:cubicBezTo>
                  <a:cubicBezTo>
                    <a:pt x="1827" y="857"/>
                    <a:pt x="1767" y="873"/>
                    <a:pt x="1707" y="865"/>
                  </a:cubicBezTo>
                  <a:cubicBezTo>
                    <a:pt x="1686" y="863"/>
                    <a:pt x="1671" y="844"/>
                    <a:pt x="1674" y="823"/>
                  </a:cubicBezTo>
                  <a:cubicBezTo>
                    <a:pt x="1677" y="802"/>
                    <a:pt x="1696" y="787"/>
                    <a:pt x="1717" y="790"/>
                  </a:cubicBezTo>
                  <a:cubicBezTo>
                    <a:pt x="1757" y="795"/>
                    <a:pt x="1796" y="784"/>
                    <a:pt x="1829" y="760"/>
                  </a:cubicBezTo>
                  <a:cubicBezTo>
                    <a:pt x="1861" y="735"/>
                    <a:pt x="1881" y="699"/>
                    <a:pt x="1886" y="659"/>
                  </a:cubicBezTo>
                  <a:cubicBezTo>
                    <a:pt x="1897" y="580"/>
                    <a:pt x="1859" y="503"/>
                    <a:pt x="1792" y="462"/>
                  </a:cubicBezTo>
                  <a:cubicBezTo>
                    <a:pt x="1716" y="416"/>
                    <a:pt x="1621" y="425"/>
                    <a:pt x="1532" y="487"/>
                  </a:cubicBezTo>
                  <a:cubicBezTo>
                    <a:pt x="1473" y="529"/>
                    <a:pt x="1435" y="591"/>
                    <a:pt x="1426" y="658"/>
                  </a:cubicBezTo>
                  <a:cubicBezTo>
                    <a:pt x="1409" y="789"/>
                    <a:pt x="1470" y="918"/>
                    <a:pt x="1582" y="986"/>
                  </a:cubicBezTo>
                  <a:cubicBezTo>
                    <a:pt x="1707" y="1063"/>
                    <a:pt x="1862" y="1049"/>
                    <a:pt x="2008" y="950"/>
                  </a:cubicBezTo>
                  <a:cubicBezTo>
                    <a:pt x="2109" y="880"/>
                    <a:pt x="2174" y="778"/>
                    <a:pt x="2188" y="663"/>
                  </a:cubicBezTo>
                  <a:cubicBezTo>
                    <a:pt x="2190" y="650"/>
                    <a:pt x="2191" y="637"/>
                    <a:pt x="2192" y="624"/>
                  </a:cubicBezTo>
                  <a:cubicBezTo>
                    <a:pt x="2201" y="462"/>
                    <a:pt x="2129" y="311"/>
                    <a:pt x="1994" y="212"/>
                  </a:cubicBezTo>
                  <a:cubicBezTo>
                    <a:pt x="1852" y="107"/>
                    <a:pt x="1669" y="81"/>
                    <a:pt x="1505" y="142"/>
                  </a:cubicBezTo>
                  <a:cubicBezTo>
                    <a:pt x="1488" y="148"/>
                    <a:pt x="1488" y="148"/>
                    <a:pt x="1488" y="148"/>
                  </a:cubicBezTo>
                  <a:cubicBezTo>
                    <a:pt x="1363" y="190"/>
                    <a:pt x="1204" y="291"/>
                    <a:pt x="1070" y="410"/>
                  </a:cubicBezTo>
                  <a:cubicBezTo>
                    <a:pt x="675" y="771"/>
                    <a:pt x="312" y="653"/>
                    <a:pt x="277" y="640"/>
                  </a:cubicBezTo>
                  <a:cubicBezTo>
                    <a:pt x="105" y="596"/>
                    <a:pt x="0" y="421"/>
                    <a:pt x="42" y="248"/>
                  </a:cubicBezTo>
                  <a:cubicBezTo>
                    <a:pt x="77" y="107"/>
                    <a:pt x="221" y="19"/>
                    <a:pt x="362" y="53"/>
                  </a:cubicBezTo>
                  <a:cubicBezTo>
                    <a:pt x="421" y="67"/>
                    <a:pt x="473" y="108"/>
                    <a:pt x="502" y="164"/>
                  </a:cubicBezTo>
                  <a:cubicBezTo>
                    <a:pt x="544" y="244"/>
                    <a:pt x="540" y="329"/>
                    <a:pt x="492" y="391"/>
                  </a:cubicBezTo>
                  <a:cubicBezTo>
                    <a:pt x="447" y="448"/>
                    <a:pt x="373" y="473"/>
                    <a:pt x="303" y="456"/>
                  </a:cubicBezTo>
                  <a:cubicBezTo>
                    <a:pt x="282" y="451"/>
                    <a:pt x="270" y="430"/>
                    <a:pt x="275" y="410"/>
                  </a:cubicBezTo>
                  <a:cubicBezTo>
                    <a:pt x="280" y="389"/>
                    <a:pt x="301" y="377"/>
                    <a:pt x="321" y="382"/>
                  </a:cubicBezTo>
                  <a:cubicBezTo>
                    <a:pt x="362" y="392"/>
                    <a:pt x="406" y="377"/>
                    <a:pt x="432" y="344"/>
                  </a:cubicBezTo>
                  <a:cubicBezTo>
                    <a:pt x="462" y="306"/>
                    <a:pt x="463" y="253"/>
                    <a:pt x="435" y="199"/>
                  </a:cubicBezTo>
                  <a:cubicBezTo>
                    <a:pt x="415" y="163"/>
                    <a:pt x="382" y="136"/>
                    <a:pt x="344" y="127"/>
                  </a:cubicBezTo>
                  <a:cubicBezTo>
                    <a:pt x="244" y="103"/>
                    <a:pt x="141" y="166"/>
                    <a:pt x="117" y="267"/>
                  </a:cubicBezTo>
                  <a:cubicBezTo>
                    <a:pt x="84" y="399"/>
                    <a:pt x="165" y="534"/>
                    <a:pt x="297" y="567"/>
                  </a:cubicBezTo>
                  <a:cubicBezTo>
                    <a:pt x="298" y="567"/>
                    <a:pt x="300" y="567"/>
                    <a:pt x="301" y="568"/>
                  </a:cubicBezTo>
                  <a:cubicBezTo>
                    <a:pt x="315" y="573"/>
                    <a:pt x="647" y="693"/>
                    <a:pt x="1019" y="354"/>
                  </a:cubicBezTo>
                  <a:cubicBezTo>
                    <a:pt x="1162" y="226"/>
                    <a:pt x="1328" y="122"/>
                    <a:pt x="1462" y="76"/>
                  </a:cubicBezTo>
                  <a:cubicBezTo>
                    <a:pt x="1479" y="70"/>
                    <a:pt x="1479" y="70"/>
                    <a:pt x="1479" y="70"/>
                  </a:cubicBezTo>
                  <a:cubicBezTo>
                    <a:pt x="1667" y="0"/>
                    <a:pt x="1877" y="30"/>
                    <a:pt x="2039" y="151"/>
                  </a:cubicBezTo>
                  <a:cubicBezTo>
                    <a:pt x="2195" y="266"/>
                    <a:pt x="2278" y="440"/>
                    <a:pt x="2268" y="629"/>
                  </a:cubicBezTo>
                  <a:cubicBezTo>
                    <a:pt x="2267" y="643"/>
                    <a:pt x="2266" y="658"/>
                    <a:pt x="2264" y="672"/>
                  </a:cubicBezTo>
                  <a:cubicBezTo>
                    <a:pt x="2246" y="810"/>
                    <a:pt x="2171" y="930"/>
                    <a:pt x="2051" y="1013"/>
                  </a:cubicBezTo>
                  <a:cubicBezTo>
                    <a:pt x="1955" y="1078"/>
                    <a:pt x="1853" y="1111"/>
                    <a:pt x="1756" y="11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12" name="Freeform 9">
              <a:extLst>
                <a:ext uri="{FF2B5EF4-FFF2-40B4-BE49-F238E27FC236}">
                  <a16:creationId xmlns:a16="http://schemas.microsoft.com/office/drawing/2014/main" id="{D23ECB43-E1A7-E273-696E-10D369B7C301}"/>
                </a:ext>
              </a:extLst>
            </p:cNvPr>
            <p:cNvSpPr>
              <a:spLocks/>
            </p:cNvSpPr>
            <p:nvPr/>
          </p:nvSpPr>
          <p:spPr bwMode="auto">
            <a:xfrm>
              <a:off x="4552360" y="1239371"/>
              <a:ext cx="421045" cy="205174"/>
            </a:xfrm>
            <a:custGeom>
              <a:avLst/>
              <a:gdLst>
                <a:gd name="T0" fmla="*/ 523 w 2279"/>
                <a:gd name="T1" fmla="*/ 1111 h 1111"/>
                <a:gd name="T2" fmla="*/ 228 w 2279"/>
                <a:gd name="T3" fmla="*/ 1013 h 1111"/>
                <a:gd name="T4" fmla="*/ 15 w 2279"/>
                <a:gd name="T5" fmla="*/ 672 h 1111"/>
                <a:gd name="T6" fmla="*/ 11 w 2279"/>
                <a:gd name="T7" fmla="*/ 629 h 1111"/>
                <a:gd name="T8" fmla="*/ 239 w 2279"/>
                <a:gd name="T9" fmla="*/ 151 h 1111"/>
                <a:gd name="T10" fmla="*/ 800 w 2279"/>
                <a:gd name="T11" fmla="*/ 70 h 1111"/>
                <a:gd name="T12" fmla="*/ 817 w 2279"/>
                <a:gd name="T13" fmla="*/ 76 h 1111"/>
                <a:gd name="T14" fmla="*/ 1259 w 2279"/>
                <a:gd name="T15" fmla="*/ 354 h 1111"/>
                <a:gd name="T16" fmla="*/ 1977 w 2279"/>
                <a:gd name="T17" fmla="*/ 568 h 1111"/>
                <a:gd name="T18" fmla="*/ 1982 w 2279"/>
                <a:gd name="T19" fmla="*/ 567 h 1111"/>
                <a:gd name="T20" fmla="*/ 2162 w 2279"/>
                <a:gd name="T21" fmla="*/ 267 h 1111"/>
                <a:gd name="T22" fmla="*/ 1934 w 2279"/>
                <a:gd name="T23" fmla="*/ 127 h 1111"/>
                <a:gd name="T24" fmla="*/ 1844 w 2279"/>
                <a:gd name="T25" fmla="*/ 199 h 1111"/>
                <a:gd name="T26" fmla="*/ 1847 w 2279"/>
                <a:gd name="T27" fmla="*/ 344 h 1111"/>
                <a:gd name="T28" fmla="*/ 1958 w 2279"/>
                <a:gd name="T29" fmla="*/ 382 h 1111"/>
                <a:gd name="T30" fmla="*/ 2004 w 2279"/>
                <a:gd name="T31" fmla="*/ 410 h 1111"/>
                <a:gd name="T32" fmla="*/ 1976 w 2279"/>
                <a:gd name="T33" fmla="*/ 456 h 1111"/>
                <a:gd name="T34" fmla="*/ 1787 w 2279"/>
                <a:gd name="T35" fmla="*/ 391 h 1111"/>
                <a:gd name="T36" fmla="*/ 1777 w 2279"/>
                <a:gd name="T37" fmla="*/ 164 h 1111"/>
                <a:gd name="T38" fmla="*/ 1917 w 2279"/>
                <a:gd name="T39" fmla="*/ 53 h 1111"/>
                <a:gd name="T40" fmla="*/ 2236 w 2279"/>
                <a:gd name="T41" fmla="*/ 248 h 1111"/>
                <a:gd name="T42" fmla="*/ 2002 w 2279"/>
                <a:gd name="T43" fmla="*/ 640 h 1111"/>
                <a:gd name="T44" fmla="*/ 1208 w 2279"/>
                <a:gd name="T45" fmla="*/ 410 h 1111"/>
                <a:gd name="T46" fmla="*/ 792 w 2279"/>
                <a:gd name="T47" fmla="*/ 148 h 1111"/>
                <a:gd name="T48" fmla="*/ 774 w 2279"/>
                <a:gd name="T49" fmla="*/ 142 h 1111"/>
                <a:gd name="T50" fmla="*/ 285 w 2279"/>
                <a:gd name="T51" fmla="*/ 212 h 1111"/>
                <a:gd name="T52" fmla="*/ 87 w 2279"/>
                <a:gd name="T53" fmla="*/ 624 h 1111"/>
                <a:gd name="T54" fmla="*/ 91 w 2279"/>
                <a:gd name="T55" fmla="*/ 663 h 1111"/>
                <a:gd name="T56" fmla="*/ 271 w 2279"/>
                <a:gd name="T57" fmla="*/ 950 h 1111"/>
                <a:gd name="T58" fmla="*/ 697 w 2279"/>
                <a:gd name="T59" fmla="*/ 986 h 1111"/>
                <a:gd name="T60" fmla="*/ 853 w 2279"/>
                <a:gd name="T61" fmla="*/ 659 h 1111"/>
                <a:gd name="T62" fmla="*/ 746 w 2279"/>
                <a:gd name="T63" fmla="*/ 487 h 1111"/>
                <a:gd name="T64" fmla="*/ 487 w 2279"/>
                <a:gd name="T65" fmla="*/ 462 h 1111"/>
                <a:gd name="T66" fmla="*/ 392 w 2279"/>
                <a:gd name="T67" fmla="*/ 659 h 1111"/>
                <a:gd name="T68" fmla="*/ 450 w 2279"/>
                <a:gd name="T69" fmla="*/ 760 h 1111"/>
                <a:gd name="T70" fmla="*/ 562 w 2279"/>
                <a:gd name="T71" fmla="*/ 790 h 1111"/>
                <a:gd name="T72" fmla="*/ 605 w 2279"/>
                <a:gd name="T73" fmla="*/ 823 h 1111"/>
                <a:gd name="T74" fmla="*/ 572 w 2279"/>
                <a:gd name="T75" fmla="*/ 865 h 1111"/>
                <a:gd name="T76" fmla="*/ 404 w 2279"/>
                <a:gd name="T77" fmla="*/ 820 h 1111"/>
                <a:gd name="T78" fmla="*/ 317 w 2279"/>
                <a:gd name="T79" fmla="*/ 668 h 1111"/>
                <a:gd name="T80" fmla="*/ 447 w 2279"/>
                <a:gd name="T81" fmla="*/ 397 h 1111"/>
                <a:gd name="T82" fmla="*/ 790 w 2279"/>
                <a:gd name="T83" fmla="*/ 425 h 1111"/>
                <a:gd name="T84" fmla="*/ 929 w 2279"/>
                <a:gd name="T85" fmla="*/ 649 h 1111"/>
                <a:gd name="T86" fmla="*/ 736 w 2279"/>
                <a:gd name="T87" fmla="*/ 1051 h 1111"/>
                <a:gd name="T88" fmla="*/ 523 w 2279"/>
                <a:gd name="T89" fmla="*/ 1111 h 1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279" h="1111">
                  <a:moveTo>
                    <a:pt x="523" y="1111"/>
                  </a:moveTo>
                  <a:cubicBezTo>
                    <a:pt x="426" y="1111"/>
                    <a:pt x="323" y="1078"/>
                    <a:pt x="228" y="1013"/>
                  </a:cubicBezTo>
                  <a:cubicBezTo>
                    <a:pt x="108" y="930"/>
                    <a:pt x="32" y="810"/>
                    <a:pt x="15" y="672"/>
                  </a:cubicBezTo>
                  <a:cubicBezTo>
                    <a:pt x="13" y="658"/>
                    <a:pt x="12" y="643"/>
                    <a:pt x="11" y="629"/>
                  </a:cubicBezTo>
                  <a:cubicBezTo>
                    <a:pt x="0" y="440"/>
                    <a:pt x="84" y="266"/>
                    <a:pt x="239" y="151"/>
                  </a:cubicBezTo>
                  <a:cubicBezTo>
                    <a:pt x="402" y="30"/>
                    <a:pt x="612" y="0"/>
                    <a:pt x="800" y="70"/>
                  </a:cubicBezTo>
                  <a:cubicBezTo>
                    <a:pt x="817" y="76"/>
                    <a:pt x="817" y="76"/>
                    <a:pt x="817" y="76"/>
                  </a:cubicBezTo>
                  <a:cubicBezTo>
                    <a:pt x="951" y="122"/>
                    <a:pt x="1117" y="226"/>
                    <a:pt x="1259" y="354"/>
                  </a:cubicBezTo>
                  <a:cubicBezTo>
                    <a:pt x="1631" y="693"/>
                    <a:pt x="1963" y="573"/>
                    <a:pt x="1977" y="568"/>
                  </a:cubicBezTo>
                  <a:cubicBezTo>
                    <a:pt x="1979" y="567"/>
                    <a:pt x="1980" y="567"/>
                    <a:pt x="1982" y="567"/>
                  </a:cubicBezTo>
                  <a:cubicBezTo>
                    <a:pt x="2114" y="534"/>
                    <a:pt x="2195" y="399"/>
                    <a:pt x="2162" y="267"/>
                  </a:cubicBezTo>
                  <a:cubicBezTo>
                    <a:pt x="2137" y="166"/>
                    <a:pt x="2035" y="103"/>
                    <a:pt x="1934" y="127"/>
                  </a:cubicBezTo>
                  <a:cubicBezTo>
                    <a:pt x="1897" y="136"/>
                    <a:pt x="1863" y="163"/>
                    <a:pt x="1844" y="199"/>
                  </a:cubicBezTo>
                  <a:cubicBezTo>
                    <a:pt x="1816" y="253"/>
                    <a:pt x="1817" y="306"/>
                    <a:pt x="1847" y="344"/>
                  </a:cubicBezTo>
                  <a:cubicBezTo>
                    <a:pt x="1873" y="377"/>
                    <a:pt x="1916" y="392"/>
                    <a:pt x="1958" y="382"/>
                  </a:cubicBezTo>
                  <a:cubicBezTo>
                    <a:pt x="1978" y="377"/>
                    <a:pt x="1999" y="389"/>
                    <a:pt x="2004" y="410"/>
                  </a:cubicBezTo>
                  <a:cubicBezTo>
                    <a:pt x="2009" y="430"/>
                    <a:pt x="1996" y="451"/>
                    <a:pt x="1976" y="456"/>
                  </a:cubicBezTo>
                  <a:cubicBezTo>
                    <a:pt x="1906" y="473"/>
                    <a:pt x="1832" y="448"/>
                    <a:pt x="1787" y="391"/>
                  </a:cubicBezTo>
                  <a:cubicBezTo>
                    <a:pt x="1739" y="329"/>
                    <a:pt x="1735" y="244"/>
                    <a:pt x="1777" y="164"/>
                  </a:cubicBezTo>
                  <a:cubicBezTo>
                    <a:pt x="1806" y="108"/>
                    <a:pt x="1858" y="67"/>
                    <a:pt x="1917" y="53"/>
                  </a:cubicBezTo>
                  <a:cubicBezTo>
                    <a:pt x="2058" y="19"/>
                    <a:pt x="2202" y="107"/>
                    <a:pt x="2236" y="248"/>
                  </a:cubicBezTo>
                  <a:cubicBezTo>
                    <a:pt x="2279" y="421"/>
                    <a:pt x="2174" y="596"/>
                    <a:pt x="2002" y="640"/>
                  </a:cubicBezTo>
                  <a:cubicBezTo>
                    <a:pt x="1967" y="653"/>
                    <a:pt x="1604" y="771"/>
                    <a:pt x="1208" y="410"/>
                  </a:cubicBezTo>
                  <a:cubicBezTo>
                    <a:pt x="1075" y="291"/>
                    <a:pt x="916" y="190"/>
                    <a:pt x="792" y="148"/>
                  </a:cubicBezTo>
                  <a:cubicBezTo>
                    <a:pt x="774" y="142"/>
                    <a:pt x="774" y="142"/>
                    <a:pt x="774" y="142"/>
                  </a:cubicBezTo>
                  <a:cubicBezTo>
                    <a:pt x="610" y="81"/>
                    <a:pt x="427" y="107"/>
                    <a:pt x="285" y="212"/>
                  </a:cubicBezTo>
                  <a:cubicBezTo>
                    <a:pt x="150" y="311"/>
                    <a:pt x="78" y="462"/>
                    <a:pt x="87" y="624"/>
                  </a:cubicBezTo>
                  <a:cubicBezTo>
                    <a:pt x="88" y="637"/>
                    <a:pt x="89" y="650"/>
                    <a:pt x="91" y="663"/>
                  </a:cubicBezTo>
                  <a:cubicBezTo>
                    <a:pt x="105" y="778"/>
                    <a:pt x="169" y="880"/>
                    <a:pt x="271" y="950"/>
                  </a:cubicBezTo>
                  <a:cubicBezTo>
                    <a:pt x="417" y="1049"/>
                    <a:pt x="572" y="1063"/>
                    <a:pt x="697" y="986"/>
                  </a:cubicBezTo>
                  <a:cubicBezTo>
                    <a:pt x="808" y="918"/>
                    <a:pt x="870" y="789"/>
                    <a:pt x="853" y="659"/>
                  </a:cubicBezTo>
                  <a:cubicBezTo>
                    <a:pt x="844" y="591"/>
                    <a:pt x="805" y="529"/>
                    <a:pt x="746" y="487"/>
                  </a:cubicBezTo>
                  <a:cubicBezTo>
                    <a:pt x="657" y="425"/>
                    <a:pt x="563" y="416"/>
                    <a:pt x="487" y="462"/>
                  </a:cubicBezTo>
                  <a:cubicBezTo>
                    <a:pt x="419" y="503"/>
                    <a:pt x="382" y="580"/>
                    <a:pt x="392" y="659"/>
                  </a:cubicBezTo>
                  <a:cubicBezTo>
                    <a:pt x="398" y="699"/>
                    <a:pt x="418" y="735"/>
                    <a:pt x="450" y="760"/>
                  </a:cubicBezTo>
                  <a:cubicBezTo>
                    <a:pt x="482" y="784"/>
                    <a:pt x="522" y="795"/>
                    <a:pt x="562" y="790"/>
                  </a:cubicBezTo>
                  <a:cubicBezTo>
                    <a:pt x="583" y="787"/>
                    <a:pt x="602" y="802"/>
                    <a:pt x="605" y="823"/>
                  </a:cubicBezTo>
                  <a:cubicBezTo>
                    <a:pt x="608" y="844"/>
                    <a:pt x="593" y="863"/>
                    <a:pt x="572" y="865"/>
                  </a:cubicBezTo>
                  <a:cubicBezTo>
                    <a:pt x="512" y="873"/>
                    <a:pt x="452" y="857"/>
                    <a:pt x="404" y="820"/>
                  </a:cubicBezTo>
                  <a:cubicBezTo>
                    <a:pt x="355" y="783"/>
                    <a:pt x="325" y="729"/>
                    <a:pt x="317" y="668"/>
                  </a:cubicBezTo>
                  <a:cubicBezTo>
                    <a:pt x="303" y="560"/>
                    <a:pt x="354" y="453"/>
                    <a:pt x="447" y="397"/>
                  </a:cubicBezTo>
                  <a:cubicBezTo>
                    <a:pt x="548" y="335"/>
                    <a:pt x="677" y="346"/>
                    <a:pt x="790" y="425"/>
                  </a:cubicBezTo>
                  <a:cubicBezTo>
                    <a:pt x="867" y="478"/>
                    <a:pt x="917" y="560"/>
                    <a:pt x="929" y="649"/>
                  </a:cubicBezTo>
                  <a:cubicBezTo>
                    <a:pt x="949" y="809"/>
                    <a:pt x="874" y="967"/>
                    <a:pt x="736" y="1051"/>
                  </a:cubicBezTo>
                  <a:cubicBezTo>
                    <a:pt x="671" y="1091"/>
                    <a:pt x="599" y="1111"/>
                    <a:pt x="523" y="11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13" name="Freeform 10">
              <a:extLst>
                <a:ext uri="{FF2B5EF4-FFF2-40B4-BE49-F238E27FC236}">
                  <a16:creationId xmlns:a16="http://schemas.microsoft.com/office/drawing/2014/main" id="{2579CE32-5F82-71F4-C27D-C552BF42A2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95457" y="1377450"/>
              <a:ext cx="62233" cy="142941"/>
            </a:xfrm>
            <a:custGeom>
              <a:avLst/>
              <a:gdLst>
                <a:gd name="T0" fmla="*/ 169 w 338"/>
                <a:gd name="T1" fmla="*/ 774 h 774"/>
                <a:gd name="T2" fmla="*/ 31 w 338"/>
                <a:gd name="T3" fmla="*/ 606 h 774"/>
                <a:gd name="T4" fmla="*/ 134 w 338"/>
                <a:gd name="T5" fmla="*/ 24 h 774"/>
                <a:gd name="T6" fmla="*/ 169 w 338"/>
                <a:gd name="T7" fmla="*/ 0 h 774"/>
                <a:gd name="T8" fmla="*/ 204 w 338"/>
                <a:gd name="T9" fmla="*/ 24 h 774"/>
                <a:gd name="T10" fmla="*/ 307 w 338"/>
                <a:gd name="T11" fmla="*/ 606 h 774"/>
                <a:gd name="T12" fmla="*/ 169 w 338"/>
                <a:gd name="T13" fmla="*/ 774 h 774"/>
                <a:gd name="T14" fmla="*/ 169 w 338"/>
                <a:gd name="T15" fmla="*/ 154 h 774"/>
                <a:gd name="T16" fmla="*/ 106 w 338"/>
                <a:gd name="T17" fmla="*/ 597 h 774"/>
                <a:gd name="T18" fmla="*/ 106 w 338"/>
                <a:gd name="T19" fmla="*/ 597 h 774"/>
                <a:gd name="T20" fmla="*/ 169 w 338"/>
                <a:gd name="T21" fmla="*/ 697 h 774"/>
                <a:gd name="T22" fmla="*/ 231 w 338"/>
                <a:gd name="T23" fmla="*/ 597 h 774"/>
                <a:gd name="T24" fmla="*/ 169 w 338"/>
                <a:gd name="T25" fmla="*/ 154 h 7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8" h="774">
                  <a:moveTo>
                    <a:pt x="169" y="774"/>
                  </a:moveTo>
                  <a:cubicBezTo>
                    <a:pt x="110" y="774"/>
                    <a:pt x="45" y="722"/>
                    <a:pt x="31" y="606"/>
                  </a:cubicBezTo>
                  <a:cubicBezTo>
                    <a:pt x="0" y="359"/>
                    <a:pt x="128" y="37"/>
                    <a:pt x="134" y="24"/>
                  </a:cubicBezTo>
                  <a:cubicBezTo>
                    <a:pt x="139" y="9"/>
                    <a:pt x="153" y="0"/>
                    <a:pt x="169" y="0"/>
                  </a:cubicBezTo>
                  <a:cubicBezTo>
                    <a:pt x="184" y="0"/>
                    <a:pt x="198" y="9"/>
                    <a:pt x="204" y="24"/>
                  </a:cubicBezTo>
                  <a:cubicBezTo>
                    <a:pt x="210" y="37"/>
                    <a:pt x="338" y="359"/>
                    <a:pt x="307" y="606"/>
                  </a:cubicBezTo>
                  <a:cubicBezTo>
                    <a:pt x="293" y="722"/>
                    <a:pt x="227" y="774"/>
                    <a:pt x="169" y="774"/>
                  </a:cubicBezTo>
                  <a:close/>
                  <a:moveTo>
                    <a:pt x="169" y="154"/>
                  </a:moveTo>
                  <a:cubicBezTo>
                    <a:pt x="134" y="267"/>
                    <a:pt x="88" y="450"/>
                    <a:pt x="106" y="597"/>
                  </a:cubicBezTo>
                  <a:cubicBezTo>
                    <a:pt x="106" y="597"/>
                    <a:pt x="106" y="597"/>
                    <a:pt x="106" y="597"/>
                  </a:cubicBezTo>
                  <a:cubicBezTo>
                    <a:pt x="115" y="666"/>
                    <a:pt x="145" y="697"/>
                    <a:pt x="169" y="697"/>
                  </a:cubicBezTo>
                  <a:cubicBezTo>
                    <a:pt x="193" y="697"/>
                    <a:pt x="223" y="666"/>
                    <a:pt x="231" y="597"/>
                  </a:cubicBezTo>
                  <a:cubicBezTo>
                    <a:pt x="250" y="450"/>
                    <a:pt x="204" y="267"/>
                    <a:pt x="169" y="1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14" name="Freeform 11">
              <a:extLst>
                <a:ext uri="{FF2B5EF4-FFF2-40B4-BE49-F238E27FC236}">
                  <a16:creationId xmlns:a16="http://schemas.microsoft.com/office/drawing/2014/main" id="{D75C0613-4349-60E3-8F9F-F19875DE393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67414" y="1384257"/>
              <a:ext cx="56399" cy="55426"/>
            </a:xfrm>
            <a:custGeom>
              <a:avLst/>
              <a:gdLst>
                <a:gd name="T0" fmla="*/ 195 w 309"/>
                <a:gd name="T1" fmla="*/ 300 h 300"/>
                <a:gd name="T2" fmla="*/ 135 w 309"/>
                <a:gd name="T3" fmla="*/ 281 h 300"/>
                <a:gd name="T4" fmla="*/ 135 w 309"/>
                <a:gd name="T5" fmla="*/ 281 h 300"/>
                <a:gd name="T6" fmla="*/ 3 w 309"/>
                <a:gd name="T7" fmla="*/ 48 h 300"/>
                <a:gd name="T8" fmla="*/ 13 w 309"/>
                <a:gd name="T9" fmla="*/ 13 h 300"/>
                <a:gd name="T10" fmla="*/ 48 w 309"/>
                <a:gd name="T11" fmla="*/ 3 h 300"/>
                <a:gd name="T12" fmla="*/ 280 w 309"/>
                <a:gd name="T13" fmla="*/ 136 h 300"/>
                <a:gd name="T14" fmla="*/ 267 w 309"/>
                <a:gd name="T15" fmla="*/ 269 h 300"/>
                <a:gd name="T16" fmla="*/ 195 w 309"/>
                <a:gd name="T17" fmla="*/ 300 h 300"/>
                <a:gd name="T18" fmla="*/ 98 w 309"/>
                <a:gd name="T19" fmla="*/ 98 h 300"/>
                <a:gd name="T20" fmla="*/ 177 w 309"/>
                <a:gd name="T21" fmla="*/ 218 h 300"/>
                <a:gd name="T22" fmla="*/ 177 w 309"/>
                <a:gd name="T23" fmla="*/ 218 h 300"/>
                <a:gd name="T24" fmla="*/ 214 w 309"/>
                <a:gd name="T25" fmla="*/ 215 h 300"/>
                <a:gd name="T26" fmla="*/ 217 w 309"/>
                <a:gd name="T27" fmla="*/ 178 h 300"/>
                <a:gd name="T28" fmla="*/ 98 w 309"/>
                <a:gd name="T29" fmla="*/ 98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09" h="300">
                  <a:moveTo>
                    <a:pt x="195" y="300"/>
                  </a:moveTo>
                  <a:cubicBezTo>
                    <a:pt x="174" y="300"/>
                    <a:pt x="154" y="294"/>
                    <a:pt x="135" y="281"/>
                  </a:cubicBezTo>
                  <a:cubicBezTo>
                    <a:pt x="135" y="281"/>
                    <a:pt x="135" y="281"/>
                    <a:pt x="135" y="281"/>
                  </a:cubicBezTo>
                  <a:cubicBezTo>
                    <a:pt x="41" y="217"/>
                    <a:pt x="4" y="55"/>
                    <a:pt x="3" y="48"/>
                  </a:cubicBezTo>
                  <a:cubicBezTo>
                    <a:pt x="0" y="36"/>
                    <a:pt x="4" y="23"/>
                    <a:pt x="13" y="13"/>
                  </a:cubicBezTo>
                  <a:cubicBezTo>
                    <a:pt x="22" y="4"/>
                    <a:pt x="36" y="0"/>
                    <a:pt x="48" y="3"/>
                  </a:cubicBezTo>
                  <a:cubicBezTo>
                    <a:pt x="55" y="5"/>
                    <a:pt x="217" y="41"/>
                    <a:pt x="280" y="136"/>
                  </a:cubicBezTo>
                  <a:cubicBezTo>
                    <a:pt x="309" y="179"/>
                    <a:pt x="304" y="233"/>
                    <a:pt x="267" y="269"/>
                  </a:cubicBezTo>
                  <a:cubicBezTo>
                    <a:pt x="247" y="289"/>
                    <a:pt x="221" y="300"/>
                    <a:pt x="195" y="300"/>
                  </a:cubicBezTo>
                  <a:close/>
                  <a:moveTo>
                    <a:pt x="98" y="98"/>
                  </a:moveTo>
                  <a:cubicBezTo>
                    <a:pt x="115" y="143"/>
                    <a:pt x="142" y="194"/>
                    <a:pt x="177" y="218"/>
                  </a:cubicBezTo>
                  <a:cubicBezTo>
                    <a:pt x="177" y="218"/>
                    <a:pt x="177" y="218"/>
                    <a:pt x="177" y="218"/>
                  </a:cubicBezTo>
                  <a:cubicBezTo>
                    <a:pt x="196" y="230"/>
                    <a:pt x="210" y="219"/>
                    <a:pt x="214" y="215"/>
                  </a:cubicBezTo>
                  <a:cubicBezTo>
                    <a:pt x="217" y="211"/>
                    <a:pt x="229" y="197"/>
                    <a:pt x="217" y="178"/>
                  </a:cubicBezTo>
                  <a:cubicBezTo>
                    <a:pt x="193" y="142"/>
                    <a:pt x="142" y="115"/>
                    <a:pt x="98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15" name="Freeform 12">
              <a:extLst>
                <a:ext uri="{FF2B5EF4-FFF2-40B4-BE49-F238E27FC236}">
                  <a16:creationId xmlns:a16="http://schemas.microsoft.com/office/drawing/2014/main" id="{187E0647-A3DD-E4E4-C2D0-92D4F65FE2C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28362" y="1384257"/>
              <a:ext cx="57371" cy="55426"/>
            </a:xfrm>
            <a:custGeom>
              <a:avLst/>
              <a:gdLst>
                <a:gd name="T0" fmla="*/ 114 w 309"/>
                <a:gd name="T1" fmla="*/ 300 h 300"/>
                <a:gd name="T2" fmla="*/ 41 w 309"/>
                <a:gd name="T3" fmla="*/ 269 h 300"/>
                <a:gd name="T4" fmla="*/ 29 w 309"/>
                <a:gd name="T5" fmla="*/ 136 h 300"/>
                <a:gd name="T6" fmla="*/ 261 w 309"/>
                <a:gd name="T7" fmla="*/ 3 h 300"/>
                <a:gd name="T8" fmla="*/ 296 w 309"/>
                <a:gd name="T9" fmla="*/ 13 h 300"/>
                <a:gd name="T10" fmla="*/ 306 w 309"/>
                <a:gd name="T11" fmla="*/ 48 h 300"/>
                <a:gd name="T12" fmla="*/ 174 w 309"/>
                <a:gd name="T13" fmla="*/ 281 h 300"/>
                <a:gd name="T14" fmla="*/ 174 w 309"/>
                <a:gd name="T15" fmla="*/ 281 h 300"/>
                <a:gd name="T16" fmla="*/ 114 w 309"/>
                <a:gd name="T17" fmla="*/ 300 h 300"/>
                <a:gd name="T18" fmla="*/ 153 w 309"/>
                <a:gd name="T19" fmla="*/ 249 h 300"/>
                <a:gd name="T20" fmla="*/ 153 w 309"/>
                <a:gd name="T21" fmla="*/ 249 h 300"/>
                <a:gd name="T22" fmla="*/ 211 w 309"/>
                <a:gd name="T23" fmla="*/ 98 h 300"/>
                <a:gd name="T24" fmla="*/ 92 w 309"/>
                <a:gd name="T25" fmla="*/ 178 h 300"/>
                <a:gd name="T26" fmla="*/ 95 w 309"/>
                <a:gd name="T27" fmla="*/ 215 h 300"/>
                <a:gd name="T28" fmla="*/ 131 w 309"/>
                <a:gd name="T29" fmla="*/ 218 h 300"/>
                <a:gd name="T30" fmla="*/ 131 w 309"/>
                <a:gd name="T31" fmla="*/ 218 h 300"/>
                <a:gd name="T32" fmla="*/ 211 w 309"/>
                <a:gd name="T33" fmla="*/ 98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9" h="300">
                  <a:moveTo>
                    <a:pt x="114" y="300"/>
                  </a:moveTo>
                  <a:cubicBezTo>
                    <a:pt x="88" y="300"/>
                    <a:pt x="62" y="289"/>
                    <a:pt x="41" y="269"/>
                  </a:cubicBezTo>
                  <a:cubicBezTo>
                    <a:pt x="5" y="233"/>
                    <a:pt x="0" y="179"/>
                    <a:pt x="29" y="136"/>
                  </a:cubicBezTo>
                  <a:cubicBezTo>
                    <a:pt x="92" y="41"/>
                    <a:pt x="254" y="5"/>
                    <a:pt x="261" y="3"/>
                  </a:cubicBezTo>
                  <a:cubicBezTo>
                    <a:pt x="273" y="0"/>
                    <a:pt x="287" y="4"/>
                    <a:pt x="296" y="13"/>
                  </a:cubicBezTo>
                  <a:cubicBezTo>
                    <a:pt x="305" y="23"/>
                    <a:pt x="309" y="36"/>
                    <a:pt x="306" y="48"/>
                  </a:cubicBezTo>
                  <a:cubicBezTo>
                    <a:pt x="305" y="55"/>
                    <a:pt x="268" y="217"/>
                    <a:pt x="174" y="281"/>
                  </a:cubicBezTo>
                  <a:cubicBezTo>
                    <a:pt x="174" y="281"/>
                    <a:pt x="174" y="281"/>
                    <a:pt x="174" y="281"/>
                  </a:cubicBezTo>
                  <a:cubicBezTo>
                    <a:pt x="155" y="294"/>
                    <a:pt x="135" y="300"/>
                    <a:pt x="114" y="300"/>
                  </a:cubicBezTo>
                  <a:close/>
                  <a:moveTo>
                    <a:pt x="153" y="249"/>
                  </a:moveTo>
                  <a:cubicBezTo>
                    <a:pt x="153" y="249"/>
                    <a:pt x="153" y="249"/>
                    <a:pt x="153" y="249"/>
                  </a:cubicBezTo>
                  <a:close/>
                  <a:moveTo>
                    <a:pt x="211" y="98"/>
                  </a:moveTo>
                  <a:cubicBezTo>
                    <a:pt x="167" y="116"/>
                    <a:pt x="116" y="142"/>
                    <a:pt x="92" y="178"/>
                  </a:cubicBezTo>
                  <a:cubicBezTo>
                    <a:pt x="80" y="197"/>
                    <a:pt x="91" y="211"/>
                    <a:pt x="95" y="215"/>
                  </a:cubicBezTo>
                  <a:cubicBezTo>
                    <a:pt x="99" y="219"/>
                    <a:pt x="113" y="230"/>
                    <a:pt x="131" y="218"/>
                  </a:cubicBezTo>
                  <a:cubicBezTo>
                    <a:pt x="131" y="218"/>
                    <a:pt x="131" y="218"/>
                    <a:pt x="131" y="218"/>
                  </a:cubicBezTo>
                  <a:cubicBezTo>
                    <a:pt x="167" y="194"/>
                    <a:pt x="194" y="143"/>
                    <a:pt x="211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16" name="Freeform 13">
              <a:extLst>
                <a:ext uri="{FF2B5EF4-FFF2-40B4-BE49-F238E27FC236}">
                  <a16:creationId xmlns:a16="http://schemas.microsoft.com/office/drawing/2014/main" id="{75F7F7D8-AFC3-0EAF-4BDC-ADA4C60AEED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00702" y="820271"/>
              <a:ext cx="95294" cy="58343"/>
            </a:xfrm>
            <a:custGeom>
              <a:avLst/>
              <a:gdLst>
                <a:gd name="T0" fmla="*/ 344 w 514"/>
                <a:gd name="T1" fmla="*/ 314 h 314"/>
                <a:gd name="T2" fmla="*/ 17 w 514"/>
                <a:gd name="T3" fmla="*/ 203 h 314"/>
                <a:gd name="T4" fmla="*/ 0 w 514"/>
                <a:gd name="T5" fmla="*/ 171 h 314"/>
                <a:gd name="T6" fmla="*/ 17 w 514"/>
                <a:gd name="T7" fmla="*/ 139 h 314"/>
                <a:gd name="T8" fmla="*/ 399 w 514"/>
                <a:gd name="T9" fmla="*/ 33 h 314"/>
                <a:gd name="T10" fmla="*/ 514 w 514"/>
                <a:gd name="T11" fmla="*/ 171 h 314"/>
                <a:gd name="T12" fmla="*/ 399 w 514"/>
                <a:gd name="T13" fmla="*/ 309 h 314"/>
                <a:gd name="T14" fmla="*/ 399 w 514"/>
                <a:gd name="T15" fmla="*/ 309 h 314"/>
                <a:gd name="T16" fmla="*/ 344 w 514"/>
                <a:gd name="T17" fmla="*/ 314 h 314"/>
                <a:gd name="T18" fmla="*/ 116 w 514"/>
                <a:gd name="T19" fmla="*/ 171 h 314"/>
                <a:gd name="T20" fmla="*/ 384 w 514"/>
                <a:gd name="T21" fmla="*/ 234 h 314"/>
                <a:gd name="T22" fmla="*/ 384 w 514"/>
                <a:gd name="T23" fmla="*/ 234 h 314"/>
                <a:gd name="T24" fmla="*/ 437 w 514"/>
                <a:gd name="T25" fmla="*/ 171 h 314"/>
                <a:gd name="T26" fmla="*/ 384 w 514"/>
                <a:gd name="T27" fmla="*/ 107 h 314"/>
                <a:gd name="T28" fmla="*/ 116 w 514"/>
                <a:gd name="T29" fmla="*/ 171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14" h="314">
                  <a:moveTo>
                    <a:pt x="344" y="314"/>
                  </a:moveTo>
                  <a:cubicBezTo>
                    <a:pt x="192" y="314"/>
                    <a:pt x="25" y="208"/>
                    <a:pt x="17" y="203"/>
                  </a:cubicBezTo>
                  <a:cubicBezTo>
                    <a:pt x="6" y="196"/>
                    <a:pt x="0" y="184"/>
                    <a:pt x="0" y="171"/>
                  </a:cubicBezTo>
                  <a:cubicBezTo>
                    <a:pt x="0" y="158"/>
                    <a:pt x="6" y="146"/>
                    <a:pt x="17" y="139"/>
                  </a:cubicBezTo>
                  <a:cubicBezTo>
                    <a:pt x="26" y="133"/>
                    <a:pt x="235" y="0"/>
                    <a:pt x="399" y="33"/>
                  </a:cubicBezTo>
                  <a:cubicBezTo>
                    <a:pt x="467" y="46"/>
                    <a:pt x="514" y="102"/>
                    <a:pt x="514" y="171"/>
                  </a:cubicBezTo>
                  <a:cubicBezTo>
                    <a:pt x="514" y="240"/>
                    <a:pt x="467" y="296"/>
                    <a:pt x="399" y="309"/>
                  </a:cubicBezTo>
                  <a:cubicBezTo>
                    <a:pt x="399" y="309"/>
                    <a:pt x="399" y="309"/>
                    <a:pt x="399" y="309"/>
                  </a:cubicBezTo>
                  <a:cubicBezTo>
                    <a:pt x="381" y="313"/>
                    <a:pt x="363" y="314"/>
                    <a:pt x="344" y="314"/>
                  </a:cubicBezTo>
                  <a:close/>
                  <a:moveTo>
                    <a:pt x="116" y="171"/>
                  </a:moveTo>
                  <a:cubicBezTo>
                    <a:pt x="183" y="205"/>
                    <a:pt x="296" y="252"/>
                    <a:pt x="384" y="234"/>
                  </a:cubicBezTo>
                  <a:cubicBezTo>
                    <a:pt x="384" y="234"/>
                    <a:pt x="384" y="234"/>
                    <a:pt x="384" y="234"/>
                  </a:cubicBezTo>
                  <a:cubicBezTo>
                    <a:pt x="423" y="227"/>
                    <a:pt x="437" y="196"/>
                    <a:pt x="437" y="171"/>
                  </a:cubicBezTo>
                  <a:cubicBezTo>
                    <a:pt x="437" y="145"/>
                    <a:pt x="423" y="115"/>
                    <a:pt x="384" y="107"/>
                  </a:cubicBezTo>
                  <a:cubicBezTo>
                    <a:pt x="301" y="91"/>
                    <a:pt x="189" y="134"/>
                    <a:pt x="116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17" name="Freeform 14">
              <a:extLst>
                <a:ext uri="{FF2B5EF4-FFF2-40B4-BE49-F238E27FC236}">
                  <a16:creationId xmlns:a16="http://schemas.microsoft.com/office/drawing/2014/main" id="{C458028B-7A30-D91F-FE34-089E17AEECC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57151" y="820271"/>
              <a:ext cx="95294" cy="58343"/>
            </a:xfrm>
            <a:custGeom>
              <a:avLst/>
              <a:gdLst>
                <a:gd name="T0" fmla="*/ 170 w 514"/>
                <a:gd name="T1" fmla="*/ 314 h 314"/>
                <a:gd name="T2" fmla="*/ 115 w 514"/>
                <a:gd name="T3" fmla="*/ 309 h 314"/>
                <a:gd name="T4" fmla="*/ 0 w 514"/>
                <a:gd name="T5" fmla="*/ 171 h 314"/>
                <a:gd name="T6" fmla="*/ 115 w 514"/>
                <a:gd name="T7" fmla="*/ 33 h 314"/>
                <a:gd name="T8" fmla="*/ 497 w 514"/>
                <a:gd name="T9" fmla="*/ 139 h 314"/>
                <a:gd name="T10" fmla="*/ 514 w 514"/>
                <a:gd name="T11" fmla="*/ 171 h 314"/>
                <a:gd name="T12" fmla="*/ 497 w 514"/>
                <a:gd name="T13" fmla="*/ 203 h 314"/>
                <a:gd name="T14" fmla="*/ 170 w 514"/>
                <a:gd name="T15" fmla="*/ 314 h 314"/>
                <a:gd name="T16" fmla="*/ 171 w 514"/>
                <a:gd name="T17" fmla="*/ 104 h 314"/>
                <a:gd name="T18" fmla="*/ 130 w 514"/>
                <a:gd name="T19" fmla="*/ 107 h 314"/>
                <a:gd name="T20" fmla="*/ 77 w 514"/>
                <a:gd name="T21" fmla="*/ 171 h 314"/>
                <a:gd name="T22" fmla="*/ 130 w 514"/>
                <a:gd name="T23" fmla="*/ 234 h 314"/>
                <a:gd name="T24" fmla="*/ 130 w 514"/>
                <a:gd name="T25" fmla="*/ 234 h 314"/>
                <a:gd name="T26" fmla="*/ 398 w 514"/>
                <a:gd name="T27" fmla="*/ 171 h 314"/>
                <a:gd name="T28" fmla="*/ 171 w 514"/>
                <a:gd name="T29" fmla="*/ 104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14" h="314">
                  <a:moveTo>
                    <a:pt x="170" y="314"/>
                  </a:moveTo>
                  <a:cubicBezTo>
                    <a:pt x="151" y="314"/>
                    <a:pt x="133" y="313"/>
                    <a:pt x="115" y="309"/>
                  </a:cubicBezTo>
                  <a:cubicBezTo>
                    <a:pt x="46" y="296"/>
                    <a:pt x="0" y="240"/>
                    <a:pt x="0" y="171"/>
                  </a:cubicBezTo>
                  <a:cubicBezTo>
                    <a:pt x="0" y="102"/>
                    <a:pt x="46" y="46"/>
                    <a:pt x="115" y="33"/>
                  </a:cubicBezTo>
                  <a:cubicBezTo>
                    <a:pt x="279" y="0"/>
                    <a:pt x="488" y="133"/>
                    <a:pt x="497" y="139"/>
                  </a:cubicBezTo>
                  <a:cubicBezTo>
                    <a:pt x="508" y="146"/>
                    <a:pt x="514" y="158"/>
                    <a:pt x="514" y="171"/>
                  </a:cubicBezTo>
                  <a:cubicBezTo>
                    <a:pt x="514" y="184"/>
                    <a:pt x="508" y="196"/>
                    <a:pt x="497" y="203"/>
                  </a:cubicBezTo>
                  <a:cubicBezTo>
                    <a:pt x="489" y="208"/>
                    <a:pt x="322" y="314"/>
                    <a:pt x="170" y="314"/>
                  </a:cubicBezTo>
                  <a:close/>
                  <a:moveTo>
                    <a:pt x="171" y="104"/>
                  </a:moveTo>
                  <a:cubicBezTo>
                    <a:pt x="157" y="104"/>
                    <a:pt x="143" y="105"/>
                    <a:pt x="130" y="107"/>
                  </a:cubicBezTo>
                  <a:cubicBezTo>
                    <a:pt x="91" y="115"/>
                    <a:pt x="77" y="145"/>
                    <a:pt x="77" y="171"/>
                  </a:cubicBezTo>
                  <a:cubicBezTo>
                    <a:pt x="77" y="196"/>
                    <a:pt x="91" y="227"/>
                    <a:pt x="130" y="234"/>
                  </a:cubicBezTo>
                  <a:cubicBezTo>
                    <a:pt x="130" y="234"/>
                    <a:pt x="130" y="234"/>
                    <a:pt x="130" y="234"/>
                  </a:cubicBezTo>
                  <a:cubicBezTo>
                    <a:pt x="213" y="251"/>
                    <a:pt x="325" y="208"/>
                    <a:pt x="398" y="171"/>
                  </a:cubicBezTo>
                  <a:cubicBezTo>
                    <a:pt x="341" y="142"/>
                    <a:pt x="251" y="104"/>
                    <a:pt x="171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18" name="Freeform 15">
              <a:extLst>
                <a:ext uri="{FF2B5EF4-FFF2-40B4-BE49-F238E27FC236}">
                  <a16:creationId xmlns:a16="http://schemas.microsoft.com/office/drawing/2014/main" id="{0D5929DF-7A4A-4B2E-B152-B476BE0A0E83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1411" y="844581"/>
              <a:ext cx="1890327" cy="14586"/>
            </a:xfrm>
            <a:custGeom>
              <a:avLst/>
              <a:gdLst>
                <a:gd name="T0" fmla="*/ 10185 w 10224"/>
                <a:gd name="T1" fmla="*/ 76 h 76"/>
                <a:gd name="T2" fmla="*/ 38 w 10224"/>
                <a:gd name="T3" fmla="*/ 76 h 76"/>
                <a:gd name="T4" fmla="*/ 0 w 10224"/>
                <a:gd name="T5" fmla="*/ 38 h 76"/>
                <a:gd name="T6" fmla="*/ 38 w 10224"/>
                <a:gd name="T7" fmla="*/ 0 h 76"/>
                <a:gd name="T8" fmla="*/ 10185 w 10224"/>
                <a:gd name="T9" fmla="*/ 0 h 76"/>
                <a:gd name="T10" fmla="*/ 10224 w 10224"/>
                <a:gd name="T11" fmla="*/ 38 h 76"/>
                <a:gd name="T12" fmla="*/ 10185 w 10224"/>
                <a:gd name="T13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24" h="76">
                  <a:moveTo>
                    <a:pt x="10185" y="76"/>
                  </a:moveTo>
                  <a:cubicBezTo>
                    <a:pt x="38" y="76"/>
                    <a:pt x="38" y="76"/>
                    <a:pt x="38" y="76"/>
                  </a:cubicBezTo>
                  <a:cubicBezTo>
                    <a:pt x="17" y="76"/>
                    <a:pt x="0" y="59"/>
                    <a:pt x="0" y="38"/>
                  </a:cubicBezTo>
                  <a:cubicBezTo>
                    <a:pt x="0" y="17"/>
                    <a:pt x="17" y="0"/>
                    <a:pt x="38" y="0"/>
                  </a:cubicBezTo>
                  <a:cubicBezTo>
                    <a:pt x="10185" y="0"/>
                    <a:pt x="10185" y="0"/>
                    <a:pt x="10185" y="0"/>
                  </a:cubicBezTo>
                  <a:cubicBezTo>
                    <a:pt x="10206" y="0"/>
                    <a:pt x="10224" y="17"/>
                    <a:pt x="10224" y="38"/>
                  </a:cubicBezTo>
                  <a:cubicBezTo>
                    <a:pt x="10224" y="59"/>
                    <a:pt x="10206" y="76"/>
                    <a:pt x="10185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19" name="Freeform 16">
              <a:extLst>
                <a:ext uri="{FF2B5EF4-FFF2-40B4-BE49-F238E27FC236}">
                  <a16:creationId xmlns:a16="http://schemas.microsoft.com/office/drawing/2014/main" id="{33B285BC-642A-5914-60F0-23D002BA0FA6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8771" y="653992"/>
              <a:ext cx="421045" cy="208092"/>
            </a:xfrm>
            <a:custGeom>
              <a:avLst/>
              <a:gdLst>
                <a:gd name="T0" fmla="*/ 1684 w 2278"/>
                <a:gd name="T1" fmla="*/ 1109 h 1123"/>
                <a:gd name="T2" fmla="*/ 1479 w 2278"/>
                <a:gd name="T3" fmla="*/ 1072 h 1123"/>
                <a:gd name="T4" fmla="*/ 1461 w 2278"/>
                <a:gd name="T5" fmla="*/ 1066 h 1123"/>
                <a:gd name="T6" fmla="*/ 1020 w 2278"/>
                <a:gd name="T7" fmla="*/ 789 h 1123"/>
                <a:gd name="T8" fmla="*/ 301 w 2278"/>
                <a:gd name="T9" fmla="*/ 574 h 1123"/>
                <a:gd name="T10" fmla="*/ 297 w 2278"/>
                <a:gd name="T11" fmla="*/ 575 h 1123"/>
                <a:gd name="T12" fmla="*/ 117 w 2278"/>
                <a:gd name="T13" fmla="*/ 875 h 1123"/>
                <a:gd name="T14" fmla="*/ 344 w 2278"/>
                <a:gd name="T15" fmla="*/ 1015 h 1123"/>
                <a:gd name="T16" fmla="*/ 435 w 2278"/>
                <a:gd name="T17" fmla="*/ 943 h 1123"/>
                <a:gd name="T18" fmla="*/ 432 w 2278"/>
                <a:gd name="T19" fmla="*/ 798 h 1123"/>
                <a:gd name="T20" fmla="*/ 321 w 2278"/>
                <a:gd name="T21" fmla="*/ 760 h 1123"/>
                <a:gd name="T22" fmla="*/ 275 w 2278"/>
                <a:gd name="T23" fmla="*/ 732 h 1123"/>
                <a:gd name="T24" fmla="*/ 303 w 2278"/>
                <a:gd name="T25" fmla="*/ 686 h 1123"/>
                <a:gd name="T26" fmla="*/ 492 w 2278"/>
                <a:gd name="T27" fmla="*/ 751 h 1123"/>
                <a:gd name="T28" fmla="*/ 502 w 2278"/>
                <a:gd name="T29" fmla="*/ 978 h 1123"/>
                <a:gd name="T30" fmla="*/ 362 w 2278"/>
                <a:gd name="T31" fmla="*/ 1089 h 1123"/>
                <a:gd name="T32" fmla="*/ 42 w 2278"/>
                <a:gd name="T33" fmla="*/ 894 h 1123"/>
                <a:gd name="T34" fmla="*/ 277 w 2278"/>
                <a:gd name="T35" fmla="*/ 502 h 1123"/>
                <a:gd name="T36" fmla="*/ 1071 w 2278"/>
                <a:gd name="T37" fmla="*/ 732 h 1123"/>
                <a:gd name="T38" fmla="*/ 1487 w 2278"/>
                <a:gd name="T39" fmla="*/ 994 h 1123"/>
                <a:gd name="T40" fmla="*/ 1505 w 2278"/>
                <a:gd name="T41" fmla="*/ 1001 h 1123"/>
                <a:gd name="T42" fmla="*/ 1994 w 2278"/>
                <a:gd name="T43" fmla="*/ 930 h 1123"/>
                <a:gd name="T44" fmla="*/ 2192 w 2278"/>
                <a:gd name="T45" fmla="*/ 518 h 1123"/>
                <a:gd name="T46" fmla="*/ 2188 w 2278"/>
                <a:gd name="T47" fmla="*/ 479 h 1123"/>
                <a:gd name="T48" fmla="*/ 2008 w 2278"/>
                <a:gd name="T49" fmla="*/ 193 h 1123"/>
                <a:gd name="T50" fmla="*/ 1582 w 2278"/>
                <a:gd name="T51" fmla="*/ 156 h 1123"/>
                <a:gd name="T52" fmla="*/ 1426 w 2278"/>
                <a:gd name="T53" fmla="*/ 484 h 1123"/>
                <a:gd name="T54" fmla="*/ 1532 w 2278"/>
                <a:gd name="T55" fmla="*/ 655 h 1123"/>
                <a:gd name="T56" fmla="*/ 1792 w 2278"/>
                <a:gd name="T57" fmla="*/ 680 h 1123"/>
                <a:gd name="T58" fmla="*/ 1886 w 2278"/>
                <a:gd name="T59" fmla="*/ 483 h 1123"/>
                <a:gd name="T60" fmla="*/ 1829 w 2278"/>
                <a:gd name="T61" fmla="*/ 383 h 1123"/>
                <a:gd name="T62" fmla="*/ 1717 w 2278"/>
                <a:gd name="T63" fmla="*/ 352 h 1123"/>
                <a:gd name="T64" fmla="*/ 1674 w 2278"/>
                <a:gd name="T65" fmla="*/ 319 h 1123"/>
                <a:gd name="T66" fmla="*/ 1707 w 2278"/>
                <a:gd name="T67" fmla="*/ 277 h 1123"/>
                <a:gd name="T68" fmla="*/ 1875 w 2278"/>
                <a:gd name="T69" fmla="*/ 322 h 1123"/>
                <a:gd name="T70" fmla="*/ 1962 w 2278"/>
                <a:gd name="T71" fmla="*/ 474 h 1123"/>
                <a:gd name="T72" fmla="*/ 1832 w 2278"/>
                <a:gd name="T73" fmla="*/ 746 h 1123"/>
                <a:gd name="T74" fmla="*/ 1489 w 2278"/>
                <a:gd name="T75" fmla="*/ 717 h 1123"/>
                <a:gd name="T76" fmla="*/ 1350 w 2278"/>
                <a:gd name="T77" fmla="*/ 493 h 1123"/>
                <a:gd name="T78" fmla="*/ 1542 w 2278"/>
                <a:gd name="T79" fmla="*/ 91 h 1123"/>
                <a:gd name="T80" fmla="*/ 2051 w 2278"/>
                <a:gd name="T81" fmla="*/ 130 h 1123"/>
                <a:gd name="T82" fmla="*/ 2264 w 2278"/>
                <a:gd name="T83" fmla="*/ 470 h 1123"/>
                <a:gd name="T84" fmla="*/ 2268 w 2278"/>
                <a:gd name="T85" fmla="*/ 514 h 1123"/>
                <a:gd name="T86" fmla="*/ 2039 w 2278"/>
                <a:gd name="T87" fmla="*/ 991 h 1123"/>
                <a:gd name="T88" fmla="*/ 1684 w 2278"/>
                <a:gd name="T89" fmla="*/ 1109 h 1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278" h="1123">
                  <a:moveTo>
                    <a:pt x="1684" y="1109"/>
                  </a:moveTo>
                  <a:cubicBezTo>
                    <a:pt x="1615" y="1109"/>
                    <a:pt x="1545" y="1097"/>
                    <a:pt x="1479" y="1072"/>
                  </a:cubicBezTo>
                  <a:cubicBezTo>
                    <a:pt x="1461" y="1066"/>
                    <a:pt x="1461" y="1066"/>
                    <a:pt x="1461" y="1066"/>
                  </a:cubicBezTo>
                  <a:cubicBezTo>
                    <a:pt x="1328" y="1020"/>
                    <a:pt x="1162" y="917"/>
                    <a:pt x="1020" y="789"/>
                  </a:cubicBezTo>
                  <a:cubicBezTo>
                    <a:pt x="646" y="448"/>
                    <a:pt x="305" y="573"/>
                    <a:pt x="301" y="574"/>
                  </a:cubicBezTo>
                  <a:cubicBezTo>
                    <a:pt x="300" y="575"/>
                    <a:pt x="298" y="575"/>
                    <a:pt x="297" y="575"/>
                  </a:cubicBezTo>
                  <a:cubicBezTo>
                    <a:pt x="165" y="608"/>
                    <a:pt x="84" y="743"/>
                    <a:pt x="117" y="875"/>
                  </a:cubicBezTo>
                  <a:cubicBezTo>
                    <a:pt x="141" y="977"/>
                    <a:pt x="244" y="1039"/>
                    <a:pt x="344" y="1015"/>
                  </a:cubicBezTo>
                  <a:cubicBezTo>
                    <a:pt x="382" y="1006"/>
                    <a:pt x="415" y="979"/>
                    <a:pt x="435" y="943"/>
                  </a:cubicBezTo>
                  <a:cubicBezTo>
                    <a:pt x="463" y="889"/>
                    <a:pt x="462" y="837"/>
                    <a:pt x="432" y="798"/>
                  </a:cubicBezTo>
                  <a:cubicBezTo>
                    <a:pt x="406" y="765"/>
                    <a:pt x="362" y="750"/>
                    <a:pt x="321" y="760"/>
                  </a:cubicBezTo>
                  <a:cubicBezTo>
                    <a:pt x="301" y="765"/>
                    <a:pt x="280" y="753"/>
                    <a:pt x="275" y="732"/>
                  </a:cubicBezTo>
                  <a:cubicBezTo>
                    <a:pt x="270" y="712"/>
                    <a:pt x="282" y="691"/>
                    <a:pt x="303" y="686"/>
                  </a:cubicBezTo>
                  <a:cubicBezTo>
                    <a:pt x="373" y="669"/>
                    <a:pt x="447" y="694"/>
                    <a:pt x="492" y="751"/>
                  </a:cubicBezTo>
                  <a:cubicBezTo>
                    <a:pt x="540" y="813"/>
                    <a:pt x="544" y="898"/>
                    <a:pt x="502" y="978"/>
                  </a:cubicBezTo>
                  <a:cubicBezTo>
                    <a:pt x="473" y="1034"/>
                    <a:pt x="421" y="1075"/>
                    <a:pt x="362" y="1089"/>
                  </a:cubicBezTo>
                  <a:cubicBezTo>
                    <a:pt x="221" y="1123"/>
                    <a:pt x="77" y="1035"/>
                    <a:pt x="42" y="894"/>
                  </a:cubicBezTo>
                  <a:cubicBezTo>
                    <a:pt x="0" y="721"/>
                    <a:pt x="105" y="546"/>
                    <a:pt x="277" y="502"/>
                  </a:cubicBezTo>
                  <a:cubicBezTo>
                    <a:pt x="312" y="489"/>
                    <a:pt x="675" y="371"/>
                    <a:pt x="1071" y="732"/>
                  </a:cubicBezTo>
                  <a:cubicBezTo>
                    <a:pt x="1204" y="852"/>
                    <a:pt x="1363" y="952"/>
                    <a:pt x="1487" y="994"/>
                  </a:cubicBezTo>
                  <a:cubicBezTo>
                    <a:pt x="1505" y="1001"/>
                    <a:pt x="1505" y="1001"/>
                    <a:pt x="1505" y="1001"/>
                  </a:cubicBezTo>
                  <a:cubicBezTo>
                    <a:pt x="1669" y="1061"/>
                    <a:pt x="1852" y="1035"/>
                    <a:pt x="1994" y="930"/>
                  </a:cubicBezTo>
                  <a:cubicBezTo>
                    <a:pt x="2129" y="831"/>
                    <a:pt x="2201" y="680"/>
                    <a:pt x="2192" y="518"/>
                  </a:cubicBezTo>
                  <a:cubicBezTo>
                    <a:pt x="2191" y="505"/>
                    <a:pt x="2190" y="492"/>
                    <a:pt x="2188" y="479"/>
                  </a:cubicBezTo>
                  <a:cubicBezTo>
                    <a:pt x="2174" y="364"/>
                    <a:pt x="2109" y="262"/>
                    <a:pt x="2008" y="193"/>
                  </a:cubicBezTo>
                  <a:cubicBezTo>
                    <a:pt x="1862" y="93"/>
                    <a:pt x="1707" y="80"/>
                    <a:pt x="1582" y="156"/>
                  </a:cubicBezTo>
                  <a:cubicBezTo>
                    <a:pt x="1470" y="225"/>
                    <a:pt x="1409" y="353"/>
                    <a:pt x="1426" y="484"/>
                  </a:cubicBezTo>
                  <a:cubicBezTo>
                    <a:pt x="1435" y="551"/>
                    <a:pt x="1473" y="614"/>
                    <a:pt x="1532" y="655"/>
                  </a:cubicBezTo>
                  <a:cubicBezTo>
                    <a:pt x="1622" y="717"/>
                    <a:pt x="1716" y="726"/>
                    <a:pt x="1792" y="680"/>
                  </a:cubicBezTo>
                  <a:cubicBezTo>
                    <a:pt x="1859" y="639"/>
                    <a:pt x="1897" y="562"/>
                    <a:pt x="1886" y="483"/>
                  </a:cubicBezTo>
                  <a:cubicBezTo>
                    <a:pt x="1881" y="443"/>
                    <a:pt x="1861" y="407"/>
                    <a:pt x="1829" y="383"/>
                  </a:cubicBezTo>
                  <a:cubicBezTo>
                    <a:pt x="1796" y="358"/>
                    <a:pt x="1757" y="347"/>
                    <a:pt x="1717" y="352"/>
                  </a:cubicBezTo>
                  <a:cubicBezTo>
                    <a:pt x="1696" y="355"/>
                    <a:pt x="1677" y="340"/>
                    <a:pt x="1674" y="319"/>
                  </a:cubicBezTo>
                  <a:cubicBezTo>
                    <a:pt x="1671" y="299"/>
                    <a:pt x="1686" y="279"/>
                    <a:pt x="1707" y="277"/>
                  </a:cubicBezTo>
                  <a:cubicBezTo>
                    <a:pt x="1767" y="269"/>
                    <a:pt x="1827" y="285"/>
                    <a:pt x="1875" y="322"/>
                  </a:cubicBezTo>
                  <a:cubicBezTo>
                    <a:pt x="1923" y="359"/>
                    <a:pt x="1954" y="413"/>
                    <a:pt x="1962" y="474"/>
                  </a:cubicBezTo>
                  <a:cubicBezTo>
                    <a:pt x="1976" y="582"/>
                    <a:pt x="1925" y="689"/>
                    <a:pt x="1832" y="746"/>
                  </a:cubicBezTo>
                  <a:cubicBezTo>
                    <a:pt x="1730" y="807"/>
                    <a:pt x="1602" y="796"/>
                    <a:pt x="1489" y="717"/>
                  </a:cubicBezTo>
                  <a:cubicBezTo>
                    <a:pt x="1412" y="664"/>
                    <a:pt x="1362" y="582"/>
                    <a:pt x="1350" y="493"/>
                  </a:cubicBezTo>
                  <a:cubicBezTo>
                    <a:pt x="1329" y="333"/>
                    <a:pt x="1405" y="175"/>
                    <a:pt x="1542" y="91"/>
                  </a:cubicBezTo>
                  <a:cubicBezTo>
                    <a:pt x="1691" y="0"/>
                    <a:pt x="1881" y="14"/>
                    <a:pt x="2051" y="130"/>
                  </a:cubicBezTo>
                  <a:cubicBezTo>
                    <a:pt x="2171" y="212"/>
                    <a:pt x="2246" y="332"/>
                    <a:pt x="2264" y="470"/>
                  </a:cubicBezTo>
                  <a:cubicBezTo>
                    <a:pt x="2266" y="485"/>
                    <a:pt x="2267" y="499"/>
                    <a:pt x="2268" y="514"/>
                  </a:cubicBezTo>
                  <a:cubicBezTo>
                    <a:pt x="2278" y="702"/>
                    <a:pt x="2195" y="877"/>
                    <a:pt x="2039" y="991"/>
                  </a:cubicBezTo>
                  <a:cubicBezTo>
                    <a:pt x="1934" y="1069"/>
                    <a:pt x="1810" y="1109"/>
                    <a:pt x="1684" y="1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20" name="Freeform 17">
              <a:extLst>
                <a:ext uri="{FF2B5EF4-FFF2-40B4-BE49-F238E27FC236}">
                  <a16:creationId xmlns:a16="http://schemas.microsoft.com/office/drawing/2014/main" id="{70EFA054-6508-E1C6-5408-060978A72A2B}"/>
                </a:ext>
              </a:extLst>
            </p:cNvPr>
            <p:cNvSpPr>
              <a:spLocks/>
            </p:cNvSpPr>
            <p:nvPr/>
          </p:nvSpPr>
          <p:spPr bwMode="auto">
            <a:xfrm>
              <a:off x="4552360" y="653992"/>
              <a:ext cx="421045" cy="208092"/>
            </a:xfrm>
            <a:custGeom>
              <a:avLst/>
              <a:gdLst>
                <a:gd name="T0" fmla="*/ 594 w 2279"/>
                <a:gd name="T1" fmla="*/ 1110 h 1124"/>
                <a:gd name="T2" fmla="*/ 239 w 2279"/>
                <a:gd name="T3" fmla="*/ 992 h 1124"/>
                <a:gd name="T4" fmla="*/ 11 w 2279"/>
                <a:gd name="T5" fmla="*/ 515 h 1124"/>
                <a:gd name="T6" fmla="*/ 15 w 2279"/>
                <a:gd name="T7" fmla="*/ 471 h 1124"/>
                <a:gd name="T8" fmla="*/ 228 w 2279"/>
                <a:gd name="T9" fmla="*/ 131 h 1124"/>
                <a:gd name="T10" fmla="*/ 736 w 2279"/>
                <a:gd name="T11" fmla="*/ 92 h 1124"/>
                <a:gd name="T12" fmla="*/ 929 w 2279"/>
                <a:gd name="T13" fmla="*/ 494 h 1124"/>
                <a:gd name="T14" fmla="*/ 790 w 2279"/>
                <a:gd name="T15" fmla="*/ 718 h 1124"/>
                <a:gd name="T16" fmla="*/ 447 w 2279"/>
                <a:gd name="T17" fmla="*/ 747 h 1124"/>
                <a:gd name="T18" fmla="*/ 317 w 2279"/>
                <a:gd name="T19" fmla="*/ 475 h 1124"/>
                <a:gd name="T20" fmla="*/ 404 w 2279"/>
                <a:gd name="T21" fmla="*/ 323 h 1124"/>
                <a:gd name="T22" fmla="*/ 572 w 2279"/>
                <a:gd name="T23" fmla="*/ 278 h 1124"/>
                <a:gd name="T24" fmla="*/ 605 w 2279"/>
                <a:gd name="T25" fmla="*/ 320 h 1124"/>
                <a:gd name="T26" fmla="*/ 562 w 2279"/>
                <a:gd name="T27" fmla="*/ 353 h 1124"/>
                <a:gd name="T28" fmla="*/ 450 w 2279"/>
                <a:gd name="T29" fmla="*/ 384 h 1124"/>
                <a:gd name="T30" fmla="*/ 392 w 2279"/>
                <a:gd name="T31" fmla="*/ 485 h 1124"/>
                <a:gd name="T32" fmla="*/ 487 w 2279"/>
                <a:gd name="T33" fmla="*/ 681 h 1124"/>
                <a:gd name="T34" fmla="*/ 746 w 2279"/>
                <a:gd name="T35" fmla="*/ 656 h 1124"/>
                <a:gd name="T36" fmla="*/ 853 w 2279"/>
                <a:gd name="T37" fmla="*/ 485 h 1124"/>
                <a:gd name="T38" fmla="*/ 697 w 2279"/>
                <a:gd name="T39" fmla="*/ 157 h 1124"/>
                <a:gd name="T40" fmla="*/ 271 w 2279"/>
                <a:gd name="T41" fmla="*/ 194 h 1124"/>
                <a:gd name="T42" fmla="*/ 91 w 2279"/>
                <a:gd name="T43" fmla="*/ 480 h 1124"/>
                <a:gd name="T44" fmla="*/ 87 w 2279"/>
                <a:gd name="T45" fmla="*/ 519 h 1124"/>
                <a:gd name="T46" fmla="*/ 285 w 2279"/>
                <a:gd name="T47" fmla="*/ 931 h 1124"/>
                <a:gd name="T48" fmla="*/ 774 w 2279"/>
                <a:gd name="T49" fmla="*/ 1002 h 1124"/>
                <a:gd name="T50" fmla="*/ 791 w 2279"/>
                <a:gd name="T51" fmla="*/ 995 h 1124"/>
                <a:gd name="T52" fmla="*/ 1208 w 2279"/>
                <a:gd name="T53" fmla="*/ 733 h 1124"/>
                <a:gd name="T54" fmla="*/ 2002 w 2279"/>
                <a:gd name="T55" fmla="*/ 503 h 1124"/>
                <a:gd name="T56" fmla="*/ 2236 w 2279"/>
                <a:gd name="T57" fmla="*/ 895 h 1124"/>
                <a:gd name="T58" fmla="*/ 1917 w 2279"/>
                <a:gd name="T59" fmla="*/ 1090 h 1124"/>
                <a:gd name="T60" fmla="*/ 1777 w 2279"/>
                <a:gd name="T61" fmla="*/ 979 h 1124"/>
                <a:gd name="T62" fmla="*/ 1787 w 2279"/>
                <a:gd name="T63" fmla="*/ 752 h 1124"/>
                <a:gd name="T64" fmla="*/ 1976 w 2279"/>
                <a:gd name="T65" fmla="*/ 687 h 1124"/>
                <a:gd name="T66" fmla="*/ 2004 w 2279"/>
                <a:gd name="T67" fmla="*/ 733 h 1124"/>
                <a:gd name="T68" fmla="*/ 1958 w 2279"/>
                <a:gd name="T69" fmla="*/ 761 h 1124"/>
                <a:gd name="T70" fmla="*/ 1847 w 2279"/>
                <a:gd name="T71" fmla="*/ 799 h 1124"/>
                <a:gd name="T72" fmla="*/ 1844 w 2279"/>
                <a:gd name="T73" fmla="*/ 944 h 1124"/>
                <a:gd name="T74" fmla="*/ 1934 w 2279"/>
                <a:gd name="T75" fmla="*/ 1016 h 1124"/>
                <a:gd name="T76" fmla="*/ 2162 w 2279"/>
                <a:gd name="T77" fmla="*/ 876 h 1124"/>
                <a:gd name="T78" fmla="*/ 1982 w 2279"/>
                <a:gd name="T79" fmla="*/ 576 h 1124"/>
                <a:gd name="T80" fmla="*/ 1977 w 2279"/>
                <a:gd name="T81" fmla="*/ 575 h 1124"/>
                <a:gd name="T82" fmla="*/ 1259 w 2279"/>
                <a:gd name="T83" fmla="*/ 789 h 1124"/>
                <a:gd name="T84" fmla="*/ 816 w 2279"/>
                <a:gd name="T85" fmla="*/ 1067 h 1124"/>
                <a:gd name="T86" fmla="*/ 800 w 2279"/>
                <a:gd name="T87" fmla="*/ 1073 h 1124"/>
                <a:gd name="T88" fmla="*/ 594 w 2279"/>
                <a:gd name="T89" fmla="*/ 1110 h 1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279" h="1124">
                  <a:moveTo>
                    <a:pt x="594" y="1110"/>
                  </a:moveTo>
                  <a:cubicBezTo>
                    <a:pt x="469" y="1110"/>
                    <a:pt x="344" y="1070"/>
                    <a:pt x="239" y="992"/>
                  </a:cubicBezTo>
                  <a:cubicBezTo>
                    <a:pt x="84" y="878"/>
                    <a:pt x="0" y="703"/>
                    <a:pt x="11" y="515"/>
                  </a:cubicBezTo>
                  <a:cubicBezTo>
                    <a:pt x="12" y="500"/>
                    <a:pt x="13" y="485"/>
                    <a:pt x="15" y="471"/>
                  </a:cubicBezTo>
                  <a:cubicBezTo>
                    <a:pt x="32" y="334"/>
                    <a:pt x="108" y="213"/>
                    <a:pt x="228" y="131"/>
                  </a:cubicBezTo>
                  <a:cubicBezTo>
                    <a:pt x="397" y="15"/>
                    <a:pt x="587" y="0"/>
                    <a:pt x="736" y="92"/>
                  </a:cubicBezTo>
                  <a:cubicBezTo>
                    <a:pt x="874" y="176"/>
                    <a:pt x="949" y="334"/>
                    <a:pt x="929" y="494"/>
                  </a:cubicBezTo>
                  <a:cubicBezTo>
                    <a:pt x="917" y="583"/>
                    <a:pt x="867" y="665"/>
                    <a:pt x="790" y="718"/>
                  </a:cubicBezTo>
                  <a:cubicBezTo>
                    <a:pt x="677" y="797"/>
                    <a:pt x="548" y="808"/>
                    <a:pt x="447" y="747"/>
                  </a:cubicBezTo>
                  <a:cubicBezTo>
                    <a:pt x="354" y="690"/>
                    <a:pt x="303" y="583"/>
                    <a:pt x="317" y="475"/>
                  </a:cubicBezTo>
                  <a:cubicBezTo>
                    <a:pt x="325" y="414"/>
                    <a:pt x="355" y="360"/>
                    <a:pt x="404" y="323"/>
                  </a:cubicBezTo>
                  <a:cubicBezTo>
                    <a:pt x="452" y="286"/>
                    <a:pt x="511" y="270"/>
                    <a:pt x="572" y="278"/>
                  </a:cubicBezTo>
                  <a:cubicBezTo>
                    <a:pt x="593" y="280"/>
                    <a:pt x="608" y="300"/>
                    <a:pt x="605" y="320"/>
                  </a:cubicBezTo>
                  <a:cubicBezTo>
                    <a:pt x="602" y="341"/>
                    <a:pt x="583" y="356"/>
                    <a:pt x="562" y="353"/>
                  </a:cubicBezTo>
                  <a:cubicBezTo>
                    <a:pt x="522" y="348"/>
                    <a:pt x="482" y="359"/>
                    <a:pt x="450" y="384"/>
                  </a:cubicBezTo>
                  <a:cubicBezTo>
                    <a:pt x="418" y="408"/>
                    <a:pt x="398" y="444"/>
                    <a:pt x="392" y="485"/>
                  </a:cubicBezTo>
                  <a:cubicBezTo>
                    <a:pt x="382" y="563"/>
                    <a:pt x="419" y="640"/>
                    <a:pt x="487" y="681"/>
                  </a:cubicBezTo>
                  <a:cubicBezTo>
                    <a:pt x="563" y="727"/>
                    <a:pt x="657" y="718"/>
                    <a:pt x="746" y="656"/>
                  </a:cubicBezTo>
                  <a:cubicBezTo>
                    <a:pt x="805" y="615"/>
                    <a:pt x="844" y="552"/>
                    <a:pt x="853" y="485"/>
                  </a:cubicBezTo>
                  <a:cubicBezTo>
                    <a:pt x="870" y="354"/>
                    <a:pt x="808" y="226"/>
                    <a:pt x="697" y="157"/>
                  </a:cubicBezTo>
                  <a:cubicBezTo>
                    <a:pt x="572" y="81"/>
                    <a:pt x="417" y="94"/>
                    <a:pt x="271" y="194"/>
                  </a:cubicBezTo>
                  <a:cubicBezTo>
                    <a:pt x="169" y="263"/>
                    <a:pt x="105" y="365"/>
                    <a:pt x="91" y="480"/>
                  </a:cubicBezTo>
                  <a:cubicBezTo>
                    <a:pt x="89" y="493"/>
                    <a:pt x="88" y="506"/>
                    <a:pt x="87" y="519"/>
                  </a:cubicBezTo>
                  <a:cubicBezTo>
                    <a:pt x="78" y="681"/>
                    <a:pt x="150" y="832"/>
                    <a:pt x="285" y="931"/>
                  </a:cubicBezTo>
                  <a:cubicBezTo>
                    <a:pt x="427" y="1036"/>
                    <a:pt x="610" y="1062"/>
                    <a:pt x="774" y="1002"/>
                  </a:cubicBezTo>
                  <a:cubicBezTo>
                    <a:pt x="791" y="995"/>
                    <a:pt x="791" y="995"/>
                    <a:pt x="791" y="995"/>
                  </a:cubicBezTo>
                  <a:cubicBezTo>
                    <a:pt x="916" y="953"/>
                    <a:pt x="1075" y="853"/>
                    <a:pt x="1208" y="733"/>
                  </a:cubicBezTo>
                  <a:cubicBezTo>
                    <a:pt x="1604" y="372"/>
                    <a:pt x="1967" y="490"/>
                    <a:pt x="2002" y="503"/>
                  </a:cubicBezTo>
                  <a:cubicBezTo>
                    <a:pt x="2174" y="547"/>
                    <a:pt x="2279" y="722"/>
                    <a:pt x="2236" y="895"/>
                  </a:cubicBezTo>
                  <a:cubicBezTo>
                    <a:pt x="2202" y="1036"/>
                    <a:pt x="2058" y="1124"/>
                    <a:pt x="1917" y="1090"/>
                  </a:cubicBezTo>
                  <a:cubicBezTo>
                    <a:pt x="1858" y="1076"/>
                    <a:pt x="1806" y="1035"/>
                    <a:pt x="1777" y="979"/>
                  </a:cubicBezTo>
                  <a:cubicBezTo>
                    <a:pt x="1735" y="899"/>
                    <a:pt x="1739" y="814"/>
                    <a:pt x="1787" y="752"/>
                  </a:cubicBezTo>
                  <a:cubicBezTo>
                    <a:pt x="1832" y="695"/>
                    <a:pt x="1906" y="670"/>
                    <a:pt x="1976" y="687"/>
                  </a:cubicBezTo>
                  <a:cubicBezTo>
                    <a:pt x="1996" y="692"/>
                    <a:pt x="2009" y="713"/>
                    <a:pt x="2004" y="733"/>
                  </a:cubicBezTo>
                  <a:cubicBezTo>
                    <a:pt x="1999" y="754"/>
                    <a:pt x="1978" y="766"/>
                    <a:pt x="1958" y="761"/>
                  </a:cubicBezTo>
                  <a:cubicBezTo>
                    <a:pt x="1917" y="751"/>
                    <a:pt x="1873" y="766"/>
                    <a:pt x="1847" y="799"/>
                  </a:cubicBezTo>
                  <a:cubicBezTo>
                    <a:pt x="1817" y="838"/>
                    <a:pt x="1816" y="890"/>
                    <a:pt x="1844" y="944"/>
                  </a:cubicBezTo>
                  <a:cubicBezTo>
                    <a:pt x="1863" y="980"/>
                    <a:pt x="1897" y="1007"/>
                    <a:pt x="1934" y="1016"/>
                  </a:cubicBezTo>
                  <a:cubicBezTo>
                    <a:pt x="2035" y="1040"/>
                    <a:pt x="2137" y="978"/>
                    <a:pt x="2162" y="876"/>
                  </a:cubicBezTo>
                  <a:cubicBezTo>
                    <a:pt x="2195" y="744"/>
                    <a:pt x="2114" y="609"/>
                    <a:pt x="1982" y="576"/>
                  </a:cubicBezTo>
                  <a:cubicBezTo>
                    <a:pt x="1980" y="576"/>
                    <a:pt x="1979" y="576"/>
                    <a:pt x="1977" y="575"/>
                  </a:cubicBezTo>
                  <a:cubicBezTo>
                    <a:pt x="1963" y="570"/>
                    <a:pt x="1631" y="451"/>
                    <a:pt x="1259" y="789"/>
                  </a:cubicBezTo>
                  <a:cubicBezTo>
                    <a:pt x="1117" y="918"/>
                    <a:pt x="951" y="1021"/>
                    <a:pt x="816" y="1067"/>
                  </a:cubicBezTo>
                  <a:cubicBezTo>
                    <a:pt x="800" y="1073"/>
                    <a:pt x="800" y="1073"/>
                    <a:pt x="800" y="1073"/>
                  </a:cubicBezTo>
                  <a:cubicBezTo>
                    <a:pt x="733" y="1098"/>
                    <a:pt x="664" y="1110"/>
                    <a:pt x="594" y="11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21" name="Freeform 18">
              <a:extLst>
                <a:ext uri="{FF2B5EF4-FFF2-40B4-BE49-F238E27FC236}">
                  <a16:creationId xmlns:a16="http://schemas.microsoft.com/office/drawing/2014/main" id="{9B90F105-4346-2936-C258-9B7909967BF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95457" y="583980"/>
              <a:ext cx="62233" cy="142941"/>
            </a:xfrm>
            <a:custGeom>
              <a:avLst/>
              <a:gdLst>
                <a:gd name="T0" fmla="*/ 169 w 338"/>
                <a:gd name="T1" fmla="*/ 773 h 773"/>
                <a:gd name="T2" fmla="*/ 134 w 338"/>
                <a:gd name="T3" fmla="*/ 749 h 773"/>
                <a:gd name="T4" fmla="*/ 31 w 338"/>
                <a:gd name="T5" fmla="*/ 167 h 773"/>
                <a:gd name="T6" fmla="*/ 31 w 338"/>
                <a:gd name="T7" fmla="*/ 167 h 773"/>
                <a:gd name="T8" fmla="*/ 169 w 338"/>
                <a:gd name="T9" fmla="*/ 0 h 773"/>
                <a:gd name="T10" fmla="*/ 307 w 338"/>
                <a:gd name="T11" fmla="*/ 167 h 773"/>
                <a:gd name="T12" fmla="*/ 204 w 338"/>
                <a:gd name="T13" fmla="*/ 749 h 773"/>
                <a:gd name="T14" fmla="*/ 169 w 338"/>
                <a:gd name="T15" fmla="*/ 773 h 773"/>
                <a:gd name="T16" fmla="*/ 169 w 338"/>
                <a:gd name="T17" fmla="*/ 76 h 773"/>
                <a:gd name="T18" fmla="*/ 106 w 338"/>
                <a:gd name="T19" fmla="*/ 176 h 773"/>
                <a:gd name="T20" fmla="*/ 106 w 338"/>
                <a:gd name="T21" fmla="*/ 176 h 773"/>
                <a:gd name="T22" fmla="*/ 169 w 338"/>
                <a:gd name="T23" fmla="*/ 619 h 773"/>
                <a:gd name="T24" fmla="*/ 231 w 338"/>
                <a:gd name="T25" fmla="*/ 176 h 773"/>
                <a:gd name="T26" fmla="*/ 169 w 338"/>
                <a:gd name="T27" fmla="*/ 76 h 773"/>
                <a:gd name="T28" fmla="*/ 68 w 338"/>
                <a:gd name="T29" fmla="*/ 172 h 773"/>
                <a:gd name="T30" fmla="*/ 69 w 338"/>
                <a:gd name="T31" fmla="*/ 172 h 773"/>
                <a:gd name="T32" fmla="*/ 68 w 338"/>
                <a:gd name="T33" fmla="*/ 172 h 7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8" h="773">
                  <a:moveTo>
                    <a:pt x="169" y="773"/>
                  </a:moveTo>
                  <a:cubicBezTo>
                    <a:pt x="153" y="773"/>
                    <a:pt x="139" y="764"/>
                    <a:pt x="134" y="749"/>
                  </a:cubicBezTo>
                  <a:cubicBezTo>
                    <a:pt x="128" y="736"/>
                    <a:pt x="0" y="414"/>
                    <a:pt x="31" y="167"/>
                  </a:cubicBezTo>
                  <a:cubicBezTo>
                    <a:pt x="31" y="167"/>
                    <a:pt x="31" y="167"/>
                    <a:pt x="31" y="167"/>
                  </a:cubicBezTo>
                  <a:cubicBezTo>
                    <a:pt x="45" y="51"/>
                    <a:pt x="110" y="0"/>
                    <a:pt x="169" y="0"/>
                  </a:cubicBezTo>
                  <a:cubicBezTo>
                    <a:pt x="227" y="0"/>
                    <a:pt x="293" y="51"/>
                    <a:pt x="307" y="167"/>
                  </a:cubicBezTo>
                  <a:cubicBezTo>
                    <a:pt x="338" y="414"/>
                    <a:pt x="210" y="736"/>
                    <a:pt x="204" y="749"/>
                  </a:cubicBezTo>
                  <a:cubicBezTo>
                    <a:pt x="198" y="764"/>
                    <a:pt x="184" y="773"/>
                    <a:pt x="169" y="773"/>
                  </a:cubicBezTo>
                  <a:close/>
                  <a:moveTo>
                    <a:pt x="169" y="76"/>
                  </a:moveTo>
                  <a:cubicBezTo>
                    <a:pt x="145" y="76"/>
                    <a:pt x="115" y="107"/>
                    <a:pt x="106" y="176"/>
                  </a:cubicBezTo>
                  <a:cubicBezTo>
                    <a:pt x="106" y="176"/>
                    <a:pt x="106" y="176"/>
                    <a:pt x="106" y="176"/>
                  </a:cubicBezTo>
                  <a:cubicBezTo>
                    <a:pt x="88" y="323"/>
                    <a:pt x="134" y="507"/>
                    <a:pt x="169" y="619"/>
                  </a:cubicBezTo>
                  <a:cubicBezTo>
                    <a:pt x="204" y="507"/>
                    <a:pt x="250" y="323"/>
                    <a:pt x="231" y="176"/>
                  </a:cubicBezTo>
                  <a:cubicBezTo>
                    <a:pt x="223" y="107"/>
                    <a:pt x="193" y="76"/>
                    <a:pt x="169" y="76"/>
                  </a:cubicBezTo>
                  <a:close/>
                  <a:moveTo>
                    <a:pt x="68" y="172"/>
                  </a:moveTo>
                  <a:cubicBezTo>
                    <a:pt x="69" y="172"/>
                    <a:pt x="69" y="172"/>
                    <a:pt x="69" y="172"/>
                  </a:cubicBezTo>
                  <a:lnTo>
                    <a:pt x="68" y="1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22" name="Freeform 19">
              <a:extLst>
                <a:ext uri="{FF2B5EF4-FFF2-40B4-BE49-F238E27FC236}">
                  <a16:creationId xmlns:a16="http://schemas.microsoft.com/office/drawing/2014/main" id="{EA1EA974-C6F6-6894-CE77-D3AFAE65167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67414" y="662744"/>
              <a:ext cx="56399" cy="57371"/>
            </a:xfrm>
            <a:custGeom>
              <a:avLst/>
              <a:gdLst>
                <a:gd name="T0" fmla="*/ 40 w 309"/>
                <a:gd name="T1" fmla="*/ 308 h 308"/>
                <a:gd name="T2" fmla="*/ 13 w 309"/>
                <a:gd name="T3" fmla="*/ 297 h 308"/>
                <a:gd name="T4" fmla="*/ 3 w 309"/>
                <a:gd name="T5" fmla="*/ 262 h 308"/>
                <a:gd name="T6" fmla="*/ 135 w 309"/>
                <a:gd name="T7" fmla="*/ 29 h 308"/>
                <a:gd name="T8" fmla="*/ 267 w 309"/>
                <a:gd name="T9" fmla="*/ 41 h 308"/>
                <a:gd name="T10" fmla="*/ 280 w 309"/>
                <a:gd name="T11" fmla="*/ 174 h 308"/>
                <a:gd name="T12" fmla="*/ 48 w 309"/>
                <a:gd name="T13" fmla="*/ 307 h 308"/>
                <a:gd name="T14" fmla="*/ 40 w 309"/>
                <a:gd name="T15" fmla="*/ 308 h 308"/>
                <a:gd name="T16" fmla="*/ 194 w 309"/>
                <a:gd name="T17" fmla="*/ 87 h 308"/>
                <a:gd name="T18" fmla="*/ 177 w 309"/>
                <a:gd name="T19" fmla="*/ 92 h 308"/>
                <a:gd name="T20" fmla="*/ 177 w 309"/>
                <a:gd name="T21" fmla="*/ 92 h 308"/>
                <a:gd name="T22" fmla="*/ 98 w 309"/>
                <a:gd name="T23" fmla="*/ 212 h 308"/>
                <a:gd name="T24" fmla="*/ 217 w 309"/>
                <a:gd name="T25" fmla="*/ 132 h 308"/>
                <a:gd name="T26" fmla="*/ 214 w 309"/>
                <a:gd name="T27" fmla="*/ 95 h 308"/>
                <a:gd name="T28" fmla="*/ 194 w 309"/>
                <a:gd name="T29" fmla="*/ 87 h 308"/>
                <a:gd name="T30" fmla="*/ 156 w 309"/>
                <a:gd name="T31" fmla="*/ 61 h 308"/>
                <a:gd name="T32" fmla="*/ 156 w 309"/>
                <a:gd name="T33" fmla="*/ 61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9" h="308">
                  <a:moveTo>
                    <a:pt x="40" y="308"/>
                  </a:moveTo>
                  <a:cubicBezTo>
                    <a:pt x="30" y="308"/>
                    <a:pt x="20" y="304"/>
                    <a:pt x="13" y="297"/>
                  </a:cubicBezTo>
                  <a:cubicBezTo>
                    <a:pt x="4" y="288"/>
                    <a:pt x="0" y="274"/>
                    <a:pt x="3" y="262"/>
                  </a:cubicBezTo>
                  <a:cubicBezTo>
                    <a:pt x="4" y="255"/>
                    <a:pt x="41" y="93"/>
                    <a:pt x="135" y="29"/>
                  </a:cubicBezTo>
                  <a:cubicBezTo>
                    <a:pt x="178" y="0"/>
                    <a:pt x="231" y="5"/>
                    <a:pt x="267" y="41"/>
                  </a:cubicBezTo>
                  <a:cubicBezTo>
                    <a:pt x="304" y="77"/>
                    <a:pt x="309" y="131"/>
                    <a:pt x="280" y="174"/>
                  </a:cubicBezTo>
                  <a:cubicBezTo>
                    <a:pt x="217" y="269"/>
                    <a:pt x="55" y="306"/>
                    <a:pt x="48" y="307"/>
                  </a:cubicBezTo>
                  <a:cubicBezTo>
                    <a:pt x="46" y="308"/>
                    <a:pt x="43" y="308"/>
                    <a:pt x="40" y="308"/>
                  </a:cubicBezTo>
                  <a:close/>
                  <a:moveTo>
                    <a:pt x="194" y="87"/>
                  </a:moveTo>
                  <a:cubicBezTo>
                    <a:pt x="189" y="87"/>
                    <a:pt x="184" y="88"/>
                    <a:pt x="177" y="92"/>
                  </a:cubicBezTo>
                  <a:cubicBezTo>
                    <a:pt x="177" y="92"/>
                    <a:pt x="177" y="92"/>
                    <a:pt x="177" y="92"/>
                  </a:cubicBezTo>
                  <a:cubicBezTo>
                    <a:pt x="142" y="116"/>
                    <a:pt x="115" y="167"/>
                    <a:pt x="98" y="212"/>
                  </a:cubicBezTo>
                  <a:cubicBezTo>
                    <a:pt x="142" y="194"/>
                    <a:pt x="193" y="168"/>
                    <a:pt x="217" y="132"/>
                  </a:cubicBezTo>
                  <a:cubicBezTo>
                    <a:pt x="229" y="113"/>
                    <a:pt x="217" y="99"/>
                    <a:pt x="214" y="95"/>
                  </a:cubicBezTo>
                  <a:cubicBezTo>
                    <a:pt x="211" y="93"/>
                    <a:pt x="204" y="87"/>
                    <a:pt x="194" y="87"/>
                  </a:cubicBezTo>
                  <a:close/>
                  <a:moveTo>
                    <a:pt x="156" y="61"/>
                  </a:moveTo>
                  <a:cubicBezTo>
                    <a:pt x="156" y="61"/>
                    <a:pt x="156" y="61"/>
                    <a:pt x="156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23" name="Freeform 20">
              <a:extLst>
                <a:ext uri="{FF2B5EF4-FFF2-40B4-BE49-F238E27FC236}">
                  <a16:creationId xmlns:a16="http://schemas.microsoft.com/office/drawing/2014/main" id="{9713A663-6A2E-FD5D-E51A-DA90D1362F7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28362" y="662744"/>
              <a:ext cx="57371" cy="57371"/>
            </a:xfrm>
            <a:custGeom>
              <a:avLst/>
              <a:gdLst>
                <a:gd name="T0" fmla="*/ 269 w 309"/>
                <a:gd name="T1" fmla="*/ 308 h 308"/>
                <a:gd name="T2" fmla="*/ 261 w 309"/>
                <a:gd name="T3" fmla="*/ 307 h 308"/>
                <a:gd name="T4" fmla="*/ 29 w 309"/>
                <a:gd name="T5" fmla="*/ 174 h 308"/>
                <a:gd name="T6" fmla="*/ 41 w 309"/>
                <a:gd name="T7" fmla="*/ 41 h 308"/>
                <a:gd name="T8" fmla="*/ 174 w 309"/>
                <a:gd name="T9" fmla="*/ 29 h 308"/>
                <a:gd name="T10" fmla="*/ 174 w 309"/>
                <a:gd name="T11" fmla="*/ 29 h 308"/>
                <a:gd name="T12" fmla="*/ 306 w 309"/>
                <a:gd name="T13" fmla="*/ 262 h 308"/>
                <a:gd name="T14" fmla="*/ 296 w 309"/>
                <a:gd name="T15" fmla="*/ 297 h 308"/>
                <a:gd name="T16" fmla="*/ 269 w 309"/>
                <a:gd name="T17" fmla="*/ 308 h 308"/>
                <a:gd name="T18" fmla="*/ 115 w 309"/>
                <a:gd name="T19" fmla="*/ 87 h 308"/>
                <a:gd name="T20" fmla="*/ 95 w 309"/>
                <a:gd name="T21" fmla="*/ 95 h 308"/>
                <a:gd name="T22" fmla="*/ 92 w 309"/>
                <a:gd name="T23" fmla="*/ 132 h 308"/>
                <a:gd name="T24" fmla="*/ 211 w 309"/>
                <a:gd name="T25" fmla="*/ 212 h 308"/>
                <a:gd name="T26" fmla="*/ 131 w 309"/>
                <a:gd name="T27" fmla="*/ 92 h 308"/>
                <a:gd name="T28" fmla="*/ 115 w 309"/>
                <a:gd name="T29" fmla="*/ 87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09" h="308">
                  <a:moveTo>
                    <a:pt x="269" y="308"/>
                  </a:moveTo>
                  <a:cubicBezTo>
                    <a:pt x="266" y="308"/>
                    <a:pt x="263" y="308"/>
                    <a:pt x="261" y="307"/>
                  </a:cubicBezTo>
                  <a:cubicBezTo>
                    <a:pt x="254" y="306"/>
                    <a:pt x="92" y="269"/>
                    <a:pt x="29" y="174"/>
                  </a:cubicBezTo>
                  <a:cubicBezTo>
                    <a:pt x="0" y="131"/>
                    <a:pt x="5" y="77"/>
                    <a:pt x="41" y="41"/>
                  </a:cubicBezTo>
                  <a:cubicBezTo>
                    <a:pt x="78" y="5"/>
                    <a:pt x="131" y="0"/>
                    <a:pt x="174" y="29"/>
                  </a:cubicBezTo>
                  <a:cubicBezTo>
                    <a:pt x="174" y="29"/>
                    <a:pt x="174" y="29"/>
                    <a:pt x="174" y="29"/>
                  </a:cubicBezTo>
                  <a:cubicBezTo>
                    <a:pt x="268" y="93"/>
                    <a:pt x="305" y="255"/>
                    <a:pt x="306" y="262"/>
                  </a:cubicBezTo>
                  <a:cubicBezTo>
                    <a:pt x="309" y="274"/>
                    <a:pt x="305" y="288"/>
                    <a:pt x="296" y="297"/>
                  </a:cubicBezTo>
                  <a:cubicBezTo>
                    <a:pt x="288" y="304"/>
                    <a:pt x="279" y="308"/>
                    <a:pt x="269" y="308"/>
                  </a:cubicBezTo>
                  <a:close/>
                  <a:moveTo>
                    <a:pt x="115" y="87"/>
                  </a:moveTo>
                  <a:cubicBezTo>
                    <a:pt x="105" y="87"/>
                    <a:pt x="98" y="93"/>
                    <a:pt x="95" y="95"/>
                  </a:cubicBezTo>
                  <a:cubicBezTo>
                    <a:pt x="91" y="99"/>
                    <a:pt x="80" y="113"/>
                    <a:pt x="92" y="132"/>
                  </a:cubicBezTo>
                  <a:cubicBezTo>
                    <a:pt x="116" y="168"/>
                    <a:pt x="167" y="195"/>
                    <a:pt x="211" y="212"/>
                  </a:cubicBezTo>
                  <a:cubicBezTo>
                    <a:pt x="194" y="167"/>
                    <a:pt x="167" y="116"/>
                    <a:pt x="131" y="92"/>
                  </a:cubicBezTo>
                  <a:cubicBezTo>
                    <a:pt x="125" y="88"/>
                    <a:pt x="120" y="87"/>
                    <a:pt x="115" y="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</p:grpSp>
      <p:sp>
        <p:nvSpPr>
          <p:cNvPr id="35" name="文本框 34">
            <a:extLst>
              <a:ext uri="{FF2B5EF4-FFF2-40B4-BE49-F238E27FC236}">
                <a16:creationId xmlns:a16="http://schemas.microsoft.com/office/drawing/2014/main" id="{07A5A0AB-4BF8-A1EB-3AAE-CEFAD5A29A32}"/>
              </a:ext>
            </a:extLst>
          </p:cNvPr>
          <p:cNvSpPr txBox="1"/>
          <p:nvPr/>
        </p:nvSpPr>
        <p:spPr>
          <a:xfrm>
            <a:off x="5747187" y="879532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gradFill>
                  <a:gsLst>
                    <a:gs pos="100000">
                      <a:schemeClr val="accent1"/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  <a:gs pos="0">
                      <a:schemeClr val="accent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目录</a:t>
            </a: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7DD145DA-F914-5790-6929-ACE35C35D40D}"/>
              </a:ext>
            </a:extLst>
          </p:cNvPr>
          <p:cNvGrpSpPr/>
          <p:nvPr/>
        </p:nvGrpSpPr>
        <p:grpSpPr>
          <a:xfrm>
            <a:off x="2158326" y="1786230"/>
            <a:ext cx="3779964" cy="846437"/>
            <a:chOff x="8052867" y="3889575"/>
            <a:chExt cx="6254804" cy="905282"/>
          </a:xfrm>
        </p:grpSpPr>
        <p:sp>
          <p:nvSpPr>
            <p:cNvPr id="46" name="矩形 45">
              <a:extLst>
                <a:ext uri="{FF2B5EF4-FFF2-40B4-BE49-F238E27FC236}">
                  <a16:creationId xmlns:a16="http://schemas.microsoft.com/office/drawing/2014/main" id="{E9AF1696-2065-7C3C-237D-D808E8B0E561}"/>
                </a:ext>
              </a:extLst>
            </p:cNvPr>
            <p:cNvSpPr/>
            <p:nvPr/>
          </p:nvSpPr>
          <p:spPr>
            <a:xfrm>
              <a:off x="8052867" y="3889575"/>
              <a:ext cx="6254804" cy="905282"/>
            </a:xfrm>
            <a:prstGeom prst="rect">
              <a:avLst/>
            </a:prstGeom>
            <a:solidFill>
              <a:srgbClr val="EFECE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47" name="矩形 46">
              <a:extLst>
                <a:ext uri="{FF2B5EF4-FFF2-40B4-BE49-F238E27FC236}">
                  <a16:creationId xmlns:a16="http://schemas.microsoft.com/office/drawing/2014/main" id="{C37BC2CE-1866-DA7D-403D-71AFF9B6B318}"/>
                </a:ext>
              </a:extLst>
            </p:cNvPr>
            <p:cNvSpPr/>
            <p:nvPr/>
          </p:nvSpPr>
          <p:spPr>
            <a:xfrm>
              <a:off x="8105727" y="3949230"/>
              <a:ext cx="6149084" cy="785973"/>
            </a:xfrm>
            <a:prstGeom prst="rect">
              <a:avLst/>
            </a:prstGeom>
            <a:noFill/>
            <a:ln w="9525"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48" name="矩形: 对角圆角 47">
              <a:extLst>
                <a:ext uri="{FF2B5EF4-FFF2-40B4-BE49-F238E27FC236}">
                  <a16:creationId xmlns:a16="http://schemas.microsoft.com/office/drawing/2014/main" id="{B020202E-B102-577D-08A0-80E66D7BAFD7}"/>
                </a:ext>
              </a:extLst>
            </p:cNvPr>
            <p:cNvSpPr/>
            <p:nvPr/>
          </p:nvSpPr>
          <p:spPr>
            <a:xfrm>
              <a:off x="8105727" y="3949229"/>
              <a:ext cx="6149084" cy="785973"/>
            </a:xfrm>
            <a:prstGeom prst="round2DiagRect">
              <a:avLst>
                <a:gd name="adj1" fmla="val 28458"/>
                <a:gd name="adj2" fmla="val 0"/>
              </a:avLst>
            </a:prstGeom>
            <a:no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</p:grpSp>
      <p:sp>
        <p:nvSpPr>
          <p:cNvPr id="44" name="文本框 43">
            <a:extLst>
              <a:ext uri="{FF2B5EF4-FFF2-40B4-BE49-F238E27FC236}">
                <a16:creationId xmlns:a16="http://schemas.microsoft.com/office/drawing/2014/main" id="{7FDE2000-D66C-E8C7-2392-B4BB1815870B}"/>
              </a:ext>
            </a:extLst>
          </p:cNvPr>
          <p:cNvSpPr txBox="1"/>
          <p:nvPr/>
        </p:nvSpPr>
        <p:spPr>
          <a:xfrm>
            <a:off x="2366164" y="1917059"/>
            <a:ext cx="63030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accent2"/>
                </a:solidFill>
                <a:ea typeface="梦源黑体 CN W16" panose="020B0200000000000000" pitchFamily="34" charset="-122"/>
              </a:rPr>
              <a:t>01</a:t>
            </a:r>
            <a:endParaRPr lang="zh-CN" altLang="en-US" sz="3200" dirty="0">
              <a:solidFill>
                <a:schemeClr val="accent2"/>
              </a:solidFill>
              <a:ea typeface="梦源黑体 CN W16" panose="020B0200000000000000" pitchFamily="34" charset="-122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1DFDF626-10EB-E750-B2E9-810DB95F9CB4}"/>
              </a:ext>
            </a:extLst>
          </p:cNvPr>
          <p:cNvSpPr txBox="1"/>
          <p:nvPr/>
        </p:nvSpPr>
        <p:spPr>
          <a:xfrm>
            <a:off x="2996465" y="1988231"/>
            <a:ext cx="24929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CN" altLang="en-US" sz="2000" dirty="0">
                <a:solidFill>
                  <a:schemeClr val="accent1"/>
                </a:solidFill>
                <a:latin typeface="+mn-ea"/>
                <a:cs typeface="Arial" panose="020B0604020202020204" pitchFamily="34" charset="0"/>
              </a:rPr>
              <a:t>请在此输入您的标题</a:t>
            </a:r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7B900218-9E99-6D6D-0C0F-0A88BE4292F1}"/>
              </a:ext>
            </a:extLst>
          </p:cNvPr>
          <p:cNvGrpSpPr/>
          <p:nvPr/>
        </p:nvGrpSpPr>
        <p:grpSpPr>
          <a:xfrm>
            <a:off x="6253711" y="1786229"/>
            <a:ext cx="3779964" cy="846437"/>
            <a:chOff x="-8497960" y="3429000"/>
            <a:chExt cx="3779964" cy="846437"/>
          </a:xfrm>
        </p:grpSpPr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8694CE18-030E-78BC-8003-0491963EE142}"/>
                </a:ext>
              </a:extLst>
            </p:cNvPr>
            <p:cNvGrpSpPr/>
            <p:nvPr/>
          </p:nvGrpSpPr>
          <p:grpSpPr>
            <a:xfrm>
              <a:off x="-8497960" y="3429000"/>
              <a:ext cx="3779964" cy="846437"/>
              <a:chOff x="8052867" y="3889574"/>
              <a:chExt cx="6254804" cy="905282"/>
            </a:xfrm>
          </p:grpSpPr>
          <p:sp>
            <p:nvSpPr>
              <p:cNvPr id="55" name="矩形 54">
                <a:extLst>
                  <a:ext uri="{FF2B5EF4-FFF2-40B4-BE49-F238E27FC236}">
                    <a16:creationId xmlns:a16="http://schemas.microsoft.com/office/drawing/2014/main" id="{5897CD26-E4BF-FFD4-D063-30FBAA59DD8B}"/>
                  </a:ext>
                </a:extLst>
              </p:cNvPr>
              <p:cNvSpPr/>
              <p:nvPr/>
            </p:nvSpPr>
            <p:spPr>
              <a:xfrm>
                <a:off x="8052867" y="3889574"/>
                <a:ext cx="6254804" cy="905282"/>
              </a:xfrm>
              <a:prstGeom prst="rect">
                <a:avLst/>
              </a:prstGeom>
              <a:solidFill>
                <a:srgbClr val="EFECE7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60" name="矩形 59">
                <a:extLst>
                  <a:ext uri="{FF2B5EF4-FFF2-40B4-BE49-F238E27FC236}">
                    <a16:creationId xmlns:a16="http://schemas.microsoft.com/office/drawing/2014/main" id="{3E41D8DF-F57D-2E64-04DB-25381AD6AD0C}"/>
                  </a:ext>
                </a:extLst>
              </p:cNvPr>
              <p:cNvSpPr/>
              <p:nvPr/>
            </p:nvSpPr>
            <p:spPr>
              <a:xfrm>
                <a:off x="8105728" y="3949229"/>
                <a:ext cx="6149083" cy="785973"/>
              </a:xfrm>
              <a:prstGeom prst="rect">
                <a:avLst/>
              </a:prstGeom>
              <a:noFill/>
              <a:ln w="952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61" name="矩形: 对角圆角 60">
                <a:extLst>
                  <a:ext uri="{FF2B5EF4-FFF2-40B4-BE49-F238E27FC236}">
                    <a16:creationId xmlns:a16="http://schemas.microsoft.com/office/drawing/2014/main" id="{677C269E-7DE0-7079-F37C-82EC3CA94000}"/>
                  </a:ext>
                </a:extLst>
              </p:cNvPr>
              <p:cNvSpPr/>
              <p:nvPr/>
            </p:nvSpPr>
            <p:spPr>
              <a:xfrm>
                <a:off x="8105728" y="3949229"/>
                <a:ext cx="6149083" cy="785973"/>
              </a:xfrm>
              <a:prstGeom prst="round2DiagRect">
                <a:avLst>
                  <a:gd name="adj1" fmla="val 28458"/>
                  <a:gd name="adj2" fmla="val 0"/>
                </a:avLst>
              </a:prstGeom>
              <a:noFill/>
              <a:ln w="635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</p:grp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5F561F30-A38C-3B05-A44C-12F3DFF917B0}"/>
                </a:ext>
              </a:extLst>
            </p:cNvPr>
            <p:cNvSpPr txBox="1"/>
            <p:nvPr/>
          </p:nvSpPr>
          <p:spPr>
            <a:xfrm>
              <a:off x="-8290122" y="3559830"/>
              <a:ext cx="63030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accent2"/>
                  </a:solidFill>
                  <a:ea typeface="梦源黑体 CN W16" panose="020B0200000000000000" pitchFamily="34" charset="-122"/>
                </a:rPr>
                <a:t>02</a:t>
              </a:r>
              <a:endParaRPr lang="zh-CN" altLang="en-US" sz="3200" dirty="0">
                <a:solidFill>
                  <a:schemeClr val="accent2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5E6369D3-9704-0D1B-FF9F-66E19CF9E708}"/>
                </a:ext>
              </a:extLst>
            </p:cNvPr>
            <p:cNvSpPr txBox="1"/>
            <p:nvPr/>
          </p:nvSpPr>
          <p:spPr>
            <a:xfrm>
              <a:off x="-7659821" y="3631002"/>
              <a:ext cx="249299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zh-CN" altLang="en-US" sz="2000" dirty="0">
                  <a:solidFill>
                    <a:schemeClr val="accent1"/>
                  </a:solidFill>
                  <a:latin typeface="+mn-ea"/>
                  <a:cs typeface="Arial" panose="020B0604020202020204" pitchFamily="34" charset="0"/>
                </a:rPr>
                <a:t>请在此输入您的标题</a:t>
              </a:r>
            </a:p>
          </p:txBody>
        </p:sp>
      </p:grpSp>
      <p:grpSp>
        <p:nvGrpSpPr>
          <p:cNvPr id="4096" name="组合 4095">
            <a:extLst>
              <a:ext uri="{FF2B5EF4-FFF2-40B4-BE49-F238E27FC236}">
                <a16:creationId xmlns:a16="http://schemas.microsoft.com/office/drawing/2014/main" id="{270DDFE3-0690-96FF-13EC-A12EFBEA83C4}"/>
              </a:ext>
            </a:extLst>
          </p:cNvPr>
          <p:cNvGrpSpPr/>
          <p:nvPr/>
        </p:nvGrpSpPr>
        <p:grpSpPr>
          <a:xfrm>
            <a:off x="2158326" y="2933918"/>
            <a:ext cx="3779964" cy="846437"/>
            <a:chOff x="-8497960" y="3429000"/>
            <a:chExt cx="3779964" cy="846437"/>
          </a:xfrm>
        </p:grpSpPr>
        <p:grpSp>
          <p:nvGrpSpPr>
            <p:cNvPr id="4104" name="组合 4103">
              <a:extLst>
                <a:ext uri="{FF2B5EF4-FFF2-40B4-BE49-F238E27FC236}">
                  <a16:creationId xmlns:a16="http://schemas.microsoft.com/office/drawing/2014/main" id="{44931075-6BE1-40D9-B958-86F94F0771DD}"/>
                </a:ext>
              </a:extLst>
            </p:cNvPr>
            <p:cNvGrpSpPr/>
            <p:nvPr/>
          </p:nvGrpSpPr>
          <p:grpSpPr>
            <a:xfrm>
              <a:off x="-8497960" y="3429000"/>
              <a:ext cx="3779964" cy="846437"/>
              <a:chOff x="8052867" y="3889574"/>
              <a:chExt cx="6254804" cy="905282"/>
            </a:xfrm>
          </p:grpSpPr>
          <p:sp>
            <p:nvSpPr>
              <p:cNvPr id="4107" name="矩形 4106">
                <a:extLst>
                  <a:ext uri="{FF2B5EF4-FFF2-40B4-BE49-F238E27FC236}">
                    <a16:creationId xmlns:a16="http://schemas.microsoft.com/office/drawing/2014/main" id="{A91440E7-4673-C830-7ADF-7777B60435F7}"/>
                  </a:ext>
                </a:extLst>
              </p:cNvPr>
              <p:cNvSpPr/>
              <p:nvPr/>
            </p:nvSpPr>
            <p:spPr>
              <a:xfrm>
                <a:off x="8052867" y="3889574"/>
                <a:ext cx="6254804" cy="905282"/>
              </a:xfrm>
              <a:prstGeom prst="rect">
                <a:avLst/>
              </a:prstGeom>
              <a:solidFill>
                <a:srgbClr val="EFECE7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4108" name="矩形 4107">
                <a:extLst>
                  <a:ext uri="{FF2B5EF4-FFF2-40B4-BE49-F238E27FC236}">
                    <a16:creationId xmlns:a16="http://schemas.microsoft.com/office/drawing/2014/main" id="{16A94333-5E1A-C706-6150-29E68A0C0484}"/>
                  </a:ext>
                </a:extLst>
              </p:cNvPr>
              <p:cNvSpPr/>
              <p:nvPr/>
            </p:nvSpPr>
            <p:spPr>
              <a:xfrm>
                <a:off x="8105728" y="3949229"/>
                <a:ext cx="6149083" cy="785973"/>
              </a:xfrm>
              <a:prstGeom prst="rect">
                <a:avLst/>
              </a:prstGeom>
              <a:noFill/>
              <a:ln w="952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4109" name="矩形: 对角圆角 4108">
                <a:extLst>
                  <a:ext uri="{FF2B5EF4-FFF2-40B4-BE49-F238E27FC236}">
                    <a16:creationId xmlns:a16="http://schemas.microsoft.com/office/drawing/2014/main" id="{7AE972F8-9E87-53F8-D501-49FEAED95F64}"/>
                  </a:ext>
                </a:extLst>
              </p:cNvPr>
              <p:cNvSpPr/>
              <p:nvPr/>
            </p:nvSpPr>
            <p:spPr>
              <a:xfrm>
                <a:off x="8105728" y="3949229"/>
                <a:ext cx="6149083" cy="785973"/>
              </a:xfrm>
              <a:prstGeom prst="round2DiagRect">
                <a:avLst>
                  <a:gd name="adj1" fmla="val 28458"/>
                  <a:gd name="adj2" fmla="val 0"/>
                </a:avLst>
              </a:prstGeom>
              <a:noFill/>
              <a:ln w="635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</p:grpSp>
        <p:sp>
          <p:nvSpPr>
            <p:cNvPr id="4105" name="文本框 4104">
              <a:extLst>
                <a:ext uri="{FF2B5EF4-FFF2-40B4-BE49-F238E27FC236}">
                  <a16:creationId xmlns:a16="http://schemas.microsoft.com/office/drawing/2014/main" id="{A81D7FB6-76A1-CA56-A3F0-D1D34ACD6C6E}"/>
                </a:ext>
              </a:extLst>
            </p:cNvPr>
            <p:cNvSpPr txBox="1"/>
            <p:nvPr/>
          </p:nvSpPr>
          <p:spPr>
            <a:xfrm>
              <a:off x="-8290122" y="3559830"/>
              <a:ext cx="63030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accent2"/>
                  </a:solidFill>
                  <a:ea typeface="梦源黑体 CN W16" panose="020B0200000000000000" pitchFamily="34" charset="-122"/>
                </a:rPr>
                <a:t>03</a:t>
              </a:r>
              <a:endParaRPr lang="zh-CN" altLang="en-US" sz="3200" dirty="0">
                <a:solidFill>
                  <a:schemeClr val="accent2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06" name="文本框 4105">
              <a:extLst>
                <a:ext uri="{FF2B5EF4-FFF2-40B4-BE49-F238E27FC236}">
                  <a16:creationId xmlns:a16="http://schemas.microsoft.com/office/drawing/2014/main" id="{6F33C6D9-1529-78B2-5F59-A51FB64422C6}"/>
                </a:ext>
              </a:extLst>
            </p:cNvPr>
            <p:cNvSpPr txBox="1"/>
            <p:nvPr/>
          </p:nvSpPr>
          <p:spPr>
            <a:xfrm>
              <a:off x="-7659821" y="3631002"/>
              <a:ext cx="249299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zh-CN" altLang="en-US" sz="2000" dirty="0">
                  <a:solidFill>
                    <a:schemeClr val="accent1"/>
                  </a:solidFill>
                  <a:latin typeface="+mn-ea"/>
                  <a:cs typeface="Arial" panose="020B0604020202020204" pitchFamily="34" charset="0"/>
                </a:rPr>
                <a:t>请在此输入您的标题</a:t>
              </a:r>
            </a:p>
          </p:txBody>
        </p:sp>
      </p:grpSp>
      <p:grpSp>
        <p:nvGrpSpPr>
          <p:cNvPr id="4097" name="组合 4096">
            <a:extLst>
              <a:ext uri="{FF2B5EF4-FFF2-40B4-BE49-F238E27FC236}">
                <a16:creationId xmlns:a16="http://schemas.microsoft.com/office/drawing/2014/main" id="{C7D2411E-A74F-988B-BD29-1080BADD18C2}"/>
              </a:ext>
            </a:extLst>
          </p:cNvPr>
          <p:cNvGrpSpPr/>
          <p:nvPr/>
        </p:nvGrpSpPr>
        <p:grpSpPr>
          <a:xfrm>
            <a:off x="6253711" y="2933918"/>
            <a:ext cx="3779964" cy="846437"/>
            <a:chOff x="-8497960" y="3429000"/>
            <a:chExt cx="3779964" cy="846437"/>
          </a:xfrm>
        </p:grpSpPr>
        <p:grpSp>
          <p:nvGrpSpPr>
            <p:cNvPr id="4098" name="组合 4097">
              <a:extLst>
                <a:ext uri="{FF2B5EF4-FFF2-40B4-BE49-F238E27FC236}">
                  <a16:creationId xmlns:a16="http://schemas.microsoft.com/office/drawing/2014/main" id="{C2C6239B-D5D0-16CD-CE06-71620303707A}"/>
                </a:ext>
              </a:extLst>
            </p:cNvPr>
            <p:cNvGrpSpPr/>
            <p:nvPr/>
          </p:nvGrpSpPr>
          <p:grpSpPr>
            <a:xfrm>
              <a:off x="-8497960" y="3429000"/>
              <a:ext cx="3779964" cy="846437"/>
              <a:chOff x="8052867" y="3889574"/>
              <a:chExt cx="6254804" cy="905282"/>
            </a:xfrm>
          </p:grpSpPr>
          <p:sp>
            <p:nvSpPr>
              <p:cNvPr id="4101" name="矩形 4100">
                <a:extLst>
                  <a:ext uri="{FF2B5EF4-FFF2-40B4-BE49-F238E27FC236}">
                    <a16:creationId xmlns:a16="http://schemas.microsoft.com/office/drawing/2014/main" id="{2EC00BC1-6579-9AEA-F679-A576CE63ECA0}"/>
                  </a:ext>
                </a:extLst>
              </p:cNvPr>
              <p:cNvSpPr/>
              <p:nvPr/>
            </p:nvSpPr>
            <p:spPr>
              <a:xfrm>
                <a:off x="8052867" y="3889574"/>
                <a:ext cx="6254804" cy="905282"/>
              </a:xfrm>
              <a:prstGeom prst="rect">
                <a:avLst/>
              </a:prstGeom>
              <a:solidFill>
                <a:srgbClr val="EFECE7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4102" name="矩形 4101">
                <a:extLst>
                  <a:ext uri="{FF2B5EF4-FFF2-40B4-BE49-F238E27FC236}">
                    <a16:creationId xmlns:a16="http://schemas.microsoft.com/office/drawing/2014/main" id="{25DCB9F8-7DC4-5987-B0F7-EE864856C245}"/>
                  </a:ext>
                </a:extLst>
              </p:cNvPr>
              <p:cNvSpPr/>
              <p:nvPr/>
            </p:nvSpPr>
            <p:spPr>
              <a:xfrm>
                <a:off x="8105728" y="3949229"/>
                <a:ext cx="6149083" cy="785973"/>
              </a:xfrm>
              <a:prstGeom prst="rect">
                <a:avLst/>
              </a:prstGeom>
              <a:noFill/>
              <a:ln w="952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4103" name="矩形: 对角圆角 4102">
                <a:extLst>
                  <a:ext uri="{FF2B5EF4-FFF2-40B4-BE49-F238E27FC236}">
                    <a16:creationId xmlns:a16="http://schemas.microsoft.com/office/drawing/2014/main" id="{6D0BE86C-A961-A0E7-1E19-F1FE11C065DC}"/>
                  </a:ext>
                </a:extLst>
              </p:cNvPr>
              <p:cNvSpPr/>
              <p:nvPr/>
            </p:nvSpPr>
            <p:spPr>
              <a:xfrm>
                <a:off x="8105728" y="3949229"/>
                <a:ext cx="6149083" cy="785973"/>
              </a:xfrm>
              <a:prstGeom prst="round2DiagRect">
                <a:avLst>
                  <a:gd name="adj1" fmla="val 28458"/>
                  <a:gd name="adj2" fmla="val 0"/>
                </a:avLst>
              </a:prstGeom>
              <a:noFill/>
              <a:ln w="635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</p:grpSp>
        <p:sp>
          <p:nvSpPr>
            <p:cNvPr id="4099" name="文本框 4098">
              <a:extLst>
                <a:ext uri="{FF2B5EF4-FFF2-40B4-BE49-F238E27FC236}">
                  <a16:creationId xmlns:a16="http://schemas.microsoft.com/office/drawing/2014/main" id="{376EBCC1-7389-AFCA-B773-A435F3EE025C}"/>
                </a:ext>
              </a:extLst>
            </p:cNvPr>
            <p:cNvSpPr txBox="1"/>
            <p:nvPr/>
          </p:nvSpPr>
          <p:spPr>
            <a:xfrm>
              <a:off x="-8290122" y="3559830"/>
              <a:ext cx="63030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accent2"/>
                  </a:solidFill>
                  <a:ea typeface="梦源黑体 CN W16" panose="020B0200000000000000" pitchFamily="34" charset="-122"/>
                </a:rPr>
                <a:t>04</a:t>
              </a:r>
              <a:endParaRPr lang="zh-CN" altLang="en-US" sz="3200" dirty="0">
                <a:solidFill>
                  <a:schemeClr val="accent2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00" name="文本框 4099">
              <a:extLst>
                <a:ext uri="{FF2B5EF4-FFF2-40B4-BE49-F238E27FC236}">
                  <a16:creationId xmlns:a16="http://schemas.microsoft.com/office/drawing/2014/main" id="{4DB452CE-9202-6DEC-E5AC-21691364FAA4}"/>
                </a:ext>
              </a:extLst>
            </p:cNvPr>
            <p:cNvSpPr txBox="1"/>
            <p:nvPr/>
          </p:nvSpPr>
          <p:spPr>
            <a:xfrm>
              <a:off x="-7659821" y="3631002"/>
              <a:ext cx="249299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zh-CN" altLang="en-US" sz="2000" dirty="0">
                  <a:solidFill>
                    <a:schemeClr val="accent1"/>
                  </a:solidFill>
                  <a:latin typeface="+mn-ea"/>
                  <a:cs typeface="Arial" panose="020B0604020202020204" pitchFamily="34" charset="0"/>
                </a:rPr>
                <a:t>请在此输入您的标题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840388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B6AA9D"/>
            </a:gs>
            <a:gs pos="50400">
              <a:srgbClr val="CBC1B7"/>
            </a:gs>
            <a:gs pos="100000">
              <a:srgbClr val="D1C8B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42" name="直接连接符 1041">
            <a:extLst>
              <a:ext uri="{FF2B5EF4-FFF2-40B4-BE49-F238E27FC236}">
                <a16:creationId xmlns:a16="http://schemas.microsoft.com/office/drawing/2014/main" id="{3CB32CCC-71C1-12A3-7485-F0DA7D5FCD49}"/>
              </a:ext>
            </a:extLst>
          </p:cNvPr>
          <p:cNvCxnSpPr>
            <a:cxnSpLocks/>
          </p:cNvCxnSpPr>
          <p:nvPr/>
        </p:nvCxnSpPr>
        <p:spPr>
          <a:xfrm>
            <a:off x="299964" y="565298"/>
            <a:ext cx="0" cy="1689126"/>
          </a:xfrm>
          <a:prstGeom prst="line">
            <a:avLst/>
          </a:prstGeom>
          <a:ln w="158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4" name="椭圆 1043">
            <a:extLst>
              <a:ext uri="{FF2B5EF4-FFF2-40B4-BE49-F238E27FC236}">
                <a16:creationId xmlns:a16="http://schemas.microsoft.com/office/drawing/2014/main" id="{22527F20-9CDE-77FB-B33C-020336D25E0F}"/>
              </a:ext>
            </a:extLst>
          </p:cNvPr>
          <p:cNvSpPr/>
          <p:nvPr/>
        </p:nvSpPr>
        <p:spPr>
          <a:xfrm>
            <a:off x="297864" y="2591617"/>
            <a:ext cx="60755" cy="6075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梦源黑体 CN W16" panose="020B0200000000000000" pitchFamily="34" charset="-122"/>
            </a:endParaRPr>
          </a:p>
        </p:txBody>
      </p:sp>
      <p:sp>
        <p:nvSpPr>
          <p:cNvPr id="1045" name="椭圆 1044">
            <a:extLst>
              <a:ext uri="{FF2B5EF4-FFF2-40B4-BE49-F238E27FC236}">
                <a16:creationId xmlns:a16="http://schemas.microsoft.com/office/drawing/2014/main" id="{07114615-1811-7431-7D6E-1C68F8A971E0}"/>
              </a:ext>
            </a:extLst>
          </p:cNvPr>
          <p:cNvSpPr/>
          <p:nvPr/>
        </p:nvSpPr>
        <p:spPr>
          <a:xfrm>
            <a:off x="411133" y="2591617"/>
            <a:ext cx="60755" cy="6075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梦源黑体 CN W16" panose="020B0200000000000000" pitchFamily="34" charset="-122"/>
            </a:endParaRPr>
          </a:p>
        </p:txBody>
      </p:sp>
      <p:sp>
        <p:nvSpPr>
          <p:cNvPr id="1046" name="椭圆 1045">
            <a:extLst>
              <a:ext uri="{FF2B5EF4-FFF2-40B4-BE49-F238E27FC236}">
                <a16:creationId xmlns:a16="http://schemas.microsoft.com/office/drawing/2014/main" id="{9A6FE32E-8C24-0992-5017-8F3A2BD90988}"/>
              </a:ext>
            </a:extLst>
          </p:cNvPr>
          <p:cNvSpPr/>
          <p:nvPr/>
        </p:nvSpPr>
        <p:spPr>
          <a:xfrm>
            <a:off x="524402" y="2591617"/>
            <a:ext cx="60755" cy="6075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梦源黑体 CN W16" panose="020B0200000000000000" pitchFamily="34" charset="-122"/>
            </a:endParaRPr>
          </a:p>
        </p:txBody>
      </p:sp>
      <p:sp>
        <p:nvSpPr>
          <p:cNvPr id="1047" name="椭圆 1046">
            <a:extLst>
              <a:ext uri="{FF2B5EF4-FFF2-40B4-BE49-F238E27FC236}">
                <a16:creationId xmlns:a16="http://schemas.microsoft.com/office/drawing/2014/main" id="{F29021ED-F211-73A2-13D7-DCB5E145CD04}"/>
              </a:ext>
            </a:extLst>
          </p:cNvPr>
          <p:cNvSpPr/>
          <p:nvPr/>
        </p:nvSpPr>
        <p:spPr>
          <a:xfrm>
            <a:off x="297864" y="2690743"/>
            <a:ext cx="60755" cy="6075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梦源黑体 CN W16" panose="020B0200000000000000" pitchFamily="34" charset="-122"/>
            </a:endParaRPr>
          </a:p>
        </p:txBody>
      </p:sp>
      <p:sp>
        <p:nvSpPr>
          <p:cNvPr id="1048" name="椭圆 1047">
            <a:extLst>
              <a:ext uri="{FF2B5EF4-FFF2-40B4-BE49-F238E27FC236}">
                <a16:creationId xmlns:a16="http://schemas.microsoft.com/office/drawing/2014/main" id="{990272C0-0F7A-AA3C-16FF-474947A9C6F1}"/>
              </a:ext>
            </a:extLst>
          </p:cNvPr>
          <p:cNvSpPr/>
          <p:nvPr/>
        </p:nvSpPr>
        <p:spPr>
          <a:xfrm>
            <a:off x="411133" y="2690743"/>
            <a:ext cx="60755" cy="6075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梦源黑体 CN W16" panose="020B0200000000000000" pitchFamily="34" charset="-122"/>
            </a:endParaRPr>
          </a:p>
        </p:txBody>
      </p:sp>
      <p:sp>
        <p:nvSpPr>
          <p:cNvPr id="1049" name="椭圆 1048">
            <a:extLst>
              <a:ext uri="{FF2B5EF4-FFF2-40B4-BE49-F238E27FC236}">
                <a16:creationId xmlns:a16="http://schemas.microsoft.com/office/drawing/2014/main" id="{4C6FBAFA-D7E5-BD96-7A24-0CF1EE820D84}"/>
              </a:ext>
            </a:extLst>
          </p:cNvPr>
          <p:cNvSpPr/>
          <p:nvPr/>
        </p:nvSpPr>
        <p:spPr>
          <a:xfrm>
            <a:off x="524402" y="2690743"/>
            <a:ext cx="60755" cy="6075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梦源黑体 CN W16" panose="020B0200000000000000" pitchFamily="34" charset="-122"/>
            </a:endParaRPr>
          </a:p>
        </p:txBody>
      </p:sp>
      <p:sp>
        <p:nvSpPr>
          <p:cNvPr id="1050" name="椭圆 1049">
            <a:extLst>
              <a:ext uri="{FF2B5EF4-FFF2-40B4-BE49-F238E27FC236}">
                <a16:creationId xmlns:a16="http://schemas.microsoft.com/office/drawing/2014/main" id="{05D78659-91ED-B40B-7B95-BCDDD8618DB0}"/>
              </a:ext>
            </a:extLst>
          </p:cNvPr>
          <p:cNvSpPr/>
          <p:nvPr/>
        </p:nvSpPr>
        <p:spPr>
          <a:xfrm>
            <a:off x="297864" y="2789869"/>
            <a:ext cx="60755" cy="6075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梦源黑体 CN W16" panose="020B0200000000000000" pitchFamily="34" charset="-122"/>
            </a:endParaRPr>
          </a:p>
        </p:txBody>
      </p:sp>
      <p:sp>
        <p:nvSpPr>
          <p:cNvPr id="1051" name="椭圆 1050">
            <a:extLst>
              <a:ext uri="{FF2B5EF4-FFF2-40B4-BE49-F238E27FC236}">
                <a16:creationId xmlns:a16="http://schemas.microsoft.com/office/drawing/2014/main" id="{D6CBD92C-4E50-5482-4605-B710E783D7D0}"/>
              </a:ext>
            </a:extLst>
          </p:cNvPr>
          <p:cNvSpPr/>
          <p:nvPr/>
        </p:nvSpPr>
        <p:spPr>
          <a:xfrm>
            <a:off x="411133" y="2789869"/>
            <a:ext cx="60755" cy="6075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梦源黑体 CN W16" panose="020B0200000000000000" pitchFamily="34" charset="-122"/>
            </a:endParaRPr>
          </a:p>
        </p:txBody>
      </p:sp>
      <p:sp>
        <p:nvSpPr>
          <p:cNvPr id="1052" name="椭圆 1051">
            <a:extLst>
              <a:ext uri="{FF2B5EF4-FFF2-40B4-BE49-F238E27FC236}">
                <a16:creationId xmlns:a16="http://schemas.microsoft.com/office/drawing/2014/main" id="{B0F808EB-7071-6E4C-5CDA-C1C87CFDD1DD}"/>
              </a:ext>
            </a:extLst>
          </p:cNvPr>
          <p:cNvSpPr/>
          <p:nvPr/>
        </p:nvSpPr>
        <p:spPr>
          <a:xfrm>
            <a:off x="524402" y="2789869"/>
            <a:ext cx="60755" cy="6075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梦源黑体 CN W16" panose="020B0200000000000000" pitchFamily="34" charset="-122"/>
            </a:endParaRPr>
          </a:p>
        </p:txBody>
      </p:sp>
      <p:sp>
        <p:nvSpPr>
          <p:cNvPr id="1053" name="椭圆 1052">
            <a:extLst>
              <a:ext uri="{FF2B5EF4-FFF2-40B4-BE49-F238E27FC236}">
                <a16:creationId xmlns:a16="http://schemas.microsoft.com/office/drawing/2014/main" id="{210D34EE-C2A6-5E10-8C17-4B80E263A227}"/>
              </a:ext>
            </a:extLst>
          </p:cNvPr>
          <p:cNvSpPr/>
          <p:nvPr/>
        </p:nvSpPr>
        <p:spPr>
          <a:xfrm>
            <a:off x="297864" y="2888995"/>
            <a:ext cx="60755" cy="6075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梦源黑体 CN W16" panose="020B0200000000000000" pitchFamily="34" charset="-122"/>
            </a:endParaRPr>
          </a:p>
        </p:txBody>
      </p:sp>
      <p:sp>
        <p:nvSpPr>
          <p:cNvPr id="1054" name="椭圆 1053">
            <a:extLst>
              <a:ext uri="{FF2B5EF4-FFF2-40B4-BE49-F238E27FC236}">
                <a16:creationId xmlns:a16="http://schemas.microsoft.com/office/drawing/2014/main" id="{682AF023-D63A-4D1B-908F-CA17041641DE}"/>
              </a:ext>
            </a:extLst>
          </p:cNvPr>
          <p:cNvSpPr/>
          <p:nvPr/>
        </p:nvSpPr>
        <p:spPr>
          <a:xfrm>
            <a:off x="411133" y="2888995"/>
            <a:ext cx="60755" cy="6075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梦源黑体 CN W16" panose="020B0200000000000000" pitchFamily="34" charset="-122"/>
            </a:endParaRPr>
          </a:p>
        </p:txBody>
      </p:sp>
      <p:sp>
        <p:nvSpPr>
          <p:cNvPr id="1055" name="椭圆 1054">
            <a:extLst>
              <a:ext uri="{FF2B5EF4-FFF2-40B4-BE49-F238E27FC236}">
                <a16:creationId xmlns:a16="http://schemas.microsoft.com/office/drawing/2014/main" id="{EBE1C931-8EE5-C6C9-59C9-3ABF0741880B}"/>
              </a:ext>
            </a:extLst>
          </p:cNvPr>
          <p:cNvSpPr/>
          <p:nvPr/>
        </p:nvSpPr>
        <p:spPr>
          <a:xfrm>
            <a:off x="524402" y="2888995"/>
            <a:ext cx="60755" cy="6075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梦源黑体 CN W16" panose="020B0200000000000000" pitchFamily="34" charset="-122"/>
            </a:endParaRPr>
          </a:p>
        </p:txBody>
      </p:sp>
      <p:sp>
        <p:nvSpPr>
          <p:cNvPr id="4128" name="椭圆 4127">
            <a:extLst>
              <a:ext uri="{FF2B5EF4-FFF2-40B4-BE49-F238E27FC236}">
                <a16:creationId xmlns:a16="http://schemas.microsoft.com/office/drawing/2014/main" id="{0025A724-475F-E979-3E3F-841C8AA201D6}"/>
              </a:ext>
            </a:extLst>
          </p:cNvPr>
          <p:cNvSpPr/>
          <p:nvPr/>
        </p:nvSpPr>
        <p:spPr>
          <a:xfrm>
            <a:off x="297864" y="2988121"/>
            <a:ext cx="60755" cy="6075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梦源黑体 CN W16" panose="020B0200000000000000" pitchFamily="34" charset="-122"/>
            </a:endParaRPr>
          </a:p>
        </p:txBody>
      </p:sp>
      <p:sp>
        <p:nvSpPr>
          <p:cNvPr id="4129" name="椭圆 4128">
            <a:extLst>
              <a:ext uri="{FF2B5EF4-FFF2-40B4-BE49-F238E27FC236}">
                <a16:creationId xmlns:a16="http://schemas.microsoft.com/office/drawing/2014/main" id="{A49ABB3A-DFCD-E821-A17F-AF7B8122D73A}"/>
              </a:ext>
            </a:extLst>
          </p:cNvPr>
          <p:cNvSpPr/>
          <p:nvPr/>
        </p:nvSpPr>
        <p:spPr>
          <a:xfrm>
            <a:off x="411133" y="2988121"/>
            <a:ext cx="60755" cy="6075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梦源黑体 CN W16" panose="020B0200000000000000" pitchFamily="34" charset="-122"/>
            </a:endParaRPr>
          </a:p>
        </p:txBody>
      </p:sp>
      <p:sp>
        <p:nvSpPr>
          <p:cNvPr id="4130" name="椭圆 4129">
            <a:extLst>
              <a:ext uri="{FF2B5EF4-FFF2-40B4-BE49-F238E27FC236}">
                <a16:creationId xmlns:a16="http://schemas.microsoft.com/office/drawing/2014/main" id="{B41C041C-C3F2-EB52-26B8-C1F83A1142EF}"/>
              </a:ext>
            </a:extLst>
          </p:cNvPr>
          <p:cNvSpPr/>
          <p:nvPr/>
        </p:nvSpPr>
        <p:spPr>
          <a:xfrm>
            <a:off x="524402" y="2988121"/>
            <a:ext cx="60755" cy="6075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梦源黑体 CN W16" panose="020B0200000000000000" pitchFamily="34" charset="-122"/>
            </a:endParaRPr>
          </a:p>
        </p:txBody>
      </p:sp>
      <p:sp>
        <p:nvSpPr>
          <p:cNvPr id="4131" name="椭圆 4130">
            <a:extLst>
              <a:ext uri="{FF2B5EF4-FFF2-40B4-BE49-F238E27FC236}">
                <a16:creationId xmlns:a16="http://schemas.microsoft.com/office/drawing/2014/main" id="{893C07EF-B295-8ACE-C889-C2E419E905F5}"/>
              </a:ext>
            </a:extLst>
          </p:cNvPr>
          <p:cNvSpPr/>
          <p:nvPr/>
        </p:nvSpPr>
        <p:spPr>
          <a:xfrm>
            <a:off x="297864" y="3087247"/>
            <a:ext cx="60755" cy="6075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梦源黑体 CN W16" panose="020B0200000000000000" pitchFamily="34" charset="-122"/>
            </a:endParaRPr>
          </a:p>
        </p:txBody>
      </p:sp>
      <p:sp>
        <p:nvSpPr>
          <p:cNvPr id="4132" name="椭圆 4131">
            <a:extLst>
              <a:ext uri="{FF2B5EF4-FFF2-40B4-BE49-F238E27FC236}">
                <a16:creationId xmlns:a16="http://schemas.microsoft.com/office/drawing/2014/main" id="{16F276C3-7696-67E1-EFAA-69E3A8E0FCE1}"/>
              </a:ext>
            </a:extLst>
          </p:cNvPr>
          <p:cNvSpPr/>
          <p:nvPr/>
        </p:nvSpPr>
        <p:spPr>
          <a:xfrm>
            <a:off x="411133" y="3087247"/>
            <a:ext cx="60755" cy="6075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梦源黑体 CN W16" panose="020B0200000000000000" pitchFamily="34" charset="-122"/>
            </a:endParaRPr>
          </a:p>
        </p:txBody>
      </p:sp>
      <p:sp>
        <p:nvSpPr>
          <p:cNvPr id="4133" name="椭圆 4132">
            <a:extLst>
              <a:ext uri="{FF2B5EF4-FFF2-40B4-BE49-F238E27FC236}">
                <a16:creationId xmlns:a16="http://schemas.microsoft.com/office/drawing/2014/main" id="{1FFE0F07-A574-7985-E52F-0B1AE979B412}"/>
              </a:ext>
            </a:extLst>
          </p:cNvPr>
          <p:cNvSpPr/>
          <p:nvPr/>
        </p:nvSpPr>
        <p:spPr>
          <a:xfrm>
            <a:off x="524402" y="3087247"/>
            <a:ext cx="60755" cy="6075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梦源黑体 CN W16" panose="020B0200000000000000" pitchFamily="34" charset="-122"/>
            </a:endParaRPr>
          </a:p>
        </p:txBody>
      </p:sp>
      <p:sp>
        <p:nvSpPr>
          <p:cNvPr id="4134" name="椭圆 4133">
            <a:extLst>
              <a:ext uri="{FF2B5EF4-FFF2-40B4-BE49-F238E27FC236}">
                <a16:creationId xmlns:a16="http://schemas.microsoft.com/office/drawing/2014/main" id="{5A18421B-DDAB-6639-7BFF-C8DECE163902}"/>
              </a:ext>
            </a:extLst>
          </p:cNvPr>
          <p:cNvSpPr/>
          <p:nvPr/>
        </p:nvSpPr>
        <p:spPr>
          <a:xfrm>
            <a:off x="297864" y="3186373"/>
            <a:ext cx="60755" cy="6075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梦源黑体 CN W16" panose="020B0200000000000000" pitchFamily="34" charset="-122"/>
            </a:endParaRPr>
          </a:p>
        </p:txBody>
      </p:sp>
      <p:sp>
        <p:nvSpPr>
          <p:cNvPr id="4135" name="椭圆 4134">
            <a:extLst>
              <a:ext uri="{FF2B5EF4-FFF2-40B4-BE49-F238E27FC236}">
                <a16:creationId xmlns:a16="http://schemas.microsoft.com/office/drawing/2014/main" id="{F95F71C8-3B9A-7EB0-09D4-92695924501D}"/>
              </a:ext>
            </a:extLst>
          </p:cNvPr>
          <p:cNvSpPr/>
          <p:nvPr/>
        </p:nvSpPr>
        <p:spPr>
          <a:xfrm>
            <a:off x="411133" y="3186373"/>
            <a:ext cx="60755" cy="6075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梦源黑体 CN W16" panose="020B0200000000000000" pitchFamily="34" charset="-122"/>
            </a:endParaRPr>
          </a:p>
        </p:txBody>
      </p:sp>
      <p:sp>
        <p:nvSpPr>
          <p:cNvPr id="4136" name="椭圆 4135">
            <a:extLst>
              <a:ext uri="{FF2B5EF4-FFF2-40B4-BE49-F238E27FC236}">
                <a16:creationId xmlns:a16="http://schemas.microsoft.com/office/drawing/2014/main" id="{E80A283E-BC69-87AD-260F-E398CE950C87}"/>
              </a:ext>
            </a:extLst>
          </p:cNvPr>
          <p:cNvSpPr/>
          <p:nvPr/>
        </p:nvSpPr>
        <p:spPr>
          <a:xfrm>
            <a:off x="524402" y="3186373"/>
            <a:ext cx="60755" cy="6075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梦源黑体 CN W16" panose="020B0200000000000000" pitchFamily="34" charset="-122"/>
            </a:endParaRPr>
          </a:p>
        </p:txBody>
      </p:sp>
      <p:sp>
        <p:nvSpPr>
          <p:cNvPr id="4137" name="椭圆 4136">
            <a:extLst>
              <a:ext uri="{FF2B5EF4-FFF2-40B4-BE49-F238E27FC236}">
                <a16:creationId xmlns:a16="http://schemas.microsoft.com/office/drawing/2014/main" id="{2B84D227-0E9A-58A1-37CA-0A3051572A85}"/>
              </a:ext>
            </a:extLst>
          </p:cNvPr>
          <p:cNvSpPr/>
          <p:nvPr/>
        </p:nvSpPr>
        <p:spPr>
          <a:xfrm>
            <a:off x="297864" y="3285499"/>
            <a:ext cx="60755" cy="6075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梦源黑体 CN W16" panose="020B0200000000000000" pitchFamily="34" charset="-122"/>
            </a:endParaRPr>
          </a:p>
        </p:txBody>
      </p:sp>
      <p:sp>
        <p:nvSpPr>
          <p:cNvPr id="4138" name="椭圆 4137">
            <a:extLst>
              <a:ext uri="{FF2B5EF4-FFF2-40B4-BE49-F238E27FC236}">
                <a16:creationId xmlns:a16="http://schemas.microsoft.com/office/drawing/2014/main" id="{12497B28-12F5-4A95-D187-4D013D90BC9F}"/>
              </a:ext>
            </a:extLst>
          </p:cNvPr>
          <p:cNvSpPr/>
          <p:nvPr/>
        </p:nvSpPr>
        <p:spPr>
          <a:xfrm>
            <a:off x="411133" y="3285499"/>
            <a:ext cx="60755" cy="6075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梦源黑体 CN W16" panose="020B0200000000000000" pitchFamily="34" charset="-122"/>
            </a:endParaRPr>
          </a:p>
        </p:txBody>
      </p:sp>
      <p:sp>
        <p:nvSpPr>
          <p:cNvPr id="4139" name="椭圆 4138">
            <a:extLst>
              <a:ext uri="{FF2B5EF4-FFF2-40B4-BE49-F238E27FC236}">
                <a16:creationId xmlns:a16="http://schemas.microsoft.com/office/drawing/2014/main" id="{AD179E9E-DA81-4244-3B2E-E9607FC2C33E}"/>
              </a:ext>
            </a:extLst>
          </p:cNvPr>
          <p:cNvSpPr/>
          <p:nvPr/>
        </p:nvSpPr>
        <p:spPr>
          <a:xfrm>
            <a:off x="524402" y="3285499"/>
            <a:ext cx="60755" cy="6075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梦源黑体 CN W16" panose="020B0200000000000000" pitchFamily="34" charset="-122"/>
            </a:endParaRPr>
          </a:p>
        </p:txBody>
      </p:sp>
      <p:sp>
        <p:nvSpPr>
          <p:cNvPr id="4140" name="椭圆 4139">
            <a:extLst>
              <a:ext uri="{FF2B5EF4-FFF2-40B4-BE49-F238E27FC236}">
                <a16:creationId xmlns:a16="http://schemas.microsoft.com/office/drawing/2014/main" id="{2BABC7B4-205D-4B0D-A44B-02BFA42BBEC9}"/>
              </a:ext>
            </a:extLst>
          </p:cNvPr>
          <p:cNvSpPr/>
          <p:nvPr/>
        </p:nvSpPr>
        <p:spPr>
          <a:xfrm>
            <a:off x="297864" y="3384625"/>
            <a:ext cx="60755" cy="6075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梦源黑体 CN W16" panose="020B0200000000000000" pitchFamily="34" charset="-122"/>
            </a:endParaRPr>
          </a:p>
        </p:txBody>
      </p:sp>
      <p:sp>
        <p:nvSpPr>
          <p:cNvPr id="4141" name="椭圆 4140">
            <a:extLst>
              <a:ext uri="{FF2B5EF4-FFF2-40B4-BE49-F238E27FC236}">
                <a16:creationId xmlns:a16="http://schemas.microsoft.com/office/drawing/2014/main" id="{2E584983-FCE4-CE58-6B72-6DA30873B380}"/>
              </a:ext>
            </a:extLst>
          </p:cNvPr>
          <p:cNvSpPr/>
          <p:nvPr/>
        </p:nvSpPr>
        <p:spPr>
          <a:xfrm>
            <a:off x="411133" y="3384625"/>
            <a:ext cx="60755" cy="6075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梦源黑体 CN W16" panose="020B0200000000000000" pitchFamily="34" charset="-122"/>
            </a:endParaRPr>
          </a:p>
        </p:txBody>
      </p:sp>
      <p:sp>
        <p:nvSpPr>
          <p:cNvPr id="4142" name="椭圆 4141">
            <a:extLst>
              <a:ext uri="{FF2B5EF4-FFF2-40B4-BE49-F238E27FC236}">
                <a16:creationId xmlns:a16="http://schemas.microsoft.com/office/drawing/2014/main" id="{EFEDFA34-4014-35A6-BF37-6F2B1AFCC65B}"/>
              </a:ext>
            </a:extLst>
          </p:cNvPr>
          <p:cNvSpPr/>
          <p:nvPr/>
        </p:nvSpPr>
        <p:spPr>
          <a:xfrm>
            <a:off x="524402" y="3384625"/>
            <a:ext cx="60755" cy="6075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梦源黑体 CN W16" panose="020B0200000000000000" pitchFamily="34" charset="-122"/>
            </a:endParaRPr>
          </a:p>
        </p:txBody>
      </p:sp>
      <p:grpSp>
        <p:nvGrpSpPr>
          <p:cNvPr id="4143" name="组合 4142">
            <a:extLst>
              <a:ext uri="{FF2B5EF4-FFF2-40B4-BE49-F238E27FC236}">
                <a16:creationId xmlns:a16="http://schemas.microsoft.com/office/drawing/2014/main" id="{93833B82-B9DD-2329-860D-600F665675F7}"/>
              </a:ext>
            </a:extLst>
          </p:cNvPr>
          <p:cNvGrpSpPr/>
          <p:nvPr/>
        </p:nvGrpSpPr>
        <p:grpSpPr>
          <a:xfrm>
            <a:off x="11404926" y="427053"/>
            <a:ext cx="513831" cy="853763"/>
            <a:chOff x="11334487" y="504543"/>
            <a:chExt cx="513831" cy="853763"/>
          </a:xfrm>
          <a:solidFill>
            <a:schemeClr val="accent1"/>
          </a:solidFill>
        </p:grpSpPr>
        <p:sp>
          <p:nvSpPr>
            <p:cNvPr id="4144" name="椭圆 4143">
              <a:extLst>
                <a:ext uri="{FF2B5EF4-FFF2-40B4-BE49-F238E27FC236}">
                  <a16:creationId xmlns:a16="http://schemas.microsoft.com/office/drawing/2014/main" id="{964D88BE-9D61-CBCB-895F-199025E6B511}"/>
                </a:ext>
              </a:extLst>
            </p:cNvPr>
            <p:cNvSpPr/>
            <p:nvPr/>
          </p:nvSpPr>
          <p:spPr>
            <a:xfrm>
              <a:off x="11334487" y="504543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45" name="椭圆 4144">
              <a:extLst>
                <a:ext uri="{FF2B5EF4-FFF2-40B4-BE49-F238E27FC236}">
                  <a16:creationId xmlns:a16="http://schemas.microsoft.com/office/drawing/2014/main" id="{E91145D7-4C30-C4C0-B6CC-912C1CE33EE9}"/>
                </a:ext>
              </a:extLst>
            </p:cNvPr>
            <p:cNvSpPr/>
            <p:nvPr/>
          </p:nvSpPr>
          <p:spPr>
            <a:xfrm>
              <a:off x="11447756" y="504543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46" name="椭圆 4145">
              <a:extLst>
                <a:ext uri="{FF2B5EF4-FFF2-40B4-BE49-F238E27FC236}">
                  <a16:creationId xmlns:a16="http://schemas.microsoft.com/office/drawing/2014/main" id="{730490D2-D028-A3A3-0B1E-EB0CF96FF7A0}"/>
                </a:ext>
              </a:extLst>
            </p:cNvPr>
            <p:cNvSpPr/>
            <p:nvPr/>
          </p:nvSpPr>
          <p:spPr>
            <a:xfrm>
              <a:off x="11561025" y="504543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47" name="椭圆 4146">
              <a:extLst>
                <a:ext uri="{FF2B5EF4-FFF2-40B4-BE49-F238E27FC236}">
                  <a16:creationId xmlns:a16="http://schemas.microsoft.com/office/drawing/2014/main" id="{6904C4F2-C00C-B108-35D1-78C1C710F7ED}"/>
                </a:ext>
              </a:extLst>
            </p:cNvPr>
            <p:cNvSpPr/>
            <p:nvPr/>
          </p:nvSpPr>
          <p:spPr>
            <a:xfrm>
              <a:off x="11674294" y="504543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48" name="椭圆 4147">
              <a:extLst>
                <a:ext uri="{FF2B5EF4-FFF2-40B4-BE49-F238E27FC236}">
                  <a16:creationId xmlns:a16="http://schemas.microsoft.com/office/drawing/2014/main" id="{8799A185-10A6-8C35-A92B-1306F88B086E}"/>
                </a:ext>
              </a:extLst>
            </p:cNvPr>
            <p:cNvSpPr/>
            <p:nvPr/>
          </p:nvSpPr>
          <p:spPr>
            <a:xfrm>
              <a:off x="11787563" y="504543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49" name="椭圆 4148">
              <a:extLst>
                <a:ext uri="{FF2B5EF4-FFF2-40B4-BE49-F238E27FC236}">
                  <a16:creationId xmlns:a16="http://schemas.microsoft.com/office/drawing/2014/main" id="{E6D7419B-955C-4794-5A9A-68C5D719A3F8}"/>
                </a:ext>
              </a:extLst>
            </p:cNvPr>
            <p:cNvSpPr/>
            <p:nvPr/>
          </p:nvSpPr>
          <p:spPr>
            <a:xfrm>
              <a:off x="11334487" y="603669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50" name="椭圆 4149">
              <a:extLst>
                <a:ext uri="{FF2B5EF4-FFF2-40B4-BE49-F238E27FC236}">
                  <a16:creationId xmlns:a16="http://schemas.microsoft.com/office/drawing/2014/main" id="{A373C8C1-BD31-5039-4660-F17554D6369F}"/>
                </a:ext>
              </a:extLst>
            </p:cNvPr>
            <p:cNvSpPr/>
            <p:nvPr/>
          </p:nvSpPr>
          <p:spPr>
            <a:xfrm>
              <a:off x="11447756" y="603669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51" name="椭圆 4150">
              <a:extLst>
                <a:ext uri="{FF2B5EF4-FFF2-40B4-BE49-F238E27FC236}">
                  <a16:creationId xmlns:a16="http://schemas.microsoft.com/office/drawing/2014/main" id="{65CD12CE-49D5-244D-4820-6CD11884F6B8}"/>
                </a:ext>
              </a:extLst>
            </p:cNvPr>
            <p:cNvSpPr/>
            <p:nvPr/>
          </p:nvSpPr>
          <p:spPr>
            <a:xfrm>
              <a:off x="11561025" y="603669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52" name="椭圆 4151">
              <a:extLst>
                <a:ext uri="{FF2B5EF4-FFF2-40B4-BE49-F238E27FC236}">
                  <a16:creationId xmlns:a16="http://schemas.microsoft.com/office/drawing/2014/main" id="{DCD2647E-AE32-A4D4-6A81-3B4FA07A425E}"/>
                </a:ext>
              </a:extLst>
            </p:cNvPr>
            <p:cNvSpPr/>
            <p:nvPr/>
          </p:nvSpPr>
          <p:spPr>
            <a:xfrm>
              <a:off x="11674294" y="603669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53" name="椭圆 4152">
              <a:extLst>
                <a:ext uri="{FF2B5EF4-FFF2-40B4-BE49-F238E27FC236}">
                  <a16:creationId xmlns:a16="http://schemas.microsoft.com/office/drawing/2014/main" id="{0B35395D-9304-4F6E-D63B-980191831256}"/>
                </a:ext>
              </a:extLst>
            </p:cNvPr>
            <p:cNvSpPr/>
            <p:nvPr/>
          </p:nvSpPr>
          <p:spPr>
            <a:xfrm>
              <a:off x="11787563" y="603669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54" name="椭圆 4153">
              <a:extLst>
                <a:ext uri="{FF2B5EF4-FFF2-40B4-BE49-F238E27FC236}">
                  <a16:creationId xmlns:a16="http://schemas.microsoft.com/office/drawing/2014/main" id="{C3FAE4A4-F6CF-BFE2-793B-4F0B6C3FD57C}"/>
                </a:ext>
              </a:extLst>
            </p:cNvPr>
            <p:cNvSpPr/>
            <p:nvPr/>
          </p:nvSpPr>
          <p:spPr>
            <a:xfrm>
              <a:off x="11334487" y="702795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55" name="椭圆 4154">
              <a:extLst>
                <a:ext uri="{FF2B5EF4-FFF2-40B4-BE49-F238E27FC236}">
                  <a16:creationId xmlns:a16="http://schemas.microsoft.com/office/drawing/2014/main" id="{EBE2D243-E132-92DF-9597-A847EFA81C3E}"/>
                </a:ext>
              </a:extLst>
            </p:cNvPr>
            <p:cNvSpPr/>
            <p:nvPr/>
          </p:nvSpPr>
          <p:spPr>
            <a:xfrm>
              <a:off x="11447756" y="702795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56" name="椭圆 4155">
              <a:extLst>
                <a:ext uri="{FF2B5EF4-FFF2-40B4-BE49-F238E27FC236}">
                  <a16:creationId xmlns:a16="http://schemas.microsoft.com/office/drawing/2014/main" id="{23F2E8D8-BC93-13AB-44ED-BD2D19CDF340}"/>
                </a:ext>
              </a:extLst>
            </p:cNvPr>
            <p:cNvSpPr/>
            <p:nvPr/>
          </p:nvSpPr>
          <p:spPr>
            <a:xfrm>
              <a:off x="11561025" y="702795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57" name="椭圆 4156">
              <a:extLst>
                <a:ext uri="{FF2B5EF4-FFF2-40B4-BE49-F238E27FC236}">
                  <a16:creationId xmlns:a16="http://schemas.microsoft.com/office/drawing/2014/main" id="{2DCF477F-4D40-DB07-6A3A-3BB1C9A9953E}"/>
                </a:ext>
              </a:extLst>
            </p:cNvPr>
            <p:cNvSpPr/>
            <p:nvPr/>
          </p:nvSpPr>
          <p:spPr>
            <a:xfrm>
              <a:off x="11674294" y="702795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58" name="椭圆 4157">
              <a:extLst>
                <a:ext uri="{FF2B5EF4-FFF2-40B4-BE49-F238E27FC236}">
                  <a16:creationId xmlns:a16="http://schemas.microsoft.com/office/drawing/2014/main" id="{1F04CC54-B163-9D1A-6D96-1E8A0EDF539C}"/>
                </a:ext>
              </a:extLst>
            </p:cNvPr>
            <p:cNvSpPr/>
            <p:nvPr/>
          </p:nvSpPr>
          <p:spPr>
            <a:xfrm>
              <a:off x="11787563" y="702795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59" name="椭圆 4158">
              <a:extLst>
                <a:ext uri="{FF2B5EF4-FFF2-40B4-BE49-F238E27FC236}">
                  <a16:creationId xmlns:a16="http://schemas.microsoft.com/office/drawing/2014/main" id="{4FF76C13-CFD1-93F1-264F-B2BB0B6AA03E}"/>
                </a:ext>
              </a:extLst>
            </p:cNvPr>
            <p:cNvSpPr/>
            <p:nvPr/>
          </p:nvSpPr>
          <p:spPr>
            <a:xfrm>
              <a:off x="11334487" y="801921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60" name="椭圆 4159">
              <a:extLst>
                <a:ext uri="{FF2B5EF4-FFF2-40B4-BE49-F238E27FC236}">
                  <a16:creationId xmlns:a16="http://schemas.microsoft.com/office/drawing/2014/main" id="{597B01D7-1DEF-9753-E826-AFA23C404D61}"/>
                </a:ext>
              </a:extLst>
            </p:cNvPr>
            <p:cNvSpPr/>
            <p:nvPr/>
          </p:nvSpPr>
          <p:spPr>
            <a:xfrm>
              <a:off x="11447756" y="801921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61" name="椭圆 4160">
              <a:extLst>
                <a:ext uri="{FF2B5EF4-FFF2-40B4-BE49-F238E27FC236}">
                  <a16:creationId xmlns:a16="http://schemas.microsoft.com/office/drawing/2014/main" id="{475940DF-E376-4284-75E6-801DD370DD05}"/>
                </a:ext>
              </a:extLst>
            </p:cNvPr>
            <p:cNvSpPr/>
            <p:nvPr/>
          </p:nvSpPr>
          <p:spPr>
            <a:xfrm>
              <a:off x="11561025" y="801921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62" name="椭圆 4161">
              <a:extLst>
                <a:ext uri="{FF2B5EF4-FFF2-40B4-BE49-F238E27FC236}">
                  <a16:creationId xmlns:a16="http://schemas.microsoft.com/office/drawing/2014/main" id="{19C6205F-133C-4E74-C7A6-A027B7650B69}"/>
                </a:ext>
              </a:extLst>
            </p:cNvPr>
            <p:cNvSpPr/>
            <p:nvPr/>
          </p:nvSpPr>
          <p:spPr>
            <a:xfrm>
              <a:off x="11674294" y="801921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63" name="椭圆 4162">
              <a:extLst>
                <a:ext uri="{FF2B5EF4-FFF2-40B4-BE49-F238E27FC236}">
                  <a16:creationId xmlns:a16="http://schemas.microsoft.com/office/drawing/2014/main" id="{9B3FC51D-7E7D-9A2B-D4DF-67EB4CC3AD77}"/>
                </a:ext>
              </a:extLst>
            </p:cNvPr>
            <p:cNvSpPr/>
            <p:nvPr/>
          </p:nvSpPr>
          <p:spPr>
            <a:xfrm>
              <a:off x="11787563" y="801921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64" name="椭圆 4163">
              <a:extLst>
                <a:ext uri="{FF2B5EF4-FFF2-40B4-BE49-F238E27FC236}">
                  <a16:creationId xmlns:a16="http://schemas.microsoft.com/office/drawing/2014/main" id="{BA7F21BF-7FFF-DC4F-0D86-21D9DA28400D}"/>
                </a:ext>
              </a:extLst>
            </p:cNvPr>
            <p:cNvSpPr/>
            <p:nvPr/>
          </p:nvSpPr>
          <p:spPr>
            <a:xfrm>
              <a:off x="11334487" y="901047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65" name="椭圆 4164">
              <a:extLst>
                <a:ext uri="{FF2B5EF4-FFF2-40B4-BE49-F238E27FC236}">
                  <a16:creationId xmlns:a16="http://schemas.microsoft.com/office/drawing/2014/main" id="{167D3998-2DED-FC61-93E3-C041CF41F9A1}"/>
                </a:ext>
              </a:extLst>
            </p:cNvPr>
            <p:cNvSpPr/>
            <p:nvPr/>
          </p:nvSpPr>
          <p:spPr>
            <a:xfrm>
              <a:off x="11447756" y="901047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66" name="椭圆 4165">
              <a:extLst>
                <a:ext uri="{FF2B5EF4-FFF2-40B4-BE49-F238E27FC236}">
                  <a16:creationId xmlns:a16="http://schemas.microsoft.com/office/drawing/2014/main" id="{FE25E843-4692-E23C-0D67-776492E8290A}"/>
                </a:ext>
              </a:extLst>
            </p:cNvPr>
            <p:cNvSpPr/>
            <p:nvPr/>
          </p:nvSpPr>
          <p:spPr>
            <a:xfrm>
              <a:off x="11561025" y="901047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67" name="椭圆 4166">
              <a:extLst>
                <a:ext uri="{FF2B5EF4-FFF2-40B4-BE49-F238E27FC236}">
                  <a16:creationId xmlns:a16="http://schemas.microsoft.com/office/drawing/2014/main" id="{038BC65E-AF91-647F-2FB4-DA3115E68BC2}"/>
                </a:ext>
              </a:extLst>
            </p:cNvPr>
            <p:cNvSpPr/>
            <p:nvPr/>
          </p:nvSpPr>
          <p:spPr>
            <a:xfrm>
              <a:off x="11674294" y="901047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68" name="椭圆 4167">
              <a:extLst>
                <a:ext uri="{FF2B5EF4-FFF2-40B4-BE49-F238E27FC236}">
                  <a16:creationId xmlns:a16="http://schemas.microsoft.com/office/drawing/2014/main" id="{22541E3F-F368-9907-D579-12A14391BEC6}"/>
                </a:ext>
              </a:extLst>
            </p:cNvPr>
            <p:cNvSpPr/>
            <p:nvPr/>
          </p:nvSpPr>
          <p:spPr>
            <a:xfrm>
              <a:off x="11787563" y="901047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69" name="椭圆 4168">
              <a:extLst>
                <a:ext uri="{FF2B5EF4-FFF2-40B4-BE49-F238E27FC236}">
                  <a16:creationId xmlns:a16="http://schemas.microsoft.com/office/drawing/2014/main" id="{931313AD-FACA-8A89-13CF-52ED4B568392}"/>
                </a:ext>
              </a:extLst>
            </p:cNvPr>
            <p:cNvSpPr/>
            <p:nvPr/>
          </p:nvSpPr>
          <p:spPr>
            <a:xfrm>
              <a:off x="11334487" y="1000173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70" name="椭圆 4169">
              <a:extLst>
                <a:ext uri="{FF2B5EF4-FFF2-40B4-BE49-F238E27FC236}">
                  <a16:creationId xmlns:a16="http://schemas.microsoft.com/office/drawing/2014/main" id="{FA0E4926-E4D1-C322-A451-68F1787CCA83}"/>
                </a:ext>
              </a:extLst>
            </p:cNvPr>
            <p:cNvSpPr/>
            <p:nvPr/>
          </p:nvSpPr>
          <p:spPr>
            <a:xfrm>
              <a:off x="11447756" y="1000173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71" name="椭圆 4170">
              <a:extLst>
                <a:ext uri="{FF2B5EF4-FFF2-40B4-BE49-F238E27FC236}">
                  <a16:creationId xmlns:a16="http://schemas.microsoft.com/office/drawing/2014/main" id="{C22BECBF-2879-0883-8301-3BCA8A371380}"/>
                </a:ext>
              </a:extLst>
            </p:cNvPr>
            <p:cNvSpPr/>
            <p:nvPr/>
          </p:nvSpPr>
          <p:spPr>
            <a:xfrm>
              <a:off x="11561025" y="1000173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72" name="椭圆 4171">
              <a:extLst>
                <a:ext uri="{FF2B5EF4-FFF2-40B4-BE49-F238E27FC236}">
                  <a16:creationId xmlns:a16="http://schemas.microsoft.com/office/drawing/2014/main" id="{9A66D4F4-F55F-0F80-182F-02642C953F3F}"/>
                </a:ext>
              </a:extLst>
            </p:cNvPr>
            <p:cNvSpPr/>
            <p:nvPr/>
          </p:nvSpPr>
          <p:spPr>
            <a:xfrm>
              <a:off x="11674294" y="1000173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73" name="椭圆 4172">
              <a:extLst>
                <a:ext uri="{FF2B5EF4-FFF2-40B4-BE49-F238E27FC236}">
                  <a16:creationId xmlns:a16="http://schemas.microsoft.com/office/drawing/2014/main" id="{CE93AB2B-345A-E716-6FF8-6687572D1A3B}"/>
                </a:ext>
              </a:extLst>
            </p:cNvPr>
            <p:cNvSpPr/>
            <p:nvPr/>
          </p:nvSpPr>
          <p:spPr>
            <a:xfrm>
              <a:off x="11787563" y="1000173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74" name="椭圆 4173">
              <a:extLst>
                <a:ext uri="{FF2B5EF4-FFF2-40B4-BE49-F238E27FC236}">
                  <a16:creationId xmlns:a16="http://schemas.microsoft.com/office/drawing/2014/main" id="{6D82FB5A-DE5F-7F99-A20D-A0EC8FE02F67}"/>
                </a:ext>
              </a:extLst>
            </p:cNvPr>
            <p:cNvSpPr/>
            <p:nvPr/>
          </p:nvSpPr>
          <p:spPr>
            <a:xfrm>
              <a:off x="11334487" y="1099299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75" name="椭圆 4174">
              <a:extLst>
                <a:ext uri="{FF2B5EF4-FFF2-40B4-BE49-F238E27FC236}">
                  <a16:creationId xmlns:a16="http://schemas.microsoft.com/office/drawing/2014/main" id="{0A9CB782-6441-C96A-B981-5D4ADB6A1233}"/>
                </a:ext>
              </a:extLst>
            </p:cNvPr>
            <p:cNvSpPr/>
            <p:nvPr/>
          </p:nvSpPr>
          <p:spPr>
            <a:xfrm>
              <a:off x="11447756" y="1099299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76" name="椭圆 4175">
              <a:extLst>
                <a:ext uri="{FF2B5EF4-FFF2-40B4-BE49-F238E27FC236}">
                  <a16:creationId xmlns:a16="http://schemas.microsoft.com/office/drawing/2014/main" id="{2BA60277-1412-FB6E-39F8-32A0C6F5FFD1}"/>
                </a:ext>
              </a:extLst>
            </p:cNvPr>
            <p:cNvSpPr/>
            <p:nvPr/>
          </p:nvSpPr>
          <p:spPr>
            <a:xfrm>
              <a:off x="11561025" y="1099299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77" name="椭圆 4176">
              <a:extLst>
                <a:ext uri="{FF2B5EF4-FFF2-40B4-BE49-F238E27FC236}">
                  <a16:creationId xmlns:a16="http://schemas.microsoft.com/office/drawing/2014/main" id="{EE7B66B3-92BB-B000-6EF6-5AED0E3ECE94}"/>
                </a:ext>
              </a:extLst>
            </p:cNvPr>
            <p:cNvSpPr/>
            <p:nvPr/>
          </p:nvSpPr>
          <p:spPr>
            <a:xfrm>
              <a:off x="11674294" y="1099299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78" name="椭圆 4177">
              <a:extLst>
                <a:ext uri="{FF2B5EF4-FFF2-40B4-BE49-F238E27FC236}">
                  <a16:creationId xmlns:a16="http://schemas.microsoft.com/office/drawing/2014/main" id="{CE3E8B0B-3B56-CB16-8F00-94D42777C187}"/>
                </a:ext>
              </a:extLst>
            </p:cNvPr>
            <p:cNvSpPr/>
            <p:nvPr/>
          </p:nvSpPr>
          <p:spPr>
            <a:xfrm>
              <a:off x="11787563" y="1099299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79" name="椭圆 4178">
              <a:extLst>
                <a:ext uri="{FF2B5EF4-FFF2-40B4-BE49-F238E27FC236}">
                  <a16:creationId xmlns:a16="http://schemas.microsoft.com/office/drawing/2014/main" id="{59BBA75D-B7EE-9496-518A-B75BE1F01ADD}"/>
                </a:ext>
              </a:extLst>
            </p:cNvPr>
            <p:cNvSpPr/>
            <p:nvPr/>
          </p:nvSpPr>
          <p:spPr>
            <a:xfrm>
              <a:off x="11334487" y="1198425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80" name="椭圆 4179">
              <a:extLst>
                <a:ext uri="{FF2B5EF4-FFF2-40B4-BE49-F238E27FC236}">
                  <a16:creationId xmlns:a16="http://schemas.microsoft.com/office/drawing/2014/main" id="{783D5BEC-E7FD-48F0-6C42-1FB6F925008F}"/>
                </a:ext>
              </a:extLst>
            </p:cNvPr>
            <p:cNvSpPr/>
            <p:nvPr/>
          </p:nvSpPr>
          <p:spPr>
            <a:xfrm>
              <a:off x="11447756" y="1198425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81" name="椭圆 4180">
              <a:extLst>
                <a:ext uri="{FF2B5EF4-FFF2-40B4-BE49-F238E27FC236}">
                  <a16:creationId xmlns:a16="http://schemas.microsoft.com/office/drawing/2014/main" id="{D0298A3A-713C-D4B3-3B32-AC4A5770FC3E}"/>
                </a:ext>
              </a:extLst>
            </p:cNvPr>
            <p:cNvSpPr/>
            <p:nvPr/>
          </p:nvSpPr>
          <p:spPr>
            <a:xfrm>
              <a:off x="11561025" y="1198425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82" name="椭圆 4181">
              <a:extLst>
                <a:ext uri="{FF2B5EF4-FFF2-40B4-BE49-F238E27FC236}">
                  <a16:creationId xmlns:a16="http://schemas.microsoft.com/office/drawing/2014/main" id="{35225549-FC24-A4A2-262A-6F90BA968959}"/>
                </a:ext>
              </a:extLst>
            </p:cNvPr>
            <p:cNvSpPr/>
            <p:nvPr/>
          </p:nvSpPr>
          <p:spPr>
            <a:xfrm>
              <a:off x="11674294" y="1198425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83" name="椭圆 4182">
              <a:extLst>
                <a:ext uri="{FF2B5EF4-FFF2-40B4-BE49-F238E27FC236}">
                  <a16:creationId xmlns:a16="http://schemas.microsoft.com/office/drawing/2014/main" id="{D710D098-B55D-4437-6221-1CE8A25E7BAC}"/>
                </a:ext>
              </a:extLst>
            </p:cNvPr>
            <p:cNvSpPr/>
            <p:nvPr/>
          </p:nvSpPr>
          <p:spPr>
            <a:xfrm>
              <a:off x="11787563" y="1198425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84" name="椭圆 4183">
              <a:extLst>
                <a:ext uri="{FF2B5EF4-FFF2-40B4-BE49-F238E27FC236}">
                  <a16:creationId xmlns:a16="http://schemas.microsoft.com/office/drawing/2014/main" id="{57029D76-1C4B-8FC4-0CF4-24BE8C7D8943}"/>
                </a:ext>
              </a:extLst>
            </p:cNvPr>
            <p:cNvSpPr/>
            <p:nvPr/>
          </p:nvSpPr>
          <p:spPr>
            <a:xfrm>
              <a:off x="11334487" y="1297551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85" name="椭圆 4184">
              <a:extLst>
                <a:ext uri="{FF2B5EF4-FFF2-40B4-BE49-F238E27FC236}">
                  <a16:creationId xmlns:a16="http://schemas.microsoft.com/office/drawing/2014/main" id="{334A702B-8F26-81DA-FCC9-3062EE512CFB}"/>
                </a:ext>
              </a:extLst>
            </p:cNvPr>
            <p:cNvSpPr/>
            <p:nvPr/>
          </p:nvSpPr>
          <p:spPr>
            <a:xfrm>
              <a:off x="11447756" y="1297551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86" name="椭圆 4185">
              <a:extLst>
                <a:ext uri="{FF2B5EF4-FFF2-40B4-BE49-F238E27FC236}">
                  <a16:creationId xmlns:a16="http://schemas.microsoft.com/office/drawing/2014/main" id="{5E92BCFC-CCC0-220C-511D-D29B0B8DFD1E}"/>
                </a:ext>
              </a:extLst>
            </p:cNvPr>
            <p:cNvSpPr/>
            <p:nvPr/>
          </p:nvSpPr>
          <p:spPr>
            <a:xfrm>
              <a:off x="11561025" y="1297551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87" name="椭圆 4186">
              <a:extLst>
                <a:ext uri="{FF2B5EF4-FFF2-40B4-BE49-F238E27FC236}">
                  <a16:creationId xmlns:a16="http://schemas.microsoft.com/office/drawing/2014/main" id="{1FBE238A-00CB-8381-AAFF-85E282579AC3}"/>
                </a:ext>
              </a:extLst>
            </p:cNvPr>
            <p:cNvSpPr/>
            <p:nvPr/>
          </p:nvSpPr>
          <p:spPr>
            <a:xfrm>
              <a:off x="11674294" y="1297551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88" name="椭圆 4187">
              <a:extLst>
                <a:ext uri="{FF2B5EF4-FFF2-40B4-BE49-F238E27FC236}">
                  <a16:creationId xmlns:a16="http://schemas.microsoft.com/office/drawing/2014/main" id="{473C8E0C-5422-3FF5-89FD-02C6684C795B}"/>
                </a:ext>
              </a:extLst>
            </p:cNvPr>
            <p:cNvSpPr/>
            <p:nvPr/>
          </p:nvSpPr>
          <p:spPr>
            <a:xfrm>
              <a:off x="11787563" y="1297551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</p:grpSp>
      <p:sp>
        <p:nvSpPr>
          <p:cNvPr id="51" name="文本框 50">
            <a:extLst>
              <a:ext uri="{FF2B5EF4-FFF2-40B4-BE49-F238E27FC236}">
                <a16:creationId xmlns:a16="http://schemas.microsoft.com/office/drawing/2014/main" id="{172D75F2-6212-B1C5-DA20-32F496D28106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894269" y="1570325"/>
            <a:ext cx="6403463" cy="12897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381000" dist="203200" dir="5400000" sx="90000" sy="90000" algn="ctr" rotWithShape="0">
              <a:schemeClr val="accent1">
                <a:alpha val="4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121804" tIns="60901" rIns="121804" bIns="60901">
            <a:sp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sz="7507">
                <a:ln w="9715">
                  <a:solidFill>
                    <a:srgbClr val="4F7470"/>
                  </a:solidFill>
                </a:ln>
                <a:gradFill flip="none" rotWithShape="1">
                  <a:gsLst>
                    <a:gs pos="100000">
                      <a:srgbClr val="D3E5E1"/>
                    </a:gs>
                    <a:gs pos="21000">
                      <a:srgbClr val="CFE2DD"/>
                    </a:gs>
                    <a:gs pos="0">
                      <a:srgbClr val="81B5A7"/>
                    </a:gs>
                    <a:gs pos="88000">
                      <a:srgbClr val="E6EEEC"/>
                    </a:gs>
                  </a:gsLst>
                  <a:lin ang="5400000" scaled="1"/>
                  <a:tileRect/>
                </a:gradFill>
                <a:effectLst>
                  <a:outerShdw blurRad="129540" dist="63500" dir="5400000" sx="102000" sy="102000" algn="t" rotWithShape="0">
                    <a:srgbClr val="2F4F48">
                      <a:alpha val="20000"/>
                    </a:srgbClr>
                  </a:outerShdw>
                </a:effectLst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</a:defRPr>
            </a:lvl1pPr>
            <a:lvl2pPr marL="742950" indent="-285750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2500"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2100"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zh-CN" altLang="en-US" sz="7582" dirty="0">
                <a:ln w="9812">
                  <a:solidFill>
                    <a:schemeClr val="accent1"/>
                  </a:solidFill>
                </a:ln>
                <a:gradFill flip="none" rotWithShape="1">
                  <a:gsLst>
                    <a:gs pos="100000">
                      <a:schemeClr val="accent2"/>
                    </a:gs>
                    <a:gs pos="21000">
                      <a:schemeClr val="accent1">
                        <a:lumMod val="60000"/>
                        <a:lumOff val="40000"/>
                      </a:schemeClr>
                    </a:gs>
                    <a:gs pos="0">
                      <a:schemeClr val="accent1">
                        <a:lumMod val="80000"/>
                        <a:lumOff val="20000"/>
                      </a:schemeClr>
                    </a:gs>
                    <a:gs pos="88000">
                      <a:schemeClr val="accent2"/>
                    </a:gs>
                  </a:gsLst>
                  <a:lin ang="5400000" scaled="1"/>
                  <a:tileRect/>
                </a:gradFill>
                <a:effectLst>
                  <a:outerShdw blurRad="130835" dist="64135" dir="5400000" sx="102000" sy="102000" algn="t" rotWithShape="0">
                    <a:srgbClr val="2F4F48">
                      <a:alpha val="20000"/>
                    </a:srgbClr>
                  </a:outerShdw>
                </a:effectLst>
                <a:latin typeface="+mj-ea"/>
                <a:ea typeface="+mj-ea"/>
                <a:sym typeface="阿里巴巴普惠体 2.0 115 Black" panose="00020600040101010101" pitchFamily="18" charset="-122"/>
              </a:rPr>
              <a:t>请输入主标题</a:t>
            </a:r>
          </a:p>
        </p:txBody>
      </p:sp>
      <p:sp>
        <p:nvSpPr>
          <p:cNvPr id="63" name="任意多边形: 形状 62">
            <a:extLst>
              <a:ext uri="{FF2B5EF4-FFF2-40B4-BE49-F238E27FC236}">
                <a16:creationId xmlns:a16="http://schemas.microsoft.com/office/drawing/2014/main" id="{65F41D9F-02FB-4020-7C14-48E137E229D7}"/>
              </a:ext>
            </a:extLst>
          </p:cNvPr>
          <p:cNvSpPr/>
          <p:nvPr/>
        </p:nvSpPr>
        <p:spPr>
          <a:xfrm>
            <a:off x="2894651" y="2873212"/>
            <a:ext cx="6387846" cy="184709"/>
          </a:xfrm>
          <a:custGeom>
            <a:avLst/>
            <a:gdLst>
              <a:gd name="connsiteX0" fmla="*/ 0 w 6324600"/>
              <a:gd name="connsiteY0" fmla="*/ 0 h 182880"/>
              <a:gd name="connsiteX1" fmla="*/ 3040380 w 6324600"/>
              <a:gd name="connsiteY1" fmla="*/ 0 h 182880"/>
              <a:gd name="connsiteX2" fmla="*/ 3223260 w 6324600"/>
              <a:gd name="connsiteY2" fmla="*/ 182880 h 182880"/>
              <a:gd name="connsiteX3" fmla="*/ 3360420 w 6324600"/>
              <a:gd name="connsiteY3" fmla="*/ 45720 h 182880"/>
              <a:gd name="connsiteX4" fmla="*/ 3406140 w 6324600"/>
              <a:gd name="connsiteY4" fmla="*/ 0 h 182880"/>
              <a:gd name="connsiteX5" fmla="*/ 6324600 w 6324600"/>
              <a:gd name="connsiteY5" fmla="*/ 0 h 182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324600" h="182880">
                <a:moveTo>
                  <a:pt x="0" y="0"/>
                </a:moveTo>
                <a:lnTo>
                  <a:pt x="3040380" y="0"/>
                </a:lnTo>
                <a:lnTo>
                  <a:pt x="3223260" y="182880"/>
                </a:lnTo>
                <a:lnTo>
                  <a:pt x="3360420" y="45720"/>
                </a:lnTo>
                <a:lnTo>
                  <a:pt x="3406140" y="0"/>
                </a:lnTo>
                <a:lnTo>
                  <a:pt x="6324600" y="0"/>
                </a:lnTo>
              </a:path>
            </a:pathLst>
          </a:custGeom>
          <a:ln w="6542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2354" tIns="46177" rIns="92354" bIns="46177" rtlCol="0" anchor="ctr"/>
          <a:lstStyle/>
          <a:p>
            <a:pPr algn="ctr"/>
            <a:endParaRPr lang="zh-CN" altLang="en-US" sz="1818" dirty="0">
              <a:ea typeface="梦源黑体 CN W16" panose="020B0200000000000000" pitchFamily="34" charset="-122"/>
            </a:endParaRPr>
          </a:p>
        </p:txBody>
      </p:sp>
      <p:sp>
        <p:nvSpPr>
          <p:cNvPr id="4110" name="文本框 4109">
            <a:extLst>
              <a:ext uri="{FF2B5EF4-FFF2-40B4-BE49-F238E27FC236}">
                <a16:creationId xmlns:a16="http://schemas.microsoft.com/office/drawing/2014/main" id="{518A7021-BFC9-F916-BA59-983824D66D79}"/>
              </a:ext>
            </a:extLst>
          </p:cNvPr>
          <p:cNvSpPr txBox="1"/>
          <p:nvPr/>
        </p:nvSpPr>
        <p:spPr>
          <a:xfrm>
            <a:off x="5391320" y="397660"/>
            <a:ext cx="140936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>
                <a:gradFill>
                  <a:gsLst>
                    <a:gs pos="67000">
                      <a:schemeClr val="accent1"/>
                    </a:gs>
                    <a:gs pos="100000">
                      <a:srgbClr val="D1C8BF"/>
                    </a:gs>
                  </a:gsLst>
                  <a:lin ang="5400000" scaled="1"/>
                </a:gradFill>
                <a:ea typeface="梦源黑体 CN W16" panose="020B0200000000000000" pitchFamily="34" charset="-122"/>
              </a:rPr>
              <a:t>01</a:t>
            </a:r>
            <a:endParaRPr lang="zh-CN" altLang="en-US" sz="8800" dirty="0">
              <a:gradFill>
                <a:gsLst>
                  <a:gs pos="67000">
                    <a:schemeClr val="accent1"/>
                  </a:gs>
                  <a:gs pos="100000">
                    <a:srgbClr val="D1C8BF"/>
                  </a:gs>
                </a:gsLst>
                <a:lin ang="5400000" scaled="1"/>
              </a:gradFill>
              <a:ea typeface="梦源黑体 CN W16" panose="020B02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577839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B6AA9D"/>
            </a:gs>
            <a:gs pos="50400">
              <a:srgbClr val="CBC1B7"/>
            </a:gs>
            <a:gs pos="100000">
              <a:srgbClr val="D1C8B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6" name="组合 135">
            <a:extLst>
              <a:ext uri="{FF2B5EF4-FFF2-40B4-BE49-F238E27FC236}">
                <a16:creationId xmlns:a16="http://schemas.microsoft.com/office/drawing/2014/main" id="{5B49E786-70B3-9BDE-68E3-3077E42BA748}"/>
              </a:ext>
            </a:extLst>
          </p:cNvPr>
          <p:cNvGrpSpPr/>
          <p:nvPr/>
        </p:nvGrpSpPr>
        <p:grpSpPr>
          <a:xfrm>
            <a:off x="1248071" y="965690"/>
            <a:ext cx="10511769" cy="5643555"/>
            <a:chOff x="1738893" y="654191"/>
            <a:chExt cx="10145834" cy="5900721"/>
          </a:xfrm>
        </p:grpSpPr>
        <p:sp>
          <p:nvSpPr>
            <p:cNvPr id="62" name="矩形 61">
              <a:extLst>
                <a:ext uri="{FF2B5EF4-FFF2-40B4-BE49-F238E27FC236}">
                  <a16:creationId xmlns:a16="http://schemas.microsoft.com/office/drawing/2014/main" id="{29B3888F-7B9B-2B19-2176-40DE44C0C1C4}"/>
                </a:ext>
              </a:extLst>
            </p:cNvPr>
            <p:cNvSpPr/>
            <p:nvPr/>
          </p:nvSpPr>
          <p:spPr>
            <a:xfrm>
              <a:off x="1738893" y="654191"/>
              <a:ext cx="10145834" cy="5900721"/>
            </a:xfrm>
            <a:prstGeom prst="rect">
              <a:avLst/>
            </a:prstGeom>
            <a:solidFill>
              <a:srgbClr val="E2DCD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grpSp>
          <p:nvGrpSpPr>
            <p:cNvPr id="134" name="组合 133">
              <a:extLst>
                <a:ext uri="{FF2B5EF4-FFF2-40B4-BE49-F238E27FC236}">
                  <a16:creationId xmlns:a16="http://schemas.microsoft.com/office/drawing/2014/main" id="{1AE8EDBA-2F66-4DF0-C2DF-C68A5B40BC0D}"/>
                </a:ext>
              </a:extLst>
            </p:cNvPr>
            <p:cNvGrpSpPr/>
            <p:nvPr/>
          </p:nvGrpSpPr>
          <p:grpSpPr>
            <a:xfrm>
              <a:off x="1823438" y="715891"/>
              <a:ext cx="9971295" cy="5747993"/>
              <a:chOff x="12557212" y="2903695"/>
              <a:chExt cx="6149083" cy="785973"/>
            </a:xfrm>
          </p:grpSpPr>
          <p:sp>
            <p:nvSpPr>
              <p:cNvPr id="63" name="矩形 62">
                <a:extLst>
                  <a:ext uri="{FF2B5EF4-FFF2-40B4-BE49-F238E27FC236}">
                    <a16:creationId xmlns:a16="http://schemas.microsoft.com/office/drawing/2014/main" id="{E5CCE6FB-9403-944F-8EC7-3D0E837D5D56}"/>
                  </a:ext>
                </a:extLst>
              </p:cNvPr>
              <p:cNvSpPr/>
              <p:nvPr/>
            </p:nvSpPr>
            <p:spPr>
              <a:xfrm>
                <a:off x="12557212" y="2903695"/>
                <a:ext cx="6149083" cy="785973"/>
              </a:xfrm>
              <a:prstGeom prst="rect">
                <a:avLst/>
              </a:prstGeom>
              <a:noFill/>
              <a:ln w="952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64" name="矩形: 对角圆角 63">
                <a:extLst>
                  <a:ext uri="{FF2B5EF4-FFF2-40B4-BE49-F238E27FC236}">
                    <a16:creationId xmlns:a16="http://schemas.microsoft.com/office/drawing/2014/main" id="{F88DA394-E380-BD37-5ED7-041435483054}"/>
                  </a:ext>
                </a:extLst>
              </p:cNvPr>
              <p:cNvSpPr/>
              <p:nvPr/>
            </p:nvSpPr>
            <p:spPr>
              <a:xfrm>
                <a:off x="12557212" y="2903695"/>
                <a:ext cx="6149083" cy="785973"/>
              </a:xfrm>
              <a:prstGeom prst="round2DiagRect">
                <a:avLst>
                  <a:gd name="adj1" fmla="val 5349"/>
                  <a:gd name="adj2" fmla="val 0"/>
                </a:avLst>
              </a:prstGeom>
              <a:noFill/>
              <a:ln w="635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</p:grp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0377A16C-918A-93FE-E2EC-227515AA9D93}"/>
              </a:ext>
            </a:extLst>
          </p:cNvPr>
          <p:cNvGrpSpPr/>
          <p:nvPr/>
        </p:nvGrpSpPr>
        <p:grpSpPr>
          <a:xfrm>
            <a:off x="255392" y="377709"/>
            <a:ext cx="2396015" cy="441315"/>
            <a:chOff x="1747105" y="1714731"/>
            <a:chExt cx="2396015" cy="441315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E9DBF9B3-55BA-A021-F645-8ADCE82E9ED8}"/>
                </a:ext>
              </a:extLst>
            </p:cNvPr>
            <p:cNvSpPr txBox="1"/>
            <p:nvPr/>
          </p:nvSpPr>
          <p:spPr>
            <a:xfrm>
              <a:off x="3016402" y="1879047"/>
              <a:ext cx="928267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dirty="0">
                  <a:solidFill>
                    <a:schemeClr val="accent1">
                      <a:alpha val="12000"/>
                    </a:schemeClr>
                  </a:solidFill>
                  <a:latin typeface="DINPro-Bold" panose="02000503030000020004" pitchFamily="50" charset="0"/>
                  <a:ea typeface="梦源黑体 CN W16" panose="020B0200000000000000" pitchFamily="34" charset="-122"/>
                </a:rPr>
                <a:t>Role Info</a:t>
              </a: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06E07D60-A53F-3A0B-010F-E31D8601A999}"/>
                </a:ext>
              </a:extLst>
            </p:cNvPr>
            <p:cNvGrpSpPr/>
            <p:nvPr/>
          </p:nvGrpSpPr>
          <p:grpSpPr>
            <a:xfrm>
              <a:off x="1747105" y="1714731"/>
              <a:ext cx="1025843" cy="369333"/>
              <a:chOff x="1090613" y="3440113"/>
              <a:chExt cx="2160588" cy="777874"/>
            </a:xfrm>
            <a:solidFill>
              <a:schemeClr val="accent1"/>
            </a:solidFill>
          </p:grpSpPr>
          <p:sp>
            <p:nvSpPr>
              <p:cNvPr id="6" name="Freeform 48">
                <a:extLst>
                  <a:ext uri="{FF2B5EF4-FFF2-40B4-BE49-F238E27FC236}">
                    <a16:creationId xmlns:a16="http://schemas.microsoft.com/office/drawing/2014/main" id="{EF5ABA5C-1159-4066-2A4D-F36BA59475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49413" y="3613150"/>
                <a:ext cx="1566863" cy="587375"/>
              </a:xfrm>
              <a:custGeom>
                <a:avLst/>
                <a:gdLst>
                  <a:gd name="T0" fmla="*/ 92 w 272"/>
                  <a:gd name="T1" fmla="*/ 83 h 102"/>
                  <a:gd name="T2" fmla="*/ 24 w 272"/>
                  <a:gd name="T3" fmla="*/ 89 h 102"/>
                  <a:gd name="T4" fmla="*/ 3 w 272"/>
                  <a:gd name="T5" fmla="*/ 62 h 102"/>
                  <a:gd name="T6" fmla="*/ 6 w 272"/>
                  <a:gd name="T7" fmla="*/ 27 h 102"/>
                  <a:gd name="T8" fmla="*/ 52 w 272"/>
                  <a:gd name="T9" fmla="*/ 9 h 102"/>
                  <a:gd name="T10" fmla="*/ 72 w 272"/>
                  <a:gd name="T11" fmla="*/ 28 h 102"/>
                  <a:gd name="T12" fmla="*/ 74 w 272"/>
                  <a:gd name="T13" fmla="*/ 44 h 102"/>
                  <a:gd name="T14" fmla="*/ 71 w 272"/>
                  <a:gd name="T15" fmla="*/ 51 h 102"/>
                  <a:gd name="T16" fmla="*/ 66 w 272"/>
                  <a:gd name="T17" fmla="*/ 54 h 102"/>
                  <a:gd name="T18" fmla="*/ 66 w 272"/>
                  <a:gd name="T19" fmla="*/ 49 h 102"/>
                  <a:gd name="T20" fmla="*/ 64 w 272"/>
                  <a:gd name="T21" fmla="*/ 40 h 102"/>
                  <a:gd name="T22" fmla="*/ 54 w 272"/>
                  <a:gd name="T23" fmla="*/ 26 h 102"/>
                  <a:gd name="T24" fmla="*/ 33 w 272"/>
                  <a:gd name="T25" fmla="*/ 27 h 102"/>
                  <a:gd name="T26" fmla="*/ 22 w 272"/>
                  <a:gd name="T27" fmla="*/ 49 h 102"/>
                  <a:gd name="T28" fmla="*/ 42 w 272"/>
                  <a:gd name="T29" fmla="*/ 75 h 102"/>
                  <a:gd name="T30" fmla="*/ 77 w 272"/>
                  <a:gd name="T31" fmla="*/ 71 h 102"/>
                  <a:gd name="T32" fmla="*/ 104 w 272"/>
                  <a:gd name="T33" fmla="*/ 46 h 102"/>
                  <a:gd name="T34" fmla="*/ 132 w 272"/>
                  <a:gd name="T35" fmla="*/ 22 h 102"/>
                  <a:gd name="T36" fmla="*/ 166 w 272"/>
                  <a:gd name="T37" fmla="*/ 6 h 102"/>
                  <a:gd name="T38" fmla="*/ 234 w 272"/>
                  <a:gd name="T39" fmla="*/ 12 h 102"/>
                  <a:gd name="T40" fmla="*/ 269 w 272"/>
                  <a:gd name="T41" fmla="*/ 68 h 102"/>
                  <a:gd name="T42" fmla="*/ 268 w 272"/>
                  <a:gd name="T43" fmla="*/ 81 h 102"/>
                  <a:gd name="T44" fmla="*/ 241 w 272"/>
                  <a:gd name="T45" fmla="*/ 21 h 102"/>
                  <a:gd name="T46" fmla="*/ 173 w 272"/>
                  <a:gd name="T47" fmla="*/ 14 h 102"/>
                  <a:gd name="T48" fmla="*/ 129 w 272"/>
                  <a:gd name="T49" fmla="*/ 43 h 102"/>
                  <a:gd name="T50" fmla="*/ 111 w 272"/>
                  <a:gd name="T51" fmla="*/ 64 h 102"/>
                  <a:gd name="T52" fmla="*/ 92 w 272"/>
                  <a:gd name="T53" fmla="*/ 83 h 102"/>
                  <a:gd name="T54" fmla="*/ 92 w 272"/>
                  <a:gd name="T55" fmla="*/ 83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72" h="102">
                    <a:moveTo>
                      <a:pt x="92" y="83"/>
                    </a:moveTo>
                    <a:cubicBezTo>
                      <a:pt x="74" y="99"/>
                      <a:pt x="45" y="102"/>
                      <a:pt x="24" y="89"/>
                    </a:cubicBezTo>
                    <a:cubicBezTo>
                      <a:pt x="14" y="83"/>
                      <a:pt x="6" y="73"/>
                      <a:pt x="3" y="62"/>
                    </a:cubicBezTo>
                    <a:cubicBezTo>
                      <a:pt x="0" y="50"/>
                      <a:pt x="1" y="38"/>
                      <a:pt x="6" y="27"/>
                    </a:cubicBezTo>
                    <a:cubicBezTo>
                      <a:pt x="15" y="11"/>
                      <a:pt x="34" y="4"/>
                      <a:pt x="52" y="9"/>
                    </a:cubicBezTo>
                    <a:cubicBezTo>
                      <a:pt x="61" y="11"/>
                      <a:pt x="69" y="19"/>
                      <a:pt x="72" y="28"/>
                    </a:cubicBezTo>
                    <a:cubicBezTo>
                      <a:pt x="74" y="33"/>
                      <a:pt x="75" y="39"/>
                      <a:pt x="74" y="44"/>
                    </a:cubicBezTo>
                    <a:cubicBezTo>
                      <a:pt x="73" y="46"/>
                      <a:pt x="72" y="49"/>
                      <a:pt x="71" y="51"/>
                    </a:cubicBezTo>
                    <a:cubicBezTo>
                      <a:pt x="71" y="52"/>
                      <a:pt x="68" y="55"/>
                      <a:pt x="66" y="54"/>
                    </a:cubicBezTo>
                    <a:cubicBezTo>
                      <a:pt x="65" y="54"/>
                      <a:pt x="66" y="50"/>
                      <a:pt x="66" y="49"/>
                    </a:cubicBezTo>
                    <a:cubicBezTo>
                      <a:pt x="66" y="46"/>
                      <a:pt x="65" y="43"/>
                      <a:pt x="64" y="40"/>
                    </a:cubicBezTo>
                    <a:cubicBezTo>
                      <a:pt x="63" y="34"/>
                      <a:pt x="59" y="29"/>
                      <a:pt x="54" y="26"/>
                    </a:cubicBezTo>
                    <a:cubicBezTo>
                      <a:pt x="48" y="22"/>
                      <a:pt x="39" y="23"/>
                      <a:pt x="33" y="27"/>
                    </a:cubicBezTo>
                    <a:cubicBezTo>
                      <a:pt x="25" y="32"/>
                      <a:pt x="21" y="40"/>
                      <a:pt x="22" y="49"/>
                    </a:cubicBezTo>
                    <a:cubicBezTo>
                      <a:pt x="22" y="61"/>
                      <a:pt x="31" y="71"/>
                      <a:pt x="42" y="75"/>
                    </a:cubicBezTo>
                    <a:cubicBezTo>
                      <a:pt x="53" y="79"/>
                      <a:pt x="67" y="77"/>
                      <a:pt x="77" y="71"/>
                    </a:cubicBezTo>
                    <a:cubicBezTo>
                      <a:pt x="88" y="65"/>
                      <a:pt x="96" y="55"/>
                      <a:pt x="104" y="46"/>
                    </a:cubicBezTo>
                    <a:cubicBezTo>
                      <a:pt x="113" y="37"/>
                      <a:pt x="122" y="29"/>
                      <a:pt x="132" y="22"/>
                    </a:cubicBezTo>
                    <a:cubicBezTo>
                      <a:pt x="143" y="15"/>
                      <a:pt x="154" y="10"/>
                      <a:pt x="166" y="6"/>
                    </a:cubicBezTo>
                    <a:cubicBezTo>
                      <a:pt x="188" y="0"/>
                      <a:pt x="213" y="1"/>
                      <a:pt x="234" y="12"/>
                    </a:cubicBezTo>
                    <a:cubicBezTo>
                      <a:pt x="254" y="23"/>
                      <a:pt x="269" y="45"/>
                      <a:pt x="269" y="68"/>
                    </a:cubicBezTo>
                    <a:cubicBezTo>
                      <a:pt x="269" y="73"/>
                      <a:pt x="269" y="77"/>
                      <a:pt x="268" y="81"/>
                    </a:cubicBezTo>
                    <a:cubicBezTo>
                      <a:pt x="272" y="58"/>
                      <a:pt x="260" y="34"/>
                      <a:pt x="241" y="21"/>
                    </a:cubicBezTo>
                    <a:cubicBezTo>
                      <a:pt x="221" y="8"/>
                      <a:pt x="195" y="7"/>
                      <a:pt x="173" y="14"/>
                    </a:cubicBezTo>
                    <a:cubicBezTo>
                      <a:pt x="156" y="19"/>
                      <a:pt x="141" y="30"/>
                      <a:pt x="129" y="43"/>
                    </a:cubicBezTo>
                    <a:cubicBezTo>
                      <a:pt x="122" y="49"/>
                      <a:pt x="117" y="56"/>
                      <a:pt x="111" y="64"/>
                    </a:cubicBezTo>
                    <a:cubicBezTo>
                      <a:pt x="105" y="71"/>
                      <a:pt x="99" y="77"/>
                      <a:pt x="92" y="83"/>
                    </a:cubicBezTo>
                    <a:cubicBezTo>
                      <a:pt x="92" y="84"/>
                      <a:pt x="93" y="82"/>
                      <a:pt x="92" y="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7" name="Freeform 49">
                <a:extLst>
                  <a:ext uri="{FF2B5EF4-FFF2-40B4-BE49-F238E27FC236}">
                    <a16:creationId xmlns:a16="http://schemas.microsoft.com/office/drawing/2014/main" id="{20512C7E-DA07-B320-B6F1-46960A21C8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3476" y="3711575"/>
                <a:ext cx="777875" cy="506412"/>
              </a:xfrm>
              <a:custGeom>
                <a:avLst/>
                <a:gdLst>
                  <a:gd name="T0" fmla="*/ 44 w 135"/>
                  <a:gd name="T1" fmla="*/ 20 h 88"/>
                  <a:gd name="T2" fmla="*/ 17 w 135"/>
                  <a:gd name="T3" fmla="*/ 55 h 88"/>
                  <a:gd name="T4" fmla="*/ 25 w 135"/>
                  <a:gd name="T5" fmla="*/ 75 h 88"/>
                  <a:gd name="T6" fmla="*/ 35 w 135"/>
                  <a:gd name="T7" fmla="*/ 80 h 88"/>
                  <a:gd name="T8" fmla="*/ 42 w 135"/>
                  <a:gd name="T9" fmla="*/ 84 h 88"/>
                  <a:gd name="T10" fmla="*/ 37 w 135"/>
                  <a:gd name="T11" fmla="*/ 87 h 88"/>
                  <a:gd name="T12" fmla="*/ 28 w 135"/>
                  <a:gd name="T13" fmla="*/ 87 h 88"/>
                  <a:gd name="T14" fmla="*/ 12 w 135"/>
                  <a:gd name="T15" fmla="*/ 79 h 88"/>
                  <a:gd name="T16" fmla="*/ 2 w 135"/>
                  <a:gd name="T17" fmla="*/ 47 h 88"/>
                  <a:gd name="T18" fmla="*/ 19 w 135"/>
                  <a:gd name="T19" fmla="*/ 18 h 88"/>
                  <a:gd name="T20" fmla="*/ 50 w 135"/>
                  <a:gd name="T21" fmla="*/ 4 h 88"/>
                  <a:gd name="T22" fmla="*/ 111 w 135"/>
                  <a:gd name="T23" fmla="*/ 16 h 88"/>
                  <a:gd name="T24" fmla="*/ 130 w 135"/>
                  <a:gd name="T25" fmla="*/ 40 h 88"/>
                  <a:gd name="T26" fmla="*/ 135 w 135"/>
                  <a:gd name="T27" fmla="*/ 56 h 88"/>
                  <a:gd name="T28" fmla="*/ 134 w 135"/>
                  <a:gd name="T29" fmla="*/ 71 h 88"/>
                  <a:gd name="T30" fmla="*/ 129 w 135"/>
                  <a:gd name="T31" fmla="*/ 42 h 88"/>
                  <a:gd name="T32" fmla="*/ 108 w 135"/>
                  <a:gd name="T33" fmla="*/ 21 h 88"/>
                  <a:gd name="T34" fmla="*/ 76 w 135"/>
                  <a:gd name="T35" fmla="*/ 13 h 88"/>
                  <a:gd name="T36" fmla="*/ 60 w 135"/>
                  <a:gd name="T37" fmla="*/ 15 h 88"/>
                  <a:gd name="T38" fmla="*/ 44 w 135"/>
                  <a:gd name="T39" fmla="*/ 20 h 88"/>
                  <a:gd name="T40" fmla="*/ 44 w 135"/>
                  <a:gd name="T41" fmla="*/ 2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35" h="88">
                    <a:moveTo>
                      <a:pt x="44" y="20"/>
                    </a:moveTo>
                    <a:cubicBezTo>
                      <a:pt x="30" y="26"/>
                      <a:pt x="17" y="38"/>
                      <a:pt x="17" y="55"/>
                    </a:cubicBezTo>
                    <a:cubicBezTo>
                      <a:pt x="17" y="62"/>
                      <a:pt x="20" y="70"/>
                      <a:pt x="25" y="75"/>
                    </a:cubicBezTo>
                    <a:cubicBezTo>
                      <a:pt x="28" y="77"/>
                      <a:pt x="31" y="79"/>
                      <a:pt x="35" y="80"/>
                    </a:cubicBezTo>
                    <a:cubicBezTo>
                      <a:pt x="36" y="81"/>
                      <a:pt x="41" y="82"/>
                      <a:pt x="42" y="84"/>
                    </a:cubicBezTo>
                    <a:cubicBezTo>
                      <a:pt x="42" y="86"/>
                      <a:pt x="38" y="87"/>
                      <a:pt x="37" y="87"/>
                    </a:cubicBezTo>
                    <a:cubicBezTo>
                      <a:pt x="34" y="88"/>
                      <a:pt x="31" y="88"/>
                      <a:pt x="28" y="87"/>
                    </a:cubicBezTo>
                    <a:cubicBezTo>
                      <a:pt x="22" y="86"/>
                      <a:pt x="16" y="83"/>
                      <a:pt x="12" y="79"/>
                    </a:cubicBezTo>
                    <a:cubicBezTo>
                      <a:pt x="4" y="71"/>
                      <a:pt x="0" y="59"/>
                      <a:pt x="2" y="47"/>
                    </a:cubicBezTo>
                    <a:cubicBezTo>
                      <a:pt x="3" y="36"/>
                      <a:pt x="10" y="25"/>
                      <a:pt x="19" y="18"/>
                    </a:cubicBezTo>
                    <a:cubicBezTo>
                      <a:pt x="28" y="10"/>
                      <a:pt x="39" y="6"/>
                      <a:pt x="50" y="4"/>
                    </a:cubicBezTo>
                    <a:cubicBezTo>
                      <a:pt x="71" y="0"/>
                      <a:pt x="94" y="4"/>
                      <a:pt x="111" y="16"/>
                    </a:cubicBezTo>
                    <a:cubicBezTo>
                      <a:pt x="119" y="22"/>
                      <a:pt x="126" y="30"/>
                      <a:pt x="130" y="40"/>
                    </a:cubicBezTo>
                    <a:cubicBezTo>
                      <a:pt x="132" y="45"/>
                      <a:pt x="134" y="50"/>
                      <a:pt x="135" y="56"/>
                    </a:cubicBezTo>
                    <a:cubicBezTo>
                      <a:pt x="135" y="61"/>
                      <a:pt x="135" y="66"/>
                      <a:pt x="134" y="71"/>
                    </a:cubicBezTo>
                    <a:cubicBezTo>
                      <a:pt x="135" y="61"/>
                      <a:pt x="134" y="51"/>
                      <a:pt x="129" y="42"/>
                    </a:cubicBezTo>
                    <a:cubicBezTo>
                      <a:pt x="124" y="33"/>
                      <a:pt x="117" y="26"/>
                      <a:pt x="108" y="21"/>
                    </a:cubicBezTo>
                    <a:cubicBezTo>
                      <a:pt x="98" y="16"/>
                      <a:pt x="87" y="13"/>
                      <a:pt x="76" y="13"/>
                    </a:cubicBezTo>
                    <a:cubicBezTo>
                      <a:pt x="71" y="13"/>
                      <a:pt x="66" y="14"/>
                      <a:pt x="60" y="15"/>
                    </a:cubicBezTo>
                    <a:cubicBezTo>
                      <a:pt x="55" y="16"/>
                      <a:pt x="49" y="17"/>
                      <a:pt x="44" y="20"/>
                    </a:cubicBezTo>
                    <a:cubicBezTo>
                      <a:pt x="39" y="22"/>
                      <a:pt x="45" y="19"/>
                      <a:pt x="44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8" name="Freeform 50">
                <a:extLst>
                  <a:ext uri="{FF2B5EF4-FFF2-40B4-BE49-F238E27FC236}">
                    <a16:creationId xmlns:a16="http://schemas.microsoft.com/office/drawing/2014/main" id="{7B1998D0-AED2-18B3-9E7C-78045EFDC2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6788" y="3527425"/>
                <a:ext cx="1014413" cy="576262"/>
              </a:xfrm>
              <a:custGeom>
                <a:avLst/>
                <a:gdLst>
                  <a:gd name="T0" fmla="*/ 99 w 176"/>
                  <a:gd name="T1" fmla="*/ 12 h 100"/>
                  <a:gd name="T2" fmla="*/ 69 w 176"/>
                  <a:gd name="T3" fmla="*/ 14 h 100"/>
                  <a:gd name="T4" fmla="*/ 41 w 176"/>
                  <a:gd name="T5" fmla="*/ 21 h 100"/>
                  <a:gd name="T6" fmla="*/ 17 w 176"/>
                  <a:gd name="T7" fmla="*/ 33 h 100"/>
                  <a:gd name="T8" fmla="*/ 9 w 176"/>
                  <a:gd name="T9" fmla="*/ 40 h 100"/>
                  <a:gd name="T10" fmla="*/ 2 w 176"/>
                  <a:gd name="T11" fmla="*/ 44 h 100"/>
                  <a:gd name="T12" fmla="*/ 6 w 176"/>
                  <a:gd name="T13" fmla="*/ 35 h 100"/>
                  <a:gd name="T14" fmla="*/ 18 w 176"/>
                  <a:gd name="T15" fmla="*/ 23 h 100"/>
                  <a:gd name="T16" fmla="*/ 50 w 176"/>
                  <a:gd name="T17" fmla="*/ 7 h 100"/>
                  <a:gd name="T18" fmla="*/ 123 w 176"/>
                  <a:gd name="T19" fmla="*/ 9 h 100"/>
                  <a:gd name="T20" fmla="*/ 164 w 176"/>
                  <a:gd name="T21" fmla="*/ 45 h 100"/>
                  <a:gd name="T22" fmla="*/ 173 w 176"/>
                  <a:gd name="T23" fmla="*/ 100 h 100"/>
                  <a:gd name="T24" fmla="*/ 156 w 176"/>
                  <a:gd name="T25" fmla="*/ 40 h 100"/>
                  <a:gd name="T26" fmla="*/ 99 w 176"/>
                  <a:gd name="T27" fmla="*/ 12 h 100"/>
                  <a:gd name="T28" fmla="*/ 99 w 176"/>
                  <a:gd name="T29" fmla="*/ 1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6" h="100">
                    <a:moveTo>
                      <a:pt x="99" y="12"/>
                    </a:moveTo>
                    <a:cubicBezTo>
                      <a:pt x="89" y="12"/>
                      <a:pt x="79" y="13"/>
                      <a:pt x="69" y="14"/>
                    </a:cubicBezTo>
                    <a:cubicBezTo>
                      <a:pt x="59" y="16"/>
                      <a:pt x="50" y="18"/>
                      <a:pt x="41" y="21"/>
                    </a:cubicBezTo>
                    <a:cubicBezTo>
                      <a:pt x="33" y="24"/>
                      <a:pt x="24" y="28"/>
                      <a:pt x="17" y="33"/>
                    </a:cubicBezTo>
                    <a:cubicBezTo>
                      <a:pt x="14" y="35"/>
                      <a:pt x="11" y="37"/>
                      <a:pt x="9" y="40"/>
                    </a:cubicBezTo>
                    <a:cubicBezTo>
                      <a:pt x="8" y="40"/>
                      <a:pt x="3" y="45"/>
                      <a:pt x="2" y="44"/>
                    </a:cubicBezTo>
                    <a:cubicBezTo>
                      <a:pt x="0" y="43"/>
                      <a:pt x="6" y="36"/>
                      <a:pt x="6" y="35"/>
                    </a:cubicBezTo>
                    <a:cubicBezTo>
                      <a:pt x="9" y="30"/>
                      <a:pt x="14" y="26"/>
                      <a:pt x="18" y="23"/>
                    </a:cubicBezTo>
                    <a:cubicBezTo>
                      <a:pt x="27" y="15"/>
                      <a:pt x="39" y="11"/>
                      <a:pt x="50" y="7"/>
                    </a:cubicBezTo>
                    <a:cubicBezTo>
                      <a:pt x="73" y="1"/>
                      <a:pt x="100" y="0"/>
                      <a:pt x="123" y="9"/>
                    </a:cubicBezTo>
                    <a:cubicBezTo>
                      <a:pt x="140" y="16"/>
                      <a:pt x="155" y="29"/>
                      <a:pt x="164" y="45"/>
                    </a:cubicBezTo>
                    <a:cubicBezTo>
                      <a:pt x="173" y="62"/>
                      <a:pt x="176" y="81"/>
                      <a:pt x="173" y="100"/>
                    </a:cubicBezTo>
                    <a:cubicBezTo>
                      <a:pt x="176" y="79"/>
                      <a:pt x="170" y="57"/>
                      <a:pt x="156" y="40"/>
                    </a:cubicBezTo>
                    <a:cubicBezTo>
                      <a:pt x="142" y="23"/>
                      <a:pt x="121" y="13"/>
                      <a:pt x="99" y="12"/>
                    </a:cubicBezTo>
                    <a:cubicBezTo>
                      <a:pt x="96" y="12"/>
                      <a:pt x="102" y="12"/>
                      <a:pt x="99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9" name="Freeform 51">
                <a:extLst>
                  <a:ext uri="{FF2B5EF4-FFF2-40B4-BE49-F238E27FC236}">
                    <a16:creationId xmlns:a16="http://schemas.microsoft.com/office/drawing/2014/main" id="{E1339BC0-42F6-D6E8-2E5B-1BD8AA2A83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6226" y="3440113"/>
                <a:ext cx="495300" cy="617537"/>
              </a:xfrm>
              <a:custGeom>
                <a:avLst/>
                <a:gdLst>
                  <a:gd name="T0" fmla="*/ 13 w 86"/>
                  <a:gd name="T1" fmla="*/ 20 h 107"/>
                  <a:gd name="T2" fmla="*/ 51 w 86"/>
                  <a:gd name="T3" fmla="*/ 0 h 107"/>
                  <a:gd name="T4" fmla="*/ 71 w 86"/>
                  <a:gd name="T5" fmla="*/ 5 h 107"/>
                  <a:gd name="T6" fmla="*/ 80 w 86"/>
                  <a:gd name="T7" fmla="*/ 10 h 107"/>
                  <a:gd name="T8" fmla="*/ 84 w 86"/>
                  <a:gd name="T9" fmla="*/ 17 h 107"/>
                  <a:gd name="T10" fmla="*/ 78 w 86"/>
                  <a:gd name="T11" fmla="*/ 15 h 107"/>
                  <a:gd name="T12" fmla="*/ 71 w 86"/>
                  <a:gd name="T13" fmla="*/ 13 h 107"/>
                  <a:gd name="T14" fmla="*/ 54 w 86"/>
                  <a:gd name="T15" fmla="*/ 10 h 107"/>
                  <a:gd name="T16" fmla="*/ 21 w 86"/>
                  <a:gd name="T17" fmla="*/ 24 h 107"/>
                  <a:gd name="T18" fmla="*/ 14 w 86"/>
                  <a:gd name="T19" fmla="*/ 88 h 107"/>
                  <a:gd name="T20" fmla="*/ 27 w 86"/>
                  <a:gd name="T21" fmla="*/ 107 h 107"/>
                  <a:gd name="T22" fmla="*/ 3 w 86"/>
                  <a:gd name="T23" fmla="*/ 67 h 107"/>
                  <a:gd name="T24" fmla="*/ 13 w 86"/>
                  <a:gd name="T25" fmla="*/ 20 h 107"/>
                  <a:gd name="T26" fmla="*/ 13 w 86"/>
                  <a:gd name="T27" fmla="*/ 2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6" h="107">
                    <a:moveTo>
                      <a:pt x="13" y="20"/>
                    </a:moveTo>
                    <a:cubicBezTo>
                      <a:pt x="22" y="8"/>
                      <a:pt x="36" y="0"/>
                      <a:pt x="51" y="0"/>
                    </a:cubicBezTo>
                    <a:cubicBezTo>
                      <a:pt x="58" y="0"/>
                      <a:pt x="65" y="2"/>
                      <a:pt x="71" y="5"/>
                    </a:cubicBezTo>
                    <a:cubicBezTo>
                      <a:pt x="75" y="6"/>
                      <a:pt x="77" y="8"/>
                      <a:pt x="80" y="10"/>
                    </a:cubicBezTo>
                    <a:cubicBezTo>
                      <a:pt x="81" y="11"/>
                      <a:pt x="86" y="16"/>
                      <a:pt x="84" y="17"/>
                    </a:cubicBezTo>
                    <a:cubicBezTo>
                      <a:pt x="83" y="18"/>
                      <a:pt x="79" y="16"/>
                      <a:pt x="78" y="15"/>
                    </a:cubicBezTo>
                    <a:cubicBezTo>
                      <a:pt x="76" y="14"/>
                      <a:pt x="73" y="14"/>
                      <a:pt x="71" y="13"/>
                    </a:cubicBezTo>
                    <a:cubicBezTo>
                      <a:pt x="65" y="11"/>
                      <a:pt x="60" y="10"/>
                      <a:pt x="54" y="10"/>
                    </a:cubicBezTo>
                    <a:cubicBezTo>
                      <a:pt x="41" y="10"/>
                      <a:pt x="30" y="15"/>
                      <a:pt x="21" y="24"/>
                    </a:cubicBezTo>
                    <a:cubicBezTo>
                      <a:pt x="5" y="42"/>
                      <a:pt x="3" y="67"/>
                      <a:pt x="14" y="88"/>
                    </a:cubicBezTo>
                    <a:cubicBezTo>
                      <a:pt x="17" y="95"/>
                      <a:pt x="22" y="102"/>
                      <a:pt x="27" y="107"/>
                    </a:cubicBezTo>
                    <a:cubicBezTo>
                      <a:pt x="16" y="97"/>
                      <a:pt x="7" y="83"/>
                      <a:pt x="3" y="67"/>
                    </a:cubicBezTo>
                    <a:cubicBezTo>
                      <a:pt x="0" y="51"/>
                      <a:pt x="3" y="33"/>
                      <a:pt x="13" y="20"/>
                    </a:cubicBezTo>
                    <a:cubicBezTo>
                      <a:pt x="16" y="16"/>
                      <a:pt x="10" y="24"/>
                      <a:pt x="13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10" name="Freeform 52">
                <a:extLst>
                  <a:ext uri="{FF2B5EF4-FFF2-40B4-BE49-F238E27FC236}">
                    <a16:creationId xmlns:a16="http://schemas.microsoft.com/office/drawing/2014/main" id="{55D70D72-220E-EFCA-0380-EBB68D72E1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0613" y="3786188"/>
                <a:ext cx="639763" cy="385762"/>
              </a:xfrm>
              <a:custGeom>
                <a:avLst/>
                <a:gdLst>
                  <a:gd name="T0" fmla="*/ 31 w 111"/>
                  <a:gd name="T1" fmla="*/ 17 h 67"/>
                  <a:gd name="T2" fmla="*/ 21 w 111"/>
                  <a:gd name="T3" fmla="*/ 47 h 67"/>
                  <a:gd name="T4" fmla="*/ 34 w 111"/>
                  <a:gd name="T5" fmla="*/ 55 h 67"/>
                  <a:gd name="T6" fmla="*/ 40 w 111"/>
                  <a:gd name="T7" fmla="*/ 55 h 67"/>
                  <a:gd name="T8" fmla="*/ 44 w 111"/>
                  <a:gd name="T9" fmla="*/ 54 h 67"/>
                  <a:gd name="T10" fmla="*/ 48 w 111"/>
                  <a:gd name="T11" fmla="*/ 54 h 67"/>
                  <a:gd name="T12" fmla="*/ 47 w 111"/>
                  <a:gd name="T13" fmla="*/ 59 h 67"/>
                  <a:gd name="T14" fmla="*/ 41 w 111"/>
                  <a:gd name="T15" fmla="*/ 64 h 67"/>
                  <a:gd name="T16" fmla="*/ 25 w 111"/>
                  <a:gd name="T17" fmla="*/ 66 h 67"/>
                  <a:gd name="T18" fmla="*/ 3 w 111"/>
                  <a:gd name="T19" fmla="*/ 43 h 67"/>
                  <a:gd name="T20" fmla="*/ 13 w 111"/>
                  <a:gd name="T21" fmla="*/ 11 h 67"/>
                  <a:gd name="T22" fmla="*/ 47 w 111"/>
                  <a:gd name="T23" fmla="*/ 2 h 67"/>
                  <a:gd name="T24" fmla="*/ 83 w 111"/>
                  <a:gd name="T25" fmla="*/ 28 h 67"/>
                  <a:gd name="T26" fmla="*/ 111 w 111"/>
                  <a:gd name="T27" fmla="*/ 65 h 67"/>
                  <a:gd name="T28" fmla="*/ 77 w 111"/>
                  <a:gd name="T29" fmla="*/ 29 h 67"/>
                  <a:gd name="T30" fmla="*/ 31 w 111"/>
                  <a:gd name="T31" fmla="*/ 17 h 67"/>
                  <a:gd name="T32" fmla="*/ 31 w 111"/>
                  <a:gd name="T33" fmla="*/ 1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1" h="67">
                    <a:moveTo>
                      <a:pt x="31" y="17"/>
                    </a:moveTo>
                    <a:cubicBezTo>
                      <a:pt x="21" y="22"/>
                      <a:pt x="14" y="36"/>
                      <a:pt x="21" y="47"/>
                    </a:cubicBezTo>
                    <a:cubicBezTo>
                      <a:pt x="24" y="51"/>
                      <a:pt x="28" y="54"/>
                      <a:pt x="34" y="55"/>
                    </a:cubicBezTo>
                    <a:cubicBezTo>
                      <a:pt x="36" y="55"/>
                      <a:pt x="38" y="55"/>
                      <a:pt x="40" y="55"/>
                    </a:cubicBezTo>
                    <a:cubicBezTo>
                      <a:pt x="42" y="55"/>
                      <a:pt x="43" y="54"/>
                      <a:pt x="44" y="54"/>
                    </a:cubicBezTo>
                    <a:cubicBezTo>
                      <a:pt x="46" y="53"/>
                      <a:pt x="47" y="53"/>
                      <a:pt x="48" y="54"/>
                    </a:cubicBezTo>
                    <a:cubicBezTo>
                      <a:pt x="50" y="55"/>
                      <a:pt x="48" y="58"/>
                      <a:pt x="47" y="59"/>
                    </a:cubicBezTo>
                    <a:cubicBezTo>
                      <a:pt x="45" y="61"/>
                      <a:pt x="43" y="63"/>
                      <a:pt x="41" y="64"/>
                    </a:cubicBezTo>
                    <a:cubicBezTo>
                      <a:pt x="36" y="66"/>
                      <a:pt x="30" y="67"/>
                      <a:pt x="25" y="66"/>
                    </a:cubicBezTo>
                    <a:cubicBezTo>
                      <a:pt x="14" y="64"/>
                      <a:pt x="6" y="54"/>
                      <a:pt x="3" y="43"/>
                    </a:cubicBezTo>
                    <a:cubicBezTo>
                      <a:pt x="0" y="32"/>
                      <a:pt x="5" y="19"/>
                      <a:pt x="13" y="11"/>
                    </a:cubicBezTo>
                    <a:cubicBezTo>
                      <a:pt x="22" y="3"/>
                      <a:pt x="35" y="0"/>
                      <a:pt x="47" y="2"/>
                    </a:cubicBezTo>
                    <a:cubicBezTo>
                      <a:pt x="62" y="4"/>
                      <a:pt x="75" y="15"/>
                      <a:pt x="83" y="28"/>
                    </a:cubicBezTo>
                    <a:cubicBezTo>
                      <a:pt x="91" y="41"/>
                      <a:pt x="97" y="57"/>
                      <a:pt x="111" y="65"/>
                    </a:cubicBezTo>
                    <a:cubicBezTo>
                      <a:pt x="96" y="58"/>
                      <a:pt x="88" y="41"/>
                      <a:pt x="77" y="29"/>
                    </a:cubicBezTo>
                    <a:cubicBezTo>
                      <a:pt x="66" y="16"/>
                      <a:pt x="47" y="8"/>
                      <a:pt x="31" y="17"/>
                    </a:cubicBezTo>
                    <a:cubicBezTo>
                      <a:pt x="29" y="18"/>
                      <a:pt x="35" y="15"/>
                      <a:pt x="31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11" name="Freeform 53">
                <a:extLst>
                  <a:ext uri="{FF2B5EF4-FFF2-40B4-BE49-F238E27FC236}">
                    <a16:creationId xmlns:a16="http://schemas.microsoft.com/office/drawing/2014/main" id="{4242CBA2-3B88-60C8-2A29-749C5E1CCF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06501" y="3602038"/>
                <a:ext cx="293688" cy="225425"/>
              </a:xfrm>
              <a:custGeom>
                <a:avLst/>
                <a:gdLst>
                  <a:gd name="T0" fmla="*/ 25 w 51"/>
                  <a:gd name="T1" fmla="*/ 20 h 39"/>
                  <a:gd name="T2" fmla="*/ 6 w 51"/>
                  <a:gd name="T3" fmla="*/ 12 h 39"/>
                  <a:gd name="T4" fmla="*/ 5 w 51"/>
                  <a:gd name="T5" fmla="*/ 3 h 39"/>
                  <a:gd name="T6" fmla="*/ 18 w 51"/>
                  <a:gd name="T7" fmla="*/ 1 h 39"/>
                  <a:gd name="T8" fmla="*/ 51 w 51"/>
                  <a:gd name="T9" fmla="*/ 39 h 39"/>
                  <a:gd name="T10" fmla="*/ 39 w 51"/>
                  <a:gd name="T11" fmla="*/ 27 h 39"/>
                  <a:gd name="T12" fmla="*/ 25 w 51"/>
                  <a:gd name="T13" fmla="*/ 2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" h="39">
                    <a:moveTo>
                      <a:pt x="25" y="20"/>
                    </a:moveTo>
                    <a:cubicBezTo>
                      <a:pt x="18" y="18"/>
                      <a:pt x="12" y="16"/>
                      <a:pt x="6" y="12"/>
                    </a:cubicBezTo>
                    <a:cubicBezTo>
                      <a:pt x="3" y="10"/>
                      <a:pt x="0" y="5"/>
                      <a:pt x="5" y="3"/>
                    </a:cubicBezTo>
                    <a:cubicBezTo>
                      <a:pt x="8" y="0"/>
                      <a:pt x="14" y="0"/>
                      <a:pt x="18" y="1"/>
                    </a:cubicBezTo>
                    <a:cubicBezTo>
                      <a:pt x="36" y="5"/>
                      <a:pt x="45" y="24"/>
                      <a:pt x="51" y="39"/>
                    </a:cubicBezTo>
                    <a:cubicBezTo>
                      <a:pt x="48" y="35"/>
                      <a:pt x="44" y="30"/>
                      <a:pt x="39" y="27"/>
                    </a:cubicBezTo>
                    <a:cubicBezTo>
                      <a:pt x="35" y="24"/>
                      <a:pt x="30" y="22"/>
                      <a:pt x="25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12" name="Freeform 54">
                <a:extLst>
                  <a:ext uri="{FF2B5EF4-FFF2-40B4-BE49-F238E27FC236}">
                    <a16:creationId xmlns:a16="http://schemas.microsoft.com/office/drawing/2014/main" id="{2B747397-14B8-6580-C887-DB9DB11EB6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30338" y="3503613"/>
                <a:ext cx="109538" cy="214312"/>
              </a:xfrm>
              <a:custGeom>
                <a:avLst/>
                <a:gdLst>
                  <a:gd name="T0" fmla="*/ 5 w 19"/>
                  <a:gd name="T1" fmla="*/ 18 h 37"/>
                  <a:gd name="T2" fmla="*/ 4 w 19"/>
                  <a:gd name="T3" fmla="*/ 4 h 37"/>
                  <a:gd name="T4" fmla="*/ 15 w 19"/>
                  <a:gd name="T5" fmla="*/ 3 h 37"/>
                  <a:gd name="T6" fmla="*/ 18 w 19"/>
                  <a:gd name="T7" fmla="*/ 19 h 37"/>
                  <a:gd name="T8" fmla="*/ 15 w 19"/>
                  <a:gd name="T9" fmla="*/ 37 h 37"/>
                  <a:gd name="T10" fmla="*/ 5 w 19"/>
                  <a:gd name="T11" fmla="*/ 18 h 37"/>
                  <a:gd name="T12" fmla="*/ 5 w 19"/>
                  <a:gd name="T13" fmla="*/ 1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37">
                    <a:moveTo>
                      <a:pt x="5" y="18"/>
                    </a:moveTo>
                    <a:cubicBezTo>
                      <a:pt x="2" y="14"/>
                      <a:pt x="1" y="8"/>
                      <a:pt x="4" y="4"/>
                    </a:cubicBezTo>
                    <a:cubicBezTo>
                      <a:pt x="7" y="0"/>
                      <a:pt x="12" y="0"/>
                      <a:pt x="15" y="3"/>
                    </a:cubicBezTo>
                    <a:cubicBezTo>
                      <a:pt x="19" y="8"/>
                      <a:pt x="19" y="14"/>
                      <a:pt x="18" y="19"/>
                    </a:cubicBezTo>
                    <a:cubicBezTo>
                      <a:pt x="17" y="25"/>
                      <a:pt x="15" y="31"/>
                      <a:pt x="15" y="37"/>
                    </a:cubicBezTo>
                    <a:cubicBezTo>
                      <a:pt x="12" y="29"/>
                      <a:pt x="9" y="26"/>
                      <a:pt x="5" y="18"/>
                    </a:cubicBezTo>
                    <a:cubicBezTo>
                      <a:pt x="0" y="11"/>
                      <a:pt x="9" y="26"/>
                      <a:pt x="5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 dirty="0">
                  <a:ea typeface="梦源黑体 CN W16" panose="020B0200000000000000" pitchFamily="34" charset="-122"/>
                </a:endParaRPr>
              </a:p>
            </p:txBody>
          </p:sp>
        </p:grp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6C7C456D-DD6E-EC5F-6028-B6B8E4220855}"/>
                </a:ext>
              </a:extLst>
            </p:cNvPr>
            <p:cNvSpPr txBox="1"/>
            <p:nvPr/>
          </p:nvSpPr>
          <p:spPr>
            <a:xfrm>
              <a:off x="2912014" y="1722018"/>
              <a:ext cx="1231106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2400" dirty="0">
                  <a:gradFill>
                    <a:gsLst>
                      <a:gs pos="0">
                        <a:srgbClr val="63473B"/>
                      </a:gs>
                      <a:gs pos="73050">
                        <a:srgbClr val="8F6857"/>
                      </a:gs>
                    </a:gsLst>
                    <a:lin ang="5400000" scaled="1"/>
                  </a:gradFill>
                  <a:latin typeface="+mj-ea"/>
                  <a:ea typeface="+mj-ea"/>
                </a:rPr>
                <a:t>角色信息</a:t>
              </a:r>
            </a:p>
          </p:txBody>
        </p:sp>
      </p:grpSp>
      <p:grpSp>
        <p:nvGrpSpPr>
          <p:cNvPr id="113" name="组合 112">
            <a:extLst>
              <a:ext uri="{FF2B5EF4-FFF2-40B4-BE49-F238E27FC236}">
                <a16:creationId xmlns:a16="http://schemas.microsoft.com/office/drawing/2014/main" id="{79562561-506B-3AB6-D733-9BA77D6DA5DF}"/>
              </a:ext>
            </a:extLst>
          </p:cNvPr>
          <p:cNvGrpSpPr/>
          <p:nvPr/>
        </p:nvGrpSpPr>
        <p:grpSpPr>
          <a:xfrm>
            <a:off x="635681" y="2438421"/>
            <a:ext cx="473206" cy="469359"/>
            <a:chOff x="624439" y="2438421"/>
            <a:chExt cx="536519" cy="469359"/>
          </a:xfrm>
        </p:grpSpPr>
        <p:sp>
          <p:nvSpPr>
            <p:cNvPr id="111" name="文本框 110">
              <a:extLst>
                <a:ext uri="{FF2B5EF4-FFF2-40B4-BE49-F238E27FC236}">
                  <a16:creationId xmlns:a16="http://schemas.microsoft.com/office/drawing/2014/main" id="{599FB0B1-A029-FE96-8139-B3F545528C62}"/>
                </a:ext>
              </a:extLst>
            </p:cNvPr>
            <p:cNvSpPr txBox="1"/>
            <p:nvPr/>
          </p:nvSpPr>
          <p:spPr>
            <a:xfrm>
              <a:off x="624439" y="2438421"/>
              <a:ext cx="53651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altLang="zh-CN" sz="2000" b="1" dirty="0">
                  <a:solidFill>
                    <a:srgbClr val="896453"/>
                  </a:solidFill>
                  <a:latin typeface="+mn-ea"/>
                </a:rPr>
                <a:t>02</a:t>
              </a:r>
              <a:endParaRPr lang="zh-CN" altLang="en-US" sz="2000" b="1" dirty="0">
                <a:solidFill>
                  <a:srgbClr val="896453"/>
                </a:solidFill>
                <a:latin typeface="+mn-ea"/>
              </a:endParaRPr>
            </a:p>
          </p:txBody>
        </p:sp>
        <p:sp>
          <p:nvSpPr>
            <p:cNvPr id="112" name="文本框 111">
              <a:extLst>
                <a:ext uri="{FF2B5EF4-FFF2-40B4-BE49-F238E27FC236}">
                  <a16:creationId xmlns:a16="http://schemas.microsoft.com/office/drawing/2014/main" id="{F50EE2B6-764F-542D-BCB6-E2755B3745C5}"/>
                </a:ext>
              </a:extLst>
            </p:cNvPr>
            <p:cNvSpPr txBox="1"/>
            <p:nvPr/>
          </p:nvSpPr>
          <p:spPr>
            <a:xfrm>
              <a:off x="716701" y="2769281"/>
              <a:ext cx="374191" cy="1384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dist"/>
              <a:r>
                <a:rPr lang="es-ES" altLang="zh-CN" sz="900" dirty="0">
                  <a:solidFill>
                    <a:srgbClr val="D8A97A"/>
                  </a:solidFill>
                  <a:latin typeface="+mj-lt"/>
                  <a:ea typeface="梦源黑体 CN W16" panose="020B0200000000000000" pitchFamily="34" charset="-122"/>
                </a:rPr>
                <a:t>Two</a:t>
              </a:r>
              <a:endParaRPr lang="zh-CN" altLang="en-US" sz="900" dirty="0">
                <a:solidFill>
                  <a:srgbClr val="D8A97A"/>
                </a:solidFill>
                <a:latin typeface="+mj-lt"/>
                <a:ea typeface="梦源黑体 CN W16" panose="020B0200000000000000" pitchFamily="34" charset="-122"/>
              </a:endParaRPr>
            </a:p>
          </p:txBody>
        </p:sp>
      </p:grpSp>
      <p:grpSp>
        <p:nvGrpSpPr>
          <p:cNvPr id="129" name="组合 128">
            <a:extLst>
              <a:ext uri="{FF2B5EF4-FFF2-40B4-BE49-F238E27FC236}">
                <a16:creationId xmlns:a16="http://schemas.microsoft.com/office/drawing/2014/main" id="{9ABDC561-F9DA-50FF-669F-AF91A380031C}"/>
              </a:ext>
            </a:extLst>
          </p:cNvPr>
          <p:cNvGrpSpPr/>
          <p:nvPr/>
        </p:nvGrpSpPr>
        <p:grpSpPr>
          <a:xfrm>
            <a:off x="-672610" y="1257317"/>
            <a:ext cx="2511015" cy="891747"/>
            <a:chOff x="-595770" y="1257317"/>
            <a:chExt cx="2511015" cy="891747"/>
          </a:xfrm>
        </p:grpSpPr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A4EEAB24-85D8-0C7F-BF87-A19D023114FD}"/>
                </a:ext>
              </a:extLst>
            </p:cNvPr>
            <p:cNvGrpSpPr/>
            <p:nvPr/>
          </p:nvGrpSpPr>
          <p:grpSpPr>
            <a:xfrm>
              <a:off x="-455181" y="1257317"/>
              <a:ext cx="2370426" cy="891747"/>
              <a:chOff x="5455906" y="11714309"/>
              <a:chExt cx="1893926" cy="603197"/>
            </a:xfrm>
          </p:grpSpPr>
          <p:grpSp>
            <p:nvGrpSpPr>
              <p:cNvPr id="35" name="组合 34">
                <a:extLst>
                  <a:ext uri="{FF2B5EF4-FFF2-40B4-BE49-F238E27FC236}">
                    <a16:creationId xmlns:a16="http://schemas.microsoft.com/office/drawing/2014/main" id="{F618FFF1-5C0C-6790-CDDD-B262AC3901E0}"/>
                  </a:ext>
                </a:extLst>
              </p:cNvPr>
              <p:cNvGrpSpPr/>
              <p:nvPr/>
            </p:nvGrpSpPr>
            <p:grpSpPr>
              <a:xfrm>
                <a:off x="5455906" y="11714309"/>
                <a:ext cx="1893926" cy="603197"/>
                <a:chOff x="5455906" y="11714309"/>
                <a:chExt cx="1893926" cy="603197"/>
              </a:xfrm>
            </p:grpSpPr>
            <p:sp>
              <p:nvSpPr>
                <p:cNvPr id="37" name="矩形 36">
                  <a:extLst>
                    <a:ext uri="{FF2B5EF4-FFF2-40B4-BE49-F238E27FC236}">
                      <a16:creationId xmlns:a16="http://schemas.microsoft.com/office/drawing/2014/main" id="{A30B231A-04AA-0D43-C456-877AA3F744AC}"/>
                    </a:ext>
                  </a:extLst>
                </p:cNvPr>
                <p:cNvSpPr/>
                <p:nvPr/>
              </p:nvSpPr>
              <p:spPr>
                <a:xfrm>
                  <a:off x="5455906" y="11714309"/>
                  <a:ext cx="1796953" cy="603197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梦源黑体 CN W16" panose="020B0200000000000000" pitchFamily="34" charset="-122"/>
                  </a:endParaRPr>
                </a:p>
              </p:txBody>
            </p:sp>
            <p:sp>
              <p:nvSpPr>
                <p:cNvPr id="38" name="椭圆 37">
                  <a:extLst>
                    <a:ext uri="{FF2B5EF4-FFF2-40B4-BE49-F238E27FC236}">
                      <a16:creationId xmlns:a16="http://schemas.microsoft.com/office/drawing/2014/main" id="{98C4FBDB-3E64-5FAD-4CCA-654B371EF400}"/>
                    </a:ext>
                  </a:extLst>
                </p:cNvPr>
                <p:cNvSpPr/>
                <p:nvPr/>
              </p:nvSpPr>
              <p:spPr>
                <a:xfrm>
                  <a:off x="6971523" y="11748888"/>
                  <a:ext cx="378309" cy="534040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梦源黑体 CN W16" panose="020B0200000000000000" pitchFamily="34" charset="-122"/>
                  </a:endParaRPr>
                </a:p>
              </p:txBody>
            </p:sp>
          </p:grp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FF1224D3-4B4E-ED74-04FA-C5457ED977BA}"/>
                  </a:ext>
                </a:extLst>
              </p:cNvPr>
              <p:cNvSpPr/>
              <p:nvPr/>
            </p:nvSpPr>
            <p:spPr>
              <a:xfrm>
                <a:off x="5490242" y="11748888"/>
                <a:ext cx="1813432" cy="534040"/>
              </a:xfrm>
              <a:custGeom>
                <a:avLst/>
                <a:gdLst>
                  <a:gd name="connsiteX0" fmla="*/ 0 w 1796954"/>
                  <a:gd name="connsiteY0" fmla="*/ 0 h 572312"/>
                  <a:gd name="connsiteX1" fmla="*/ 1704945 w 1796954"/>
                  <a:gd name="connsiteY1" fmla="*/ 0 h 572312"/>
                  <a:gd name="connsiteX2" fmla="*/ 1704945 w 1796954"/>
                  <a:gd name="connsiteY2" fmla="*/ 66205 h 572312"/>
                  <a:gd name="connsiteX3" fmla="*/ 1717828 w 1796954"/>
                  <a:gd name="connsiteY3" fmla="*/ 76076 h 572312"/>
                  <a:gd name="connsiteX4" fmla="*/ 1796954 w 1796954"/>
                  <a:gd name="connsiteY4" fmla="*/ 286156 h 572312"/>
                  <a:gd name="connsiteX5" fmla="*/ 1717828 w 1796954"/>
                  <a:gd name="connsiteY5" fmla="*/ 496236 h 572312"/>
                  <a:gd name="connsiteX6" fmla="*/ 1704945 w 1796954"/>
                  <a:gd name="connsiteY6" fmla="*/ 506107 h 572312"/>
                  <a:gd name="connsiteX7" fmla="*/ 1704945 w 1796954"/>
                  <a:gd name="connsiteY7" fmla="*/ 572312 h 572312"/>
                  <a:gd name="connsiteX8" fmla="*/ 0 w 1796954"/>
                  <a:gd name="connsiteY8" fmla="*/ 572312 h 572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96954" h="572312">
                    <a:moveTo>
                      <a:pt x="0" y="0"/>
                    </a:moveTo>
                    <a:lnTo>
                      <a:pt x="1704945" y="0"/>
                    </a:lnTo>
                    <a:lnTo>
                      <a:pt x="1704945" y="66205"/>
                    </a:lnTo>
                    <a:lnTo>
                      <a:pt x="1717828" y="76076"/>
                    </a:lnTo>
                    <a:cubicBezTo>
                      <a:pt x="1765567" y="121604"/>
                      <a:pt x="1796954" y="198706"/>
                      <a:pt x="1796954" y="286156"/>
                    </a:cubicBezTo>
                    <a:cubicBezTo>
                      <a:pt x="1796954" y="373606"/>
                      <a:pt x="1765567" y="450708"/>
                      <a:pt x="1717828" y="496236"/>
                    </a:cubicBezTo>
                    <a:lnTo>
                      <a:pt x="1704945" y="506107"/>
                    </a:lnTo>
                    <a:lnTo>
                      <a:pt x="1704945" y="572312"/>
                    </a:lnTo>
                    <a:lnTo>
                      <a:pt x="0" y="572312"/>
                    </a:lnTo>
                    <a:close/>
                  </a:path>
                </a:pathLst>
              </a:custGeom>
              <a:noFill/>
              <a:ln>
                <a:solidFill>
                  <a:schemeClr val="accent2">
                    <a:alpha val="8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</p:grpSp>
        <p:sp>
          <p:nvSpPr>
            <p:cNvPr id="88" name="Freeform 259">
              <a:extLst>
                <a:ext uri="{FF2B5EF4-FFF2-40B4-BE49-F238E27FC236}">
                  <a16:creationId xmlns:a16="http://schemas.microsoft.com/office/drawing/2014/main" id="{350DBB3A-8F7D-71A9-D860-290694C30B2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595770" y="1415111"/>
              <a:ext cx="1190312" cy="576159"/>
            </a:xfrm>
            <a:custGeom>
              <a:avLst/>
              <a:gdLst>
                <a:gd name="T0" fmla="*/ 2756 w 3087"/>
                <a:gd name="T1" fmla="*/ 288 h 1405"/>
                <a:gd name="T2" fmla="*/ 2418 w 3087"/>
                <a:gd name="T3" fmla="*/ 445 h 1405"/>
                <a:gd name="T4" fmla="*/ 2087 w 3087"/>
                <a:gd name="T5" fmla="*/ 397 h 1405"/>
                <a:gd name="T6" fmla="*/ 2297 w 3087"/>
                <a:gd name="T7" fmla="*/ 472 h 1405"/>
                <a:gd name="T8" fmla="*/ 1831 w 3087"/>
                <a:gd name="T9" fmla="*/ 965 h 1405"/>
                <a:gd name="T10" fmla="*/ 2089 w 3087"/>
                <a:gd name="T11" fmla="*/ 381 h 1405"/>
                <a:gd name="T12" fmla="*/ 1697 w 3087"/>
                <a:gd name="T13" fmla="*/ 109 h 1405"/>
                <a:gd name="T14" fmla="*/ 1275 w 3087"/>
                <a:gd name="T15" fmla="*/ 393 h 1405"/>
                <a:gd name="T16" fmla="*/ 1118 w 3087"/>
                <a:gd name="T17" fmla="*/ 639 h 1405"/>
                <a:gd name="T18" fmla="*/ 635 w 3087"/>
                <a:gd name="T19" fmla="*/ 552 h 1405"/>
                <a:gd name="T20" fmla="*/ 852 w 3087"/>
                <a:gd name="T21" fmla="*/ 476 h 1405"/>
                <a:gd name="T22" fmla="*/ 818 w 3087"/>
                <a:gd name="T23" fmla="*/ 351 h 1405"/>
                <a:gd name="T24" fmla="*/ 440 w 3087"/>
                <a:gd name="T25" fmla="*/ 423 h 1405"/>
                <a:gd name="T26" fmla="*/ 129 w 3087"/>
                <a:gd name="T27" fmla="*/ 797 h 1405"/>
                <a:gd name="T28" fmla="*/ 1057 w 3087"/>
                <a:gd name="T29" fmla="*/ 1384 h 1405"/>
                <a:gd name="T30" fmla="*/ 2382 w 3087"/>
                <a:gd name="T31" fmla="*/ 1231 h 1405"/>
                <a:gd name="T32" fmla="*/ 802 w 3087"/>
                <a:gd name="T33" fmla="*/ 394 h 1405"/>
                <a:gd name="T34" fmla="*/ 2658 w 3087"/>
                <a:gd name="T35" fmla="*/ 539 h 1405"/>
                <a:gd name="T36" fmla="*/ 2854 w 3087"/>
                <a:gd name="T37" fmla="*/ 672 h 1405"/>
                <a:gd name="T38" fmla="*/ 2678 w 3087"/>
                <a:gd name="T39" fmla="*/ 534 h 1405"/>
                <a:gd name="T40" fmla="*/ 2242 w 3087"/>
                <a:gd name="T41" fmla="*/ 704 h 1405"/>
                <a:gd name="T42" fmla="*/ 2372 w 3087"/>
                <a:gd name="T43" fmla="*/ 669 h 1405"/>
                <a:gd name="T44" fmla="*/ 2232 w 3087"/>
                <a:gd name="T45" fmla="*/ 929 h 1405"/>
                <a:gd name="T46" fmla="*/ 2239 w 3087"/>
                <a:gd name="T47" fmla="*/ 680 h 1405"/>
                <a:gd name="T48" fmla="*/ 1807 w 3087"/>
                <a:gd name="T49" fmla="*/ 1000 h 1405"/>
                <a:gd name="T50" fmla="*/ 1671 w 3087"/>
                <a:gd name="T51" fmla="*/ 1104 h 1405"/>
                <a:gd name="T52" fmla="*/ 1644 w 3087"/>
                <a:gd name="T53" fmla="*/ 1060 h 1405"/>
                <a:gd name="T54" fmla="*/ 1569 w 3087"/>
                <a:gd name="T55" fmla="*/ 619 h 1405"/>
                <a:gd name="T56" fmla="*/ 1562 w 3087"/>
                <a:gd name="T57" fmla="*/ 514 h 1405"/>
                <a:gd name="T58" fmla="*/ 1493 w 3087"/>
                <a:gd name="T59" fmla="*/ 511 h 1405"/>
                <a:gd name="T60" fmla="*/ 1576 w 3087"/>
                <a:gd name="T61" fmla="*/ 830 h 1405"/>
                <a:gd name="T62" fmla="*/ 1588 w 3087"/>
                <a:gd name="T63" fmla="*/ 865 h 1405"/>
                <a:gd name="T64" fmla="*/ 1584 w 3087"/>
                <a:gd name="T65" fmla="*/ 819 h 1405"/>
                <a:gd name="T66" fmla="*/ 1598 w 3087"/>
                <a:gd name="T67" fmla="*/ 641 h 1405"/>
                <a:gd name="T68" fmla="*/ 1572 w 3087"/>
                <a:gd name="T69" fmla="*/ 413 h 1405"/>
                <a:gd name="T70" fmla="*/ 1515 w 3087"/>
                <a:gd name="T71" fmla="*/ 651 h 1405"/>
                <a:gd name="T72" fmla="*/ 1474 w 3087"/>
                <a:gd name="T73" fmla="*/ 961 h 1405"/>
                <a:gd name="T74" fmla="*/ 1456 w 3087"/>
                <a:gd name="T75" fmla="*/ 1126 h 1405"/>
                <a:gd name="T76" fmla="*/ 1647 w 3087"/>
                <a:gd name="T77" fmla="*/ 985 h 1405"/>
                <a:gd name="T78" fmla="*/ 1672 w 3087"/>
                <a:gd name="T79" fmla="*/ 735 h 1405"/>
                <a:gd name="T80" fmla="*/ 1819 w 3087"/>
                <a:gd name="T81" fmla="*/ 452 h 1405"/>
                <a:gd name="T82" fmla="*/ 1494 w 3087"/>
                <a:gd name="T83" fmla="*/ 245 h 1405"/>
                <a:gd name="T84" fmla="*/ 1292 w 3087"/>
                <a:gd name="T85" fmla="*/ 843 h 1405"/>
                <a:gd name="T86" fmla="*/ 1325 w 3087"/>
                <a:gd name="T87" fmla="*/ 790 h 1405"/>
                <a:gd name="T88" fmla="*/ 1386 w 3087"/>
                <a:gd name="T89" fmla="*/ 776 h 1405"/>
                <a:gd name="T90" fmla="*/ 1281 w 3087"/>
                <a:gd name="T91" fmla="*/ 1064 h 1405"/>
                <a:gd name="T92" fmla="*/ 882 w 3087"/>
                <a:gd name="T93" fmla="*/ 803 h 1405"/>
                <a:gd name="T94" fmla="*/ 857 w 3087"/>
                <a:gd name="T95" fmla="*/ 930 h 1405"/>
                <a:gd name="T96" fmla="*/ 786 w 3087"/>
                <a:gd name="T97" fmla="*/ 873 h 1405"/>
                <a:gd name="T98" fmla="*/ 547 w 3087"/>
                <a:gd name="T99" fmla="*/ 632 h 1405"/>
                <a:gd name="T100" fmla="*/ 353 w 3087"/>
                <a:gd name="T101" fmla="*/ 349 h 1405"/>
                <a:gd name="T102" fmla="*/ 233 w 3087"/>
                <a:gd name="T103" fmla="*/ 672 h 1405"/>
                <a:gd name="T104" fmla="*/ 131 w 3087"/>
                <a:gd name="T105" fmla="*/ 793 h 1405"/>
                <a:gd name="T106" fmla="*/ 1000 w 3087"/>
                <a:gd name="T107" fmla="*/ 1340 h 1405"/>
                <a:gd name="T108" fmla="*/ 671 w 3087"/>
                <a:gd name="T109" fmla="*/ 971 h 1405"/>
                <a:gd name="T110" fmla="*/ 1227 w 3087"/>
                <a:gd name="T111" fmla="*/ 1016 h 1405"/>
                <a:gd name="T112" fmla="*/ 1373 w 3087"/>
                <a:gd name="T113" fmla="*/ 1116 h 1405"/>
                <a:gd name="T114" fmla="*/ 1830 w 3087"/>
                <a:gd name="T115" fmla="*/ 1317 h 1405"/>
                <a:gd name="T116" fmla="*/ 2032 w 3087"/>
                <a:gd name="T117" fmla="*/ 1268 h 1405"/>
                <a:gd name="T118" fmla="*/ 1811 w 3087"/>
                <a:gd name="T119" fmla="*/ 1143 h 1405"/>
                <a:gd name="T120" fmla="*/ 2551 w 3087"/>
                <a:gd name="T121" fmla="*/ 651 h 1405"/>
                <a:gd name="T122" fmla="*/ 2063 w 3087"/>
                <a:gd name="T123" fmla="*/ 1245 h 1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087" h="1405">
                  <a:moveTo>
                    <a:pt x="3063" y="828"/>
                  </a:moveTo>
                  <a:cubicBezTo>
                    <a:pt x="3087" y="767"/>
                    <a:pt x="3005" y="717"/>
                    <a:pt x="2960" y="748"/>
                  </a:cubicBezTo>
                  <a:cubicBezTo>
                    <a:pt x="2945" y="754"/>
                    <a:pt x="2940" y="775"/>
                    <a:pt x="2950" y="786"/>
                  </a:cubicBezTo>
                  <a:cubicBezTo>
                    <a:pt x="2958" y="797"/>
                    <a:pt x="2958" y="797"/>
                    <a:pt x="2958" y="797"/>
                  </a:cubicBezTo>
                  <a:cubicBezTo>
                    <a:pt x="2939" y="800"/>
                    <a:pt x="2921" y="806"/>
                    <a:pt x="2910" y="809"/>
                  </a:cubicBezTo>
                  <a:cubicBezTo>
                    <a:pt x="2886" y="816"/>
                    <a:pt x="2863" y="832"/>
                    <a:pt x="2842" y="846"/>
                  </a:cubicBezTo>
                  <a:cubicBezTo>
                    <a:pt x="2842" y="846"/>
                    <a:pt x="2841" y="846"/>
                    <a:pt x="2841" y="847"/>
                  </a:cubicBezTo>
                  <a:cubicBezTo>
                    <a:pt x="2840" y="846"/>
                    <a:pt x="2839" y="846"/>
                    <a:pt x="2838" y="845"/>
                  </a:cubicBezTo>
                  <a:cubicBezTo>
                    <a:pt x="2838" y="845"/>
                    <a:pt x="2837" y="845"/>
                    <a:pt x="2837" y="844"/>
                  </a:cubicBezTo>
                  <a:cubicBezTo>
                    <a:pt x="2897" y="811"/>
                    <a:pt x="2898" y="688"/>
                    <a:pt x="2836" y="616"/>
                  </a:cubicBezTo>
                  <a:cubicBezTo>
                    <a:pt x="2843" y="616"/>
                    <a:pt x="2851" y="616"/>
                    <a:pt x="2857" y="615"/>
                  </a:cubicBezTo>
                  <a:cubicBezTo>
                    <a:pt x="2865" y="613"/>
                    <a:pt x="2874" y="605"/>
                    <a:pt x="2880" y="601"/>
                  </a:cubicBezTo>
                  <a:cubicBezTo>
                    <a:pt x="3022" y="509"/>
                    <a:pt x="2837" y="404"/>
                    <a:pt x="2756" y="362"/>
                  </a:cubicBezTo>
                  <a:cubicBezTo>
                    <a:pt x="2753" y="360"/>
                    <a:pt x="2751" y="359"/>
                    <a:pt x="2748" y="357"/>
                  </a:cubicBezTo>
                  <a:cubicBezTo>
                    <a:pt x="2753" y="335"/>
                    <a:pt x="2757" y="312"/>
                    <a:pt x="2756" y="288"/>
                  </a:cubicBezTo>
                  <a:cubicBezTo>
                    <a:pt x="2750" y="127"/>
                    <a:pt x="2603" y="215"/>
                    <a:pt x="2631" y="294"/>
                  </a:cubicBezTo>
                  <a:cubicBezTo>
                    <a:pt x="2645" y="332"/>
                    <a:pt x="2682" y="358"/>
                    <a:pt x="2724" y="381"/>
                  </a:cubicBezTo>
                  <a:cubicBezTo>
                    <a:pt x="2710" y="419"/>
                    <a:pt x="2689" y="456"/>
                    <a:pt x="2670" y="485"/>
                  </a:cubicBezTo>
                  <a:cubicBezTo>
                    <a:pt x="2665" y="465"/>
                    <a:pt x="2658" y="444"/>
                    <a:pt x="2647" y="423"/>
                  </a:cubicBezTo>
                  <a:cubicBezTo>
                    <a:pt x="2629" y="388"/>
                    <a:pt x="2594" y="374"/>
                    <a:pt x="2561" y="382"/>
                  </a:cubicBezTo>
                  <a:cubicBezTo>
                    <a:pt x="2599" y="392"/>
                    <a:pt x="2650" y="501"/>
                    <a:pt x="2652" y="509"/>
                  </a:cubicBezTo>
                  <a:cubicBezTo>
                    <a:pt x="2653" y="510"/>
                    <a:pt x="2653" y="511"/>
                    <a:pt x="2653" y="512"/>
                  </a:cubicBezTo>
                  <a:cubicBezTo>
                    <a:pt x="2649" y="517"/>
                    <a:pt x="2646" y="521"/>
                    <a:pt x="2643" y="525"/>
                  </a:cubicBezTo>
                  <a:cubicBezTo>
                    <a:pt x="2642" y="526"/>
                    <a:pt x="2641" y="527"/>
                    <a:pt x="2641" y="528"/>
                  </a:cubicBezTo>
                  <a:cubicBezTo>
                    <a:pt x="2602" y="524"/>
                    <a:pt x="2563" y="526"/>
                    <a:pt x="2524" y="533"/>
                  </a:cubicBezTo>
                  <a:cubicBezTo>
                    <a:pt x="2512" y="486"/>
                    <a:pt x="2514" y="435"/>
                    <a:pt x="2538" y="394"/>
                  </a:cubicBezTo>
                  <a:cubicBezTo>
                    <a:pt x="2539" y="392"/>
                    <a:pt x="2540" y="391"/>
                    <a:pt x="2542" y="390"/>
                  </a:cubicBezTo>
                  <a:cubicBezTo>
                    <a:pt x="2541" y="390"/>
                    <a:pt x="2540" y="391"/>
                    <a:pt x="2539" y="391"/>
                  </a:cubicBezTo>
                  <a:cubicBezTo>
                    <a:pt x="2492" y="418"/>
                    <a:pt x="2484" y="465"/>
                    <a:pt x="2493" y="514"/>
                  </a:cubicBezTo>
                  <a:cubicBezTo>
                    <a:pt x="2471" y="491"/>
                    <a:pt x="2447" y="467"/>
                    <a:pt x="2418" y="445"/>
                  </a:cubicBezTo>
                  <a:cubicBezTo>
                    <a:pt x="2413" y="435"/>
                    <a:pt x="2368" y="414"/>
                    <a:pt x="2334" y="415"/>
                  </a:cubicBezTo>
                  <a:cubicBezTo>
                    <a:pt x="2339" y="399"/>
                    <a:pt x="2339" y="399"/>
                    <a:pt x="2339" y="399"/>
                  </a:cubicBezTo>
                  <a:cubicBezTo>
                    <a:pt x="2343" y="383"/>
                    <a:pt x="2355" y="361"/>
                    <a:pt x="2314" y="342"/>
                  </a:cubicBezTo>
                  <a:cubicBezTo>
                    <a:pt x="2292" y="339"/>
                    <a:pt x="2283" y="347"/>
                    <a:pt x="2269" y="351"/>
                  </a:cubicBezTo>
                  <a:cubicBezTo>
                    <a:pt x="2252" y="359"/>
                    <a:pt x="2240" y="372"/>
                    <a:pt x="2232" y="385"/>
                  </a:cubicBezTo>
                  <a:cubicBezTo>
                    <a:pt x="2235" y="319"/>
                    <a:pt x="2125" y="297"/>
                    <a:pt x="2118" y="364"/>
                  </a:cubicBezTo>
                  <a:cubicBezTo>
                    <a:pt x="2115" y="375"/>
                    <a:pt x="2115" y="375"/>
                    <a:pt x="2115" y="375"/>
                  </a:cubicBezTo>
                  <a:cubicBezTo>
                    <a:pt x="2114" y="379"/>
                    <a:pt x="2114" y="379"/>
                    <a:pt x="2114" y="379"/>
                  </a:cubicBezTo>
                  <a:cubicBezTo>
                    <a:pt x="2115" y="377"/>
                    <a:pt x="2115" y="377"/>
                    <a:pt x="2115" y="377"/>
                  </a:cubicBezTo>
                  <a:cubicBezTo>
                    <a:pt x="2125" y="330"/>
                    <a:pt x="2181" y="330"/>
                    <a:pt x="2195" y="357"/>
                  </a:cubicBezTo>
                  <a:cubicBezTo>
                    <a:pt x="2210" y="383"/>
                    <a:pt x="2185" y="406"/>
                    <a:pt x="2168" y="405"/>
                  </a:cubicBezTo>
                  <a:cubicBezTo>
                    <a:pt x="2160" y="400"/>
                    <a:pt x="2153" y="395"/>
                    <a:pt x="2151" y="390"/>
                  </a:cubicBezTo>
                  <a:cubicBezTo>
                    <a:pt x="2151" y="384"/>
                    <a:pt x="2159" y="382"/>
                    <a:pt x="2132" y="380"/>
                  </a:cubicBezTo>
                  <a:cubicBezTo>
                    <a:pt x="2113" y="379"/>
                    <a:pt x="2113" y="379"/>
                    <a:pt x="2113" y="379"/>
                  </a:cubicBezTo>
                  <a:cubicBezTo>
                    <a:pt x="2098" y="379"/>
                    <a:pt x="2083" y="386"/>
                    <a:pt x="2087" y="397"/>
                  </a:cubicBezTo>
                  <a:cubicBezTo>
                    <a:pt x="2093" y="411"/>
                    <a:pt x="2101" y="425"/>
                    <a:pt x="2109" y="436"/>
                  </a:cubicBezTo>
                  <a:cubicBezTo>
                    <a:pt x="2147" y="463"/>
                    <a:pt x="2200" y="455"/>
                    <a:pt x="2220" y="420"/>
                  </a:cubicBezTo>
                  <a:cubicBezTo>
                    <a:pt x="2219" y="437"/>
                    <a:pt x="2222" y="455"/>
                    <a:pt x="2230" y="470"/>
                  </a:cubicBezTo>
                  <a:cubicBezTo>
                    <a:pt x="2235" y="476"/>
                    <a:pt x="2235" y="476"/>
                    <a:pt x="2235" y="476"/>
                  </a:cubicBezTo>
                  <a:cubicBezTo>
                    <a:pt x="2237" y="478"/>
                    <a:pt x="2237" y="478"/>
                    <a:pt x="2237" y="478"/>
                  </a:cubicBezTo>
                  <a:cubicBezTo>
                    <a:pt x="2236" y="477"/>
                    <a:pt x="2236" y="477"/>
                    <a:pt x="2236" y="477"/>
                  </a:cubicBezTo>
                  <a:cubicBezTo>
                    <a:pt x="2215" y="451"/>
                    <a:pt x="2239" y="421"/>
                    <a:pt x="2253" y="402"/>
                  </a:cubicBezTo>
                  <a:cubicBezTo>
                    <a:pt x="2256" y="395"/>
                    <a:pt x="2266" y="391"/>
                    <a:pt x="2276" y="389"/>
                  </a:cubicBezTo>
                  <a:cubicBezTo>
                    <a:pt x="2277" y="391"/>
                    <a:pt x="2279" y="393"/>
                    <a:pt x="2282" y="397"/>
                  </a:cubicBezTo>
                  <a:cubicBezTo>
                    <a:pt x="2283" y="398"/>
                    <a:pt x="2283" y="398"/>
                    <a:pt x="2283" y="398"/>
                  </a:cubicBezTo>
                  <a:cubicBezTo>
                    <a:pt x="2282" y="398"/>
                    <a:pt x="2282" y="398"/>
                    <a:pt x="2283" y="398"/>
                  </a:cubicBezTo>
                  <a:cubicBezTo>
                    <a:pt x="2286" y="402"/>
                    <a:pt x="2286" y="402"/>
                    <a:pt x="2286" y="402"/>
                  </a:cubicBezTo>
                  <a:cubicBezTo>
                    <a:pt x="2279" y="413"/>
                    <a:pt x="2277" y="425"/>
                    <a:pt x="2288" y="430"/>
                  </a:cubicBezTo>
                  <a:cubicBezTo>
                    <a:pt x="2298" y="433"/>
                    <a:pt x="2298" y="433"/>
                    <a:pt x="2298" y="433"/>
                  </a:cubicBezTo>
                  <a:cubicBezTo>
                    <a:pt x="2294" y="442"/>
                    <a:pt x="2293" y="454"/>
                    <a:pt x="2297" y="472"/>
                  </a:cubicBezTo>
                  <a:cubicBezTo>
                    <a:pt x="2302" y="480"/>
                    <a:pt x="2308" y="479"/>
                    <a:pt x="2314" y="477"/>
                  </a:cubicBezTo>
                  <a:cubicBezTo>
                    <a:pt x="2340" y="469"/>
                    <a:pt x="2333" y="466"/>
                    <a:pt x="2337" y="479"/>
                  </a:cubicBezTo>
                  <a:cubicBezTo>
                    <a:pt x="2339" y="477"/>
                    <a:pt x="2389" y="494"/>
                    <a:pt x="2404" y="508"/>
                  </a:cubicBezTo>
                  <a:cubicBezTo>
                    <a:pt x="2420" y="522"/>
                    <a:pt x="2436" y="537"/>
                    <a:pt x="2452" y="552"/>
                  </a:cubicBezTo>
                  <a:cubicBezTo>
                    <a:pt x="2428" y="560"/>
                    <a:pt x="2405" y="571"/>
                    <a:pt x="2381" y="583"/>
                  </a:cubicBezTo>
                  <a:cubicBezTo>
                    <a:pt x="2364" y="554"/>
                    <a:pt x="2343" y="530"/>
                    <a:pt x="2317" y="512"/>
                  </a:cubicBezTo>
                  <a:cubicBezTo>
                    <a:pt x="2310" y="507"/>
                    <a:pt x="2301" y="503"/>
                    <a:pt x="2294" y="498"/>
                  </a:cubicBezTo>
                  <a:cubicBezTo>
                    <a:pt x="2326" y="521"/>
                    <a:pt x="2351" y="553"/>
                    <a:pt x="2370" y="589"/>
                  </a:cubicBezTo>
                  <a:cubicBezTo>
                    <a:pt x="2324" y="613"/>
                    <a:pt x="2280" y="645"/>
                    <a:pt x="2239" y="680"/>
                  </a:cubicBezTo>
                  <a:cubicBezTo>
                    <a:pt x="2231" y="676"/>
                    <a:pt x="2224" y="671"/>
                    <a:pt x="2216" y="667"/>
                  </a:cubicBezTo>
                  <a:cubicBezTo>
                    <a:pt x="2218" y="668"/>
                    <a:pt x="2219" y="670"/>
                    <a:pt x="2221" y="672"/>
                  </a:cubicBezTo>
                  <a:cubicBezTo>
                    <a:pt x="2147" y="639"/>
                    <a:pt x="2046" y="671"/>
                    <a:pt x="2035" y="764"/>
                  </a:cubicBezTo>
                  <a:cubicBezTo>
                    <a:pt x="2032" y="792"/>
                    <a:pt x="2036" y="817"/>
                    <a:pt x="2045" y="841"/>
                  </a:cubicBezTo>
                  <a:cubicBezTo>
                    <a:pt x="1988" y="886"/>
                    <a:pt x="1929" y="929"/>
                    <a:pt x="1870" y="971"/>
                  </a:cubicBezTo>
                  <a:cubicBezTo>
                    <a:pt x="1865" y="958"/>
                    <a:pt x="1840" y="962"/>
                    <a:pt x="1831" y="965"/>
                  </a:cubicBezTo>
                  <a:cubicBezTo>
                    <a:pt x="1820" y="965"/>
                    <a:pt x="1813" y="978"/>
                    <a:pt x="1809" y="991"/>
                  </a:cubicBezTo>
                  <a:cubicBezTo>
                    <a:pt x="1801" y="988"/>
                    <a:pt x="1792" y="984"/>
                    <a:pt x="1784" y="981"/>
                  </a:cubicBezTo>
                  <a:cubicBezTo>
                    <a:pt x="1836" y="912"/>
                    <a:pt x="1869" y="828"/>
                    <a:pt x="1900" y="752"/>
                  </a:cubicBezTo>
                  <a:cubicBezTo>
                    <a:pt x="1919" y="710"/>
                    <a:pt x="1944" y="671"/>
                    <a:pt x="1969" y="639"/>
                  </a:cubicBezTo>
                  <a:cubicBezTo>
                    <a:pt x="1989" y="617"/>
                    <a:pt x="2006" y="619"/>
                    <a:pt x="2018" y="597"/>
                  </a:cubicBezTo>
                  <a:cubicBezTo>
                    <a:pt x="2026" y="578"/>
                    <a:pt x="2026" y="578"/>
                    <a:pt x="2026" y="578"/>
                  </a:cubicBezTo>
                  <a:cubicBezTo>
                    <a:pt x="2030" y="564"/>
                    <a:pt x="2013" y="547"/>
                    <a:pt x="1982" y="552"/>
                  </a:cubicBezTo>
                  <a:cubicBezTo>
                    <a:pt x="1948" y="567"/>
                    <a:pt x="1924" y="594"/>
                    <a:pt x="1910" y="619"/>
                  </a:cubicBezTo>
                  <a:cubicBezTo>
                    <a:pt x="1888" y="655"/>
                    <a:pt x="1871" y="693"/>
                    <a:pt x="1857" y="730"/>
                  </a:cubicBezTo>
                  <a:cubicBezTo>
                    <a:pt x="1856" y="730"/>
                    <a:pt x="1856" y="730"/>
                    <a:pt x="1855" y="730"/>
                  </a:cubicBezTo>
                  <a:cubicBezTo>
                    <a:pt x="1872" y="648"/>
                    <a:pt x="1874" y="562"/>
                    <a:pt x="1852" y="485"/>
                  </a:cubicBezTo>
                  <a:cubicBezTo>
                    <a:pt x="1862" y="476"/>
                    <a:pt x="1871" y="467"/>
                    <a:pt x="1880" y="458"/>
                  </a:cubicBezTo>
                  <a:cubicBezTo>
                    <a:pt x="1918" y="427"/>
                    <a:pt x="1960" y="403"/>
                    <a:pt x="2000" y="391"/>
                  </a:cubicBezTo>
                  <a:cubicBezTo>
                    <a:pt x="2027" y="385"/>
                    <a:pt x="2045" y="401"/>
                    <a:pt x="2072" y="392"/>
                  </a:cubicBezTo>
                  <a:cubicBezTo>
                    <a:pt x="2089" y="381"/>
                    <a:pt x="2089" y="381"/>
                    <a:pt x="2089" y="381"/>
                  </a:cubicBezTo>
                  <a:cubicBezTo>
                    <a:pt x="2098" y="370"/>
                    <a:pt x="2093" y="348"/>
                    <a:pt x="2067" y="335"/>
                  </a:cubicBezTo>
                  <a:cubicBezTo>
                    <a:pt x="2034" y="319"/>
                    <a:pt x="1990" y="329"/>
                    <a:pt x="1962" y="341"/>
                  </a:cubicBezTo>
                  <a:cubicBezTo>
                    <a:pt x="1911" y="366"/>
                    <a:pt x="1870" y="399"/>
                    <a:pt x="1834" y="436"/>
                  </a:cubicBezTo>
                  <a:cubicBezTo>
                    <a:pt x="1828" y="421"/>
                    <a:pt x="1821" y="407"/>
                    <a:pt x="1812" y="393"/>
                  </a:cubicBezTo>
                  <a:cubicBezTo>
                    <a:pt x="1777" y="337"/>
                    <a:pt x="1730" y="288"/>
                    <a:pt x="1669" y="260"/>
                  </a:cubicBezTo>
                  <a:cubicBezTo>
                    <a:pt x="1668" y="260"/>
                    <a:pt x="1666" y="259"/>
                    <a:pt x="1665" y="259"/>
                  </a:cubicBezTo>
                  <a:cubicBezTo>
                    <a:pt x="1673" y="245"/>
                    <a:pt x="1682" y="232"/>
                    <a:pt x="1693" y="221"/>
                  </a:cubicBezTo>
                  <a:cubicBezTo>
                    <a:pt x="1719" y="183"/>
                    <a:pt x="1765" y="165"/>
                    <a:pt x="1789" y="172"/>
                  </a:cubicBezTo>
                  <a:cubicBezTo>
                    <a:pt x="1792" y="177"/>
                    <a:pt x="1795" y="180"/>
                    <a:pt x="1799" y="182"/>
                  </a:cubicBezTo>
                  <a:cubicBezTo>
                    <a:pt x="1796" y="183"/>
                    <a:pt x="1793" y="186"/>
                    <a:pt x="1792" y="192"/>
                  </a:cubicBezTo>
                  <a:cubicBezTo>
                    <a:pt x="1772" y="192"/>
                    <a:pt x="1772" y="192"/>
                    <a:pt x="1772" y="192"/>
                  </a:cubicBezTo>
                  <a:cubicBezTo>
                    <a:pt x="1750" y="182"/>
                    <a:pt x="1753" y="253"/>
                    <a:pt x="1809" y="244"/>
                  </a:cubicBezTo>
                  <a:cubicBezTo>
                    <a:pt x="1853" y="245"/>
                    <a:pt x="1868" y="202"/>
                    <a:pt x="1861" y="166"/>
                  </a:cubicBezTo>
                  <a:cubicBezTo>
                    <a:pt x="1883" y="146"/>
                    <a:pt x="1896" y="114"/>
                    <a:pt x="1876" y="89"/>
                  </a:cubicBezTo>
                  <a:cubicBezTo>
                    <a:pt x="1801" y="0"/>
                    <a:pt x="1733" y="81"/>
                    <a:pt x="1697" y="109"/>
                  </a:cubicBezTo>
                  <a:cubicBezTo>
                    <a:pt x="1661" y="150"/>
                    <a:pt x="1633" y="196"/>
                    <a:pt x="1613" y="245"/>
                  </a:cubicBezTo>
                  <a:cubicBezTo>
                    <a:pt x="1590" y="241"/>
                    <a:pt x="1567" y="240"/>
                    <a:pt x="1544" y="242"/>
                  </a:cubicBezTo>
                  <a:cubicBezTo>
                    <a:pt x="1520" y="240"/>
                    <a:pt x="1497" y="241"/>
                    <a:pt x="1474" y="245"/>
                  </a:cubicBezTo>
                  <a:cubicBezTo>
                    <a:pt x="1454" y="196"/>
                    <a:pt x="1426" y="150"/>
                    <a:pt x="1390" y="109"/>
                  </a:cubicBezTo>
                  <a:cubicBezTo>
                    <a:pt x="1354" y="81"/>
                    <a:pt x="1286" y="0"/>
                    <a:pt x="1211" y="89"/>
                  </a:cubicBezTo>
                  <a:cubicBezTo>
                    <a:pt x="1191" y="114"/>
                    <a:pt x="1204" y="146"/>
                    <a:pt x="1226" y="166"/>
                  </a:cubicBezTo>
                  <a:cubicBezTo>
                    <a:pt x="1219" y="202"/>
                    <a:pt x="1234" y="245"/>
                    <a:pt x="1278" y="244"/>
                  </a:cubicBezTo>
                  <a:cubicBezTo>
                    <a:pt x="1334" y="253"/>
                    <a:pt x="1337" y="182"/>
                    <a:pt x="1315" y="192"/>
                  </a:cubicBezTo>
                  <a:cubicBezTo>
                    <a:pt x="1295" y="192"/>
                    <a:pt x="1295" y="192"/>
                    <a:pt x="1295" y="192"/>
                  </a:cubicBezTo>
                  <a:cubicBezTo>
                    <a:pt x="1294" y="186"/>
                    <a:pt x="1291" y="183"/>
                    <a:pt x="1288" y="182"/>
                  </a:cubicBezTo>
                  <a:cubicBezTo>
                    <a:pt x="1291" y="180"/>
                    <a:pt x="1295" y="177"/>
                    <a:pt x="1297" y="172"/>
                  </a:cubicBezTo>
                  <a:cubicBezTo>
                    <a:pt x="1322" y="165"/>
                    <a:pt x="1368" y="183"/>
                    <a:pt x="1394" y="221"/>
                  </a:cubicBezTo>
                  <a:cubicBezTo>
                    <a:pt x="1405" y="232"/>
                    <a:pt x="1414" y="245"/>
                    <a:pt x="1422" y="259"/>
                  </a:cubicBezTo>
                  <a:cubicBezTo>
                    <a:pt x="1421" y="259"/>
                    <a:pt x="1419" y="260"/>
                    <a:pt x="1418" y="260"/>
                  </a:cubicBezTo>
                  <a:cubicBezTo>
                    <a:pt x="1357" y="288"/>
                    <a:pt x="1310" y="337"/>
                    <a:pt x="1275" y="393"/>
                  </a:cubicBezTo>
                  <a:cubicBezTo>
                    <a:pt x="1266" y="407"/>
                    <a:pt x="1259" y="421"/>
                    <a:pt x="1253" y="436"/>
                  </a:cubicBezTo>
                  <a:cubicBezTo>
                    <a:pt x="1217" y="399"/>
                    <a:pt x="1176" y="366"/>
                    <a:pt x="1125" y="341"/>
                  </a:cubicBezTo>
                  <a:cubicBezTo>
                    <a:pt x="1097" y="329"/>
                    <a:pt x="1054" y="319"/>
                    <a:pt x="1020" y="335"/>
                  </a:cubicBezTo>
                  <a:cubicBezTo>
                    <a:pt x="994" y="348"/>
                    <a:pt x="989" y="370"/>
                    <a:pt x="998" y="381"/>
                  </a:cubicBezTo>
                  <a:cubicBezTo>
                    <a:pt x="1015" y="392"/>
                    <a:pt x="1015" y="392"/>
                    <a:pt x="1015" y="392"/>
                  </a:cubicBezTo>
                  <a:cubicBezTo>
                    <a:pt x="1043" y="401"/>
                    <a:pt x="1060" y="385"/>
                    <a:pt x="1087" y="391"/>
                  </a:cubicBezTo>
                  <a:cubicBezTo>
                    <a:pt x="1127" y="403"/>
                    <a:pt x="1169" y="427"/>
                    <a:pt x="1206" y="458"/>
                  </a:cubicBezTo>
                  <a:cubicBezTo>
                    <a:pt x="1216" y="467"/>
                    <a:pt x="1226" y="476"/>
                    <a:pt x="1235" y="485"/>
                  </a:cubicBezTo>
                  <a:cubicBezTo>
                    <a:pt x="1213" y="562"/>
                    <a:pt x="1215" y="648"/>
                    <a:pt x="1232" y="730"/>
                  </a:cubicBezTo>
                  <a:cubicBezTo>
                    <a:pt x="1232" y="730"/>
                    <a:pt x="1231" y="730"/>
                    <a:pt x="1230" y="730"/>
                  </a:cubicBezTo>
                  <a:cubicBezTo>
                    <a:pt x="1216" y="693"/>
                    <a:pt x="1200" y="655"/>
                    <a:pt x="1177" y="619"/>
                  </a:cubicBezTo>
                  <a:cubicBezTo>
                    <a:pt x="1163" y="594"/>
                    <a:pt x="1139" y="567"/>
                    <a:pt x="1105" y="552"/>
                  </a:cubicBezTo>
                  <a:cubicBezTo>
                    <a:pt x="1074" y="547"/>
                    <a:pt x="1057" y="564"/>
                    <a:pt x="1061" y="578"/>
                  </a:cubicBezTo>
                  <a:cubicBezTo>
                    <a:pt x="1069" y="597"/>
                    <a:pt x="1069" y="597"/>
                    <a:pt x="1069" y="597"/>
                  </a:cubicBezTo>
                  <a:cubicBezTo>
                    <a:pt x="1081" y="619"/>
                    <a:pt x="1098" y="617"/>
                    <a:pt x="1118" y="639"/>
                  </a:cubicBezTo>
                  <a:cubicBezTo>
                    <a:pt x="1143" y="671"/>
                    <a:pt x="1168" y="710"/>
                    <a:pt x="1187" y="752"/>
                  </a:cubicBezTo>
                  <a:cubicBezTo>
                    <a:pt x="1218" y="828"/>
                    <a:pt x="1251" y="912"/>
                    <a:pt x="1303" y="981"/>
                  </a:cubicBezTo>
                  <a:cubicBezTo>
                    <a:pt x="1295" y="984"/>
                    <a:pt x="1286" y="988"/>
                    <a:pt x="1278" y="991"/>
                  </a:cubicBezTo>
                  <a:cubicBezTo>
                    <a:pt x="1274" y="978"/>
                    <a:pt x="1267" y="965"/>
                    <a:pt x="1256" y="965"/>
                  </a:cubicBezTo>
                  <a:cubicBezTo>
                    <a:pt x="1247" y="962"/>
                    <a:pt x="1222" y="958"/>
                    <a:pt x="1217" y="971"/>
                  </a:cubicBezTo>
                  <a:cubicBezTo>
                    <a:pt x="1158" y="929"/>
                    <a:pt x="1099" y="886"/>
                    <a:pt x="1042" y="841"/>
                  </a:cubicBezTo>
                  <a:cubicBezTo>
                    <a:pt x="1051" y="817"/>
                    <a:pt x="1055" y="792"/>
                    <a:pt x="1052" y="764"/>
                  </a:cubicBezTo>
                  <a:cubicBezTo>
                    <a:pt x="1041" y="671"/>
                    <a:pt x="940" y="639"/>
                    <a:pt x="866" y="672"/>
                  </a:cubicBezTo>
                  <a:cubicBezTo>
                    <a:pt x="868" y="670"/>
                    <a:pt x="869" y="668"/>
                    <a:pt x="871" y="667"/>
                  </a:cubicBezTo>
                  <a:cubicBezTo>
                    <a:pt x="863" y="671"/>
                    <a:pt x="856" y="676"/>
                    <a:pt x="848" y="680"/>
                  </a:cubicBezTo>
                  <a:cubicBezTo>
                    <a:pt x="807" y="645"/>
                    <a:pt x="763" y="613"/>
                    <a:pt x="717" y="589"/>
                  </a:cubicBezTo>
                  <a:cubicBezTo>
                    <a:pt x="736" y="553"/>
                    <a:pt x="762" y="521"/>
                    <a:pt x="793" y="498"/>
                  </a:cubicBezTo>
                  <a:cubicBezTo>
                    <a:pt x="786" y="503"/>
                    <a:pt x="777" y="507"/>
                    <a:pt x="770" y="512"/>
                  </a:cubicBezTo>
                  <a:cubicBezTo>
                    <a:pt x="744" y="530"/>
                    <a:pt x="723" y="554"/>
                    <a:pt x="706" y="583"/>
                  </a:cubicBezTo>
                  <a:cubicBezTo>
                    <a:pt x="683" y="571"/>
                    <a:pt x="659" y="560"/>
                    <a:pt x="635" y="552"/>
                  </a:cubicBezTo>
                  <a:cubicBezTo>
                    <a:pt x="651" y="537"/>
                    <a:pt x="667" y="522"/>
                    <a:pt x="683" y="508"/>
                  </a:cubicBezTo>
                  <a:cubicBezTo>
                    <a:pt x="698" y="494"/>
                    <a:pt x="748" y="477"/>
                    <a:pt x="750" y="479"/>
                  </a:cubicBezTo>
                  <a:cubicBezTo>
                    <a:pt x="754" y="466"/>
                    <a:pt x="747" y="469"/>
                    <a:pt x="773" y="477"/>
                  </a:cubicBezTo>
                  <a:cubicBezTo>
                    <a:pt x="779" y="479"/>
                    <a:pt x="785" y="480"/>
                    <a:pt x="790" y="472"/>
                  </a:cubicBezTo>
                  <a:cubicBezTo>
                    <a:pt x="795" y="454"/>
                    <a:pt x="793" y="442"/>
                    <a:pt x="789" y="433"/>
                  </a:cubicBezTo>
                  <a:cubicBezTo>
                    <a:pt x="799" y="430"/>
                    <a:pt x="799" y="430"/>
                    <a:pt x="799" y="430"/>
                  </a:cubicBezTo>
                  <a:cubicBezTo>
                    <a:pt x="810" y="425"/>
                    <a:pt x="808" y="413"/>
                    <a:pt x="801" y="402"/>
                  </a:cubicBezTo>
                  <a:cubicBezTo>
                    <a:pt x="804" y="398"/>
                    <a:pt x="804" y="398"/>
                    <a:pt x="804" y="398"/>
                  </a:cubicBezTo>
                  <a:cubicBezTo>
                    <a:pt x="805" y="398"/>
                    <a:pt x="805" y="398"/>
                    <a:pt x="805" y="398"/>
                  </a:cubicBezTo>
                  <a:cubicBezTo>
                    <a:pt x="805" y="397"/>
                    <a:pt x="805" y="397"/>
                    <a:pt x="805" y="397"/>
                  </a:cubicBezTo>
                  <a:cubicBezTo>
                    <a:pt x="808" y="393"/>
                    <a:pt x="810" y="391"/>
                    <a:pt x="811" y="389"/>
                  </a:cubicBezTo>
                  <a:cubicBezTo>
                    <a:pt x="821" y="391"/>
                    <a:pt x="831" y="395"/>
                    <a:pt x="833" y="402"/>
                  </a:cubicBezTo>
                  <a:cubicBezTo>
                    <a:pt x="848" y="421"/>
                    <a:pt x="872" y="451"/>
                    <a:pt x="851" y="477"/>
                  </a:cubicBezTo>
                  <a:cubicBezTo>
                    <a:pt x="850" y="478"/>
                    <a:pt x="850" y="478"/>
                    <a:pt x="850" y="478"/>
                  </a:cubicBezTo>
                  <a:cubicBezTo>
                    <a:pt x="852" y="476"/>
                    <a:pt x="852" y="476"/>
                    <a:pt x="852" y="476"/>
                  </a:cubicBezTo>
                  <a:cubicBezTo>
                    <a:pt x="857" y="470"/>
                    <a:pt x="857" y="470"/>
                    <a:pt x="857" y="470"/>
                  </a:cubicBezTo>
                  <a:cubicBezTo>
                    <a:pt x="865" y="455"/>
                    <a:pt x="868" y="437"/>
                    <a:pt x="867" y="420"/>
                  </a:cubicBezTo>
                  <a:cubicBezTo>
                    <a:pt x="887" y="455"/>
                    <a:pt x="940" y="463"/>
                    <a:pt x="978" y="436"/>
                  </a:cubicBezTo>
                  <a:cubicBezTo>
                    <a:pt x="986" y="425"/>
                    <a:pt x="994" y="411"/>
                    <a:pt x="1000" y="397"/>
                  </a:cubicBezTo>
                  <a:cubicBezTo>
                    <a:pt x="1004" y="386"/>
                    <a:pt x="989" y="379"/>
                    <a:pt x="974" y="379"/>
                  </a:cubicBezTo>
                  <a:cubicBezTo>
                    <a:pt x="955" y="380"/>
                    <a:pt x="955" y="380"/>
                    <a:pt x="955" y="380"/>
                  </a:cubicBezTo>
                  <a:cubicBezTo>
                    <a:pt x="928" y="382"/>
                    <a:pt x="936" y="384"/>
                    <a:pt x="936" y="390"/>
                  </a:cubicBezTo>
                  <a:cubicBezTo>
                    <a:pt x="934" y="395"/>
                    <a:pt x="927" y="400"/>
                    <a:pt x="919" y="405"/>
                  </a:cubicBezTo>
                  <a:cubicBezTo>
                    <a:pt x="902" y="406"/>
                    <a:pt x="877" y="383"/>
                    <a:pt x="892" y="357"/>
                  </a:cubicBezTo>
                  <a:cubicBezTo>
                    <a:pt x="906" y="330"/>
                    <a:pt x="962" y="330"/>
                    <a:pt x="972" y="377"/>
                  </a:cubicBezTo>
                  <a:cubicBezTo>
                    <a:pt x="973" y="379"/>
                    <a:pt x="973" y="379"/>
                    <a:pt x="973" y="379"/>
                  </a:cubicBezTo>
                  <a:cubicBezTo>
                    <a:pt x="972" y="375"/>
                    <a:pt x="972" y="375"/>
                    <a:pt x="972" y="375"/>
                  </a:cubicBezTo>
                  <a:cubicBezTo>
                    <a:pt x="969" y="364"/>
                    <a:pt x="969" y="364"/>
                    <a:pt x="969" y="364"/>
                  </a:cubicBezTo>
                  <a:cubicBezTo>
                    <a:pt x="962" y="297"/>
                    <a:pt x="852" y="319"/>
                    <a:pt x="855" y="385"/>
                  </a:cubicBezTo>
                  <a:cubicBezTo>
                    <a:pt x="847" y="372"/>
                    <a:pt x="835" y="359"/>
                    <a:pt x="818" y="351"/>
                  </a:cubicBezTo>
                  <a:cubicBezTo>
                    <a:pt x="804" y="347"/>
                    <a:pt x="795" y="339"/>
                    <a:pt x="773" y="342"/>
                  </a:cubicBezTo>
                  <a:cubicBezTo>
                    <a:pt x="732" y="361"/>
                    <a:pt x="744" y="383"/>
                    <a:pt x="748" y="399"/>
                  </a:cubicBezTo>
                  <a:cubicBezTo>
                    <a:pt x="753" y="415"/>
                    <a:pt x="753" y="415"/>
                    <a:pt x="753" y="415"/>
                  </a:cubicBezTo>
                  <a:cubicBezTo>
                    <a:pt x="719" y="414"/>
                    <a:pt x="674" y="435"/>
                    <a:pt x="669" y="445"/>
                  </a:cubicBezTo>
                  <a:cubicBezTo>
                    <a:pt x="640" y="467"/>
                    <a:pt x="616" y="491"/>
                    <a:pt x="594" y="514"/>
                  </a:cubicBezTo>
                  <a:cubicBezTo>
                    <a:pt x="603" y="465"/>
                    <a:pt x="595" y="418"/>
                    <a:pt x="548" y="391"/>
                  </a:cubicBezTo>
                  <a:cubicBezTo>
                    <a:pt x="547" y="391"/>
                    <a:pt x="546" y="390"/>
                    <a:pt x="545" y="390"/>
                  </a:cubicBezTo>
                  <a:cubicBezTo>
                    <a:pt x="547" y="391"/>
                    <a:pt x="548" y="392"/>
                    <a:pt x="549" y="394"/>
                  </a:cubicBezTo>
                  <a:cubicBezTo>
                    <a:pt x="573" y="435"/>
                    <a:pt x="575" y="486"/>
                    <a:pt x="563" y="533"/>
                  </a:cubicBezTo>
                  <a:cubicBezTo>
                    <a:pt x="524" y="526"/>
                    <a:pt x="485" y="524"/>
                    <a:pt x="446" y="528"/>
                  </a:cubicBezTo>
                  <a:cubicBezTo>
                    <a:pt x="446" y="527"/>
                    <a:pt x="445" y="526"/>
                    <a:pt x="444" y="525"/>
                  </a:cubicBezTo>
                  <a:cubicBezTo>
                    <a:pt x="441" y="521"/>
                    <a:pt x="438" y="517"/>
                    <a:pt x="434" y="512"/>
                  </a:cubicBezTo>
                  <a:cubicBezTo>
                    <a:pt x="435" y="511"/>
                    <a:pt x="435" y="510"/>
                    <a:pt x="435" y="509"/>
                  </a:cubicBezTo>
                  <a:cubicBezTo>
                    <a:pt x="437" y="501"/>
                    <a:pt x="488" y="392"/>
                    <a:pt x="526" y="382"/>
                  </a:cubicBezTo>
                  <a:cubicBezTo>
                    <a:pt x="493" y="374"/>
                    <a:pt x="458" y="388"/>
                    <a:pt x="440" y="423"/>
                  </a:cubicBezTo>
                  <a:cubicBezTo>
                    <a:pt x="429" y="444"/>
                    <a:pt x="422" y="465"/>
                    <a:pt x="417" y="485"/>
                  </a:cubicBezTo>
                  <a:cubicBezTo>
                    <a:pt x="398" y="456"/>
                    <a:pt x="377" y="419"/>
                    <a:pt x="363" y="381"/>
                  </a:cubicBezTo>
                  <a:cubicBezTo>
                    <a:pt x="405" y="358"/>
                    <a:pt x="442" y="332"/>
                    <a:pt x="456" y="294"/>
                  </a:cubicBezTo>
                  <a:cubicBezTo>
                    <a:pt x="484" y="215"/>
                    <a:pt x="337" y="127"/>
                    <a:pt x="331" y="288"/>
                  </a:cubicBezTo>
                  <a:cubicBezTo>
                    <a:pt x="330" y="312"/>
                    <a:pt x="334" y="335"/>
                    <a:pt x="339" y="357"/>
                  </a:cubicBezTo>
                  <a:cubicBezTo>
                    <a:pt x="336" y="359"/>
                    <a:pt x="334" y="360"/>
                    <a:pt x="331" y="362"/>
                  </a:cubicBezTo>
                  <a:cubicBezTo>
                    <a:pt x="250" y="404"/>
                    <a:pt x="64" y="509"/>
                    <a:pt x="207" y="601"/>
                  </a:cubicBezTo>
                  <a:cubicBezTo>
                    <a:pt x="213" y="605"/>
                    <a:pt x="222" y="613"/>
                    <a:pt x="230" y="615"/>
                  </a:cubicBezTo>
                  <a:cubicBezTo>
                    <a:pt x="236" y="616"/>
                    <a:pt x="244" y="616"/>
                    <a:pt x="251" y="616"/>
                  </a:cubicBezTo>
                  <a:cubicBezTo>
                    <a:pt x="189" y="688"/>
                    <a:pt x="190" y="811"/>
                    <a:pt x="250" y="844"/>
                  </a:cubicBezTo>
                  <a:cubicBezTo>
                    <a:pt x="250" y="845"/>
                    <a:pt x="249" y="845"/>
                    <a:pt x="249" y="845"/>
                  </a:cubicBezTo>
                  <a:cubicBezTo>
                    <a:pt x="248" y="846"/>
                    <a:pt x="247" y="846"/>
                    <a:pt x="246" y="847"/>
                  </a:cubicBezTo>
                  <a:cubicBezTo>
                    <a:pt x="246" y="846"/>
                    <a:pt x="245" y="846"/>
                    <a:pt x="245" y="846"/>
                  </a:cubicBezTo>
                  <a:cubicBezTo>
                    <a:pt x="224" y="832"/>
                    <a:pt x="201" y="816"/>
                    <a:pt x="177" y="809"/>
                  </a:cubicBezTo>
                  <a:cubicBezTo>
                    <a:pt x="166" y="806"/>
                    <a:pt x="148" y="800"/>
                    <a:pt x="129" y="797"/>
                  </a:cubicBezTo>
                  <a:cubicBezTo>
                    <a:pt x="137" y="786"/>
                    <a:pt x="137" y="786"/>
                    <a:pt x="137" y="786"/>
                  </a:cubicBezTo>
                  <a:cubicBezTo>
                    <a:pt x="147" y="775"/>
                    <a:pt x="142" y="754"/>
                    <a:pt x="127" y="748"/>
                  </a:cubicBezTo>
                  <a:cubicBezTo>
                    <a:pt x="82" y="717"/>
                    <a:pt x="0" y="767"/>
                    <a:pt x="24" y="828"/>
                  </a:cubicBezTo>
                  <a:cubicBezTo>
                    <a:pt x="23" y="830"/>
                    <a:pt x="22" y="830"/>
                    <a:pt x="22" y="832"/>
                  </a:cubicBezTo>
                  <a:cubicBezTo>
                    <a:pt x="17" y="854"/>
                    <a:pt x="20" y="865"/>
                    <a:pt x="40" y="877"/>
                  </a:cubicBezTo>
                  <a:cubicBezTo>
                    <a:pt x="113" y="920"/>
                    <a:pt x="198" y="911"/>
                    <a:pt x="278" y="876"/>
                  </a:cubicBezTo>
                  <a:cubicBezTo>
                    <a:pt x="322" y="915"/>
                    <a:pt x="363" y="960"/>
                    <a:pt x="399" y="989"/>
                  </a:cubicBezTo>
                  <a:cubicBezTo>
                    <a:pt x="500" y="1069"/>
                    <a:pt x="595" y="1161"/>
                    <a:pt x="705" y="1231"/>
                  </a:cubicBezTo>
                  <a:cubicBezTo>
                    <a:pt x="799" y="1292"/>
                    <a:pt x="900" y="1340"/>
                    <a:pt x="1007" y="1357"/>
                  </a:cubicBezTo>
                  <a:cubicBezTo>
                    <a:pt x="1014" y="1368"/>
                    <a:pt x="1025" y="1377"/>
                    <a:pt x="1038" y="1381"/>
                  </a:cubicBezTo>
                  <a:cubicBezTo>
                    <a:pt x="1038" y="1381"/>
                    <a:pt x="1038" y="1382"/>
                    <a:pt x="1038" y="1382"/>
                  </a:cubicBezTo>
                  <a:cubicBezTo>
                    <a:pt x="1047" y="1384"/>
                    <a:pt x="1047" y="1384"/>
                    <a:pt x="1047" y="1384"/>
                  </a:cubicBezTo>
                  <a:cubicBezTo>
                    <a:pt x="1048" y="1384"/>
                    <a:pt x="1049" y="1383"/>
                    <a:pt x="1051" y="1383"/>
                  </a:cubicBezTo>
                  <a:cubicBezTo>
                    <a:pt x="1052" y="1383"/>
                    <a:pt x="1053" y="1384"/>
                    <a:pt x="1055" y="1384"/>
                  </a:cubicBezTo>
                  <a:cubicBezTo>
                    <a:pt x="1055" y="1384"/>
                    <a:pt x="1056" y="1384"/>
                    <a:pt x="1057" y="1384"/>
                  </a:cubicBezTo>
                  <a:cubicBezTo>
                    <a:pt x="1073" y="1387"/>
                    <a:pt x="1089" y="1382"/>
                    <a:pt x="1096" y="1368"/>
                  </a:cubicBezTo>
                  <a:cubicBezTo>
                    <a:pt x="1112" y="1390"/>
                    <a:pt x="1138" y="1405"/>
                    <a:pt x="1167" y="1405"/>
                  </a:cubicBezTo>
                  <a:cubicBezTo>
                    <a:pt x="1209" y="1405"/>
                    <a:pt x="1243" y="1376"/>
                    <a:pt x="1253" y="1338"/>
                  </a:cubicBezTo>
                  <a:cubicBezTo>
                    <a:pt x="1351" y="1310"/>
                    <a:pt x="1448" y="1268"/>
                    <a:pt x="1544" y="1217"/>
                  </a:cubicBezTo>
                  <a:cubicBezTo>
                    <a:pt x="1639" y="1268"/>
                    <a:pt x="1736" y="1310"/>
                    <a:pt x="1834" y="1338"/>
                  </a:cubicBezTo>
                  <a:cubicBezTo>
                    <a:pt x="1844" y="1376"/>
                    <a:pt x="1878" y="1405"/>
                    <a:pt x="1920" y="1405"/>
                  </a:cubicBezTo>
                  <a:cubicBezTo>
                    <a:pt x="1949" y="1405"/>
                    <a:pt x="1975" y="1390"/>
                    <a:pt x="1991" y="1368"/>
                  </a:cubicBezTo>
                  <a:cubicBezTo>
                    <a:pt x="1998" y="1382"/>
                    <a:pt x="2014" y="1387"/>
                    <a:pt x="2030" y="1384"/>
                  </a:cubicBezTo>
                  <a:cubicBezTo>
                    <a:pt x="2031" y="1384"/>
                    <a:pt x="2032" y="1384"/>
                    <a:pt x="2032" y="1384"/>
                  </a:cubicBezTo>
                  <a:cubicBezTo>
                    <a:pt x="2034" y="1384"/>
                    <a:pt x="2035" y="1383"/>
                    <a:pt x="2036" y="1383"/>
                  </a:cubicBezTo>
                  <a:cubicBezTo>
                    <a:pt x="2038" y="1383"/>
                    <a:pt x="2039" y="1384"/>
                    <a:pt x="2040" y="1384"/>
                  </a:cubicBezTo>
                  <a:cubicBezTo>
                    <a:pt x="2049" y="1382"/>
                    <a:pt x="2049" y="1382"/>
                    <a:pt x="2049" y="1382"/>
                  </a:cubicBezTo>
                  <a:cubicBezTo>
                    <a:pt x="2049" y="1382"/>
                    <a:pt x="2049" y="1381"/>
                    <a:pt x="2049" y="1381"/>
                  </a:cubicBezTo>
                  <a:cubicBezTo>
                    <a:pt x="2062" y="1377"/>
                    <a:pt x="2073" y="1368"/>
                    <a:pt x="2080" y="1357"/>
                  </a:cubicBezTo>
                  <a:cubicBezTo>
                    <a:pt x="2187" y="1340"/>
                    <a:pt x="2288" y="1292"/>
                    <a:pt x="2382" y="1231"/>
                  </a:cubicBezTo>
                  <a:cubicBezTo>
                    <a:pt x="2492" y="1161"/>
                    <a:pt x="2587" y="1069"/>
                    <a:pt x="2688" y="989"/>
                  </a:cubicBezTo>
                  <a:cubicBezTo>
                    <a:pt x="2724" y="960"/>
                    <a:pt x="2765" y="915"/>
                    <a:pt x="2809" y="876"/>
                  </a:cubicBezTo>
                  <a:cubicBezTo>
                    <a:pt x="2889" y="911"/>
                    <a:pt x="2974" y="920"/>
                    <a:pt x="3047" y="877"/>
                  </a:cubicBezTo>
                  <a:cubicBezTo>
                    <a:pt x="3067" y="865"/>
                    <a:pt x="3070" y="854"/>
                    <a:pt x="3065" y="832"/>
                  </a:cubicBezTo>
                  <a:cubicBezTo>
                    <a:pt x="3065" y="830"/>
                    <a:pt x="3064" y="830"/>
                    <a:pt x="3063" y="828"/>
                  </a:cubicBezTo>
                  <a:close/>
                  <a:moveTo>
                    <a:pt x="2285" y="394"/>
                  </a:moveTo>
                  <a:cubicBezTo>
                    <a:pt x="2283" y="394"/>
                    <a:pt x="2282" y="393"/>
                    <a:pt x="2281" y="389"/>
                  </a:cubicBezTo>
                  <a:cubicBezTo>
                    <a:pt x="2280" y="389"/>
                    <a:pt x="2279" y="389"/>
                    <a:pt x="2278" y="389"/>
                  </a:cubicBezTo>
                  <a:cubicBezTo>
                    <a:pt x="2280" y="388"/>
                    <a:pt x="2281" y="388"/>
                    <a:pt x="2282" y="388"/>
                  </a:cubicBezTo>
                  <a:cubicBezTo>
                    <a:pt x="2285" y="389"/>
                    <a:pt x="2286" y="390"/>
                    <a:pt x="2287" y="391"/>
                  </a:cubicBezTo>
                  <a:lnTo>
                    <a:pt x="2285" y="394"/>
                  </a:lnTo>
                  <a:close/>
                  <a:moveTo>
                    <a:pt x="805" y="388"/>
                  </a:moveTo>
                  <a:cubicBezTo>
                    <a:pt x="806" y="388"/>
                    <a:pt x="807" y="388"/>
                    <a:pt x="809" y="389"/>
                  </a:cubicBezTo>
                  <a:cubicBezTo>
                    <a:pt x="808" y="389"/>
                    <a:pt x="807" y="389"/>
                    <a:pt x="806" y="389"/>
                  </a:cubicBezTo>
                  <a:cubicBezTo>
                    <a:pt x="805" y="393"/>
                    <a:pt x="804" y="394"/>
                    <a:pt x="802" y="394"/>
                  </a:cubicBezTo>
                  <a:cubicBezTo>
                    <a:pt x="800" y="391"/>
                    <a:pt x="800" y="391"/>
                    <a:pt x="800" y="391"/>
                  </a:cubicBezTo>
                  <a:cubicBezTo>
                    <a:pt x="801" y="390"/>
                    <a:pt x="802" y="389"/>
                    <a:pt x="805" y="388"/>
                  </a:cubicBezTo>
                  <a:close/>
                  <a:moveTo>
                    <a:pt x="2956" y="793"/>
                  </a:moveTo>
                  <a:cubicBezTo>
                    <a:pt x="2933" y="699"/>
                    <a:pt x="3078" y="758"/>
                    <a:pt x="3058" y="818"/>
                  </a:cubicBezTo>
                  <a:cubicBezTo>
                    <a:pt x="3040" y="790"/>
                    <a:pt x="2996" y="790"/>
                    <a:pt x="2958" y="797"/>
                  </a:cubicBezTo>
                  <a:lnTo>
                    <a:pt x="2956" y="793"/>
                  </a:lnTo>
                  <a:close/>
                  <a:moveTo>
                    <a:pt x="3026" y="825"/>
                  </a:moveTo>
                  <a:cubicBezTo>
                    <a:pt x="3034" y="830"/>
                    <a:pt x="3038" y="835"/>
                    <a:pt x="3042" y="840"/>
                  </a:cubicBezTo>
                  <a:cubicBezTo>
                    <a:pt x="2988" y="885"/>
                    <a:pt x="2906" y="884"/>
                    <a:pt x="2844" y="848"/>
                  </a:cubicBezTo>
                  <a:cubicBezTo>
                    <a:pt x="2900" y="807"/>
                    <a:pt x="2961" y="785"/>
                    <a:pt x="3026" y="825"/>
                  </a:cubicBezTo>
                  <a:close/>
                  <a:moveTo>
                    <a:pt x="2658" y="539"/>
                  </a:moveTo>
                  <a:cubicBezTo>
                    <a:pt x="2667" y="589"/>
                    <a:pt x="2664" y="634"/>
                    <a:pt x="2650" y="677"/>
                  </a:cubicBezTo>
                  <a:cubicBezTo>
                    <a:pt x="2629" y="655"/>
                    <a:pt x="2608" y="633"/>
                    <a:pt x="2587" y="612"/>
                  </a:cubicBezTo>
                  <a:cubicBezTo>
                    <a:pt x="2608" y="588"/>
                    <a:pt x="2629" y="564"/>
                    <a:pt x="2650" y="539"/>
                  </a:cubicBezTo>
                  <a:cubicBezTo>
                    <a:pt x="2652" y="539"/>
                    <a:pt x="2655" y="539"/>
                    <a:pt x="2658" y="539"/>
                  </a:cubicBezTo>
                  <a:close/>
                  <a:moveTo>
                    <a:pt x="2752" y="840"/>
                  </a:moveTo>
                  <a:cubicBezTo>
                    <a:pt x="2751" y="839"/>
                    <a:pt x="2750" y="839"/>
                    <a:pt x="2749" y="839"/>
                  </a:cubicBezTo>
                  <a:cubicBezTo>
                    <a:pt x="2750" y="839"/>
                    <a:pt x="2751" y="839"/>
                    <a:pt x="2752" y="840"/>
                  </a:cubicBezTo>
                  <a:close/>
                  <a:moveTo>
                    <a:pt x="2854" y="672"/>
                  </a:moveTo>
                  <a:cubicBezTo>
                    <a:pt x="2867" y="710"/>
                    <a:pt x="2886" y="783"/>
                    <a:pt x="2843" y="812"/>
                  </a:cubicBezTo>
                  <a:cubicBezTo>
                    <a:pt x="2838" y="815"/>
                    <a:pt x="2826" y="822"/>
                    <a:pt x="2812" y="828"/>
                  </a:cubicBezTo>
                  <a:cubicBezTo>
                    <a:pt x="2789" y="811"/>
                    <a:pt x="2766" y="793"/>
                    <a:pt x="2744" y="773"/>
                  </a:cubicBezTo>
                  <a:cubicBezTo>
                    <a:pt x="2753" y="749"/>
                    <a:pt x="2767" y="732"/>
                    <a:pt x="2778" y="750"/>
                  </a:cubicBezTo>
                  <a:cubicBezTo>
                    <a:pt x="2781" y="757"/>
                    <a:pt x="2797" y="757"/>
                    <a:pt x="2801" y="764"/>
                  </a:cubicBezTo>
                  <a:cubicBezTo>
                    <a:pt x="2777" y="720"/>
                    <a:pt x="2742" y="729"/>
                    <a:pt x="2724" y="754"/>
                  </a:cubicBezTo>
                  <a:cubicBezTo>
                    <a:pt x="2702" y="733"/>
                    <a:pt x="2681" y="710"/>
                    <a:pt x="2660" y="687"/>
                  </a:cubicBezTo>
                  <a:cubicBezTo>
                    <a:pt x="2676" y="640"/>
                    <a:pt x="2684" y="591"/>
                    <a:pt x="2679" y="541"/>
                  </a:cubicBezTo>
                  <a:cubicBezTo>
                    <a:pt x="2704" y="545"/>
                    <a:pt x="2728" y="551"/>
                    <a:pt x="2751" y="561"/>
                  </a:cubicBezTo>
                  <a:cubicBezTo>
                    <a:pt x="2749" y="586"/>
                    <a:pt x="2786" y="607"/>
                    <a:pt x="2821" y="614"/>
                  </a:cubicBezTo>
                  <a:cubicBezTo>
                    <a:pt x="2835" y="630"/>
                    <a:pt x="2846" y="649"/>
                    <a:pt x="2854" y="672"/>
                  </a:cubicBezTo>
                  <a:close/>
                  <a:moveTo>
                    <a:pt x="2655" y="281"/>
                  </a:moveTo>
                  <a:cubicBezTo>
                    <a:pt x="2627" y="244"/>
                    <a:pt x="2669" y="185"/>
                    <a:pt x="2709" y="219"/>
                  </a:cubicBezTo>
                  <a:cubicBezTo>
                    <a:pt x="2746" y="251"/>
                    <a:pt x="2747" y="299"/>
                    <a:pt x="2734" y="349"/>
                  </a:cubicBezTo>
                  <a:cubicBezTo>
                    <a:pt x="2704" y="331"/>
                    <a:pt x="2677" y="310"/>
                    <a:pt x="2655" y="281"/>
                  </a:cubicBezTo>
                  <a:close/>
                  <a:moveTo>
                    <a:pt x="2675" y="506"/>
                  </a:moveTo>
                  <a:cubicBezTo>
                    <a:pt x="2702" y="469"/>
                    <a:pt x="2725" y="430"/>
                    <a:pt x="2740" y="389"/>
                  </a:cubicBezTo>
                  <a:cubicBezTo>
                    <a:pt x="2796" y="418"/>
                    <a:pt x="2859" y="443"/>
                    <a:pt x="2890" y="482"/>
                  </a:cubicBezTo>
                  <a:cubicBezTo>
                    <a:pt x="2945" y="552"/>
                    <a:pt x="2878" y="616"/>
                    <a:pt x="2810" y="593"/>
                  </a:cubicBezTo>
                  <a:cubicBezTo>
                    <a:pt x="2807" y="590"/>
                    <a:pt x="2804" y="587"/>
                    <a:pt x="2801" y="585"/>
                  </a:cubicBezTo>
                  <a:cubicBezTo>
                    <a:pt x="2794" y="580"/>
                    <a:pt x="2786" y="577"/>
                    <a:pt x="2779" y="573"/>
                  </a:cubicBezTo>
                  <a:cubicBezTo>
                    <a:pt x="2760" y="543"/>
                    <a:pt x="2808" y="498"/>
                    <a:pt x="2808" y="553"/>
                  </a:cubicBezTo>
                  <a:cubicBezTo>
                    <a:pt x="2808" y="548"/>
                    <a:pt x="2831" y="544"/>
                    <a:pt x="2831" y="539"/>
                  </a:cubicBezTo>
                  <a:cubicBezTo>
                    <a:pt x="2831" y="499"/>
                    <a:pt x="2801" y="514"/>
                    <a:pt x="2779" y="527"/>
                  </a:cubicBezTo>
                  <a:cubicBezTo>
                    <a:pt x="2761" y="537"/>
                    <a:pt x="2753" y="548"/>
                    <a:pt x="2751" y="559"/>
                  </a:cubicBezTo>
                  <a:cubicBezTo>
                    <a:pt x="2727" y="548"/>
                    <a:pt x="2703" y="540"/>
                    <a:pt x="2678" y="534"/>
                  </a:cubicBezTo>
                  <a:cubicBezTo>
                    <a:pt x="2677" y="525"/>
                    <a:pt x="2677" y="515"/>
                    <a:pt x="2675" y="506"/>
                  </a:cubicBezTo>
                  <a:close/>
                  <a:moveTo>
                    <a:pt x="2633" y="538"/>
                  </a:moveTo>
                  <a:cubicBezTo>
                    <a:pt x="2616" y="561"/>
                    <a:pt x="2598" y="582"/>
                    <a:pt x="2580" y="604"/>
                  </a:cubicBezTo>
                  <a:cubicBezTo>
                    <a:pt x="2571" y="595"/>
                    <a:pt x="2563" y="585"/>
                    <a:pt x="2553" y="576"/>
                  </a:cubicBezTo>
                  <a:cubicBezTo>
                    <a:pt x="2546" y="569"/>
                    <a:pt x="2539" y="562"/>
                    <a:pt x="2532" y="554"/>
                  </a:cubicBezTo>
                  <a:cubicBezTo>
                    <a:pt x="2531" y="552"/>
                    <a:pt x="2530" y="550"/>
                    <a:pt x="2530" y="548"/>
                  </a:cubicBezTo>
                  <a:cubicBezTo>
                    <a:pt x="2563" y="541"/>
                    <a:pt x="2598" y="538"/>
                    <a:pt x="2633" y="538"/>
                  </a:cubicBezTo>
                  <a:close/>
                  <a:moveTo>
                    <a:pt x="2462" y="566"/>
                  </a:moveTo>
                  <a:cubicBezTo>
                    <a:pt x="2464" y="565"/>
                    <a:pt x="2465" y="565"/>
                    <a:pt x="2467" y="564"/>
                  </a:cubicBezTo>
                  <a:cubicBezTo>
                    <a:pt x="2491" y="587"/>
                    <a:pt x="2516" y="610"/>
                    <a:pt x="2540" y="632"/>
                  </a:cubicBezTo>
                  <a:cubicBezTo>
                    <a:pt x="2542" y="636"/>
                    <a:pt x="2544" y="639"/>
                    <a:pt x="2546" y="643"/>
                  </a:cubicBezTo>
                  <a:cubicBezTo>
                    <a:pt x="2509" y="684"/>
                    <a:pt x="2471" y="724"/>
                    <a:pt x="2430" y="761"/>
                  </a:cubicBezTo>
                  <a:cubicBezTo>
                    <a:pt x="2431" y="706"/>
                    <a:pt x="2417" y="648"/>
                    <a:pt x="2390" y="599"/>
                  </a:cubicBezTo>
                  <a:cubicBezTo>
                    <a:pt x="2414" y="586"/>
                    <a:pt x="2437" y="574"/>
                    <a:pt x="2462" y="566"/>
                  </a:cubicBezTo>
                  <a:close/>
                  <a:moveTo>
                    <a:pt x="2242" y="704"/>
                  </a:moveTo>
                  <a:cubicBezTo>
                    <a:pt x="2259" y="748"/>
                    <a:pt x="2249" y="800"/>
                    <a:pt x="2197" y="793"/>
                  </a:cubicBezTo>
                  <a:cubicBezTo>
                    <a:pt x="2196" y="789"/>
                    <a:pt x="2198" y="784"/>
                    <a:pt x="2201" y="778"/>
                  </a:cubicBezTo>
                  <a:cubicBezTo>
                    <a:pt x="2201" y="778"/>
                    <a:pt x="2178" y="764"/>
                    <a:pt x="2178" y="764"/>
                  </a:cubicBezTo>
                  <a:cubicBezTo>
                    <a:pt x="2171" y="775"/>
                    <a:pt x="2174" y="783"/>
                    <a:pt x="2182" y="789"/>
                  </a:cubicBezTo>
                  <a:cubicBezTo>
                    <a:pt x="2182" y="789"/>
                    <a:pt x="2181" y="789"/>
                    <a:pt x="2181" y="789"/>
                  </a:cubicBezTo>
                  <a:cubicBezTo>
                    <a:pt x="2182" y="789"/>
                    <a:pt x="2182" y="790"/>
                    <a:pt x="2182" y="790"/>
                  </a:cubicBezTo>
                  <a:cubicBezTo>
                    <a:pt x="2188" y="795"/>
                    <a:pt x="2197" y="799"/>
                    <a:pt x="2205" y="803"/>
                  </a:cubicBezTo>
                  <a:cubicBezTo>
                    <a:pt x="2205" y="803"/>
                    <a:pt x="2205" y="803"/>
                    <a:pt x="2205" y="803"/>
                  </a:cubicBezTo>
                  <a:cubicBezTo>
                    <a:pt x="2205" y="803"/>
                    <a:pt x="2205" y="803"/>
                    <a:pt x="2205" y="803"/>
                  </a:cubicBezTo>
                  <a:cubicBezTo>
                    <a:pt x="2205" y="803"/>
                    <a:pt x="2205" y="803"/>
                    <a:pt x="2205" y="803"/>
                  </a:cubicBezTo>
                  <a:cubicBezTo>
                    <a:pt x="2271" y="837"/>
                    <a:pt x="2297" y="735"/>
                    <a:pt x="2255" y="693"/>
                  </a:cubicBezTo>
                  <a:cubicBezTo>
                    <a:pt x="2294" y="660"/>
                    <a:pt x="2336" y="630"/>
                    <a:pt x="2379" y="605"/>
                  </a:cubicBezTo>
                  <a:cubicBezTo>
                    <a:pt x="2404" y="660"/>
                    <a:pt x="2414" y="724"/>
                    <a:pt x="2405" y="783"/>
                  </a:cubicBezTo>
                  <a:cubicBezTo>
                    <a:pt x="2395" y="793"/>
                    <a:pt x="2383" y="802"/>
                    <a:pt x="2372" y="811"/>
                  </a:cubicBezTo>
                  <a:cubicBezTo>
                    <a:pt x="2383" y="764"/>
                    <a:pt x="2378" y="714"/>
                    <a:pt x="2372" y="669"/>
                  </a:cubicBezTo>
                  <a:cubicBezTo>
                    <a:pt x="2369" y="653"/>
                    <a:pt x="2369" y="653"/>
                    <a:pt x="2369" y="653"/>
                  </a:cubicBezTo>
                  <a:cubicBezTo>
                    <a:pt x="2368" y="648"/>
                    <a:pt x="2368" y="648"/>
                    <a:pt x="2368" y="648"/>
                  </a:cubicBezTo>
                  <a:cubicBezTo>
                    <a:pt x="2368" y="650"/>
                    <a:pt x="2368" y="650"/>
                    <a:pt x="2368" y="650"/>
                  </a:cubicBezTo>
                  <a:cubicBezTo>
                    <a:pt x="2375" y="709"/>
                    <a:pt x="2365" y="768"/>
                    <a:pt x="2344" y="819"/>
                  </a:cubicBezTo>
                  <a:cubicBezTo>
                    <a:pt x="2338" y="835"/>
                    <a:pt x="2329" y="847"/>
                    <a:pt x="2320" y="857"/>
                  </a:cubicBezTo>
                  <a:cubicBezTo>
                    <a:pt x="2313" y="862"/>
                    <a:pt x="2308" y="867"/>
                    <a:pt x="2301" y="873"/>
                  </a:cubicBezTo>
                  <a:cubicBezTo>
                    <a:pt x="2285" y="882"/>
                    <a:pt x="2266" y="886"/>
                    <a:pt x="2247" y="883"/>
                  </a:cubicBezTo>
                  <a:cubicBezTo>
                    <a:pt x="2234" y="883"/>
                    <a:pt x="2222" y="863"/>
                    <a:pt x="2222" y="863"/>
                  </a:cubicBezTo>
                  <a:cubicBezTo>
                    <a:pt x="2222" y="863"/>
                    <a:pt x="2222" y="863"/>
                    <a:pt x="2222" y="863"/>
                  </a:cubicBezTo>
                  <a:cubicBezTo>
                    <a:pt x="2224" y="844"/>
                    <a:pt x="2224" y="844"/>
                    <a:pt x="2224" y="844"/>
                  </a:cubicBezTo>
                  <a:cubicBezTo>
                    <a:pt x="2224" y="829"/>
                    <a:pt x="2212" y="814"/>
                    <a:pt x="2194" y="821"/>
                  </a:cubicBezTo>
                  <a:cubicBezTo>
                    <a:pt x="2170" y="815"/>
                    <a:pt x="2150" y="870"/>
                    <a:pt x="2170" y="893"/>
                  </a:cubicBezTo>
                  <a:cubicBezTo>
                    <a:pt x="2187" y="915"/>
                    <a:pt x="2209" y="926"/>
                    <a:pt x="2232" y="929"/>
                  </a:cubicBezTo>
                  <a:cubicBezTo>
                    <a:pt x="2231" y="929"/>
                    <a:pt x="2231" y="930"/>
                    <a:pt x="2231" y="930"/>
                  </a:cubicBezTo>
                  <a:cubicBezTo>
                    <a:pt x="2231" y="930"/>
                    <a:pt x="2231" y="929"/>
                    <a:pt x="2232" y="929"/>
                  </a:cubicBezTo>
                  <a:cubicBezTo>
                    <a:pt x="2264" y="934"/>
                    <a:pt x="2297" y="924"/>
                    <a:pt x="2318" y="910"/>
                  </a:cubicBezTo>
                  <a:cubicBezTo>
                    <a:pt x="2347" y="882"/>
                    <a:pt x="2362" y="851"/>
                    <a:pt x="2371" y="819"/>
                  </a:cubicBezTo>
                  <a:cubicBezTo>
                    <a:pt x="2382" y="810"/>
                    <a:pt x="2393" y="802"/>
                    <a:pt x="2403" y="792"/>
                  </a:cubicBezTo>
                  <a:cubicBezTo>
                    <a:pt x="2400" y="809"/>
                    <a:pt x="2396" y="826"/>
                    <a:pt x="2389" y="842"/>
                  </a:cubicBezTo>
                  <a:cubicBezTo>
                    <a:pt x="2356" y="922"/>
                    <a:pt x="2284" y="953"/>
                    <a:pt x="2208" y="947"/>
                  </a:cubicBezTo>
                  <a:cubicBezTo>
                    <a:pt x="2216" y="942"/>
                    <a:pt x="2223" y="936"/>
                    <a:pt x="2231" y="930"/>
                  </a:cubicBezTo>
                  <a:cubicBezTo>
                    <a:pt x="2223" y="936"/>
                    <a:pt x="2215" y="942"/>
                    <a:pt x="2208" y="947"/>
                  </a:cubicBezTo>
                  <a:cubicBezTo>
                    <a:pt x="2180" y="945"/>
                    <a:pt x="2152" y="938"/>
                    <a:pt x="2124" y="927"/>
                  </a:cubicBezTo>
                  <a:cubicBezTo>
                    <a:pt x="2100" y="909"/>
                    <a:pt x="2080" y="885"/>
                    <a:pt x="2067" y="857"/>
                  </a:cubicBezTo>
                  <a:cubicBezTo>
                    <a:pt x="2070" y="855"/>
                    <a:pt x="2073" y="852"/>
                    <a:pt x="2077" y="849"/>
                  </a:cubicBezTo>
                  <a:cubicBezTo>
                    <a:pt x="2131" y="805"/>
                    <a:pt x="2185" y="753"/>
                    <a:pt x="2242" y="704"/>
                  </a:cubicBezTo>
                  <a:close/>
                  <a:moveTo>
                    <a:pt x="2239" y="680"/>
                  </a:moveTo>
                  <a:cubicBezTo>
                    <a:pt x="2238" y="680"/>
                    <a:pt x="2238" y="681"/>
                    <a:pt x="2237" y="681"/>
                  </a:cubicBezTo>
                  <a:cubicBezTo>
                    <a:pt x="2234" y="680"/>
                    <a:pt x="2232" y="678"/>
                    <a:pt x="2229" y="676"/>
                  </a:cubicBezTo>
                  <a:cubicBezTo>
                    <a:pt x="2232" y="677"/>
                    <a:pt x="2235" y="678"/>
                    <a:pt x="2239" y="680"/>
                  </a:cubicBezTo>
                  <a:close/>
                  <a:moveTo>
                    <a:pt x="2075" y="735"/>
                  </a:moveTo>
                  <a:cubicBezTo>
                    <a:pt x="2110" y="689"/>
                    <a:pt x="2168" y="655"/>
                    <a:pt x="2224" y="674"/>
                  </a:cubicBezTo>
                  <a:cubicBezTo>
                    <a:pt x="2227" y="678"/>
                    <a:pt x="2230" y="681"/>
                    <a:pt x="2233" y="685"/>
                  </a:cubicBezTo>
                  <a:cubicBezTo>
                    <a:pt x="2175" y="735"/>
                    <a:pt x="2117" y="784"/>
                    <a:pt x="2058" y="831"/>
                  </a:cubicBezTo>
                  <a:cubicBezTo>
                    <a:pt x="2050" y="799"/>
                    <a:pt x="2053" y="765"/>
                    <a:pt x="2075" y="735"/>
                  </a:cubicBezTo>
                  <a:close/>
                  <a:moveTo>
                    <a:pt x="1798" y="1060"/>
                  </a:moveTo>
                  <a:cubicBezTo>
                    <a:pt x="1806" y="1055"/>
                    <a:pt x="1813" y="1050"/>
                    <a:pt x="1820" y="1044"/>
                  </a:cubicBezTo>
                  <a:cubicBezTo>
                    <a:pt x="1821" y="1046"/>
                    <a:pt x="1822" y="1048"/>
                    <a:pt x="1823" y="1049"/>
                  </a:cubicBezTo>
                  <a:cubicBezTo>
                    <a:pt x="1821" y="1050"/>
                    <a:pt x="1820" y="1051"/>
                    <a:pt x="1819" y="1050"/>
                  </a:cubicBezTo>
                  <a:cubicBezTo>
                    <a:pt x="1822" y="1052"/>
                    <a:pt x="1824" y="1053"/>
                    <a:pt x="1826" y="1054"/>
                  </a:cubicBezTo>
                  <a:cubicBezTo>
                    <a:pt x="1835" y="1065"/>
                    <a:pt x="1846" y="1074"/>
                    <a:pt x="1858" y="1078"/>
                  </a:cubicBezTo>
                  <a:cubicBezTo>
                    <a:pt x="1854" y="1107"/>
                    <a:pt x="1833" y="1130"/>
                    <a:pt x="1795" y="1129"/>
                  </a:cubicBezTo>
                  <a:cubicBezTo>
                    <a:pt x="1774" y="1107"/>
                    <a:pt x="1772" y="1083"/>
                    <a:pt x="1806" y="1064"/>
                  </a:cubicBezTo>
                  <a:cubicBezTo>
                    <a:pt x="1805" y="1065"/>
                    <a:pt x="1802" y="1062"/>
                    <a:pt x="1798" y="1060"/>
                  </a:cubicBezTo>
                  <a:close/>
                  <a:moveTo>
                    <a:pt x="1807" y="1000"/>
                  </a:moveTo>
                  <a:cubicBezTo>
                    <a:pt x="1806" y="1006"/>
                    <a:pt x="1806" y="1011"/>
                    <a:pt x="1806" y="1016"/>
                  </a:cubicBezTo>
                  <a:cubicBezTo>
                    <a:pt x="1788" y="1028"/>
                    <a:pt x="1770" y="1041"/>
                    <a:pt x="1751" y="1053"/>
                  </a:cubicBezTo>
                  <a:cubicBezTo>
                    <a:pt x="1733" y="1064"/>
                    <a:pt x="1715" y="1076"/>
                    <a:pt x="1696" y="1088"/>
                  </a:cubicBezTo>
                  <a:cubicBezTo>
                    <a:pt x="1694" y="1085"/>
                    <a:pt x="1692" y="1082"/>
                    <a:pt x="1690" y="1078"/>
                  </a:cubicBezTo>
                  <a:cubicBezTo>
                    <a:pt x="1710" y="1060"/>
                    <a:pt x="1730" y="1042"/>
                    <a:pt x="1749" y="1023"/>
                  </a:cubicBezTo>
                  <a:cubicBezTo>
                    <a:pt x="1758" y="1014"/>
                    <a:pt x="1767" y="1004"/>
                    <a:pt x="1775" y="994"/>
                  </a:cubicBezTo>
                  <a:cubicBezTo>
                    <a:pt x="1786" y="995"/>
                    <a:pt x="1797" y="997"/>
                    <a:pt x="1807" y="1000"/>
                  </a:cubicBezTo>
                  <a:close/>
                  <a:moveTo>
                    <a:pt x="1700" y="1148"/>
                  </a:moveTo>
                  <a:cubicBezTo>
                    <a:pt x="1695" y="1143"/>
                    <a:pt x="1690" y="1139"/>
                    <a:pt x="1685" y="1135"/>
                  </a:cubicBezTo>
                  <a:cubicBezTo>
                    <a:pt x="1686" y="1134"/>
                    <a:pt x="1688" y="1133"/>
                    <a:pt x="1689" y="1132"/>
                  </a:cubicBezTo>
                  <a:cubicBezTo>
                    <a:pt x="1693" y="1137"/>
                    <a:pt x="1696" y="1143"/>
                    <a:pt x="1700" y="1148"/>
                  </a:cubicBezTo>
                  <a:close/>
                  <a:moveTo>
                    <a:pt x="1658" y="1113"/>
                  </a:moveTo>
                  <a:cubicBezTo>
                    <a:pt x="1656" y="1112"/>
                    <a:pt x="1655" y="1110"/>
                    <a:pt x="1653" y="1109"/>
                  </a:cubicBezTo>
                  <a:cubicBezTo>
                    <a:pt x="1658" y="1105"/>
                    <a:pt x="1663" y="1102"/>
                    <a:pt x="1668" y="1098"/>
                  </a:cubicBezTo>
                  <a:cubicBezTo>
                    <a:pt x="1669" y="1100"/>
                    <a:pt x="1670" y="1102"/>
                    <a:pt x="1671" y="1104"/>
                  </a:cubicBezTo>
                  <a:cubicBezTo>
                    <a:pt x="1667" y="1107"/>
                    <a:pt x="1662" y="1110"/>
                    <a:pt x="1658" y="1113"/>
                  </a:cubicBezTo>
                  <a:close/>
                  <a:moveTo>
                    <a:pt x="1398" y="1132"/>
                  </a:moveTo>
                  <a:cubicBezTo>
                    <a:pt x="1399" y="1133"/>
                    <a:pt x="1401" y="1134"/>
                    <a:pt x="1402" y="1135"/>
                  </a:cubicBezTo>
                  <a:cubicBezTo>
                    <a:pt x="1397" y="1139"/>
                    <a:pt x="1392" y="1143"/>
                    <a:pt x="1387" y="1148"/>
                  </a:cubicBezTo>
                  <a:cubicBezTo>
                    <a:pt x="1391" y="1143"/>
                    <a:pt x="1394" y="1137"/>
                    <a:pt x="1398" y="1132"/>
                  </a:cubicBezTo>
                  <a:close/>
                  <a:moveTo>
                    <a:pt x="1416" y="1104"/>
                  </a:moveTo>
                  <a:cubicBezTo>
                    <a:pt x="1417" y="1102"/>
                    <a:pt x="1418" y="1100"/>
                    <a:pt x="1419" y="1098"/>
                  </a:cubicBezTo>
                  <a:cubicBezTo>
                    <a:pt x="1424" y="1102"/>
                    <a:pt x="1429" y="1105"/>
                    <a:pt x="1434" y="1109"/>
                  </a:cubicBezTo>
                  <a:cubicBezTo>
                    <a:pt x="1432" y="1110"/>
                    <a:pt x="1431" y="1112"/>
                    <a:pt x="1429" y="1113"/>
                  </a:cubicBezTo>
                  <a:cubicBezTo>
                    <a:pt x="1425" y="1110"/>
                    <a:pt x="1420" y="1107"/>
                    <a:pt x="1416" y="1104"/>
                  </a:cubicBezTo>
                  <a:close/>
                  <a:moveTo>
                    <a:pt x="1655" y="1007"/>
                  </a:moveTo>
                  <a:cubicBezTo>
                    <a:pt x="1671" y="1002"/>
                    <a:pt x="1687" y="998"/>
                    <a:pt x="1704" y="995"/>
                  </a:cubicBezTo>
                  <a:cubicBezTo>
                    <a:pt x="1692" y="1009"/>
                    <a:pt x="1680" y="1023"/>
                    <a:pt x="1668" y="1036"/>
                  </a:cubicBezTo>
                  <a:cubicBezTo>
                    <a:pt x="1663" y="1027"/>
                    <a:pt x="1659" y="1017"/>
                    <a:pt x="1655" y="1007"/>
                  </a:cubicBezTo>
                  <a:close/>
                  <a:moveTo>
                    <a:pt x="1644" y="1060"/>
                  </a:moveTo>
                  <a:cubicBezTo>
                    <a:pt x="1637" y="1068"/>
                    <a:pt x="1629" y="1076"/>
                    <a:pt x="1620" y="1083"/>
                  </a:cubicBezTo>
                  <a:cubicBezTo>
                    <a:pt x="1603" y="1070"/>
                    <a:pt x="1586" y="1058"/>
                    <a:pt x="1568" y="1047"/>
                  </a:cubicBezTo>
                  <a:cubicBezTo>
                    <a:pt x="1585" y="1037"/>
                    <a:pt x="1601" y="1029"/>
                    <a:pt x="1618" y="1022"/>
                  </a:cubicBezTo>
                  <a:cubicBezTo>
                    <a:pt x="1627" y="1034"/>
                    <a:pt x="1636" y="1047"/>
                    <a:pt x="1644" y="1060"/>
                  </a:cubicBezTo>
                  <a:close/>
                  <a:moveTo>
                    <a:pt x="1481" y="913"/>
                  </a:moveTo>
                  <a:cubicBezTo>
                    <a:pt x="1488" y="897"/>
                    <a:pt x="1494" y="881"/>
                    <a:pt x="1499" y="865"/>
                  </a:cubicBezTo>
                  <a:cubicBezTo>
                    <a:pt x="1506" y="873"/>
                    <a:pt x="1513" y="880"/>
                    <a:pt x="1519" y="888"/>
                  </a:cubicBezTo>
                  <a:cubicBezTo>
                    <a:pt x="1505" y="909"/>
                    <a:pt x="1492" y="930"/>
                    <a:pt x="1477" y="951"/>
                  </a:cubicBezTo>
                  <a:cubicBezTo>
                    <a:pt x="1479" y="938"/>
                    <a:pt x="1481" y="926"/>
                    <a:pt x="1481" y="913"/>
                  </a:cubicBezTo>
                  <a:close/>
                  <a:moveTo>
                    <a:pt x="1475" y="840"/>
                  </a:moveTo>
                  <a:cubicBezTo>
                    <a:pt x="1481" y="845"/>
                    <a:pt x="1487" y="851"/>
                    <a:pt x="1492" y="857"/>
                  </a:cubicBezTo>
                  <a:cubicBezTo>
                    <a:pt x="1488" y="869"/>
                    <a:pt x="1486" y="882"/>
                    <a:pt x="1482" y="894"/>
                  </a:cubicBezTo>
                  <a:cubicBezTo>
                    <a:pt x="1482" y="876"/>
                    <a:pt x="1479" y="858"/>
                    <a:pt x="1475" y="840"/>
                  </a:cubicBezTo>
                  <a:close/>
                  <a:moveTo>
                    <a:pt x="1569" y="621"/>
                  </a:moveTo>
                  <a:cubicBezTo>
                    <a:pt x="1569" y="620"/>
                    <a:pt x="1569" y="619"/>
                    <a:pt x="1569" y="619"/>
                  </a:cubicBezTo>
                  <a:cubicBezTo>
                    <a:pt x="1569" y="619"/>
                    <a:pt x="1569" y="620"/>
                    <a:pt x="1569" y="620"/>
                  </a:cubicBezTo>
                  <a:cubicBezTo>
                    <a:pt x="1569" y="620"/>
                    <a:pt x="1569" y="621"/>
                    <a:pt x="1569" y="621"/>
                  </a:cubicBezTo>
                  <a:close/>
                  <a:moveTo>
                    <a:pt x="1585" y="552"/>
                  </a:moveTo>
                  <a:cubicBezTo>
                    <a:pt x="1587" y="544"/>
                    <a:pt x="1588" y="535"/>
                    <a:pt x="1590" y="527"/>
                  </a:cubicBezTo>
                  <a:cubicBezTo>
                    <a:pt x="1604" y="526"/>
                    <a:pt x="1616" y="521"/>
                    <a:pt x="1627" y="513"/>
                  </a:cubicBezTo>
                  <a:cubicBezTo>
                    <a:pt x="1623" y="548"/>
                    <a:pt x="1609" y="581"/>
                    <a:pt x="1584" y="606"/>
                  </a:cubicBezTo>
                  <a:cubicBezTo>
                    <a:pt x="1584" y="588"/>
                    <a:pt x="1584" y="570"/>
                    <a:pt x="1585" y="552"/>
                  </a:cubicBezTo>
                  <a:close/>
                  <a:moveTo>
                    <a:pt x="1594" y="511"/>
                  </a:moveTo>
                  <a:cubicBezTo>
                    <a:pt x="1598" y="492"/>
                    <a:pt x="1601" y="471"/>
                    <a:pt x="1605" y="452"/>
                  </a:cubicBezTo>
                  <a:cubicBezTo>
                    <a:pt x="1631" y="480"/>
                    <a:pt x="1629" y="521"/>
                    <a:pt x="1594" y="511"/>
                  </a:cubicBezTo>
                  <a:close/>
                  <a:moveTo>
                    <a:pt x="1560" y="427"/>
                  </a:moveTo>
                  <a:cubicBezTo>
                    <a:pt x="1564" y="428"/>
                    <a:pt x="1567" y="428"/>
                    <a:pt x="1570" y="429"/>
                  </a:cubicBezTo>
                  <a:cubicBezTo>
                    <a:pt x="1570" y="432"/>
                    <a:pt x="1570" y="435"/>
                    <a:pt x="1569" y="438"/>
                  </a:cubicBezTo>
                  <a:cubicBezTo>
                    <a:pt x="1569" y="450"/>
                    <a:pt x="1568" y="462"/>
                    <a:pt x="1568" y="474"/>
                  </a:cubicBezTo>
                  <a:cubicBezTo>
                    <a:pt x="1566" y="488"/>
                    <a:pt x="1564" y="501"/>
                    <a:pt x="1562" y="514"/>
                  </a:cubicBezTo>
                  <a:cubicBezTo>
                    <a:pt x="1558" y="517"/>
                    <a:pt x="1555" y="519"/>
                    <a:pt x="1553" y="519"/>
                  </a:cubicBezTo>
                  <a:cubicBezTo>
                    <a:pt x="1556" y="520"/>
                    <a:pt x="1558" y="521"/>
                    <a:pt x="1561" y="521"/>
                  </a:cubicBezTo>
                  <a:cubicBezTo>
                    <a:pt x="1555" y="559"/>
                    <a:pt x="1550" y="597"/>
                    <a:pt x="1544" y="633"/>
                  </a:cubicBezTo>
                  <a:cubicBezTo>
                    <a:pt x="1537" y="597"/>
                    <a:pt x="1532" y="559"/>
                    <a:pt x="1526" y="521"/>
                  </a:cubicBezTo>
                  <a:cubicBezTo>
                    <a:pt x="1529" y="521"/>
                    <a:pt x="1531" y="520"/>
                    <a:pt x="1533" y="519"/>
                  </a:cubicBezTo>
                  <a:cubicBezTo>
                    <a:pt x="1532" y="519"/>
                    <a:pt x="1529" y="517"/>
                    <a:pt x="1525" y="514"/>
                  </a:cubicBezTo>
                  <a:cubicBezTo>
                    <a:pt x="1523" y="501"/>
                    <a:pt x="1521" y="488"/>
                    <a:pt x="1519" y="474"/>
                  </a:cubicBezTo>
                  <a:cubicBezTo>
                    <a:pt x="1519" y="462"/>
                    <a:pt x="1518" y="450"/>
                    <a:pt x="1518" y="438"/>
                  </a:cubicBezTo>
                  <a:cubicBezTo>
                    <a:pt x="1517" y="435"/>
                    <a:pt x="1517" y="432"/>
                    <a:pt x="1517" y="429"/>
                  </a:cubicBezTo>
                  <a:cubicBezTo>
                    <a:pt x="1520" y="428"/>
                    <a:pt x="1523" y="428"/>
                    <a:pt x="1527" y="427"/>
                  </a:cubicBezTo>
                  <a:cubicBezTo>
                    <a:pt x="1532" y="426"/>
                    <a:pt x="1538" y="426"/>
                    <a:pt x="1544" y="426"/>
                  </a:cubicBezTo>
                  <a:cubicBezTo>
                    <a:pt x="1549" y="426"/>
                    <a:pt x="1555" y="426"/>
                    <a:pt x="1560" y="427"/>
                  </a:cubicBezTo>
                  <a:close/>
                  <a:moveTo>
                    <a:pt x="1493" y="511"/>
                  </a:moveTo>
                  <a:cubicBezTo>
                    <a:pt x="1458" y="521"/>
                    <a:pt x="1456" y="480"/>
                    <a:pt x="1482" y="452"/>
                  </a:cubicBezTo>
                  <a:cubicBezTo>
                    <a:pt x="1486" y="471"/>
                    <a:pt x="1489" y="492"/>
                    <a:pt x="1493" y="511"/>
                  </a:cubicBezTo>
                  <a:close/>
                  <a:moveTo>
                    <a:pt x="1497" y="527"/>
                  </a:moveTo>
                  <a:cubicBezTo>
                    <a:pt x="1499" y="535"/>
                    <a:pt x="1500" y="544"/>
                    <a:pt x="1502" y="552"/>
                  </a:cubicBezTo>
                  <a:cubicBezTo>
                    <a:pt x="1503" y="570"/>
                    <a:pt x="1503" y="588"/>
                    <a:pt x="1503" y="606"/>
                  </a:cubicBezTo>
                  <a:cubicBezTo>
                    <a:pt x="1479" y="581"/>
                    <a:pt x="1464" y="548"/>
                    <a:pt x="1461" y="513"/>
                  </a:cubicBezTo>
                  <a:cubicBezTo>
                    <a:pt x="1471" y="521"/>
                    <a:pt x="1483" y="526"/>
                    <a:pt x="1497" y="527"/>
                  </a:cubicBezTo>
                  <a:close/>
                  <a:moveTo>
                    <a:pt x="1518" y="619"/>
                  </a:moveTo>
                  <a:cubicBezTo>
                    <a:pt x="1518" y="619"/>
                    <a:pt x="1518" y="620"/>
                    <a:pt x="1518" y="621"/>
                  </a:cubicBezTo>
                  <a:cubicBezTo>
                    <a:pt x="1518" y="621"/>
                    <a:pt x="1518" y="620"/>
                    <a:pt x="1518" y="620"/>
                  </a:cubicBezTo>
                  <a:cubicBezTo>
                    <a:pt x="1518" y="620"/>
                    <a:pt x="1518" y="619"/>
                    <a:pt x="1518" y="619"/>
                  </a:cubicBezTo>
                  <a:close/>
                  <a:moveTo>
                    <a:pt x="1544" y="853"/>
                  </a:moveTo>
                  <a:cubicBezTo>
                    <a:pt x="1535" y="839"/>
                    <a:pt x="1526" y="825"/>
                    <a:pt x="1518" y="811"/>
                  </a:cubicBezTo>
                  <a:cubicBezTo>
                    <a:pt x="1527" y="782"/>
                    <a:pt x="1536" y="753"/>
                    <a:pt x="1544" y="723"/>
                  </a:cubicBezTo>
                  <a:cubicBezTo>
                    <a:pt x="1551" y="753"/>
                    <a:pt x="1560" y="782"/>
                    <a:pt x="1569" y="811"/>
                  </a:cubicBezTo>
                  <a:cubicBezTo>
                    <a:pt x="1561" y="825"/>
                    <a:pt x="1552" y="839"/>
                    <a:pt x="1544" y="853"/>
                  </a:cubicBezTo>
                  <a:close/>
                  <a:moveTo>
                    <a:pt x="1576" y="830"/>
                  </a:moveTo>
                  <a:cubicBezTo>
                    <a:pt x="1577" y="834"/>
                    <a:pt x="1578" y="837"/>
                    <a:pt x="1579" y="840"/>
                  </a:cubicBezTo>
                  <a:cubicBezTo>
                    <a:pt x="1570" y="849"/>
                    <a:pt x="1561" y="858"/>
                    <a:pt x="1553" y="867"/>
                  </a:cubicBezTo>
                  <a:cubicBezTo>
                    <a:pt x="1552" y="866"/>
                    <a:pt x="1552" y="865"/>
                    <a:pt x="1551" y="864"/>
                  </a:cubicBezTo>
                  <a:cubicBezTo>
                    <a:pt x="1559" y="853"/>
                    <a:pt x="1568" y="842"/>
                    <a:pt x="1576" y="830"/>
                  </a:cubicBezTo>
                  <a:close/>
                  <a:moveTo>
                    <a:pt x="1536" y="864"/>
                  </a:moveTo>
                  <a:cubicBezTo>
                    <a:pt x="1535" y="865"/>
                    <a:pt x="1535" y="866"/>
                    <a:pt x="1534" y="867"/>
                  </a:cubicBezTo>
                  <a:cubicBezTo>
                    <a:pt x="1526" y="858"/>
                    <a:pt x="1517" y="849"/>
                    <a:pt x="1508" y="840"/>
                  </a:cubicBezTo>
                  <a:cubicBezTo>
                    <a:pt x="1509" y="837"/>
                    <a:pt x="1510" y="834"/>
                    <a:pt x="1511" y="830"/>
                  </a:cubicBezTo>
                  <a:cubicBezTo>
                    <a:pt x="1520" y="842"/>
                    <a:pt x="1528" y="853"/>
                    <a:pt x="1536" y="864"/>
                  </a:cubicBezTo>
                  <a:close/>
                  <a:moveTo>
                    <a:pt x="1542" y="876"/>
                  </a:moveTo>
                  <a:cubicBezTo>
                    <a:pt x="1543" y="876"/>
                    <a:pt x="1543" y="875"/>
                    <a:pt x="1544" y="874"/>
                  </a:cubicBezTo>
                  <a:cubicBezTo>
                    <a:pt x="1544" y="875"/>
                    <a:pt x="1544" y="876"/>
                    <a:pt x="1545" y="876"/>
                  </a:cubicBezTo>
                  <a:cubicBezTo>
                    <a:pt x="1544" y="877"/>
                    <a:pt x="1544" y="877"/>
                    <a:pt x="1544" y="878"/>
                  </a:cubicBezTo>
                  <a:cubicBezTo>
                    <a:pt x="1543" y="877"/>
                    <a:pt x="1543" y="877"/>
                    <a:pt x="1542" y="876"/>
                  </a:cubicBezTo>
                  <a:close/>
                  <a:moveTo>
                    <a:pt x="1588" y="865"/>
                  </a:moveTo>
                  <a:cubicBezTo>
                    <a:pt x="1594" y="881"/>
                    <a:pt x="1599" y="897"/>
                    <a:pt x="1606" y="913"/>
                  </a:cubicBezTo>
                  <a:cubicBezTo>
                    <a:pt x="1606" y="926"/>
                    <a:pt x="1608" y="938"/>
                    <a:pt x="1610" y="951"/>
                  </a:cubicBezTo>
                  <a:cubicBezTo>
                    <a:pt x="1595" y="930"/>
                    <a:pt x="1582" y="909"/>
                    <a:pt x="1568" y="888"/>
                  </a:cubicBezTo>
                  <a:cubicBezTo>
                    <a:pt x="1574" y="880"/>
                    <a:pt x="1581" y="873"/>
                    <a:pt x="1588" y="865"/>
                  </a:cubicBezTo>
                  <a:close/>
                  <a:moveTo>
                    <a:pt x="1595" y="857"/>
                  </a:moveTo>
                  <a:cubicBezTo>
                    <a:pt x="1600" y="851"/>
                    <a:pt x="1606" y="845"/>
                    <a:pt x="1612" y="840"/>
                  </a:cubicBezTo>
                  <a:cubicBezTo>
                    <a:pt x="1608" y="858"/>
                    <a:pt x="1605" y="876"/>
                    <a:pt x="1605" y="894"/>
                  </a:cubicBezTo>
                  <a:cubicBezTo>
                    <a:pt x="1601" y="882"/>
                    <a:pt x="1599" y="869"/>
                    <a:pt x="1595" y="857"/>
                  </a:cubicBezTo>
                  <a:close/>
                  <a:moveTo>
                    <a:pt x="1613" y="961"/>
                  </a:moveTo>
                  <a:cubicBezTo>
                    <a:pt x="1613" y="964"/>
                    <a:pt x="1614" y="966"/>
                    <a:pt x="1614" y="968"/>
                  </a:cubicBezTo>
                  <a:cubicBezTo>
                    <a:pt x="1609" y="960"/>
                    <a:pt x="1604" y="953"/>
                    <a:pt x="1598" y="945"/>
                  </a:cubicBezTo>
                  <a:cubicBezTo>
                    <a:pt x="1603" y="951"/>
                    <a:pt x="1608" y="956"/>
                    <a:pt x="1613" y="961"/>
                  </a:cubicBezTo>
                  <a:close/>
                  <a:moveTo>
                    <a:pt x="1600" y="818"/>
                  </a:moveTo>
                  <a:cubicBezTo>
                    <a:pt x="1596" y="822"/>
                    <a:pt x="1592" y="826"/>
                    <a:pt x="1588" y="831"/>
                  </a:cubicBezTo>
                  <a:cubicBezTo>
                    <a:pt x="1587" y="827"/>
                    <a:pt x="1585" y="823"/>
                    <a:pt x="1584" y="819"/>
                  </a:cubicBezTo>
                  <a:cubicBezTo>
                    <a:pt x="1591" y="810"/>
                    <a:pt x="1597" y="801"/>
                    <a:pt x="1604" y="792"/>
                  </a:cubicBezTo>
                  <a:cubicBezTo>
                    <a:pt x="1606" y="798"/>
                    <a:pt x="1608" y="804"/>
                    <a:pt x="1610" y="811"/>
                  </a:cubicBezTo>
                  <a:cubicBezTo>
                    <a:pt x="1607" y="813"/>
                    <a:pt x="1603" y="816"/>
                    <a:pt x="1600" y="818"/>
                  </a:cubicBezTo>
                  <a:close/>
                  <a:moveTo>
                    <a:pt x="1578" y="797"/>
                  </a:moveTo>
                  <a:cubicBezTo>
                    <a:pt x="1569" y="760"/>
                    <a:pt x="1561" y="722"/>
                    <a:pt x="1553" y="685"/>
                  </a:cubicBezTo>
                  <a:cubicBezTo>
                    <a:pt x="1556" y="673"/>
                    <a:pt x="1559" y="662"/>
                    <a:pt x="1562" y="651"/>
                  </a:cubicBezTo>
                  <a:cubicBezTo>
                    <a:pt x="1565" y="651"/>
                    <a:pt x="1569" y="651"/>
                    <a:pt x="1572" y="651"/>
                  </a:cubicBezTo>
                  <a:cubicBezTo>
                    <a:pt x="1577" y="691"/>
                    <a:pt x="1585" y="730"/>
                    <a:pt x="1596" y="768"/>
                  </a:cubicBezTo>
                  <a:cubicBezTo>
                    <a:pt x="1590" y="778"/>
                    <a:pt x="1584" y="787"/>
                    <a:pt x="1578" y="797"/>
                  </a:cubicBezTo>
                  <a:close/>
                  <a:moveTo>
                    <a:pt x="1586" y="651"/>
                  </a:moveTo>
                  <a:cubicBezTo>
                    <a:pt x="1605" y="650"/>
                    <a:pt x="1624" y="647"/>
                    <a:pt x="1642" y="642"/>
                  </a:cubicBezTo>
                  <a:cubicBezTo>
                    <a:pt x="1659" y="637"/>
                    <a:pt x="1676" y="628"/>
                    <a:pt x="1692" y="616"/>
                  </a:cubicBezTo>
                  <a:cubicBezTo>
                    <a:pt x="1660" y="663"/>
                    <a:pt x="1631" y="711"/>
                    <a:pt x="1602" y="759"/>
                  </a:cubicBezTo>
                  <a:cubicBezTo>
                    <a:pt x="1595" y="724"/>
                    <a:pt x="1589" y="687"/>
                    <a:pt x="1586" y="651"/>
                  </a:cubicBezTo>
                  <a:close/>
                  <a:moveTo>
                    <a:pt x="1598" y="641"/>
                  </a:moveTo>
                  <a:cubicBezTo>
                    <a:pt x="1593" y="642"/>
                    <a:pt x="1590" y="641"/>
                    <a:pt x="1586" y="641"/>
                  </a:cubicBezTo>
                  <a:cubicBezTo>
                    <a:pt x="1586" y="640"/>
                    <a:pt x="1586" y="639"/>
                    <a:pt x="1586" y="637"/>
                  </a:cubicBezTo>
                  <a:cubicBezTo>
                    <a:pt x="1613" y="625"/>
                    <a:pt x="1636" y="602"/>
                    <a:pt x="1645" y="565"/>
                  </a:cubicBezTo>
                  <a:cubicBezTo>
                    <a:pt x="1653" y="537"/>
                    <a:pt x="1654" y="512"/>
                    <a:pt x="1646" y="489"/>
                  </a:cubicBezTo>
                  <a:cubicBezTo>
                    <a:pt x="1650" y="481"/>
                    <a:pt x="1652" y="471"/>
                    <a:pt x="1651" y="461"/>
                  </a:cubicBezTo>
                  <a:cubicBezTo>
                    <a:pt x="1651" y="437"/>
                    <a:pt x="1634" y="424"/>
                    <a:pt x="1612" y="417"/>
                  </a:cubicBezTo>
                  <a:cubicBezTo>
                    <a:pt x="1621" y="372"/>
                    <a:pt x="1632" y="329"/>
                    <a:pt x="1650" y="290"/>
                  </a:cubicBezTo>
                  <a:cubicBezTo>
                    <a:pt x="1775" y="390"/>
                    <a:pt x="1801" y="618"/>
                    <a:pt x="1598" y="641"/>
                  </a:cubicBezTo>
                  <a:close/>
                  <a:moveTo>
                    <a:pt x="1572" y="413"/>
                  </a:moveTo>
                  <a:cubicBezTo>
                    <a:pt x="1562" y="413"/>
                    <a:pt x="1553" y="414"/>
                    <a:pt x="1544" y="415"/>
                  </a:cubicBezTo>
                  <a:cubicBezTo>
                    <a:pt x="1534" y="414"/>
                    <a:pt x="1525" y="413"/>
                    <a:pt x="1515" y="413"/>
                  </a:cubicBezTo>
                  <a:cubicBezTo>
                    <a:pt x="1510" y="361"/>
                    <a:pt x="1500" y="311"/>
                    <a:pt x="1481" y="262"/>
                  </a:cubicBezTo>
                  <a:cubicBezTo>
                    <a:pt x="1501" y="253"/>
                    <a:pt x="1521" y="247"/>
                    <a:pt x="1544" y="244"/>
                  </a:cubicBezTo>
                  <a:cubicBezTo>
                    <a:pt x="1566" y="247"/>
                    <a:pt x="1586" y="253"/>
                    <a:pt x="1606" y="262"/>
                  </a:cubicBezTo>
                  <a:cubicBezTo>
                    <a:pt x="1587" y="311"/>
                    <a:pt x="1577" y="361"/>
                    <a:pt x="1572" y="413"/>
                  </a:cubicBezTo>
                  <a:close/>
                  <a:moveTo>
                    <a:pt x="1475" y="417"/>
                  </a:moveTo>
                  <a:cubicBezTo>
                    <a:pt x="1453" y="424"/>
                    <a:pt x="1437" y="437"/>
                    <a:pt x="1436" y="461"/>
                  </a:cubicBezTo>
                  <a:cubicBezTo>
                    <a:pt x="1435" y="471"/>
                    <a:pt x="1437" y="481"/>
                    <a:pt x="1441" y="489"/>
                  </a:cubicBezTo>
                  <a:cubicBezTo>
                    <a:pt x="1433" y="512"/>
                    <a:pt x="1434" y="537"/>
                    <a:pt x="1442" y="565"/>
                  </a:cubicBezTo>
                  <a:cubicBezTo>
                    <a:pt x="1451" y="602"/>
                    <a:pt x="1474" y="625"/>
                    <a:pt x="1501" y="637"/>
                  </a:cubicBezTo>
                  <a:cubicBezTo>
                    <a:pt x="1501" y="639"/>
                    <a:pt x="1501" y="640"/>
                    <a:pt x="1501" y="641"/>
                  </a:cubicBezTo>
                  <a:cubicBezTo>
                    <a:pt x="1497" y="641"/>
                    <a:pt x="1494" y="642"/>
                    <a:pt x="1489" y="641"/>
                  </a:cubicBezTo>
                  <a:cubicBezTo>
                    <a:pt x="1287" y="618"/>
                    <a:pt x="1312" y="390"/>
                    <a:pt x="1437" y="290"/>
                  </a:cubicBezTo>
                  <a:cubicBezTo>
                    <a:pt x="1455" y="329"/>
                    <a:pt x="1466" y="372"/>
                    <a:pt x="1475" y="417"/>
                  </a:cubicBezTo>
                  <a:close/>
                  <a:moveTo>
                    <a:pt x="1445" y="642"/>
                  </a:moveTo>
                  <a:cubicBezTo>
                    <a:pt x="1463" y="647"/>
                    <a:pt x="1482" y="650"/>
                    <a:pt x="1501" y="651"/>
                  </a:cubicBezTo>
                  <a:cubicBezTo>
                    <a:pt x="1498" y="687"/>
                    <a:pt x="1492" y="724"/>
                    <a:pt x="1485" y="759"/>
                  </a:cubicBezTo>
                  <a:cubicBezTo>
                    <a:pt x="1456" y="711"/>
                    <a:pt x="1427" y="663"/>
                    <a:pt x="1396" y="616"/>
                  </a:cubicBezTo>
                  <a:cubicBezTo>
                    <a:pt x="1411" y="628"/>
                    <a:pt x="1428" y="637"/>
                    <a:pt x="1445" y="642"/>
                  </a:cubicBezTo>
                  <a:close/>
                  <a:moveTo>
                    <a:pt x="1515" y="651"/>
                  </a:moveTo>
                  <a:cubicBezTo>
                    <a:pt x="1518" y="651"/>
                    <a:pt x="1522" y="651"/>
                    <a:pt x="1525" y="651"/>
                  </a:cubicBezTo>
                  <a:cubicBezTo>
                    <a:pt x="1528" y="662"/>
                    <a:pt x="1531" y="673"/>
                    <a:pt x="1534" y="685"/>
                  </a:cubicBezTo>
                  <a:cubicBezTo>
                    <a:pt x="1526" y="722"/>
                    <a:pt x="1518" y="760"/>
                    <a:pt x="1509" y="797"/>
                  </a:cubicBezTo>
                  <a:cubicBezTo>
                    <a:pt x="1503" y="787"/>
                    <a:pt x="1497" y="778"/>
                    <a:pt x="1491" y="768"/>
                  </a:cubicBezTo>
                  <a:cubicBezTo>
                    <a:pt x="1502" y="730"/>
                    <a:pt x="1510" y="691"/>
                    <a:pt x="1515" y="651"/>
                  </a:cubicBezTo>
                  <a:close/>
                  <a:moveTo>
                    <a:pt x="1503" y="819"/>
                  </a:moveTo>
                  <a:cubicBezTo>
                    <a:pt x="1502" y="823"/>
                    <a:pt x="1501" y="827"/>
                    <a:pt x="1499" y="831"/>
                  </a:cubicBezTo>
                  <a:cubicBezTo>
                    <a:pt x="1495" y="826"/>
                    <a:pt x="1491" y="822"/>
                    <a:pt x="1487" y="818"/>
                  </a:cubicBezTo>
                  <a:cubicBezTo>
                    <a:pt x="1484" y="816"/>
                    <a:pt x="1480" y="813"/>
                    <a:pt x="1477" y="811"/>
                  </a:cubicBezTo>
                  <a:cubicBezTo>
                    <a:pt x="1479" y="804"/>
                    <a:pt x="1481" y="798"/>
                    <a:pt x="1483" y="792"/>
                  </a:cubicBezTo>
                  <a:cubicBezTo>
                    <a:pt x="1490" y="801"/>
                    <a:pt x="1496" y="810"/>
                    <a:pt x="1503" y="819"/>
                  </a:cubicBezTo>
                  <a:close/>
                  <a:moveTo>
                    <a:pt x="1474" y="961"/>
                  </a:moveTo>
                  <a:cubicBezTo>
                    <a:pt x="1479" y="956"/>
                    <a:pt x="1484" y="951"/>
                    <a:pt x="1489" y="945"/>
                  </a:cubicBezTo>
                  <a:cubicBezTo>
                    <a:pt x="1483" y="953"/>
                    <a:pt x="1478" y="960"/>
                    <a:pt x="1473" y="968"/>
                  </a:cubicBezTo>
                  <a:cubicBezTo>
                    <a:pt x="1473" y="966"/>
                    <a:pt x="1474" y="964"/>
                    <a:pt x="1474" y="961"/>
                  </a:cubicBezTo>
                  <a:close/>
                  <a:moveTo>
                    <a:pt x="1544" y="920"/>
                  </a:moveTo>
                  <a:cubicBezTo>
                    <a:pt x="1566" y="950"/>
                    <a:pt x="1586" y="979"/>
                    <a:pt x="1603" y="1001"/>
                  </a:cubicBezTo>
                  <a:cubicBezTo>
                    <a:pt x="1583" y="1009"/>
                    <a:pt x="1563" y="1019"/>
                    <a:pt x="1544" y="1031"/>
                  </a:cubicBezTo>
                  <a:cubicBezTo>
                    <a:pt x="1524" y="1019"/>
                    <a:pt x="1504" y="1009"/>
                    <a:pt x="1484" y="1001"/>
                  </a:cubicBezTo>
                  <a:cubicBezTo>
                    <a:pt x="1501" y="979"/>
                    <a:pt x="1521" y="950"/>
                    <a:pt x="1544" y="920"/>
                  </a:cubicBezTo>
                  <a:close/>
                  <a:moveTo>
                    <a:pt x="1519" y="1047"/>
                  </a:moveTo>
                  <a:cubicBezTo>
                    <a:pt x="1501" y="1058"/>
                    <a:pt x="1484" y="1070"/>
                    <a:pt x="1467" y="1083"/>
                  </a:cubicBezTo>
                  <a:cubicBezTo>
                    <a:pt x="1458" y="1076"/>
                    <a:pt x="1451" y="1068"/>
                    <a:pt x="1442" y="1060"/>
                  </a:cubicBezTo>
                  <a:cubicBezTo>
                    <a:pt x="1451" y="1047"/>
                    <a:pt x="1460" y="1034"/>
                    <a:pt x="1469" y="1022"/>
                  </a:cubicBezTo>
                  <a:cubicBezTo>
                    <a:pt x="1486" y="1029"/>
                    <a:pt x="1502" y="1037"/>
                    <a:pt x="1519" y="1047"/>
                  </a:cubicBezTo>
                  <a:close/>
                  <a:moveTo>
                    <a:pt x="1419" y="1036"/>
                  </a:moveTo>
                  <a:cubicBezTo>
                    <a:pt x="1407" y="1023"/>
                    <a:pt x="1395" y="1009"/>
                    <a:pt x="1383" y="995"/>
                  </a:cubicBezTo>
                  <a:cubicBezTo>
                    <a:pt x="1400" y="998"/>
                    <a:pt x="1416" y="1002"/>
                    <a:pt x="1432" y="1007"/>
                  </a:cubicBezTo>
                  <a:cubicBezTo>
                    <a:pt x="1428" y="1017"/>
                    <a:pt x="1424" y="1027"/>
                    <a:pt x="1419" y="1036"/>
                  </a:cubicBezTo>
                  <a:close/>
                  <a:moveTo>
                    <a:pt x="1456" y="1126"/>
                  </a:moveTo>
                  <a:cubicBezTo>
                    <a:pt x="1468" y="1135"/>
                    <a:pt x="1480" y="1145"/>
                    <a:pt x="1492" y="1153"/>
                  </a:cubicBezTo>
                  <a:cubicBezTo>
                    <a:pt x="1479" y="1145"/>
                    <a:pt x="1466" y="1137"/>
                    <a:pt x="1453" y="1128"/>
                  </a:cubicBezTo>
                  <a:cubicBezTo>
                    <a:pt x="1454" y="1127"/>
                    <a:pt x="1455" y="1127"/>
                    <a:pt x="1456" y="1126"/>
                  </a:cubicBezTo>
                  <a:close/>
                  <a:moveTo>
                    <a:pt x="1488" y="1101"/>
                  </a:moveTo>
                  <a:cubicBezTo>
                    <a:pt x="1506" y="1087"/>
                    <a:pt x="1525" y="1074"/>
                    <a:pt x="1544" y="1061"/>
                  </a:cubicBezTo>
                  <a:cubicBezTo>
                    <a:pt x="1562" y="1074"/>
                    <a:pt x="1581" y="1087"/>
                    <a:pt x="1599" y="1101"/>
                  </a:cubicBezTo>
                  <a:cubicBezTo>
                    <a:pt x="1581" y="1116"/>
                    <a:pt x="1563" y="1130"/>
                    <a:pt x="1544" y="1142"/>
                  </a:cubicBezTo>
                  <a:cubicBezTo>
                    <a:pt x="1524" y="1130"/>
                    <a:pt x="1506" y="1116"/>
                    <a:pt x="1488" y="1101"/>
                  </a:cubicBezTo>
                  <a:close/>
                  <a:moveTo>
                    <a:pt x="1631" y="1126"/>
                  </a:moveTo>
                  <a:cubicBezTo>
                    <a:pt x="1632" y="1127"/>
                    <a:pt x="1633" y="1127"/>
                    <a:pt x="1634" y="1128"/>
                  </a:cubicBezTo>
                  <a:cubicBezTo>
                    <a:pt x="1621" y="1137"/>
                    <a:pt x="1608" y="1145"/>
                    <a:pt x="1595" y="1153"/>
                  </a:cubicBezTo>
                  <a:cubicBezTo>
                    <a:pt x="1607" y="1145"/>
                    <a:pt x="1619" y="1135"/>
                    <a:pt x="1631" y="1126"/>
                  </a:cubicBezTo>
                  <a:close/>
                  <a:moveTo>
                    <a:pt x="1795" y="843"/>
                  </a:moveTo>
                  <a:cubicBezTo>
                    <a:pt x="1776" y="888"/>
                    <a:pt x="1751" y="932"/>
                    <a:pt x="1721" y="973"/>
                  </a:cubicBezTo>
                  <a:cubicBezTo>
                    <a:pt x="1696" y="973"/>
                    <a:pt x="1671" y="978"/>
                    <a:pt x="1647" y="985"/>
                  </a:cubicBezTo>
                  <a:cubicBezTo>
                    <a:pt x="1628" y="929"/>
                    <a:pt x="1622" y="872"/>
                    <a:pt x="1634" y="821"/>
                  </a:cubicBezTo>
                  <a:cubicBezTo>
                    <a:pt x="1652" y="807"/>
                    <a:pt x="1671" y="796"/>
                    <a:pt x="1691" y="790"/>
                  </a:cubicBezTo>
                  <a:cubicBezTo>
                    <a:pt x="1690" y="791"/>
                    <a:pt x="1690" y="791"/>
                    <a:pt x="1690" y="791"/>
                  </a:cubicBezTo>
                  <a:cubicBezTo>
                    <a:pt x="1690" y="791"/>
                    <a:pt x="1691" y="791"/>
                    <a:pt x="1692" y="790"/>
                  </a:cubicBezTo>
                  <a:cubicBezTo>
                    <a:pt x="1710" y="785"/>
                    <a:pt x="1730" y="783"/>
                    <a:pt x="1750" y="788"/>
                  </a:cubicBezTo>
                  <a:cubicBezTo>
                    <a:pt x="1754" y="795"/>
                    <a:pt x="1757" y="803"/>
                    <a:pt x="1755" y="812"/>
                  </a:cubicBezTo>
                  <a:cubicBezTo>
                    <a:pt x="1756" y="817"/>
                    <a:pt x="1778" y="820"/>
                    <a:pt x="1779" y="825"/>
                  </a:cubicBezTo>
                  <a:cubicBezTo>
                    <a:pt x="1778" y="811"/>
                    <a:pt x="1772" y="800"/>
                    <a:pt x="1764" y="793"/>
                  </a:cubicBezTo>
                  <a:cubicBezTo>
                    <a:pt x="1765" y="793"/>
                    <a:pt x="1766" y="793"/>
                    <a:pt x="1768" y="794"/>
                  </a:cubicBezTo>
                  <a:cubicBezTo>
                    <a:pt x="1766" y="792"/>
                    <a:pt x="1764" y="791"/>
                    <a:pt x="1762" y="790"/>
                  </a:cubicBezTo>
                  <a:cubicBezTo>
                    <a:pt x="1750" y="780"/>
                    <a:pt x="1733" y="776"/>
                    <a:pt x="1715" y="776"/>
                  </a:cubicBezTo>
                  <a:cubicBezTo>
                    <a:pt x="1751" y="741"/>
                    <a:pt x="1715" y="717"/>
                    <a:pt x="1680" y="731"/>
                  </a:cubicBezTo>
                  <a:cubicBezTo>
                    <a:pt x="1680" y="731"/>
                    <a:pt x="1680" y="730"/>
                    <a:pt x="1681" y="730"/>
                  </a:cubicBezTo>
                  <a:cubicBezTo>
                    <a:pt x="1678" y="731"/>
                    <a:pt x="1676" y="733"/>
                    <a:pt x="1673" y="734"/>
                  </a:cubicBezTo>
                  <a:cubicBezTo>
                    <a:pt x="1673" y="734"/>
                    <a:pt x="1673" y="734"/>
                    <a:pt x="1672" y="735"/>
                  </a:cubicBezTo>
                  <a:cubicBezTo>
                    <a:pt x="1672" y="735"/>
                    <a:pt x="1672" y="735"/>
                    <a:pt x="1671" y="735"/>
                  </a:cubicBezTo>
                  <a:cubicBezTo>
                    <a:pt x="1667" y="738"/>
                    <a:pt x="1662" y="741"/>
                    <a:pt x="1657" y="743"/>
                  </a:cubicBezTo>
                  <a:cubicBezTo>
                    <a:pt x="1659" y="743"/>
                    <a:pt x="1660" y="743"/>
                    <a:pt x="1662" y="742"/>
                  </a:cubicBezTo>
                  <a:cubicBezTo>
                    <a:pt x="1642" y="758"/>
                    <a:pt x="1631" y="778"/>
                    <a:pt x="1622" y="803"/>
                  </a:cubicBezTo>
                  <a:cubicBezTo>
                    <a:pt x="1618" y="805"/>
                    <a:pt x="1615" y="807"/>
                    <a:pt x="1613" y="809"/>
                  </a:cubicBezTo>
                  <a:cubicBezTo>
                    <a:pt x="1608" y="790"/>
                    <a:pt x="1608" y="790"/>
                    <a:pt x="1608" y="790"/>
                  </a:cubicBezTo>
                  <a:cubicBezTo>
                    <a:pt x="1607" y="789"/>
                    <a:pt x="1607" y="788"/>
                    <a:pt x="1607" y="787"/>
                  </a:cubicBezTo>
                  <a:cubicBezTo>
                    <a:pt x="1627" y="759"/>
                    <a:pt x="1647" y="730"/>
                    <a:pt x="1667" y="702"/>
                  </a:cubicBezTo>
                  <a:cubicBezTo>
                    <a:pt x="1717" y="632"/>
                    <a:pt x="1771" y="564"/>
                    <a:pt x="1831" y="504"/>
                  </a:cubicBezTo>
                  <a:cubicBezTo>
                    <a:pt x="1852" y="619"/>
                    <a:pt x="1834" y="748"/>
                    <a:pt x="1795" y="843"/>
                  </a:cubicBezTo>
                  <a:close/>
                  <a:moveTo>
                    <a:pt x="1701" y="776"/>
                  </a:moveTo>
                  <a:cubicBezTo>
                    <a:pt x="1681" y="779"/>
                    <a:pt x="1661" y="785"/>
                    <a:pt x="1643" y="793"/>
                  </a:cubicBezTo>
                  <a:cubicBezTo>
                    <a:pt x="1650" y="774"/>
                    <a:pt x="1660" y="756"/>
                    <a:pt x="1673" y="740"/>
                  </a:cubicBezTo>
                  <a:cubicBezTo>
                    <a:pt x="1700" y="737"/>
                    <a:pt x="1713" y="755"/>
                    <a:pt x="1701" y="776"/>
                  </a:cubicBezTo>
                  <a:close/>
                  <a:moveTo>
                    <a:pt x="1819" y="452"/>
                  </a:moveTo>
                  <a:cubicBezTo>
                    <a:pt x="1801" y="470"/>
                    <a:pt x="1786" y="490"/>
                    <a:pt x="1769" y="510"/>
                  </a:cubicBezTo>
                  <a:cubicBezTo>
                    <a:pt x="1808" y="401"/>
                    <a:pt x="1747" y="317"/>
                    <a:pt x="1658" y="273"/>
                  </a:cubicBezTo>
                  <a:cubicBezTo>
                    <a:pt x="1659" y="271"/>
                    <a:pt x="1660" y="267"/>
                    <a:pt x="1662" y="264"/>
                  </a:cubicBezTo>
                  <a:cubicBezTo>
                    <a:pt x="1744" y="299"/>
                    <a:pt x="1793" y="368"/>
                    <a:pt x="1819" y="452"/>
                  </a:cubicBezTo>
                  <a:close/>
                  <a:moveTo>
                    <a:pt x="1819" y="110"/>
                  </a:moveTo>
                  <a:cubicBezTo>
                    <a:pt x="1822" y="109"/>
                    <a:pt x="1822" y="116"/>
                    <a:pt x="1818" y="120"/>
                  </a:cubicBezTo>
                  <a:cubicBezTo>
                    <a:pt x="1817" y="120"/>
                    <a:pt x="1816" y="120"/>
                    <a:pt x="1814" y="120"/>
                  </a:cubicBezTo>
                  <a:cubicBezTo>
                    <a:pt x="1797" y="118"/>
                    <a:pt x="1781" y="119"/>
                    <a:pt x="1766" y="121"/>
                  </a:cubicBezTo>
                  <a:cubicBezTo>
                    <a:pt x="1786" y="110"/>
                    <a:pt x="1805" y="104"/>
                    <a:pt x="1819" y="110"/>
                  </a:cubicBezTo>
                  <a:close/>
                  <a:moveTo>
                    <a:pt x="1593" y="245"/>
                  </a:moveTo>
                  <a:cubicBezTo>
                    <a:pt x="1599" y="246"/>
                    <a:pt x="1605" y="247"/>
                    <a:pt x="1611" y="249"/>
                  </a:cubicBezTo>
                  <a:cubicBezTo>
                    <a:pt x="1611" y="251"/>
                    <a:pt x="1610" y="252"/>
                    <a:pt x="1609" y="254"/>
                  </a:cubicBezTo>
                  <a:cubicBezTo>
                    <a:pt x="1591" y="249"/>
                    <a:pt x="1573" y="245"/>
                    <a:pt x="1554" y="243"/>
                  </a:cubicBezTo>
                  <a:cubicBezTo>
                    <a:pt x="1567" y="243"/>
                    <a:pt x="1580" y="243"/>
                    <a:pt x="1593" y="245"/>
                  </a:cubicBezTo>
                  <a:close/>
                  <a:moveTo>
                    <a:pt x="1494" y="245"/>
                  </a:moveTo>
                  <a:cubicBezTo>
                    <a:pt x="1507" y="243"/>
                    <a:pt x="1520" y="243"/>
                    <a:pt x="1533" y="243"/>
                  </a:cubicBezTo>
                  <a:cubicBezTo>
                    <a:pt x="1515" y="245"/>
                    <a:pt x="1496" y="249"/>
                    <a:pt x="1478" y="254"/>
                  </a:cubicBezTo>
                  <a:cubicBezTo>
                    <a:pt x="1477" y="252"/>
                    <a:pt x="1477" y="251"/>
                    <a:pt x="1476" y="249"/>
                  </a:cubicBezTo>
                  <a:cubicBezTo>
                    <a:pt x="1482" y="247"/>
                    <a:pt x="1487" y="246"/>
                    <a:pt x="1494" y="245"/>
                  </a:cubicBezTo>
                  <a:close/>
                  <a:moveTo>
                    <a:pt x="1273" y="120"/>
                  </a:moveTo>
                  <a:cubicBezTo>
                    <a:pt x="1271" y="120"/>
                    <a:pt x="1270" y="120"/>
                    <a:pt x="1269" y="120"/>
                  </a:cubicBezTo>
                  <a:cubicBezTo>
                    <a:pt x="1265" y="116"/>
                    <a:pt x="1265" y="109"/>
                    <a:pt x="1268" y="110"/>
                  </a:cubicBezTo>
                  <a:cubicBezTo>
                    <a:pt x="1282" y="104"/>
                    <a:pt x="1301" y="110"/>
                    <a:pt x="1321" y="121"/>
                  </a:cubicBezTo>
                  <a:cubicBezTo>
                    <a:pt x="1306" y="119"/>
                    <a:pt x="1290" y="118"/>
                    <a:pt x="1273" y="120"/>
                  </a:cubicBezTo>
                  <a:close/>
                  <a:moveTo>
                    <a:pt x="1425" y="264"/>
                  </a:moveTo>
                  <a:cubicBezTo>
                    <a:pt x="1427" y="267"/>
                    <a:pt x="1428" y="271"/>
                    <a:pt x="1429" y="273"/>
                  </a:cubicBezTo>
                  <a:cubicBezTo>
                    <a:pt x="1340" y="317"/>
                    <a:pt x="1279" y="401"/>
                    <a:pt x="1318" y="510"/>
                  </a:cubicBezTo>
                  <a:cubicBezTo>
                    <a:pt x="1302" y="490"/>
                    <a:pt x="1286" y="470"/>
                    <a:pt x="1268" y="452"/>
                  </a:cubicBezTo>
                  <a:cubicBezTo>
                    <a:pt x="1294" y="368"/>
                    <a:pt x="1343" y="299"/>
                    <a:pt x="1425" y="264"/>
                  </a:cubicBezTo>
                  <a:close/>
                  <a:moveTo>
                    <a:pt x="1292" y="843"/>
                  </a:moveTo>
                  <a:cubicBezTo>
                    <a:pt x="1253" y="748"/>
                    <a:pt x="1235" y="619"/>
                    <a:pt x="1256" y="504"/>
                  </a:cubicBezTo>
                  <a:cubicBezTo>
                    <a:pt x="1316" y="564"/>
                    <a:pt x="1370" y="632"/>
                    <a:pt x="1420" y="702"/>
                  </a:cubicBezTo>
                  <a:cubicBezTo>
                    <a:pt x="1440" y="730"/>
                    <a:pt x="1460" y="759"/>
                    <a:pt x="1480" y="787"/>
                  </a:cubicBezTo>
                  <a:cubicBezTo>
                    <a:pt x="1480" y="788"/>
                    <a:pt x="1479" y="789"/>
                    <a:pt x="1479" y="790"/>
                  </a:cubicBezTo>
                  <a:cubicBezTo>
                    <a:pt x="1474" y="809"/>
                    <a:pt x="1474" y="809"/>
                    <a:pt x="1474" y="809"/>
                  </a:cubicBezTo>
                  <a:cubicBezTo>
                    <a:pt x="1472" y="807"/>
                    <a:pt x="1469" y="805"/>
                    <a:pt x="1465" y="803"/>
                  </a:cubicBezTo>
                  <a:cubicBezTo>
                    <a:pt x="1456" y="778"/>
                    <a:pt x="1445" y="758"/>
                    <a:pt x="1425" y="742"/>
                  </a:cubicBezTo>
                  <a:cubicBezTo>
                    <a:pt x="1427" y="743"/>
                    <a:pt x="1428" y="743"/>
                    <a:pt x="1430" y="743"/>
                  </a:cubicBezTo>
                  <a:cubicBezTo>
                    <a:pt x="1425" y="741"/>
                    <a:pt x="1420" y="738"/>
                    <a:pt x="1415" y="735"/>
                  </a:cubicBezTo>
                  <a:cubicBezTo>
                    <a:pt x="1415" y="735"/>
                    <a:pt x="1415" y="735"/>
                    <a:pt x="1415" y="735"/>
                  </a:cubicBezTo>
                  <a:cubicBezTo>
                    <a:pt x="1414" y="734"/>
                    <a:pt x="1414" y="734"/>
                    <a:pt x="1414" y="734"/>
                  </a:cubicBezTo>
                  <a:cubicBezTo>
                    <a:pt x="1411" y="733"/>
                    <a:pt x="1409" y="731"/>
                    <a:pt x="1406" y="730"/>
                  </a:cubicBezTo>
                  <a:cubicBezTo>
                    <a:pt x="1407" y="730"/>
                    <a:pt x="1407" y="731"/>
                    <a:pt x="1407" y="731"/>
                  </a:cubicBezTo>
                  <a:cubicBezTo>
                    <a:pt x="1372" y="717"/>
                    <a:pt x="1336" y="741"/>
                    <a:pt x="1372" y="776"/>
                  </a:cubicBezTo>
                  <a:cubicBezTo>
                    <a:pt x="1354" y="776"/>
                    <a:pt x="1337" y="780"/>
                    <a:pt x="1325" y="790"/>
                  </a:cubicBezTo>
                  <a:cubicBezTo>
                    <a:pt x="1323" y="791"/>
                    <a:pt x="1321" y="792"/>
                    <a:pt x="1319" y="794"/>
                  </a:cubicBezTo>
                  <a:cubicBezTo>
                    <a:pt x="1320" y="793"/>
                    <a:pt x="1322" y="793"/>
                    <a:pt x="1323" y="793"/>
                  </a:cubicBezTo>
                  <a:cubicBezTo>
                    <a:pt x="1315" y="800"/>
                    <a:pt x="1309" y="811"/>
                    <a:pt x="1308" y="825"/>
                  </a:cubicBezTo>
                  <a:cubicBezTo>
                    <a:pt x="1309" y="820"/>
                    <a:pt x="1331" y="817"/>
                    <a:pt x="1332" y="812"/>
                  </a:cubicBezTo>
                  <a:cubicBezTo>
                    <a:pt x="1330" y="803"/>
                    <a:pt x="1333" y="795"/>
                    <a:pt x="1337" y="788"/>
                  </a:cubicBezTo>
                  <a:cubicBezTo>
                    <a:pt x="1357" y="783"/>
                    <a:pt x="1376" y="785"/>
                    <a:pt x="1395" y="790"/>
                  </a:cubicBezTo>
                  <a:cubicBezTo>
                    <a:pt x="1396" y="791"/>
                    <a:pt x="1397" y="791"/>
                    <a:pt x="1397" y="791"/>
                  </a:cubicBezTo>
                  <a:cubicBezTo>
                    <a:pt x="1397" y="791"/>
                    <a:pt x="1397" y="791"/>
                    <a:pt x="1396" y="790"/>
                  </a:cubicBezTo>
                  <a:cubicBezTo>
                    <a:pt x="1416" y="796"/>
                    <a:pt x="1435" y="807"/>
                    <a:pt x="1453" y="821"/>
                  </a:cubicBezTo>
                  <a:cubicBezTo>
                    <a:pt x="1465" y="872"/>
                    <a:pt x="1459" y="929"/>
                    <a:pt x="1440" y="985"/>
                  </a:cubicBezTo>
                  <a:cubicBezTo>
                    <a:pt x="1415" y="978"/>
                    <a:pt x="1391" y="973"/>
                    <a:pt x="1366" y="973"/>
                  </a:cubicBezTo>
                  <a:cubicBezTo>
                    <a:pt x="1336" y="932"/>
                    <a:pt x="1311" y="888"/>
                    <a:pt x="1292" y="843"/>
                  </a:cubicBezTo>
                  <a:close/>
                  <a:moveTo>
                    <a:pt x="1414" y="740"/>
                  </a:moveTo>
                  <a:cubicBezTo>
                    <a:pt x="1427" y="756"/>
                    <a:pt x="1437" y="774"/>
                    <a:pt x="1444" y="793"/>
                  </a:cubicBezTo>
                  <a:cubicBezTo>
                    <a:pt x="1426" y="785"/>
                    <a:pt x="1405" y="779"/>
                    <a:pt x="1386" y="776"/>
                  </a:cubicBezTo>
                  <a:cubicBezTo>
                    <a:pt x="1374" y="755"/>
                    <a:pt x="1388" y="737"/>
                    <a:pt x="1414" y="740"/>
                  </a:cubicBezTo>
                  <a:close/>
                  <a:moveTo>
                    <a:pt x="1312" y="994"/>
                  </a:moveTo>
                  <a:cubicBezTo>
                    <a:pt x="1320" y="1004"/>
                    <a:pt x="1329" y="1014"/>
                    <a:pt x="1338" y="1023"/>
                  </a:cubicBezTo>
                  <a:cubicBezTo>
                    <a:pt x="1357" y="1042"/>
                    <a:pt x="1377" y="1060"/>
                    <a:pt x="1397" y="1078"/>
                  </a:cubicBezTo>
                  <a:cubicBezTo>
                    <a:pt x="1395" y="1082"/>
                    <a:pt x="1393" y="1085"/>
                    <a:pt x="1391" y="1088"/>
                  </a:cubicBezTo>
                  <a:cubicBezTo>
                    <a:pt x="1373" y="1076"/>
                    <a:pt x="1354" y="1064"/>
                    <a:pt x="1336" y="1053"/>
                  </a:cubicBezTo>
                  <a:cubicBezTo>
                    <a:pt x="1317" y="1041"/>
                    <a:pt x="1299" y="1028"/>
                    <a:pt x="1281" y="1016"/>
                  </a:cubicBezTo>
                  <a:cubicBezTo>
                    <a:pt x="1281" y="1011"/>
                    <a:pt x="1281" y="1006"/>
                    <a:pt x="1280" y="1000"/>
                  </a:cubicBezTo>
                  <a:cubicBezTo>
                    <a:pt x="1291" y="997"/>
                    <a:pt x="1301" y="995"/>
                    <a:pt x="1312" y="994"/>
                  </a:cubicBezTo>
                  <a:close/>
                  <a:moveTo>
                    <a:pt x="1261" y="1054"/>
                  </a:moveTo>
                  <a:cubicBezTo>
                    <a:pt x="1263" y="1053"/>
                    <a:pt x="1265" y="1052"/>
                    <a:pt x="1268" y="1050"/>
                  </a:cubicBezTo>
                  <a:cubicBezTo>
                    <a:pt x="1267" y="1051"/>
                    <a:pt x="1266" y="1050"/>
                    <a:pt x="1264" y="1049"/>
                  </a:cubicBezTo>
                  <a:cubicBezTo>
                    <a:pt x="1265" y="1048"/>
                    <a:pt x="1266" y="1046"/>
                    <a:pt x="1267" y="1044"/>
                  </a:cubicBezTo>
                  <a:cubicBezTo>
                    <a:pt x="1274" y="1050"/>
                    <a:pt x="1281" y="1055"/>
                    <a:pt x="1289" y="1060"/>
                  </a:cubicBezTo>
                  <a:cubicBezTo>
                    <a:pt x="1285" y="1062"/>
                    <a:pt x="1282" y="1065"/>
                    <a:pt x="1281" y="1064"/>
                  </a:cubicBezTo>
                  <a:cubicBezTo>
                    <a:pt x="1314" y="1083"/>
                    <a:pt x="1313" y="1107"/>
                    <a:pt x="1292" y="1129"/>
                  </a:cubicBezTo>
                  <a:cubicBezTo>
                    <a:pt x="1254" y="1130"/>
                    <a:pt x="1233" y="1107"/>
                    <a:pt x="1229" y="1078"/>
                  </a:cubicBezTo>
                  <a:cubicBezTo>
                    <a:pt x="1241" y="1074"/>
                    <a:pt x="1252" y="1065"/>
                    <a:pt x="1261" y="1054"/>
                  </a:cubicBezTo>
                  <a:close/>
                  <a:moveTo>
                    <a:pt x="1012" y="735"/>
                  </a:moveTo>
                  <a:cubicBezTo>
                    <a:pt x="1034" y="765"/>
                    <a:pt x="1037" y="799"/>
                    <a:pt x="1029" y="831"/>
                  </a:cubicBezTo>
                  <a:cubicBezTo>
                    <a:pt x="970" y="784"/>
                    <a:pt x="912" y="735"/>
                    <a:pt x="855" y="685"/>
                  </a:cubicBezTo>
                  <a:cubicBezTo>
                    <a:pt x="857" y="681"/>
                    <a:pt x="860" y="678"/>
                    <a:pt x="863" y="674"/>
                  </a:cubicBezTo>
                  <a:cubicBezTo>
                    <a:pt x="919" y="655"/>
                    <a:pt x="977" y="689"/>
                    <a:pt x="1012" y="735"/>
                  </a:cubicBezTo>
                  <a:close/>
                  <a:moveTo>
                    <a:pt x="858" y="676"/>
                  </a:moveTo>
                  <a:cubicBezTo>
                    <a:pt x="855" y="678"/>
                    <a:pt x="853" y="680"/>
                    <a:pt x="850" y="681"/>
                  </a:cubicBezTo>
                  <a:cubicBezTo>
                    <a:pt x="849" y="681"/>
                    <a:pt x="849" y="680"/>
                    <a:pt x="848" y="680"/>
                  </a:cubicBezTo>
                  <a:cubicBezTo>
                    <a:pt x="852" y="678"/>
                    <a:pt x="855" y="677"/>
                    <a:pt x="858" y="676"/>
                  </a:cubicBezTo>
                  <a:close/>
                  <a:moveTo>
                    <a:pt x="708" y="605"/>
                  </a:moveTo>
                  <a:cubicBezTo>
                    <a:pt x="751" y="630"/>
                    <a:pt x="793" y="660"/>
                    <a:pt x="832" y="693"/>
                  </a:cubicBezTo>
                  <a:cubicBezTo>
                    <a:pt x="790" y="735"/>
                    <a:pt x="816" y="837"/>
                    <a:pt x="882" y="803"/>
                  </a:cubicBezTo>
                  <a:cubicBezTo>
                    <a:pt x="882" y="803"/>
                    <a:pt x="882" y="803"/>
                    <a:pt x="882" y="803"/>
                  </a:cubicBezTo>
                  <a:cubicBezTo>
                    <a:pt x="882" y="803"/>
                    <a:pt x="882" y="803"/>
                    <a:pt x="882" y="803"/>
                  </a:cubicBezTo>
                  <a:cubicBezTo>
                    <a:pt x="882" y="803"/>
                    <a:pt x="882" y="803"/>
                    <a:pt x="882" y="803"/>
                  </a:cubicBezTo>
                  <a:cubicBezTo>
                    <a:pt x="890" y="799"/>
                    <a:pt x="899" y="795"/>
                    <a:pt x="905" y="790"/>
                  </a:cubicBezTo>
                  <a:cubicBezTo>
                    <a:pt x="905" y="790"/>
                    <a:pt x="905" y="789"/>
                    <a:pt x="906" y="789"/>
                  </a:cubicBezTo>
                  <a:cubicBezTo>
                    <a:pt x="906" y="789"/>
                    <a:pt x="905" y="789"/>
                    <a:pt x="905" y="789"/>
                  </a:cubicBezTo>
                  <a:cubicBezTo>
                    <a:pt x="913" y="783"/>
                    <a:pt x="916" y="775"/>
                    <a:pt x="909" y="764"/>
                  </a:cubicBezTo>
                  <a:cubicBezTo>
                    <a:pt x="909" y="764"/>
                    <a:pt x="885" y="778"/>
                    <a:pt x="885" y="778"/>
                  </a:cubicBezTo>
                  <a:cubicBezTo>
                    <a:pt x="889" y="784"/>
                    <a:pt x="891" y="789"/>
                    <a:pt x="890" y="793"/>
                  </a:cubicBezTo>
                  <a:cubicBezTo>
                    <a:pt x="838" y="800"/>
                    <a:pt x="827" y="748"/>
                    <a:pt x="845" y="704"/>
                  </a:cubicBezTo>
                  <a:cubicBezTo>
                    <a:pt x="902" y="753"/>
                    <a:pt x="956" y="805"/>
                    <a:pt x="1010" y="849"/>
                  </a:cubicBezTo>
                  <a:cubicBezTo>
                    <a:pt x="1014" y="852"/>
                    <a:pt x="1017" y="855"/>
                    <a:pt x="1020" y="857"/>
                  </a:cubicBezTo>
                  <a:cubicBezTo>
                    <a:pt x="1008" y="885"/>
                    <a:pt x="987" y="909"/>
                    <a:pt x="963" y="927"/>
                  </a:cubicBezTo>
                  <a:cubicBezTo>
                    <a:pt x="935" y="938"/>
                    <a:pt x="907" y="945"/>
                    <a:pt x="879" y="947"/>
                  </a:cubicBezTo>
                  <a:cubicBezTo>
                    <a:pt x="872" y="942"/>
                    <a:pt x="864" y="936"/>
                    <a:pt x="857" y="930"/>
                  </a:cubicBezTo>
                  <a:cubicBezTo>
                    <a:pt x="864" y="936"/>
                    <a:pt x="871" y="942"/>
                    <a:pt x="879" y="947"/>
                  </a:cubicBezTo>
                  <a:cubicBezTo>
                    <a:pt x="803" y="953"/>
                    <a:pt x="731" y="922"/>
                    <a:pt x="698" y="842"/>
                  </a:cubicBezTo>
                  <a:cubicBezTo>
                    <a:pt x="691" y="826"/>
                    <a:pt x="687" y="809"/>
                    <a:pt x="684" y="792"/>
                  </a:cubicBezTo>
                  <a:cubicBezTo>
                    <a:pt x="694" y="802"/>
                    <a:pt x="705" y="810"/>
                    <a:pt x="716" y="819"/>
                  </a:cubicBezTo>
                  <a:cubicBezTo>
                    <a:pt x="725" y="851"/>
                    <a:pt x="741" y="882"/>
                    <a:pt x="769" y="910"/>
                  </a:cubicBezTo>
                  <a:cubicBezTo>
                    <a:pt x="790" y="924"/>
                    <a:pt x="823" y="934"/>
                    <a:pt x="855" y="929"/>
                  </a:cubicBezTo>
                  <a:cubicBezTo>
                    <a:pt x="856" y="929"/>
                    <a:pt x="856" y="930"/>
                    <a:pt x="857" y="930"/>
                  </a:cubicBezTo>
                  <a:cubicBezTo>
                    <a:pt x="856" y="930"/>
                    <a:pt x="856" y="929"/>
                    <a:pt x="856" y="929"/>
                  </a:cubicBezTo>
                  <a:cubicBezTo>
                    <a:pt x="878" y="926"/>
                    <a:pt x="900" y="915"/>
                    <a:pt x="917" y="893"/>
                  </a:cubicBezTo>
                  <a:cubicBezTo>
                    <a:pt x="937" y="870"/>
                    <a:pt x="918" y="815"/>
                    <a:pt x="893" y="821"/>
                  </a:cubicBezTo>
                  <a:cubicBezTo>
                    <a:pt x="875" y="814"/>
                    <a:pt x="863" y="829"/>
                    <a:pt x="863" y="844"/>
                  </a:cubicBezTo>
                  <a:cubicBezTo>
                    <a:pt x="865" y="863"/>
                    <a:pt x="865" y="863"/>
                    <a:pt x="865" y="863"/>
                  </a:cubicBezTo>
                  <a:cubicBezTo>
                    <a:pt x="865" y="863"/>
                    <a:pt x="865" y="863"/>
                    <a:pt x="865" y="863"/>
                  </a:cubicBezTo>
                  <a:cubicBezTo>
                    <a:pt x="865" y="863"/>
                    <a:pt x="853" y="883"/>
                    <a:pt x="840" y="883"/>
                  </a:cubicBezTo>
                  <a:cubicBezTo>
                    <a:pt x="821" y="886"/>
                    <a:pt x="802" y="882"/>
                    <a:pt x="786" y="873"/>
                  </a:cubicBezTo>
                  <a:cubicBezTo>
                    <a:pt x="779" y="867"/>
                    <a:pt x="774" y="862"/>
                    <a:pt x="767" y="857"/>
                  </a:cubicBezTo>
                  <a:cubicBezTo>
                    <a:pt x="758" y="847"/>
                    <a:pt x="749" y="835"/>
                    <a:pt x="743" y="819"/>
                  </a:cubicBezTo>
                  <a:cubicBezTo>
                    <a:pt x="722" y="768"/>
                    <a:pt x="713" y="709"/>
                    <a:pt x="719" y="650"/>
                  </a:cubicBezTo>
                  <a:cubicBezTo>
                    <a:pt x="719" y="648"/>
                    <a:pt x="719" y="648"/>
                    <a:pt x="719" y="648"/>
                  </a:cubicBezTo>
                  <a:cubicBezTo>
                    <a:pt x="718" y="653"/>
                    <a:pt x="718" y="653"/>
                    <a:pt x="718" y="653"/>
                  </a:cubicBezTo>
                  <a:cubicBezTo>
                    <a:pt x="715" y="669"/>
                    <a:pt x="715" y="669"/>
                    <a:pt x="715" y="669"/>
                  </a:cubicBezTo>
                  <a:cubicBezTo>
                    <a:pt x="709" y="714"/>
                    <a:pt x="704" y="764"/>
                    <a:pt x="715" y="811"/>
                  </a:cubicBezTo>
                  <a:cubicBezTo>
                    <a:pt x="704" y="802"/>
                    <a:pt x="692" y="793"/>
                    <a:pt x="682" y="783"/>
                  </a:cubicBezTo>
                  <a:cubicBezTo>
                    <a:pt x="673" y="724"/>
                    <a:pt x="683" y="660"/>
                    <a:pt x="708" y="605"/>
                  </a:cubicBezTo>
                  <a:close/>
                  <a:moveTo>
                    <a:pt x="620" y="564"/>
                  </a:moveTo>
                  <a:cubicBezTo>
                    <a:pt x="622" y="565"/>
                    <a:pt x="623" y="565"/>
                    <a:pt x="625" y="566"/>
                  </a:cubicBezTo>
                  <a:cubicBezTo>
                    <a:pt x="650" y="574"/>
                    <a:pt x="673" y="586"/>
                    <a:pt x="697" y="599"/>
                  </a:cubicBezTo>
                  <a:cubicBezTo>
                    <a:pt x="670" y="648"/>
                    <a:pt x="656" y="706"/>
                    <a:pt x="657" y="761"/>
                  </a:cubicBezTo>
                  <a:cubicBezTo>
                    <a:pt x="616" y="724"/>
                    <a:pt x="578" y="684"/>
                    <a:pt x="541" y="643"/>
                  </a:cubicBezTo>
                  <a:cubicBezTo>
                    <a:pt x="543" y="639"/>
                    <a:pt x="545" y="636"/>
                    <a:pt x="547" y="632"/>
                  </a:cubicBezTo>
                  <a:cubicBezTo>
                    <a:pt x="571" y="610"/>
                    <a:pt x="596" y="587"/>
                    <a:pt x="620" y="564"/>
                  </a:cubicBezTo>
                  <a:close/>
                  <a:moveTo>
                    <a:pt x="429" y="539"/>
                  </a:moveTo>
                  <a:cubicBezTo>
                    <a:pt x="432" y="539"/>
                    <a:pt x="435" y="539"/>
                    <a:pt x="437" y="539"/>
                  </a:cubicBezTo>
                  <a:cubicBezTo>
                    <a:pt x="458" y="564"/>
                    <a:pt x="479" y="588"/>
                    <a:pt x="500" y="612"/>
                  </a:cubicBezTo>
                  <a:cubicBezTo>
                    <a:pt x="479" y="633"/>
                    <a:pt x="458" y="655"/>
                    <a:pt x="437" y="677"/>
                  </a:cubicBezTo>
                  <a:cubicBezTo>
                    <a:pt x="423" y="634"/>
                    <a:pt x="420" y="589"/>
                    <a:pt x="429" y="539"/>
                  </a:cubicBezTo>
                  <a:close/>
                  <a:moveTo>
                    <a:pt x="557" y="548"/>
                  </a:moveTo>
                  <a:cubicBezTo>
                    <a:pt x="557" y="550"/>
                    <a:pt x="556" y="552"/>
                    <a:pt x="555" y="554"/>
                  </a:cubicBezTo>
                  <a:cubicBezTo>
                    <a:pt x="548" y="562"/>
                    <a:pt x="541" y="569"/>
                    <a:pt x="534" y="576"/>
                  </a:cubicBezTo>
                  <a:cubicBezTo>
                    <a:pt x="524" y="585"/>
                    <a:pt x="516" y="595"/>
                    <a:pt x="507" y="604"/>
                  </a:cubicBezTo>
                  <a:cubicBezTo>
                    <a:pt x="489" y="582"/>
                    <a:pt x="471" y="561"/>
                    <a:pt x="454" y="538"/>
                  </a:cubicBezTo>
                  <a:cubicBezTo>
                    <a:pt x="489" y="538"/>
                    <a:pt x="524" y="541"/>
                    <a:pt x="557" y="548"/>
                  </a:cubicBezTo>
                  <a:close/>
                  <a:moveTo>
                    <a:pt x="378" y="219"/>
                  </a:moveTo>
                  <a:cubicBezTo>
                    <a:pt x="418" y="185"/>
                    <a:pt x="460" y="244"/>
                    <a:pt x="432" y="281"/>
                  </a:cubicBezTo>
                  <a:cubicBezTo>
                    <a:pt x="410" y="310"/>
                    <a:pt x="383" y="331"/>
                    <a:pt x="353" y="349"/>
                  </a:cubicBezTo>
                  <a:cubicBezTo>
                    <a:pt x="340" y="299"/>
                    <a:pt x="341" y="251"/>
                    <a:pt x="378" y="219"/>
                  </a:cubicBezTo>
                  <a:close/>
                  <a:moveTo>
                    <a:pt x="197" y="482"/>
                  </a:moveTo>
                  <a:cubicBezTo>
                    <a:pt x="228" y="443"/>
                    <a:pt x="291" y="418"/>
                    <a:pt x="347" y="389"/>
                  </a:cubicBezTo>
                  <a:cubicBezTo>
                    <a:pt x="362" y="430"/>
                    <a:pt x="385" y="469"/>
                    <a:pt x="412" y="506"/>
                  </a:cubicBezTo>
                  <a:cubicBezTo>
                    <a:pt x="410" y="515"/>
                    <a:pt x="410" y="525"/>
                    <a:pt x="409" y="534"/>
                  </a:cubicBezTo>
                  <a:cubicBezTo>
                    <a:pt x="384" y="540"/>
                    <a:pt x="360" y="548"/>
                    <a:pt x="336" y="559"/>
                  </a:cubicBezTo>
                  <a:cubicBezTo>
                    <a:pt x="334" y="548"/>
                    <a:pt x="326" y="537"/>
                    <a:pt x="308" y="527"/>
                  </a:cubicBezTo>
                  <a:cubicBezTo>
                    <a:pt x="286" y="514"/>
                    <a:pt x="256" y="499"/>
                    <a:pt x="256" y="539"/>
                  </a:cubicBezTo>
                  <a:cubicBezTo>
                    <a:pt x="256" y="544"/>
                    <a:pt x="279" y="548"/>
                    <a:pt x="279" y="553"/>
                  </a:cubicBezTo>
                  <a:cubicBezTo>
                    <a:pt x="279" y="498"/>
                    <a:pt x="327" y="543"/>
                    <a:pt x="308" y="573"/>
                  </a:cubicBezTo>
                  <a:cubicBezTo>
                    <a:pt x="301" y="577"/>
                    <a:pt x="293" y="580"/>
                    <a:pt x="286" y="585"/>
                  </a:cubicBezTo>
                  <a:cubicBezTo>
                    <a:pt x="283" y="587"/>
                    <a:pt x="280" y="590"/>
                    <a:pt x="277" y="593"/>
                  </a:cubicBezTo>
                  <a:cubicBezTo>
                    <a:pt x="209" y="616"/>
                    <a:pt x="142" y="552"/>
                    <a:pt x="197" y="482"/>
                  </a:cubicBezTo>
                  <a:close/>
                  <a:moveTo>
                    <a:pt x="244" y="812"/>
                  </a:moveTo>
                  <a:cubicBezTo>
                    <a:pt x="201" y="783"/>
                    <a:pt x="220" y="710"/>
                    <a:pt x="233" y="672"/>
                  </a:cubicBezTo>
                  <a:cubicBezTo>
                    <a:pt x="241" y="649"/>
                    <a:pt x="252" y="630"/>
                    <a:pt x="266" y="614"/>
                  </a:cubicBezTo>
                  <a:cubicBezTo>
                    <a:pt x="301" y="607"/>
                    <a:pt x="338" y="586"/>
                    <a:pt x="336" y="561"/>
                  </a:cubicBezTo>
                  <a:cubicBezTo>
                    <a:pt x="359" y="551"/>
                    <a:pt x="383" y="545"/>
                    <a:pt x="408" y="541"/>
                  </a:cubicBezTo>
                  <a:cubicBezTo>
                    <a:pt x="403" y="591"/>
                    <a:pt x="411" y="640"/>
                    <a:pt x="427" y="687"/>
                  </a:cubicBezTo>
                  <a:cubicBezTo>
                    <a:pt x="406" y="710"/>
                    <a:pt x="385" y="733"/>
                    <a:pt x="363" y="754"/>
                  </a:cubicBezTo>
                  <a:cubicBezTo>
                    <a:pt x="345" y="729"/>
                    <a:pt x="310" y="720"/>
                    <a:pt x="286" y="764"/>
                  </a:cubicBezTo>
                  <a:cubicBezTo>
                    <a:pt x="289" y="757"/>
                    <a:pt x="306" y="757"/>
                    <a:pt x="309" y="750"/>
                  </a:cubicBezTo>
                  <a:cubicBezTo>
                    <a:pt x="320" y="732"/>
                    <a:pt x="334" y="749"/>
                    <a:pt x="343" y="773"/>
                  </a:cubicBezTo>
                  <a:cubicBezTo>
                    <a:pt x="321" y="793"/>
                    <a:pt x="298" y="811"/>
                    <a:pt x="275" y="828"/>
                  </a:cubicBezTo>
                  <a:cubicBezTo>
                    <a:pt x="261" y="822"/>
                    <a:pt x="249" y="815"/>
                    <a:pt x="244" y="812"/>
                  </a:cubicBezTo>
                  <a:close/>
                  <a:moveTo>
                    <a:pt x="243" y="848"/>
                  </a:moveTo>
                  <a:cubicBezTo>
                    <a:pt x="181" y="884"/>
                    <a:pt x="99" y="885"/>
                    <a:pt x="45" y="840"/>
                  </a:cubicBezTo>
                  <a:cubicBezTo>
                    <a:pt x="49" y="835"/>
                    <a:pt x="53" y="830"/>
                    <a:pt x="61" y="825"/>
                  </a:cubicBezTo>
                  <a:cubicBezTo>
                    <a:pt x="126" y="785"/>
                    <a:pt x="187" y="807"/>
                    <a:pt x="243" y="848"/>
                  </a:cubicBezTo>
                  <a:close/>
                  <a:moveTo>
                    <a:pt x="131" y="793"/>
                  </a:moveTo>
                  <a:cubicBezTo>
                    <a:pt x="129" y="797"/>
                    <a:pt x="129" y="797"/>
                    <a:pt x="129" y="797"/>
                  </a:cubicBezTo>
                  <a:cubicBezTo>
                    <a:pt x="91" y="790"/>
                    <a:pt x="47" y="790"/>
                    <a:pt x="29" y="818"/>
                  </a:cubicBezTo>
                  <a:cubicBezTo>
                    <a:pt x="9" y="758"/>
                    <a:pt x="154" y="699"/>
                    <a:pt x="131" y="793"/>
                  </a:cubicBezTo>
                  <a:close/>
                  <a:moveTo>
                    <a:pt x="76" y="889"/>
                  </a:moveTo>
                  <a:cubicBezTo>
                    <a:pt x="57" y="884"/>
                    <a:pt x="40" y="869"/>
                    <a:pt x="41" y="852"/>
                  </a:cubicBezTo>
                  <a:cubicBezTo>
                    <a:pt x="64" y="877"/>
                    <a:pt x="99" y="891"/>
                    <a:pt x="133" y="894"/>
                  </a:cubicBezTo>
                  <a:cubicBezTo>
                    <a:pt x="115" y="895"/>
                    <a:pt x="96" y="895"/>
                    <a:pt x="76" y="889"/>
                  </a:cubicBezTo>
                  <a:close/>
                  <a:moveTo>
                    <a:pt x="1167" y="1227"/>
                  </a:moveTo>
                  <a:cubicBezTo>
                    <a:pt x="1157" y="1227"/>
                    <a:pt x="1148" y="1229"/>
                    <a:pt x="1139" y="1232"/>
                  </a:cubicBezTo>
                  <a:cubicBezTo>
                    <a:pt x="1118" y="1237"/>
                    <a:pt x="1099" y="1251"/>
                    <a:pt x="1092" y="1270"/>
                  </a:cubicBezTo>
                  <a:cubicBezTo>
                    <a:pt x="1091" y="1272"/>
                    <a:pt x="1090" y="1274"/>
                    <a:pt x="1089" y="1275"/>
                  </a:cubicBezTo>
                  <a:cubicBezTo>
                    <a:pt x="1085" y="1274"/>
                    <a:pt x="1082" y="1274"/>
                    <a:pt x="1078" y="1273"/>
                  </a:cubicBezTo>
                  <a:cubicBezTo>
                    <a:pt x="1071" y="1270"/>
                    <a:pt x="1063" y="1268"/>
                    <a:pt x="1055" y="1268"/>
                  </a:cubicBezTo>
                  <a:cubicBezTo>
                    <a:pt x="1023" y="1268"/>
                    <a:pt x="997" y="1294"/>
                    <a:pt x="997" y="1326"/>
                  </a:cubicBezTo>
                  <a:cubicBezTo>
                    <a:pt x="997" y="1331"/>
                    <a:pt x="998" y="1335"/>
                    <a:pt x="1000" y="1340"/>
                  </a:cubicBezTo>
                  <a:cubicBezTo>
                    <a:pt x="854" y="1322"/>
                    <a:pt x="723" y="1250"/>
                    <a:pt x="590" y="1140"/>
                  </a:cubicBezTo>
                  <a:cubicBezTo>
                    <a:pt x="489" y="1057"/>
                    <a:pt x="392" y="950"/>
                    <a:pt x="285" y="873"/>
                  </a:cubicBezTo>
                  <a:cubicBezTo>
                    <a:pt x="348" y="844"/>
                    <a:pt x="408" y="799"/>
                    <a:pt x="456" y="751"/>
                  </a:cubicBezTo>
                  <a:cubicBezTo>
                    <a:pt x="486" y="807"/>
                    <a:pt x="528" y="859"/>
                    <a:pt x="575" y="906"/>
                  </a:cubicBezTo>
                  <a:cubicBezTo>
                    <a:pt x="601" y="938"/>
                    <a:pt x="629" y="968"/>
                    <a:pt x="660" y="996"/>
                  </a:cubicBezTo>
                  <a:cubicBezTo>
                    <a:pt x="730" y="1065"/>
                    <a:pt x="801" y="1133"/>
                    <a:pt x="886" y="1189"/>
                  </a:cubicBezTo>
                  <a:cubicBezTo>
                    <a:pt x="926" y="1213"/>
                    <a:pt x="965" y="1243"/>
                    <a:pt x="1024" y="1245"/>
                  </a:cubicBezTo>
                  <a:cubicBezTo>
                    <a:pt x="1062" y="1252"/>
                    <a:pt x="1122" y="1208"/>
                    <a:pt x="1105" y="1177"/>
                  </a:cubicBezTo>
                  <a:cubicBezTo>
                    <a:pt x="1102" y="1171"/>
                    <a:pt x="1097" y="1168"/>
                    <a:pt x="1090" y="1166"/>
                  </a:cubicBezTo>
                  <a:cubicBezTo>
                    <a:pt x="1075" y="1162"/>
                    <a:pt x="1056" y="1162"/>
                    <a:pt x="1052" y="1171"/>
                  </a:cubicBezTo>
                  <a:cubicBezTo>
                    <a:pt x="1041" y="1178"/>
                    <a:pt x="1031" y="1188"/>
                    <a:pt x="1008" y="1183"/>
                  </a:cubicBezTo>
                  <a:cubicBezTo>
                    <a:pt x="986" y="1180"/>
                    <a:pt x="962" y="1172"/>
                    <a:pt x="939" y="1162"/>
                  </a:cubicBezTo>
                  <a:cubicBezTo>
                    <a:pt x="911" y="1145"/>
                    <a:pt x="884" y="1125"/>
                    <a:pt x="857" y="1110"/>
                  </a:cubicBezTo>
                  <a:cubicBezTo>
                    <a:pt x="835" y="1097"/>
                    <a:pt x="813" y="1083"/>
                    <a:pt x="792" y="1069"/>
                  </a:cubicBezTo>
                  <a:cubicBezTo>
                    <a:pt x="753" y="1036"/>
                    <a:pt x="711" y="1004"/>
                    <a:pt x="671" y="971"/>
                  </a:cubicBezTo>
                  <a:cubicBezTo>
                    <a:pt x="635" y="938"/>
                    <a:pt x="600" y="903"/>
                    <a:pt x="564" y="867"/>
                  </a:cubicBezTo>
                  <a:cubicBezTo>
                    <a:pt x="541" y="842"/>
                    <a:pt x="519" y="817"/>
                    <a:pt x="499" y="791"/>
                  </a:cubicBezTo>
                  <a:cubicBezTo>
                    <a:pt x="491" y="780"/>
                    <a:pt x="484" y="769"/>
                    <a:pt x="477" y="757"/>
                  </a:cubicBezTo>
                  <a:cubicBezTo>
                    <a:pt x="467" y="743"/>
                    <a:pt x="467" y="743"/>
                    <a:pt x="467" y="743"/>
                  </a:cubicBezTo>
                  <a:cubicBezTo>
                    <a:pt x="467" y="742"/>
                    <a:pt x="466" y="741"/>
                    <a:pt x="466" y="741"/>
                  </a:cubicBezTo>
                  <a:cubicBezTo>
                    <a:pt x="484" y="721"/>
                    <a:pt x="500" y="702"/>
                    <a:pt x="514" y="683"/>
                  </a:cubicBezTo>
                  <a:cubicBezTo>
                    <a:pt x="521" y="674"/>
                    <a:pt x="528" y="663"/>
                    <a:pt x="536" y="651"/>
                  </a:cubicBezTo>
                  <a:cubicBezTo>
                    <a:pt x="574" y="693"/>
                    <a:pt x="615" y="731"/>
                    <a:pt x="657" y="768"/>
                  </a:cubicBezTo>
                  <a:cubicBezTo>
                    <a:pt x="660" y="862"/>
                    <a:pt x="707" y="946"/>
                    <a:pt x="814" y="962"/>
                  </a:cubicBezTo>
                  <a:cubicBezTo>
                    <a:pt x="840" y="966"/>
                    <a:pt x="866" y="964"/>
                    <a:pt x="892" y="958"/>
                  </a:cubicBezTo>
                  <a:cubicBezTo>
                    <a:pt x="911" y="973"/>
                    <a:pt x="931" y="987"/>
                    <a:pt x="951" y="1001"/>
                  </a:cubicBezTo>
                  <a:cubicBezTo>
                    <a:pt x="937" y="991"/>
                    <a:pt x="923" y="981"/>
                    <a:pt x="910" y="971"/>
                  </a:cubicBezTo>
                  <a:cubicBezTo>
                    <a:pt x="904" y="967"/>
                    <a:pt x="899" y="962"/>
                    <a:pt x="893" y="958"/>
                  </a:cubicBezTo>
                  <a:cubicBezTo>
                    <a:pt x="950" y="945"/>
                    <a:pt x="1001" y="912"/>
                    <a:pt x="1030" y="865"/>
                  </a:cubicBezTo>
                  <a:cubicBezTo>
                    <a:pt x="1092" y="914"/>
                    <a:pt x="1158" y="966"/>
                    <a:pt x="1227" y="1016"/>
                  </a:cubicBezTo>
                  <a:cubicBezTo>
                    <a:pt x="1227" y="1017"/>
                    <a:pt x="1228" y="1019"/>
                    <a:pt x="1228" y="1020"/>
                  </a:cubicBezTo>
                  <a:cubicBezTo>
                    <a:pt x="1221" y="1029"/>
                    <a:pt x="1216" y="1039"/>
                    <a:pt x="1213" y="1050"/>
                  </a:cubicBezTo>
                  <a:cubicBezTo>
                    <a:pt x="1210" y="1052"/>
                    <a:pt x="1207" y="1054"/>
                    <a:pt x="1204" y="1056"/>
                  </a:cubicBezTo>
                  <a:cubicBezTo>
                    <a:pt x="1116" y="1087"/>
                    <a:pt x="1030" y="1053"/>
                    <a:pt x="951" y="1001"/>
                  </a:cubicBezTo>
                  <a:cubicBezTo>
                    <a:pt x="1015" y="1046"/>
                    <a:pt x="1087" y="1083"/>
                    <a:pt x="1162" y="1082"/>
                  </a:cubicBezTo>
                  <a:cubicBezTo>
                    <a:pt x="1177" y="1083"/>
                    <a:pt x="1192" y="1084"/>
                    <a:pt x="1208" y="1081"/>
                  </a:cubicBezTo>
                  <a:cubicBezTo>
                    <a:pt x="1208" y="1125"/>
                    <a:pt x="1233" y="1166"/>
                    <a:pt x="1276" y="1143"/>
                  </a:cubicBezTo>
                  <a:cubicBezTo>
                    <a:pt x="1276" y="1143"/>
                    <a:pt x="1276" y="1143"/>
                    <a:pt x="1276" y="1143"/>
                  </a:cubicBezTo>
                  <a:cubicBezTo>
                    <a:pt x="1276" y="1143"/>
                    <a:pt x="1277" y="1143"/>
                    <a:pt x="1277" y="1142"/>
                  </a:cubicBezTo>
                  <a:cubicBezTo>
                    <a:pt x="1277" y="1142"/>
                    <a:pt x="1277" y="1142"/>
                    <a:pt x="1278" y="1142"/>
                  </a:cubicBezTo>
                  <a:cubicBezTo>
                    <a:pt x="1279" y="1141"/>
                    <a:pt x="1280" y="1140"/>
                    <a:pt x="1281" y="1140"/>
                  </a:cubicBezTo>
                  <a:cubicBezTo>
                    <a:pt x="1287" y="1136"/>
                    <a:pt x="1293" y="1133"/>
                    <a:pt x="1300" y="1129"/>
                  </a:cubicBezTo>
                  <a:cubicBezTo>
                    <a:pt x="1299" y="1129"/>
                    <a:pt x="1298" y="1129"/>
                    <a:pt x="1298" y="1129"/>
                  </a:cubicBezTo>
                  <a:cubicBezTo>
                    <a:pt x="1314" y="1118"/>
                    <a:pt x="1328" y="1103"/>
                    <a:pt x="1331" y="1088"/>
                  </a:cubicBezTo>
                  <a:cubicBezTo>
                    <a:pt x="1345" y="1098"/>
                    <a:pt x="1359" y="1107"/>
                    <a:pt x="1373" y="1116"/>
                  </a:cubicBezTo>
                  <a:cubicBezTo>
                    <a:pt x="1334" y="1174"/>
                    <a:pt x="1285" y="1226"/>
                    <a:pt x="1237" y="1262"/>
                  </a:cubicBezTo>
                  <a:cubicBezTo>
                    <a:pt x="1221" y="1241"/>
                    <a:pt x="1196" y="1227"/>
                    <a:pt x="1167" y="1227"/>
                  </a:cubicBezTo>
                  <a:close/>
                  <a:moveTo>
                    <a:pt x="1257" y="1317"/>
                  </a:moveTo>
                  <a:cubicBezTo>
                    <a:pt x="1256" y="1317"/>
                    <a:pt x="1256" y="1317"/>
                    <a:pt x="1256" y="1317"/>
                  </a:cubicBezTo>
                  <a:cubicBezTo>
                    <a:pt x="1256" y="1317"/>
                    <a:pt x="1256" y="1316"/>
                    <a:pt x="1256" y="1316"/>
                  </a:cubicBezTo>
                  <a:cubicBezTo>
                    <a:pt x="1256" y="1316"/>
                    <a:pt x="1256" y="1316"/>
                    <a:pt x="1256" y="1315"/>
                  </a:cubicBezTo>
                  <a:cubicBezTo>
                    <a:pt x="1260" y="1315"/>
                    <a:pt x="1264" y="1314"/>
                    <a:pt x="1269" y="1313"/>
                  </a:cubicBezTo>
                  <a:cubicBezTo>
                    <a:pt x="1265" y="1314"/>
                    <a:pt x="1261" y="1316"/>
                    <a:pt x="1257" y="1317"/>
                  </a:cubicBezTo>
                  <a:close/>
                  <a:moveTo>
                    <a:pt x="1254" y="1296"/>
                  </a:moveTo>
                  <a:cubicBezTo>
                    <a:pt x="1253" y="1295"/>
                    <a:pt x="1253" y="1294"/>
                    <a:pt x="1253" y="1293"/>
                  </a:cubicBezTo>
                  <a:cubicBezTo>
                    <a:pt x="1271" y="1282"/>
                    <a:pt x="1288" y="1269"/>
                    <a:pt x="1303" y="1254"/>
                  </a:cubicBezTo>
                  <a:cubicBezTo>
                    <a:pt x="1344" y="1222"/>
                    <a:pt x="1385" y="1185"/>
                    <a:pt x="1427" y="1150"/>
                  </a:cubicBezTo>
                  <a:cubicBezTo>
                    <a:pt x="1445" y="1161"/>
                    <a:pt x="1463" y="1172"/>
                    <a:pt x="1481" y="1183"/>
                  </a:cubicBezTo>
                  <a:cubicBezTo>
                    <a:pt x="1409" y="1229"/>
                    <a:pt x="1335" y="1275"/>
                    <a:pt x="1254" y="1296"/>
                  </a:cubicBezTo>
                  <a:close/>
                  <a:moveTo>
                    <a:pt x="1830" y="1317"/>
                  </a:moveTo>
                  <a:cubicBezTo>
                    <a:pt x="1826" y="1316"/>
                    <a:pt x="1822" y="1314"/>
                    <a:pt x="1818" y="1313"/>
                  </a:cubicBezTo>
                  <a:cubicBezTo>
                    <a:pt x="1823" y="1314"/>
                    <a:pt x="1827" y="1315"/>
                    <a:pt x="1831" y="1315"/>
                  </a:cubicBezTo>
                  <a:cubicBezTo>
                    <a:pt x="1831" y="1316"/>
                    <a:pt x="1831" y="1316"/>
                    <a:pt x="1831" y="1316"/>
                  </a:cubicBezTo>
                  <a:cubicBezTo>
                    <a:pt x="1831" y="1316"/>
                    <a:pt x="1831" y="1317"/>
                    <a:pt x="1831" y="1317"/>
                  </a:cubicBezTo>
                  <a:cubicBezTo>
                    <a:pt x="1831" y="1317"/>
                    <a:pt x="1831" y="1317"/>
                    <a:pt x="1830" y="1317"/>
                  </a:cubicBezTo>
                  <a:close/>
                  <a:moveTo>
                    <a:pt x="1833" y="1296"/>
                  </a:moveTo>
                  <a:cubicBezTo>
                    <a:pt x="1752" y="1275"/>
                    <a:pt x="1678" y="1229"/>
                    <a:pt x="1606" y="1183"/>
                  </a:cubicBezTo>
                  <a:cubicBezTo>
                    <a:pt x="1624" y="1172"/>
                    <a:pt x="1642" y="1161"/>
                    <a:pt x="1660" y="1150"/>
                  </a:cubicBezTo>
                  <a:cubicBezTo>
                    <a:pt x="1702" y="1185"/>
                    <a:pt x="1743" y="1222"/>
                    <a:pt x="1784" y="1254"/>
                  </a:cubicBezTo>
                  <a:cubicBezTo>
                    <a:pt x="1799" y="1269"/>
                    <a:pt x="1816" y="1282"/>
                    <a:pt x="1834" y="1293"/>
                  </a:cubicBezTo>
                  <a:cubicBezTo>
                    <a:pt x="1834" y="1294"/>
                    <a:pt x="1834" y="1295"/>
                    <a:pt x="1833" y="1296"/>
                  </a:cubicBezTo>
                  <a:close/>
                  <a:moveTo>
                    <a:pt x="2497" y="1140"/>
                  </a:moveTo>
                  <a:cubicBezTo>
                    <a:pt x="2364" y="1250"/>
                    <a:pt x="2233" y="1322"/>
                    <a:pt x="2087" y="1340"/>
                  </a:cubicBezTo>
                  <a:cubicBezTo>
                    <a:pt x="2089" y="1335"/>
                    <a:pt x="2090" y="1331"/>
                    <a:pt x="2090" y="1326"/>
                  </a:cubicBezTo>
                  <a:cubicBezTo>
                    <a:pt x="2090" y="1294"/>
                    <a:pt x="2064" y="1268"/>
                    <a:pt x="2032" y="1268"/>
                  </a:cubicBezTo>
                  <a:cubicBezTo>
                    <a:pt x="2024" y="1268"/>
                    <a:pt x="2016" y="1270"/>
                    <a:pt x="2009" y="1273"/>
                  </a:cubicBezTo>
                  <a:cubicBezTo>
                    <a:pt x="2005" y="1274"/>
                    <a:pt x="2002" y="1274"/>
                    <a:pt x="1998" y="1275"/>
                  </a:cubicBezTo>
                  <a:cubicBezTo>
                    <a:pt x="1997" y="1274"/>
                    <a:pt x="1996" y="1272"/>
                    <a:pt x="1995" y="1270"/>
                  </a:cubicBezTo>
                  <a:cubicBezTo>
                    <a:pt x="1989" y="1251"/>
                    <a:pt x="1969" y="1237"/>
                    <a:pt x="1948" y="1232"/>
                  </a:cubicBezTo>
                  <a:cubicBezTo>
                    <a:pt x="1939" y="1229"/>
                    <a:pt x="1930" y="1227"/>
                    <a:pt x="1920" y="1227"/>
                  </a:cubicBezTo>
                  <a:cubicBezTo>
                    <a:pt x="1891" y="1227"/>
                    <a:pt x="1866" y="1241"/>
                    <a:pt x="1850" y="1262"/>
                  </a:cubicBezTo>
                  <a:cubicBezTo>
                    <a:pt x="1802" y="1226"/>
                    <a:pt x="1753" y="1174"/>
                    <a:pt x="1714" y="1116"/>
                  </a:cubicBezTo>
                  <a:cubicBezTo>
                    <a:pt x="1728" y="1107"/>
                    <a:pt x="1742" y="1098"/>
                    <a:pt x="1756" y="1088"/>
                  </a:cubicBezTo>
                  <a:cubicBezTo>
                    <a:pt x="1759" y="1103"/>
                    <a:pt x="1773" y="1118"/>
                    <a:pt x="1789" y="1129"/>
                  </a:cubicBezTo>
                  <a:cubicBezTo>
                    <a:pt x="1789" y="1129"/>
                    <a:pt x="1788" y="1129"/>
                    <a:pt x="1787" y="1129"/>
                  </a:cubicBezTo>
                  <a:cubicBezTo>
                    <a:pt x="1793" y="1133"/>
                    <a:pt x="1800" y="1136"/>
                    <a:pt x="1806" y="1140"/>
                  </a:cubicBezTo>
                  <a:cubicBezTo>
                    <a:pt x="1807" y="1140"/>
                    <a:pt x="1808" y="1141"/>
                    <a:pt x="1809" y="1142"/>
                  </a:cubicBezTo>
                  <a:cubicBezTo>
                    <a:pt x="1810" y="1142"/>
                    <a:pt x="1810" y="1142"/>
                    <a:pt x="1810" y="1142"/>
                  </a:cubicBezTo>
                  <a:cubicBezTo>
                    <a:pt x="1810" y="1143"/>
                    <a:pt x="1811" y="1143"/>
                    <a:pt x="1811" y="1143"/>
                  </a:cubicBezTo>
                  <a:cubicBezTo>
                    <a:pt x="1811" y="1143"/>
                    <a:pt x="1811" y="1143"/>
                    <a:pt x="1811" y="1143"/>
                  </a:cubicBezTo>
                  <a:cubicBezTo>
                    <a:pt x="1854" y="1166"/>
                    <a:pt x="1879" y="1125"/>
                    <a:pt x="1879" y="1081"/>
                  </a:cubicBezTo>
                  <a:cubicBezTo>
                    <a:pt x="1895" y="1084"/>
                    <a:pt x="1910" y="1083"/>
                    <a:pt x="1925" y="1082"/>
                  </a:cubicBezTo>
                  <a:cubicBezTo>
                    <a:pt x="2000" y="1083"/>
                    <a:pt x="2072" y="1046"/>
                    <a:pt x="2136" y="1001"/>
                  </a:cubicBezTo>
                  <a:cubicBezTo>
                    <a:pt x="2057" y="1053"/>
                    <a:pt x="1971" y="1087"/>
                    <a:pt x="1883" y="1056"/>
                  </a:cubicBezTo>
                  <a:cubicBezTo>
                    <a:pt x="1880" y="1054"/>
                    <a:pt x="1877" y="1052"/>
                    <a:pt x="1874" y="1050"/>
                  </a:cubicBezTo>
                  <a:cubicBezTo>
                    <a:pt x="1871" y="1039"/>
                    <a:pt x="1866" y="1029"/>
                    <a:pt x="1859" y="1020"/>
                  </a:cubicBezTo>
                  <a:cubicBezTo>
                    <a:pt x="1859" y="1019"/>
                    <a:pt x="1860" y="1017"/>
                    <a:pt x="1860" y="1016"/>
                  </a:cubicBezTo>
                  <a:cubicBezTo>
                    <a:pt x="1929" y="966"/>
                    <a:pt x="1995" y="914"/>
                    <a:pt x="2057" y="865"/>
                  </a:cubicBezTo>
                  <a:cubicBezTo>
                    <a:pt x="2086" y="912"/>
                    <a:pt x="2137" y="945"/>
                    <a:pt x="2194" y="958"/>
                  </a:cubicBezTo>
                  <a:cubicBezTo>
                    <a:pt x="2188" y="962"/>
                    <a:pt x="2183" y="967"/>
                    <a:pt x="2177" y="971"/>
                  </a:cubicBezTo>
                  <a:cubicBezTo>
                    <a:pt x="2164" y="981"/>
                    <a:pt x="2150" y="991"/>
                    <a:pt x="2136" y="1001"/>
                  </a:cubicBezTo>
                  <a:cubicBezTo>
                    <a:pt x="2156" y="987"/>
                    <a:pt x="2176" y="973"/>
                    <a:pt x="2195" y="958"/>
                  </a:cubicBezTo>
                  <a:cubicBezTo>
                    <a:pt x="2221" y="964"/>
                    <a:pt x="2247" y="966"/>
                    <a:pt x="2273" y="962"/>
                  </a:cubicBezTo>
                  <a:cubicBezTo>
                    <a:pt x="2380" y="946"/>
                    <a:pt x="2427" y="862"/>
                    <a:pt x="2430" y="768"/>
                  </a:cubicBezTo>
                  <a:cubicBezTo>
                    <a:pt x="2472" y="731"/>
                    <a:pt x="2513" y="693"/>
                    <a:pt x="2551" y="651"/>
                  </a:cubicBezTo>
                  <a:cubicBezTo>
                    <a:pt x="2559" y="663"/>
                    <a:pt x="2566" y="674"/>
                    <a:pt x="2573" y="683"/>
                  </a:cubicBezTo>
                  <a:cubicBezTo>
                    <a:pt x="2587" y="702"/>
                    <a:pt x="2603" y="721"/>
                    <a:pt x="2621" y="741"/>
                  </a:cubicBezTo>
                  <a:cubicBezTo>
                    <a:pt x="2621" y="741"/>
                    <a:pt x="2621" y="742"/>
                    <a:pt x="2620" y="743"/>
                  </a:cubicBezTo>
                  <a:cubicBezTo>
                    <a:pt x="2610" y="757"/>
                    <a:pt x="2610" y="757"/>
                    <a:pt x="2610" y="757"/>
                  </a:cubicBezTo>
                  <a:cubicBezTo>
                    <a:pt x="2603" y="769"/>
                    <a:pt x="2596" y="780"/>
                    <a:pt x="2588" y="791"/>
                  </a:cubicBezTo>
                  <a:cubicBezTo>
                    <a:pt x="2568" y="817"/>
                    <a:pt x="2546" y="842"/>
                    <a:pt x="2523" y="867"/>
                  </a:cubicBezTo>
                  <a:cubicBezTo>
                    <a:pt x="2487" y="903"/>
                    <a:pt x="2452" y="938"/>
                    <a:pt x="2416" y="971"/>
                  </a:cubicBezTo>
                  <a:cubicBezTo>
                    <a:pt x="2376" y="1004"/>
                    <a:pt x="2334" y="1036"/>
                    <a:pt x="2295" y="1069"/>
                  </a:cubicBezTo>
                  <a:cubicBezTo>
                    <a:pt x="2274" y="1083"/>
                    <a:pt x="2252" y="1097"/>
                    <a:pt x="2230" y="1110"/>
                  </a:cubicBezTo>
                  <a:cubicBezTo>
                    <a:pt x="2203" y="1125"/>
                    <a:pt x="2176" y="1145"/>
                    <a:pt x="2148" y="1162"/>
                  </a:cubicBezTo>
                  <a:cubicBezTo>
                    <a:pt x="2125" y="1172"/>
                    <a:pt x="2101" y="1180"/>
                    <a:pt x="2078" y="1183"/>
                  </a:cubicBezTo>
                  <a:cubicBezTo>
                    <a:pt x="2056" y="1188"/>
                    <a:pt x="2046" y="1178"/>
                    <a:pt x="2035" y="1171"/>
                  </a:cubicBezTo>
                  <a:cubicBezTo>
                    <a:pt x="2031" y="1162"/>
                    <a:pt x="2012" y="1162"/>
                    <a:pt x="1997" y="1166"/>
                  </a:cubicBezTo>
                  <a:cubicBezTo>
                    <a:pt x="1990" y="1168"/>
                    <a:pt x="1985" y="1171"/>
                    <a:pt x="1982" y="1177"/>
                  </a:cubicBezTo>
                  <a:cubicBezTo>
                    <a:pt x="1965" y="1208"/>
                    <a:pt x="2025" y="1252"/>
                    <a:pt x="2063" y="1245"/>
                  </a:cubicBezTo>
                  <a:cubicBezTo>
                    <a:pt x="2122" y="1243"/>
                    <a:pt x="2161" y="1213"/>
                    <a:pt x="2201" y="1189"/>
                  </a:cubicBezTo>
                  <a:cubicBezTo>
                    <a:pt x="2286" y="1133"/>
                    <a:pt x="2357" y="1065"/>
                    <a:pt x="2427" y="996"/>
                  </a:cubicBezTo>
                  <a:cubicBezTo>
                    <a:pt x="2458" y="968"/>
                    <a:pt x="2485" y="938"/>
                    <a:pt x="2512" y="906"/>
                  </a:cubicBezTo>
                  <a:cubicBezTo>
                    <a:pt x="2559" y="859"/>
                    <a:pt x="2601" y="807"/>
                    <a:pt x="2631" y="751"/>
                  </a:cubicBezTo>
                  <a:cubicBezTo>
                    <a:pt x="2679" y="799"/>
                    <a:pt x="2739" y="844"/>
                    <a:pt x="2802" y="873"/>
                  </a:cubicBezTo>
                  <a:cubicBezTo>
                    <a:pt x="2695" y="950"/>
                    <a:pt x="2598" y="1057"/>
                    <a:pt x="2497" y="1140"/>
                  </a:cubicBezTo>
                  <a:close/>
                  <a:moveTo>
                    <a:pt x="3011" y="889"/>
                  </a:moveTo>
                  <a:cubicBezTo>
                    <a:pt x="2991" y="895"/>
                    <a:pt x="2972" y="895"/>
                    <a:pt x="2954" y="894"/>
                  </a:cubicBezTo>
                  <a:cubicBezTo>
                    <a:pt x="2988" y="891"/>
                    <a:pt x="3023" y="877"/>
                    <a:pt x="3046" y="852"/>
                  </a:cubicBezTo>
                  <a:cubicBezTo>
                    <a:pt x="3048" y="869"/>
                    <a:pt x="3030" y="884"/>
                    <a:pt x="3011" y="889"/>
                  </a:cubicBezTo>
                  <a:close/>
                </a:path>
              </a:pathLst>
            </a:custGeom>
            <a:solidFill>
              <a:srgbClr val="F3EBD2">
                <a:alpha val="4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90" name="Freeform 9">
              <a:extLst>
                <a:ext uri="{FF2B5EF4-FFF2-40B4-BE49-F238E27FC236}">
                  <a16:creationId xmlns:a16="http://schemas.microsoft.com/office/drawing/2014/main" id="{DC54E7FE-840B-E08F-F811-31E5AAE602D3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6876" y="1609673"/>
              <a:ext cx="279773" cy="187036"/>
            </a:xfrm>
            <a:custGeom>
              <a:avLst/>
              <a:gdLst>
                <a:gd name="T0" fmla="*/ 45 w 153"/>
                <a:gd name="T1" fmla="*/ 84 h 96"/>
                <a:gd name="T2" fmla="*/ 93 w 153"/>
                <a:gd name="T3" fmla="*/ 95 h 96"/>
                <a:gd name="T4" fmla="*/ 138 w 153"/>
                <a:gd name="T5" fmla="*/ 70 h 96"/>
                <a:gd name="T6" fmla="*/ 135 w 153"/>
                <a:gd name="T7" fmla="*/ 12 h 96"/>
                <a:gd name="T8" fmla="*/ 85 w 153"/>
                <a:gd name="T9" fmla="*/ 28 h 96"/>
                <a:gd name="T10" fmla="*/ 93 w 153"/>
                <a:gd name="T11" fmla="*/ 54 h 96"/>
                <a:gd name="T12" fmla="*/ 131 w 153"/>
                <a:gd name="T13" fmla="*/ 50 h 96"/>
                <a:gd name="T14" fmla="*/ 117 w 153"/>
                <a:gd name="T15" fmla="*/ 27 h 96"/>
                <a:gd name="T16" fmla="*/ 103 w 153"/>
                <a:gd name="T17" fmla="*/ 32 h 96"/>
                <a:gd name="T18" fmla="*/ 117 w 153"/>
                <a:gd name="T19" fmla="*/ 28 h 96"/>
                <a:gd name="T20" fmla="*/ 128 w 153"/>
                <a:gd name="T21" fmla="*/ 49 h 96"/>
                <a:gd name="T22" fmla="*/ 96 w 153"/>
                <a:gd name="T23" fmla="*/ 51 h 96"/>
                <a:gd name="T24" fmla="*/ 90 w 153"/>
                <a:gd name="T25" fmla="*/ 31 h 96"/>
                <a:gd name="T26" fmla="*/ 112 w 153"/>
                <a:gd name="T27" fmla="*/ 13 h 96"/>
                <a:gd name="T28" fmla="*/ 141 w 153"/>
                <a:gd name="T29" fmla="*/ 50 h 96"/>
                <a:gd name="T30" fmla="*/ 102 w 153"/>
                <a:gd name="T31" fmla="*/ 88 h 96"/>
                <a:gd name="T32" fmla="*/ 56 w 153"/>
                <a:gd name="T33" fmla="*/ 85 h 96"/>
                <a:gd name="T34" fmla="*/ 0 w 153"/>
                <a:gd name="T35" fmla="*/ 47 h 96"/>
                <a:gd name="T36" fmla="*/ 45 w 153"/>
                <a:gd name="T37" fmla="*/ 84 h 96"/>
                <a:gd name="T38" fmla="*/ 45 w 153"/>
                <a:gd name="T39" fmla="*/ 8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3" h="96">
                  <a:moveTo>
                    <a:pt x="45" y="84"/>
                  </a:moveTo>
                  <a:cubicBezTo>
                    <a:pt x="60" y="91"/>
                    <a:pt x="77" y="96"/>
                    <a:pt x="93" y="95"/>
                  </a:cubicBezTo>
                  <a:cubicBezTo>
                    <a:pt x="110" y="94"/>
                    <a:pt x="128" y="84"/>
                    <a:pt x="138" y="70"/>
                  </a:cubicBezTo>
                  <a:cubicBezTo>
                    <a:pt x="151" y="53"/>
                    <a:pt x="153" y="27"/>
                    <a:pt x="135" y="12"/>
                  </a:cubicBezTo>
                  <a:cubicBezTo>
                    <a:pt x="119" y="0"/>
                    <a:pt x="91" y="8"/>
                    <a:pt x="85" y="28"/>
                  </a:cubicBezTo>
                  <a:cubicBezTo>
                    <a:pt x="83" y="37"/>
                    <a:pt x="87" y="47"/>
                    <a:pt x="93" y="54"/>
                  </a:cubicBezTo>
                  <a:cubicBezTo>
                    <a:pt x="104" y="64"/>
                    <a:pt x="124" y="65"/>
                    <a:pt x="131" y="50"/>
                  </a:cubicBezTo>
                  <a:cubicBezTo>
                    <a:pt x="134" y="40"/>
                    <a:pt x="129" y="27"/>
                    <a:pt x="117" y="27"/>
                  </a:cubicBezTo>
                  <a:cubicBezTo>
                    <a:pt x="113" y="18"/>
                    <a:pt x="100" y="23"/>
                    <a:pt x="103" y="32"/>
                  </a:cubicBezTo>
                  <a:cubicBezTo>
                    <a:pt x="106" y="41"/>
                    <a:pt x="120" y="36"/>
                    <a:pt x="117" y="28"/>
                  </a:cubicBezTo>
                  <a:cubicBezTo>
                    <a:pt x="127" y="29"/>
                    <a:pt x="132" y="40"/>
                    <a:pt x="128" y="49"/>
                  </a:cubicBezTo>
                  <a:cubicBezTo>
                    <a:pt x="122" y="62"/>
                    <a:pt x="105" y="60"/>
                    <a:pt x="96" y="51"/>
                  </a:cubicBezTo>
                  <a:cubicBezTo>
                    <a:pt x="92" y="46"/>
                    <a:pt x="89" y="38"/>
                    <a:pt x="90" y="31"/>
                  </a:cubicBezTo>
                  <a:cubicBezTo>
                    <a:pt x="92" y="21"/>
                    <a:pt x="102" y="14"/>
                    <a:pt x="112" y="13"/>
                  </a:cubicBezTo>
                  <a:cubicBezTo>
                    <a:pt x="133" y="9"/>
                    <a:pt x="145" y="32"/>
                    <a:pt x="141" y="50"/>
                  </a:cubicBezTo>
                  <a:cubicBezTo>
                    <a:pt x="136" y="68"/>
                    <a:pt x="120" y="83"/>
                    <a:pt x="102" y="88"/>
                  </a:cubicBezTo>
                  <a:cubicBezTo>
                    <a:pt x="88" y="93"/>
                    <a:pt x="71" y="89"/>
                    <a:pt x="56" y="85"/>
                  </a:cubicBezTo>
                  <a:cubicBezTo>
                    <a:pt x="34" y="77"/>
                    <a:pt x="15" y="65"/>
                    <a:pt x="0" y="47"/>
                  </a:cubicBezTo>
                  <a:cubicBezTo>
                    <a:pt x="12" y="63"/>
                    <a:pt x="27" y="76"/>
                    <a:pt x="45" y="84"/>
                  </a:cubicBezTo>
                  <a:cubicBezTo>
                    <a:pt x="46" y="85"/>
                    <a:pt x="45" y="84"/>
                    <a:pt x="45" y="84"/>
                  </a:cubicBezTo>
                  <a:close/>
                </a:path>
              </a:pathLst>
            </a:custGeom>
            <a:solidFill>
              <a:srgbClr val="F3EBD2">
                <a:alpha val="40000"/>
              </a:srgbClr>
            </a:solidFill>
            <a:ln>
              <a:noFill/>
            </a:ln>
          </p:spPr>
          <p:txBody>
            <a:bodyPr vert="horz" wrap="square" lIns="58066" tIns="29033" rIns="58066" bIns="29033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43" dirty="0">
                <a:ea typeface="梦源黑体 CN W16" panose="020B0200000000000000" pitchFamily="34" charset="-122"/>
              </a:endParaRPr>
            </a:p>
          </p:txBody>
        </p:sp>
        <p:sp>
          <p:nvSpPr>
            <p:cNvPr id="96" name="文本框 95">
              <a:extLst>
                <a:ext uri="{FF2B5EF4-FFF2-40B4-BE49-F238E27FC236}">
                  <a16:creationId xmlns:a16="http://schemas.microsoft.com/office/drawing/2014/main" id="{C565F0F6-2D64-E797-5745-6076F9FC81D7}"/>
                </a:ext>
              </a:extLst>
            </p:cNvPr>
            <p:cNvSpPr txBox="1"/>
            <p:nvPr/>
          </p:nvSpPr>
          <p:spPr>
            <a:xfrm>
              <a:off x="786037" y="1776997"/>
              <a:ext cx="339494" cy="1384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dist"/>
              <a:r>
                <a:rPr lang="es-ES" altLang="zh-CN" sz="900" dirty="0">
                  <a:solidFill>
                    <a:srgbClr val="D8A97A"/>
                  </a:solidFill>
                  <a:latin typeface="+mj-lt"/>
                  <a:ea typeface="梦源黑体 CN W16" panose="020B0200000000000000" pitchFamily="34" charset="-122"/>
                </a:rPr>
                <a:t>One</a:t>
              </a:r>
              <a:endParaRPr lang="zh-CN" altLang="en-US" sz="900" dirty="0">
                <a:solidFill>
                  <a:srgbClr val="D8A97A"/>
                </a:solidFill>
                <a:latin typeface="+mj-lt"/>
                <a:ea typeface="梦源黑体 CN W16" panose="020B0200000000000000" pitchFamily="34" charset="-122"/>
              </a:endParaRPr>
            </a:p>
          </p:txBody>
        </p:sp>
        <p:sp>
          <p:nvSpPr>
            <p:cNvPr id="95" name="文本框 94">
              <a:extLst>
                <a:ext uri="{FF2B5EF4-FFF2-40B4-BE49-F238E27FC236}">
                  <a16:creationId xmlns:a16="http://schemas.microsoft.com/office/drawing/2014/main" id="{6CF9D797-3B03-E5AA-364F-DC42D2458F49}"/>
                </a:ext>
              </a:extLst>
            </p:cNvPr>
            <p:cNvSpPr txBox="1"/>
            <p:nvPr/>
          </p:nvSpPr>
          <p:spPr>
            <a:xfrm>
              <a:off x="736002" y="1472271"/>
              <a:ext cx="502868" cy="307777"/>
            </a:xfrm>
            <a:prstGeom prst="rect">
              <a:avLst/>
            </a:prstGeom>
            <a:noFill/>
          </p:spPr>
          <p:txBody>
            <a:bodyPr wrap="square" lIns="0" tIns="0" bIns="0" rtlCol="0">
              <a:spAutoFit/>
            </a:bodyPr>
            <a:lstStyle/>
            <a:p>
              <a:pPr algn="ctr"/>
              <a:r>
                <a:rPr lang="es-ES" altLang="zh-CN" sz="2000" b="1" dirty="0">
                  <a:solidFill>
                    <a:srgbClr val="F8DFC0"/>
                  </a:solidFill>
                  <a:latin typeface="+mn-ea"/>
                </a:rPr>
                <a:t>01</a:t>
              </a:r>
              <a:endParaRPr lang="zh-CN" altLang="en-US" sz="2000" b="1" dirty="0">
                <a:solidFill>
                  <a:srgbClr val="F8DFC0"/>
                </a:solidFill>
                <a:latin typeface="+mn-ea"/>
              </a:endParaRP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DEB9F562-62A8-B1FB-577F-116E186B793E}"/>
              </a:ext>
            </a:extLst>
          </p:cNvPr>
          <p:cNvGrpSpPr/>
          <p:nvPr/>
        </p:nvGrpSpPr>
        <p:grpSpPr>
          <a:xfrm>
            <a:off x="6664615" y="895381"/>
            <a:ext cx="5095753" cy="5922671"/>
            <a:chOff x="6675438" y="8310563"/>
            <a:chExt cx="1144587" cy="1330326"/>
          </a:xfrm>
        </p:grpSpPr>
        <p:sp>
          <p:nvSpPr>
            <p:cNvPr id="41" name="Freeform 148">
              <a:extLst>
                <a:ext uri="{FF2B5EF4-FFF2-40B4-BE49-F238E27FC236}">
                  <a16:creationId xmlns:a16="http://schemas.microsoft.com/office/drawing/2014/main" id="{69BF8220-24A7-7198-200F-3BF80F5FD50C}"/>
                </a:ext>
              </a:extLst>
            </p:cNvPr>
            <p:cNvSpPr>
              <a:spLocks/>
            </p:cNvSpPr>
            <p:nvPr/>
          </p:nvSpPr>
          <p:spPr bwMode="auto">
            <a:xfrm>
              <a:off x="6810375" y="8310563"/>
              <a:ext cx="873125" cy="1182688"/>
            </a:xfrm>
            <a:custGeom>
              <a:avLst/>
              <a:gdLst>
                <a:gd name="T0" fmla="*/ 258 w 426"/>
                <a:gd name="T1" fmla="*/ 577 h 577"/>
                <a:gd name="T2" fmla="*/ 256 w 426"/>
                <a:gd name="T3" fmla="*/ 576 h 577"/>
                <a:gd name="T4" fmla="*/ 257 w 426"/>
                <a:gd name="T5" fmla="*/ 573 h 577"/>
                <a:gd name="T6" fmla="*/ 362 w 426"/>
                <a:gd name="T7" fmla="*/ 494 h 577"/>
                <a:gd name="T8" fmla="*/ 422 w 426"/>
                <a:gd name="T9" fmla="*/ 292 h 577"/>
                <a:gd name="T10" fmla="*/ 362 w 426"/>
                <a:gd name="T11" fmla="*/ 90 h 577"/>
                <a:gd name="T12" fmla="*/ 213 w 426"/>
                <a:gd name="T13" fmla="*/ 4 h 577"/>
                <a:gd name="T14" fmla="*/ 64 w 426"/>
                <a:gd name="T15" fmla="*/ 90 h 577"/>
                <a:gd name="T16" fmla="*/ 4 w 426"/>
                <a:gd name="T17" fmla="*/ 292 h 577"/>
                <a:gd name="T18" fmla="*/ 64 w 426"/>
                <a:gd name="T19" fmla="*/ 494 h 577"/>
                <a:gd name="T20" fmla="*/ 169 w 426"/>
                <a:gd name="T21" fmla="*/ 573 h 577"/>
                <a:gd name="T22" fmla="*/ 170 w 426"/>
                <a:gd name="T23" fmla="*/ 576 h 577"/>
                <a:gd name="T24" fmla="*/ 168 w 426"/>
                <a:gd name="T25" fmla="*/ 577 h 577"/>
                <a:gd name="T26" fmla="*/ 60 w 426"/>
                <a:gd name="T27" fmla="*/ 496 h 577"/>
                <a:gd name="T28" fmla="*/ 0 w 426"/>
                <a:gd name="T29" fmla="*/ 292 h 577"/>
                <a:gd name="T30" fmla="*/ 60 w 426"/>
                <a:gd name="T31" fmla="*/ 88 h 577"/>
                <a:gd name="T32" fmla="*/ 213 w 426"/>
                <a:gd name="T33" fmla="*/ 0 h 577"/>
                <a:gd name="T34" fmla="*/ 366 w 426"/>
                <a:gd name="T35" fmla="*/ 88 h 577"/>
                <a:gd name="T36" fmla="*/ 426 w 426"/>
                <a:gd name="T37" fmla="*/ 292 h 577"/>
                <a:gd name="T38" fmla="*/ 366 w 426"/>
                <a:gd name="T39" fmla="*/ 496 h 577"/>
                <a:gd name="T40" fmla="*/ 258 w 426"/>
                <a:gd name="T41" fmla="*/ 577 h 577"/>
                <a:gd name="T42" fmla="*/ 258 w 426"/>
                <a:gd name="T43" fmla="*/ 577 h 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26" h="577">
                  <a:moveTo>
                    <a:pt x="258" y="577"/>
                  </a:moveTo>
                  <a:cubicBezTo>
                    <a:pt x="257" y="577"/>
                    <a:pt x="256" y="577"/>
                    <a:pt x="256" y="576"/>
                  </a:cubicBezTo>
                  <a:cubicBezTo>
                    <a:pt x="255" y="575"/>
                    <a:pt x="256" y="574"/>
                    <a:pt x="257" y="573"/>
                  </a:cubicBezTo>
                  <a:cubicBezTo>
                    <a:pt x="297" y="561"/>
                    <a:pt x="334" y="534"/>
                    <a:pt x="362" y="494"/>
                  </a:cubicBezTo>
                  <a:cubicBezTo>
                    <a:pt x="401" y="440"/>
                    <a:pt x="422" y="368"/>
                    <a:pt x="422" y="292"/>
                  </a:cubicBezTo>
                  <a:cubicBezTo>
                    <a:pt x="422" y="216"/>
                    <a:pt x="401" y="144"/>
                    <a:pt x="362" y="90"/>
                  </a:cubicBezTo>
                  <a:cubicBezTo>
                    <a:pt x="323" y="35"/>
                    <a:pt x="270" y="4"/>
                    <a:pt x="213" y="4"/>
                  </a:cubicBezTo>
                  <a:cubicBezTo>
                    <a:pt x="156" y="4"/>
                    <a:pt x="103" y="35"/>
                    <a:pt x="64" y="90"/>
                  </a:cubicBezTo>
                  <a:cubicBezTo>
                    <a:pt x="25" y="144"/>
                    <a:pt x="4" y="216"/>
                    <a:pt x="4" y="292"/>
                  </a:cubicBezTo>
                  <a:cubicBezTo>
                    <a:pt x="4" y="368"/>
                    <a:pt x="25" y="440"/>
                    <a:pt x="64" y="494"/>
                  </a:cubicBezTo>
                  <a:cubicBezTo>
                    <a:pt x="92" y="534"/>
                    <a:pt x="129" y="561"/>
                    <a:pt x="169" y="573"/>
                  </a:cubicBezTo>
                  <a:cubicBezTo>
                    <a:pt x="170" y="573"/>
                    <a:pt x="171" y="574"/>
                    <a:pt x="170" y="576"/>
                  </a:cubicBezTo>
                  <a:cubicBezTo>
                    <a:pt x="170" y="577"/>
                    <a:pt x="169" y="577"/>
                    <a:pt x="168" y="577"/>
                  </a:cubicBezTo>
                  <a:cubicBezTo>
                    <a:pt x="127" y="565"/>
                    <a:pt x="89" y="537"/>
                    <a:pt x="60" y="496"/>
                  </a:cubicBezTo>
                  <a:cubicBezTo>
                    <a:pt x="22" y="441"/>
                    <a:pt x="0" y="369"/>
                    <a:pt x="0" y="292"/>
                  </a:cubicBezTo>
                  <a:cubicBezTo>
                    <a:pt x="0" y="215"/>
                    <a:pt x="22" y="143"/>
                    <a:pt x="60" y="88"/>
                  </a:cubicBezTo>
                  <a:cubicBezTo>
                    <a:pt x="101" y="31"/>
                    <a:pt x="155" y="0"/>
                    <a:pt x="213" y="0"/>
                  </a:cubicBezTo>
                  <a:cubicBezTo>
                    <a:pt x="271" y="0"/>
                    <a:pt x="325" y="31"/>
                    <a:pt x="366" y="88"/>
                  </a:cubicBezTo>
                  <a:cubicBezTo>
                    <a:pt x="405" y="143"/>
                    <a:pt x="426" y="215"/>
                    <a:pt x="426" y="292"/>
                  </a:cubicBezTo>
                  <a:cubicBezTo>
                    <a:pt x="426" y="369"/>
                    <a:pt x="405" y="441"/>
                    <a:pt x="366" y="496"/>
                  </a:cubicBezTo>
                  <a:cubicBezTo>
                    <a:pt x="337" y="537"/>
                    <a:pt x="299" y="565"/>
                    <a:pt x="258" y="577"/>
                  </a:cubicBezTo>
                  <a:cubicBezTo>
                    <a:pt x="258" y="577"/>
                    <a:pt x="258" y="577"/>
                    <a:pt x="258" y="577"/>
                  </a:cubicBezTo>
                  <a:close/>
                </a:path>
              </a:pathLst>
            </a:custGeom>
            <a:solidFill>
              <a:srgbClr val="F3EB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42" name="Freeform 149">
              <a:extLst>
                <a:ext uri="{FF2B5EF4-FFF2-40B4-BE49-F238E27FC236}">
                  <a16:creationId xmlns:a16="http://schemas.microsoft.com/office/drawing/2014/main" id="{EF87D2CF-4D7F-48C7-4517-3A8AF26EE891}"/>
                </a:ext>
              </a:extLst>
            </p:cNvPr>
            <p:cNvSpPr>
              <a:spLocks/>
            </p:cNvSpPr>
            <p:nvPr/>
          </p:nvSpPr>
          <p:spPr bwMode="auto">
            <a:xfrm>
              <a:off x="6846888" y="8345488"/>
              <a:ext cx="801688" cy="1114425"/>
            </a:xfrm>
            <a:custGeom>
              <a:avLst/>
              <a:gdLst>
                <a:gd name="T0" fmla="*/ 156 w 391"/>
                <a:gd name="T1" fmla="*/ 544 h 544"/>
                <a:gd name="T2" fmla="*/ 156 w 391"/>
                <a:gd name="T3" fmla="*/ 544 h 544"/>
                <a:gd name="T4" fmla="*/ 0 w 391"/>
                <a:gd name="T5" fmla="*/ 275 h 544"/>
                <a:gd name="T6" fmla="*/ 195 w 391"/>
                <a:gd name="T7" fmla="*/ 0 h 544"/>
                <a:gd name="T8" fmla="*/ 391 w 391"/>
                <a:gd name="T9" fmla="*/ 275 h 544"/>
                <a:gd name="T10" fmla="*/ 235 w 391"/>
                <a:gd name="T11" fmla="*/ 544 h 544"/>
                <a:gd name="T12" fmla="*/ 232 w 391"/>
                <a:gd name="T13" fmla="*/ 543 h 544"/>
                <a:gd name="T14" fmla="*/ 234 w 391"/>
                <a:gd name="T15" fmla="*/ 540 h 544"/>
                <a:gd name="T16" fmla="*/ 387 w 391"/>
                <a:gd name="T17" fmla="*/ 275 h 544"/>
                <a:gd name="T18" fmla="*/ 195 w 391"/>
                <a:gd name="T19" fmla="*/ 4 h 544"/>
                <a:gd name="T20" fmla="*/ 4 w 391"/>
                <a:gd name="T21" fmla="*/ 275 h 544"/>
                <a:gd name="T22" fmla="*/ 157 w 391"/>
                <a:gd name="T23" fmla="*/ 540 h 544"/>
                <a:gd name="T24" fmla="*/ 158 w 391"/>
                <a:gd name="T25" fmla="*/ 543 h 544"/>
                <a:gd name="T26" fmla="*/ 156 w 391"/>
                <a:gd name="T27" fmla="*/ 544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91" h="544">
                  <a:moveTo>
                    <a:pt x="156" y="544"/>
                  </a:moveTo>
                  <a:cubicBezTo>
                    <a:pt x="156" y="544"/>
                    <a:pt x="156" y="544"/>
                    <a:pt x="156" y="544"/>
                  </a:cubicBezTo>
                  <a:cubicBezTo>
                    <a:pt x="65" y="518"/>
                    <a:pt x="0" y="405"/>
                    <a:pt x="0" y="275"/>
                  </a:cubicBezTo>
                  <a:cubicBezTo>
                    <a:pt x="0" y="124"/>
                    <a:pt x="87" y="0"/>
                    <a:pt x="195" y="0"/>
                  </a:cubicBezTo>
                  <a:cubicBezTo>
                    <a:pt x="303" y="0"/>
                    <a:pt x="391" y="124"/>
                    <a:pt x="391" y="275"/>
                  </a:cubicBezTo>
                  <a:cubicBezTo>
                    <a:pt x="391" y="405"/>
                    <a:pt x="325" y="518"/>
                    <a:pt x="235" y="544"/>
                  </a:cubicBezTo>
                  <a:cubicBezTo>
                    <a:pt x="234" y="544"/>
                    <a:pt x="232" y="544"/>
                    <a:pt x="232" y="543"/>
                  </a:cubicBezTo>
                  <a:cubicBezTo>
                    <a:pt x="232" y="542"/>
                    <a:pt x="232" y="541"/>
                    <a:pt x="234" y="540"/>
                  </a:cubicBezTo>
                  <a:cubicBezTo>
                    <a:pt x="322" y="515"/>
                    <a:pt x="387" y="403"/>
                    <a:pt x="387" y="275"/>
                  </a:cubicBezTo>
                  <a:cubicBezTo>
                    <a:pt x="387" y="126"/>
                    <a:pt x="301" y="4"/>
                    <a:pt x="195" y="4"/>
                  </a:cubicBezTo>
                  <a:cubicBezTo>
                    <a:pt x="89" y="4"/>
                    <a:pt x="4" y="126"/>
                    <a:pt x="4" y="275"/>
                  </a:cubicBezTo>
                  <a:cubicBezTo>
                    <a:pt x="4" y="403"/>
                    <a:pt x="68" y="515"/>
                    <a:pt x="157" y="540"/>
                  </a:cubicBezTo>
                  <a:cubicBezTo>
                    <a:pt x="158" y="541"/>
                    <a:pt x="159" y="542"/>
                    <a:pt x="158" y="543"/>
                  </a:cubicBezTo>
                  <a:cubicBezTo>
                    <a:pt x="158" y="544"/>
                    <a:pt x="157" y="544"/>
                    <a:pt x="156" y="544"/>
                  </a:cubicBezTo>
                  <a:close/>
                </a:path>
              </a:pathLst>
            </a:custGeom>
            <a:solidFill>
              <a:srgbClr val="F3EB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43" name="Freeform 150">
              <a:extLst>
                <a:ext uri="{FF2B5EF4-FFF2-40B4-BE49-F238E27FC236}">
                  <a16:creationId xmlns:a16="http://schemas.microsoft.com/office/drawing/2014/main" id="{7D5ECF28-A098-A457-E911-08F2BF0A9C7B}"/>
                </a:ext>
              </a:extLst>
            </p:cNvPr>
            <p:cNvSpPr>
              <a:spLocks/>
            </p:cNvSpPr>
            <p:nvPr/>
          </p:nvSpPr>
          <p:spPr bwMode="auto">
            <a:xfrm>
              <a:off x="7070725" y="9442451"/>
              <a:ext cx="352425" cy="198438"/>
            </a:xfrm>
            <a:custGeom>
              <a:avLst/>
              <a:gdLst>
                <a:gd name="T0" fmla="*/ 86 w 172"/>
                <a:gd name="T1" fmla="*/ 97 h 97"/>
                <a:gd name="T2" fmla="*/ 84 w 172"/>
                <a:gd name="T3" fmla="*/ 96 h 97"/>
                <a:gd name="T4" fmla="*/ 45 w 172"/>
                <a:gd name="T5" fmla="*/ 70 h 97"/>
                <a:gd name="T6" fmla="*/ 40 w 172"/>
                <a:gd name="T7" fmla="*/ 66 h 97"/>
                <a:gd name="T8" fmla="*/ 48 w 172"/>
                <a:gd name="T9" fmla="*/ 52 h 97"/>
                <a:gd name="T10" fmla="*/ 23 w 172"/>
                <a:gd name="T11" fmla="*/ 49 h 97"/>
                <a:gd name="T12" fmla="*/ 0 w 172"/>
                <a:gd name="T13" fmla="*/ 19 h 97"/>
                <a:gd name="T14" fmla="*/ 1 w 172"/>
                <a:gd name="T15" fmla="*/ 17 h 97"/>
                <a:gd name="T16" fmla="*/ 4 w 172"/>
                <a:gd name="T17" fmla="*/ 17 h 97"/>
                <a:gd name="T18" fmla="*/ 27 w 172"/>
                <a:gd name="T19" fmla="*/ 25 h 97"/>
                <a:gd name="T20" fmla="*/ 46 w 172"/>
                <a:gd name="T21" fmla="*/ 8 h 97"/>
                <a:gd name="T22" fmla="*/ 44 w 172"/>
                <a:gd name="T23" fmla="*/ 5 h 97"/>
                <a:gd name="T24" fmla="*/ 40 w 172"/>
                <a:gd name="T25" fmla="*/ 6 h 97"/>
                <a:gd name="T26" fmla="*/ 38 w 172"/>
                <a:gd name="T27" fmla="*/ 6 h 97"/>
                <a:gd name="T28" fmla="*/ 38 w 172"/>
                <a:gd name="T29" fmla="*/ 3 h 97"/>
                <a:gd name="T30" fmla="*/ 46 w 172"/>
                <a:gd name="T31" fmla="*/ 1 h 97"/>
                <a:gd name="T32" fmla="*/ 50 w 172"/>
                <a:gd name="T33" fmla="*/ 8 h 97"/>
                <a:gd name="T34" fmla="*/ 27 w 172"/>
                <a:gd name="T35" fmla="*/ 29 h 97"/>
                <a:gd name="T36" fmla="*/ 6 w 172"/>
                <a:gd name="T37" fmla="*/ 24 h 97"/>
                <a:gd name="T38" fmla="*/ 24 w 172"/>
                <a:gd name="T39" fmla="*/ 45 h 97"/>
                <a:gd name="T40" fmla="*/ 55 w 172"/>
                <a:gd name="T41" fmla="*/ 46 h 97"/>
                <a:gd name="T42" fmla="*/ 57 w 172"/>
                <a:gd name="T43" fmla="*/ 47 h 97"/>
                <a:gd name="T44" fmla="*/ 56 w 172"/>
                <a:gd name="T45" fmla="*/ 50 h 97"/>
                <a:gd name="T46" fmla="*/ 44 w 172"/>
                <a:gd name="T47" fmla="*/ 65 h 97"/>
                <a:gd name="T48" fmla="*/ 45 w 172"/>
                <a:gd name="T49" fmla="*/ 66 h 97"/>
                <a:gd name="T50" fmla="*/ 86 w 172"/>
                <a:gd name="T51" fmla="*/ 91 h 97"/>
                <a:gd name="T52" fmla="*/ 127 w 172"/>
                <a:gd name="T53" fmla="*/ 66 h 97"/>
                <a:gd name="T54" fmla="*/ 128 w 172"/>
                <a:gd name="T55" fmla="*/ 65 h 97"/>
                <a:gd name="T56" fmla="*/ 116 w 172"/>
                <a:gd name="T57" fmla="*/ 50 h 97"/>
                <a:gd name="T58" fmla="*/ 115 w 172"/>
                <a:gd name="T59" fmla="*/ 47 h 97"/>
                <a:gd name="T60" fmla="*/ 118 w 172"/>
                <a:gd name="T61" fmla="*/ 46 h 97"/>
                <a:gd name="T62" fmla="*/ 148 w 172"/>
                <a:gd name="T63" fmla="*/ 45 h 97"/>
                <a:gd name="T64" fmla="*/ 166 w 172"/>
                <a:gd name="T65" fmla="*/ 24 h 97"/>
                <a:gd name="T66" fmla="*/ 145 w 172"/>
                <a:gd name="T67" fmla="*/ 29 h 97"/>
                <a:gd name="T68" fmla="*/ 122 w 172"/>
                <a:gd name="T69" fmla="*/ 8 h 97"/>
                <a:gd name="T70" fmla="*/ 126 w 172"/>
                <a:gd name="T71" fmla="*/ 1 h 97"/>
                <a:gd name="T72" fmla="*/ 135 w 172"/>
                <a:gd name="T73" fmla="*/ 3 h 97"/>
                <a:gd name="T74" fmla="*/ 135 w 172"/>
                <a:gd name="T75" fmla="*/ 6 h 97"/>
                <a:gd name="T76" fmla="*/ 132 w 172"/>
                <a:gd name="T77" fmla="*/ 6 h 97"/>
                <a:gd name="T78" fmla="*/ 128 w 172"/>
                <a:gd name="T79" fmla="*/ 5 h 97"/>
                <a:gd name="T80" fmla="*/ 126 w 172"/>
                <a:gd name="T81" fmla="*/ 8 h 97"/>
                <a:gd name="T82" fmla="*/ 145 w 172"/>
                <a:gd name="T83" fmla="*/ 25 h 97"/>
                <a:gd name="T84" fmla="*/ 168 w 172"/>
                <a:gd name="T85" fmla="*/ 17 h 97"/>
                <a:gd name="T86" fmla="*/ 171 w 172"/>
                <a:gd name="T87" fmla="*/ 17 h 97"/>
                <a:gd name="T88" fmla="*/ 172 w 172"/>
                <a:gd name="T89" fmla="*/ 19 h 97"/>
                <a:gd name="T90" fmla="*/ 150 w 172"/>
                <a:gd name="T91" fmla="*/ 49 h 97"/>
                <a:gd name="T92" fmla="*/ 124 w 172"/>
                <a:gd name="T93" fmla="*/ 52 h 97"/>
                <a:gd name="T94" fmla="*/ 132 w 172"/>
                <a:gd name="T95" fmla="*/ 66 h 97"/>
                <a:gd name="T96" fmla="*/ 128 w 172"/>
                <a:gd name="T97" fmla="*/ 70 h 97"/>
                <a:gd name="T98" fmla="*/ 88 w 172"/>
                <a:gd name="T99" fmla="*/ 96 h 97"/>
                <a:gd name="T100" fmla="*/ 86 w 172"/>
                <a:gd name="T101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72" h="97">
                  <a:moveTo>
                    <a:pt x="86" y="97"/>
                  </a:moveTo>
                  <a:cubicBezTo>
                    <a:pt x="85" y="97"/>
                    <a:pt x="85" y="96"/>
                    <a:pt x="84" y="96"/>
                  </a:cubicBezTo>
                  <a:cubicBezTo>
                    <a:pt x="74" y="82"/>
                    <a:pt x="62" y="74"/>
                    <a:pt x="45" y="70"/>
                  </a:cubicBezTo>
                  <a:cubicBezTo>
                    <a:pt x="41" y="69"/>
                    <a:pt x="40" y="67"/>
                    <a:pt x="40" y="66"/>
                  </a:cubicBezTo>
                  <a:cubicBezTo>
                    <a:pt x="39" y="62"/>
                    <a:pt x="43" y="56"/>
                    <a:pt x="48" y="52"/>
                  </a:cubicBezTo>
                  <a:cubicBezTo>
                    <a:pt x="38" y="54"/>
                    <a:pt x="30" y="53"/>
                    <a:pt x="23" y="49"/>
                  </a:cubicBezTo>
                  <a:cubicBezTo>
                    <a:pt x="6" y="40"/>
                    <a:pt x="1" y="20"/>
                    <a:pt x="0" y="19"/>
                  </a:cubicBezTo>
                  <a:cubicBezTo>
                    <a:pt x="0" y="18"/>
                    <a:pt x="0" y="17"/>
                    <a:pt x="1" y="17"/>
                  </a:cubicBezTo>
                  <a:cubicBezTo>
                    <a:pt x="2" y="17"/>
                    <a:pt x="3" y="17"/>
                    <a:pt x="4" y="17"/>
                  </a:cubicBezTo>
                  <a:cubicBezTo>
                    <a:pt x="6" y="20"/>
                    <a:pt x="18" y="25"/>
                    <a:pt x="27" y="25"/>
                  </a:cubicBezTo>
                  <a:cubicBezTo>
                    <a:pt x="40" y="25"/>
                    <a:pt x="46" y="20"/>
                    <a:pt x="46" y="8"/>
                  </a:cubicBezTo>
                  <a:cubicBezTo>
                    <a:pt x="46" y="7"/>
                    <a:pt x="46" y="5"/>
                    <a:pt x="44" y="5"/>
                  </a:cubicBezTo>
                  <a:cubicBezTo>
                    <a:pt x="43" y="4"/>
                    <a:pt x="42" y="5"/>
                    <a:pt x="40" y="6"/>
                  </a:cubicBezTo>
                  <a:cubicBezTo>
                    <a:pt x="40" y="7"/>
                    <a:pt x="38" y="7"/>
                    <a:pt x="38" y="6"/>
                  </a:cubicBezTo>
                  <a:cubicBezTo>
                    <a:pt x="37" y="5"/>
                    <a:pt x="37" y="4"/>
                    <a:pt x="38" y="3"/>
                  </a:cubicBezTo>
                  <a:cubicBezTo>
                    <a:pt x="40" y="1"/>
                    <a:pt x="43" y="0"/>
                    <a:pt x="46" y="1"/>
                  </a:cubicBezTo>
                  <a:cubicBezTo>
                    <a:pt x="47" y="2"/>
                    <a:pt x="50" y="3"/>
                    <a:pt x="50" y="8"/>
                  </a:cubicBezTo>
                  <a:cubicBezTo>
                    <a:pt x="50" y="22"/>
                    <a:pt x="42" y="29"/>
                    <a:pt x="27" y="29"/>
                  </a:cubicBezTo>
                  <a:cubicBezTo>
                    <a:pt x="20" y="29"/>
                    <a:pt x="12" y="26"/>
                    <a:pt x="6" y="24"/>
                  </a:cubicBezTo>
                  <a:cubicBezTo>
                    <a:pt x="9" y="30"/>
                    <a:pt x="15" y="40"/>
                    <a:pt x="24" y="45"/>
                  </a:cubicBezTo>
                  <a:cubicBezTo>
                    <a:pt x="33" y="50"/>
                    <a:pt x="43" y="50"/>
                    <a:pt x="55" y="46"/>
                  </a:cubicBezTo>
                  <a:cubicBezTo>
                    <a:pt x="56" y="46"/>
                    <a:pt x="57" y="46"/>
                    <a:pt x="57" y="47"/>
                  </a:cubicBezTo>
                  <a:cubicBezTo>
                    <a:pt x="57" y="48"/>
                    <a:pt x="57" y="49"/>
                    <a:pt x="56" y="50"/>
                  </a:cubicBezTo>
                  <a:cubicBezTo>
                    <a:pt x="50" y="55"/>
                    <a:pt x="43" y="63"/>
                    <a:pt x="44" y="65"/>
                  </a:cubicBezTo>
                  <a:cubicBezTo>
                    <a:pt x="44" y="66"/>
                    <a:pt x="45" y="66"/>
                    <a:pt x="45" y="66"/>
                  </a:cubicBezTo>
                  <a:cubicBezTo>
                    <a:pt x="63" y="70"/>
                    <a:pt x="76" y="78"/>
                    <a:pt x="86" y="91"/>
                  </a:cubicBezTo>
                  <a:cubicBezTo>
                    <a:pt x="96" y="78"/>
                    <a:pt x="109" y="70"/>
                    <a:pt x="127" y="66"/>
                  </a:cubicBezTo>
                  <a:cubicBezTo>
                    <a:pt x="127" y="66"/>
                    <a:pt x="128" y="66"/>
                    <a:pt x="128" y="65"/>
                  </a:cubicBezTo>
                  <a:cubicBezTo>
                    <a:pt x="129" y="63"/>
                    <a:pt x="122" y="55"/>
                    <a:pt x="116" y="50"/>
                  </a:cubicBezTo>
                  <a:cubicBezTo>
                    <a:pt x="115" y="49"/>
                    <a:pt x="115" y="48"/>
                    <a:pt x="115" y="47"/>
                  </a:cubicBezTo>
                  <a:cubicBezTo>
                    <a:pt x="116" y="46"/>
                    <a:pt x="117" y="46"/>
                    <a:pt x="118" y="46"/>
                  </a:cubicBezTo>
                  <a:cubicBezTo>
                    <a:pt x="129" y="50"/>
                    <a:pt x="139" y="50"/>
                    <a:pt x="148" y="45"/>
                  </a:cubicBezTo>
                  <a:cubicBezTo>
                    <a:pt x="158" y="40"/>
                    <a:pt x="163" y="30"/>
                    <a:pt x="166" y="24"/>
                  </a:cubicBezTo>
                  <a:cubicBezTo>
                    <a:pt x="160" y="26"/>
                    <a:pt x="152" y="29"/>
                    <a:pt x="145" y="29"/>
                  </a:cubicBezTo>
                  <a:cubicBezTo>
                    <a:pt x="130" y="29"/>
                    <a:pt x="122" y="22"/>
                    <a:pt x="122" y="8"/>
                  </a:cubicBezTo>
                  <a:cubicBezTo>
                    <a:pt x="122" y="3"/>
                    <a:pt x="125" y="2"/>
                    <a:pt x="126" y="1"/>
                  </a:cubicBezTo>
                  <a:cubicBezTo>
                    <a:pt x="129" y="0"/>
                    <a:pt x="132" y="1"/>
                    <a:pt x="135" y="3"/>
                  </a:cubicBezTo>
                  <a:cubicBezTo>
                    <a:pt x="135" y="4"/>
                    <a:pt x="135" y="5"/>
                    <a:pt x="135" y="6"/>
                  </a:cubicBezTo>
                  <a:cubicBezTo>
                    <a:pt x="134" y="7"/>
                    <a:pt x="133" y="7"/>
                    <a:pt x="132" y="6"/>
                  </a:cubicBezTo>
                  <a:cubicBezTo>
                    <a:pt x="131" y="5"/>
                    <a:pt x="129" y="4"/>
                    <a:pt x="128" y="5"/>
                  </a:cubicBezTo>
                  <a:cubicBezTo>
                    <a:pt x="127" y="5"/>
                    <a:pt x="126" y="7"/>
                    <a:pt x="126" y="8"/>
                  </a:cubicBezTo>
                  <a:cubicBezTo>
                    <a:pt x="126" y="20"/>
                    <a:pt x="132" y="25"/>
                    <a:pt x="145" y="25"/>
                  </a:cubicBezTo>
                  <a:cubicBezTo>
                    <a:pt x="154" y="25"/>
                    <a:pt x="167" y="20"/>
                    <a:pt x="168" y="17"/>
                  </a:cubicBezTo>
                  <a:cubicBezTo>
                    <a:pt x="169" y="17"/>
                    <a:pt x="170" y="17"/>
                    <a:pt x="171" y="17"/>
                  </a:cubicBezTo>
                  <a:cubicBezTo>
                    <a:pt x="172" y="17"/>
                    <a:pt x="172" y="18"/>
                    <a:pt x="172" y="19"/>
                  </a:cubicBezTo>
                  <a:cubicBezTo>
                    <a:pt x="172" y="20"/>
                    <a:pt x="166" y="40"/>
                    <a:pt x="150" y="49"/>
                  </a:cubicBezTo>
                  <a:cubicBezTo>
                    <a:pt x="142" y="53"/>
                    <a:pt x="134" y="54"/>
                    <a:pt x="124" y="52"/>
                  </a:cubicBezTo>
                  <a:cubicBezTo>
                    <a:pt x="129" y="56"/>
                    <a:pt x="133" y="62"/>
                    <a:pt x="132" y="66"/>
                  </a:cubicBezTo>
                  <a:cubicBezTo>
                    <a:pt x="132" y="67"/>
                    <a:pt x="131" y="69"/>
                    <a:pt x="128" y="70"/>
                  </a:cubicBezTo>
                  <a:cubicBezTo>
                    <a:pt x="110" y="74"/>
                    <a:pt x="98" y="82"/>
                    <a:pt x="88" y="96"/>
                  </a:cubicBezTo>
                  <a:cubicBezTo>
                    <a:pt x="87" y="96"/>
                    <a:pt x="87" y="97"/>
                    <a:pt x="86" y="97"/>
                  </a:cubicBezTo>
                  <a:close/>
                </a:path>
              </a:pathLst>
            </a:custGeom>
            <a:solidFill>
              <a:srgbClr val="F3EB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44" name="Freeform 151">
              <a:extLst>
                <a:ext uri="{FF2B5EF4-FFF2-40B4-BE49-F238E27FC236}">
                  <a16:creationId xmlns:a16="http://schemas.microsoft.com/office/drawing/2014/main" id="{D9DC72EC-4366-99B9-78EF-C06AA8A814A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75438" y="8953501"/>
              <a:ext cx="508000" cy="615950"/>
            </a:xfrm>
            <a:custGeom>
              <a:avLst/>
              <a:gdLst>
                <a:gd name="T0" fmla="*/ 229 w 248"/>
                <a:gd name="T1" fmla="*/ 293 h 300"/>
                <a:gd name="T2" fmla="*/ 125 w 248"/>
                <a:gd name="T3" fmla="*/ 235 h 300"/>
                <a:gd name="T4" fmla="*/ 119 w 248"/>
                <a:gd name="T5" fmla="*/ 226 h 300"/>
                <a:gd name="T6" fmla="*/ 119 w 248"/>
                <a:gd name="T7" fmla="*/ 226 h 300"/>
                <a:gd name="T8" fmla="*/ 93 w 248"/>
                <a:gd name="T9" fmla="*/ 187 h 300"/>
                <a:gd name="T10" fmla="*/ 89 w 248"/>
                <a:gd name="T11" fmla="*/ 169 h 300"/>
                <a:gd name="T12" fmla="*/ 55 w 248"/>
                <a:gd name="T13" fmla="*/ 106 h 300"/>
                <a:gd name="T14" fmla="*/ 54 w 248"/>
                <a:gd name="T15" fmla="*/ 105 h 300"/>
                <a:gd name="T16" fmla="*/ 54 w 248"/>
                <a:gd name="T17" fmla="*/ 104 h 300"/>
                <a:gd name="T18" fmla="*/ 71 w 248"/>
                <a:gd name="T19" fmla="*/ 42 h 300"/>
                <a:gd name="T20" fmla="*/ 20 w 248"/>
                <a:gd name="T21" fmla="*/ 10 h 300"/>
                <a:gd name="T22" fmla="*/ 7 w 248"/>
                <a:gd name="T23" fmla="*/ 33 h 300"/>
                <a:gd name="T24" fmla="*/ 14 w 248"/>
                <a:gd name="T25" fmla="*/ 42 h 300"/>
                <a:gd name="T26" fmla="*/ 26 w 248"/>
                <a:gd name="T27" fmla="*/ 44 h 300"/>
                <a:gd name="T28" fmla="*/ 35 w 248"/>
                <a:gd name="T29" fmla="*/ 27 h 300"/>
                <a:gd name="T30" fmla="*/ 30 w 248"/>
                <a:gd name="T31" fmla="*/ 21 h 300"/>
                <a:gd name="T32" fmla="*/ 22 w 248"/>
                <a:gd name="T33" fmla="*/ 20 h 300"/>
                <a:gd name="T34" fmla="*/ 15 w 248"/>
                <a:gd name="T35" fmla="*/ 24 h 300"/>
                <a:gd name="T36" fmla="*/ 15 w 248"/>
                <a:gd name="T37" fmla="*/ 24 h 300"/>
                <a:gd name="T38" fmla="*/ 15 w 248"/>
                <a:gd name="T39" fmla="*/ 25 h 300"/>
                <a:gd name="T40" fmla="*/ 16 w 248"/>
                <a:gd name="T41" fmla="*/ 26 h 300"/>
                <a:gd name="T42" fmla="*/ 19 w 248"/>
                <a:gd name="T43" fmla="*/ 30 h 300"/>
                <a:gd name="T44" fmla="*/ 15 w 248"/>
                <a:gd name="T45" fmla="*/ 34 h 300"/>
                <a:gd name="T46" fmla="*/ 11 w 248"/>
                <a:gd name="T47" fmla="*/ 33 h 300"/>
                <a:gd name="T48" fmla="*/ 11 w 248"/>
                <a:gd name="T49" fmla="*/ 23 h 300"/>
                <a:gd name="T50" fmla="*/ 21 w 248"/>
                <a:gd name="T51" fmla="*/ 16 h 300"/>
                <a:gd name="T52" fmla="*/ 32 w 248"/>
                <a:gd name="T53" fmla="*/ 17 h 300"/>
                <a:gd name="T54" fmla="*/ 39 w 248"/>
                <a:gd name="T55" fmla="*/ 26 h 300"/>
                <a:gd name="T56" fmla="*/ 27 w 248"/>
                <a:gd name="T57" fmla="*/ 47 h 300"/>
                <a:gd name="T58" fmla="*/ 12 w 248"/>
                <a:gd name="T59" fmla="*/ 46 h 300"/>
                <a:gd name="T60" fmla="*/ 3 w 248"/>
                <a:gd name="T61" fmla="*/ 34 h 300"/>
                <a:gd name="T62" fmla="*/ 19 w 248"/>
                <a:gd name="T63" fmla="*/ 6 h 300"/>
                <a:gd name="T64" fmla="*/ 75 w 248"/>
                <a:gd name="T65" fmla="*/ 41 h 300"/>
                <a:gd name="T66" fmla="*/ 59 w 248"/>
                <a:gd name="T67" fmla="*/ 104 h 300"/>
                <a:gd name="T68" fmla="*/ 93 w 248"/>
                <a:gd name="T69" fmla="*/ 169 h 300"/>
                <a:gd name="T70" fmla="*/ 97 w 248"/>
                <a:gd name="T71" fmla="*/ 186 h 300"/>
                <a:gd name="T72" fmla="*/ 117 w 248"/>
                <a:gd name="T73" fmla="*/ 221 h 300"/>
                <a:gd name="T74" fmla="*/ 123 w 248"/>
                <a:gd name="T75" fmla="*/ 199 h 300"/>
                <a:gd name="T76" fmla="*/ 137 w 248"/>
                <a:gd name="T77" fmla="*/ 196 h 300"/>
                <a:gd name="T78" fmla="*/ 148 w 248"/>
                <a:gd name="T79" fmla="*/ 208 h 300"/>
                <a:gd name="T80" fmla="*/ 142 w 248"/>
                <a:gd name="T81" fmla="*/ 222 h 300"/>
                <a:gd name="T82" fmla="*/ 124 w 248"/>
                <a:gd name="T83" fmla="*/ 227 h 300"/>
                <a:gd name="T84" fmla="*/ 128 w 248"/>
                <a:gd name="T85" fmla="*/ 233 h 300"/>
                <a:gd name="T86" fmla="*/ 245 w 248"/>
                <a:gd name="T87" fmla="*/ 285 h 300"/>
                <a:gd name="T88" fmla="*/ 248 w 248"/>
                <a:gd name="T89" fmla="*/ 286 h 300"/>
                <a:gd name="T90" fmla="*/ 247 w 248"/>
                <a:gd name="T91" fmla="*/ 289 h 300"/>
                <a:gd name="T92" fmla="*/ 229 w 248"/>
                <a:gd name="T93" fmla="*/ 293 h 300"/>
                <a:gd name="T94" fmla="*/ 122 w 248"/>
                <a:gd name="T95" fmla="*/ 222 h 300"/>
                <a:gd name="T96" fmla="*/ 139 w 248"/>
                <a:gd name="T97" fmla="*/ 219 h 300"/>
                <a:gd name="T98" fmla="*/ 144 w 248"/>
                <a:gd name="T99" fmla="*/ 208 h 300"/>
                <a:gd name="T100" fmla="*/ 136 w 248"/>
                <a:gd name="T101" fmla="*/ 200 h 300"/>
                <a:gd name="T102" fmla="*/ 125 w 248"/>
                <a:gd name="T103" fmla="*/ 202 h 300"/>
                <a:gd name="T104" fmla="*/ 122 w 248"/>
                <a:gd name="T105" fmla="*/ 222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48" h="300">
                  <a:moveTo>
                    <a:pt x="229" y="293"/>
                  </a:moveTo>
                  <a:cubicBezTo>
                    <a:pt x="196" y="293"/>
                    <a:pt x="145" y="262"/>
                    <a:pt x="125" y="235"/>
                  </a:cubicBezTo>
                  <a:cubicBezTo>
                    <a:pt x="123" y="232"/>
                    <a:pt x="121" y="229"/>
                    <a:pt x="119" y="226"/>
                  </a:cubicBezTo>
                  <a:cubicBezTo>
                    <a:pt x="119" y="226"/>
                    <a:pt x="119" y="226"/>
                    <a:pt x="119" y="226"/>
                  </a:cubicBezTo>
                  <a:cubicBezTo>
                    <a:pt x="111" y="223"/>
                    <a:pt x="99" y="214"/>
                    <a:pt x="93" y="187"/>
                  </a:cubicBezTo>
                  <a:cubicBezTo>
                    <a:pt x="91" y="181"/>
                    <a:pt x="90" y="175"/>
                    <a:pt x="89" y="169"/>
                  </a:cubicBezTo>
                  <a:cubicBezTo>
                    <a:pt x="86" y="147"/>
                    <a:pt x="82" y="126"/>
                    <a:pt x="55" y="106"/>
                  </a:cubicBezTo>
                  <a:cubicBezTo>
                    <a:pt x="54" y="106"/>
                    <a:pt x="54" y="106"/>
                    <a:pt x="54" y="105"/>
                  </a:cubicBezTo>
                  <a:cubicBezTo>
                    <a:pt x="54" y="105"/>
                    <a:pt x="54" y="104"/>
                    <a:pt x="54" y="104"/>
                  </a:cubicBezTo>
                  <a:cubicBezTo>
                    <a:pt x="69" y="84"/>
                    <a:pt x="77" y="67"/>
                    <a:pt x="71" y="42"/>
                  </a:cubicBezTo>
                  <a:cubicBezTo>
                    <a:pt x="64" y="19"/>
                    <a:pt x="41" y="4"/>
                    <a:pt x="20" y="10"/>
                  </a:cubicBezTo>
                  <a:cubicBezTo>
                    <a:pt x="10" y="13"/>
                    <a:pt x="4" y="23"/>
                    <a:pt x="7" y="33"/>
                  </a:cubicBezTo>
                  <a:cubicBezTo>
                    <a:pt x="8" y="37"/>
                    <a:pt x="11" y="40"/>
                    <a:pt x="14" y="42"/>
                  </a:cubicBezTo>
                  <a:cubicBezTo>
                    <a:pt x="18" y="44"/>
                    <a:pt x="22" y="45"/>
                    <a:pt x="26" y="44"/>
                  </a:cubicBezTo>
                  <a:cubicBezTo>
                    <a:pt x="33" y="42"/>
                    <a:pt x="37" y="34"/>
                    <a:pt x="35" y="27"/>
                  </a:cubicBezTo>
                  <a:cubicBezTo>
                    <a:pt x="34" y="25"/>
                    <a:pt x="33" y="22"/>
                    <a:pt x="30" y="21"/>
                  </a:cubicBezTo>
                  <a:cubicBezTo>
                    <a:pt x="27" y="19"/>
                    <a:pt x="24" y="19"/>
                    <a:pt x="22" y="20"/>
                  </a:cubicBezTo>
                  <a:cubicBezTo>
                    <a:pt x="19" y="20"/>
                    <a:pt x="17" y="22"/>
                    <a:pt x="15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6" y="25"/>
                    <a:pt x="16" y="26"/>
                  </a:cubicBezTo>
                  <a:cubicBezTo>
                    <a:pt x="17" y="27"/>
                    <a:pt x="19" y="28"/>
                    <a:pt x="19" y="30"/>
                  </a:cubicBezTo>
                  <a:cubicBezTo>
                    <a:pt x="19" y="32"/>
                    <a:pt x="17" y="34"/>
                    <a:pt x="15" y="34"/>
                  </a:cubicBezTo>
                  <a:cubicBezTo>
                    <a:pt x="14" y="35"/>
                    <a:pt x="12" y="34"/>
                    <a:pt x="11" y="33"/>
                  </a:cubicBezTo>
                  <a:cubicBezTo>
                    <a:pt x="10" y="30"/>
                    <a:pt x="10" y="27"/>
                    <a:pt x="11" y="23"/>
                  </a:cubicBezTo>
                  <a:cubicBezTo>
                    <a:pt x="13" y="20"/>
                    <a:pt x="17" y="17"/>
                    <a:pt x="21" y="16"/>
                  </a:cubicBezTo>
                  <a:cubicBezTo>
                    <a:pt x="24" y="15"/>
                    <a:pt x="29" y="15"/>
                    <a:pt x="32" y="17"/>
                  </a:cubicBezTo>
                  <a:cubicBezTo>
                    <a:pt x="36" y="19"/>
                    <a:pt x="38" y="22"/>
                    <a:pt x="39" y="26"/>
                  </a:cubicBezTo>
                  <a:cubicBezTo>
                    <a:pt x="42" y="36"/>
                    <a:pt x="36" y="45"/>
                    <a:pt x="27" y="47"/>
                  </a:cubicBezTo>
                  <a:cubicBezTo>
                    <a:pt x="22" y="49"/>
                    <a:pt x="17" y="48"/>
                    <a:pt x="12" y="46"/>
                  </a:cubicBezTo>
                  <a:cubicBezTo>
                    <a:pt x="8" y="43"/>
                    <a:pt x="4" y="39"/>
                    <a:pt x="3" y="34"/>
                  </a:cubicBezTo>
                  <a:cubicBezTo>
                    <a:pt x="0" y="22"/>
                    <a:pt x="7" y="10"/>
                    <a:pt x="19" y="6"/>
                  </a:cubicBezTo>
                  <a:cubicBezTo>
                    <a:pt x="43" y="0"/>
                    <a:pt x="68" y="15"/>
                    <a:pt x="75" y="41"/>
                  </a:cubicBezTo>
                  <a:cubicBezTo>
                    <a:pt x="82" y="67"/>
                    <a:pt x="74" y="85"/>
                    <a:pt x="59" y="104"/>
                  </a:cubicBezTo>
                  <a:cubicBezTo>
                    <a:pt x="86" y="125"/>
                    <a:pt x="90" y="147"/>
                    <a:pt x="93" y="169"/>
                  </a:cubicBezTo>
                  <a:cubicBezTo>
                    <a:pt x="94" y="175"/>
                    <a:pt x="95" y="181"/>
                    <a:pt x="97" y="186"/>
                  </a:cubicBezTo>
                  <a:cubicBezTo>
                    <a:pt x="102" y="208"/>
                    <a:pt x="110" y="217"/>
                    <a:pt x="117" y="221"/>
                  </a:cubicBezTo>
                  <a:cubicBezTo>
                    <a:pt x="115" y="212"/>
                    <a:pt x="117" y="205"/>
                    <a:pt x="123" y="199"/>
                  </a:cubicBezTo>
                  <a:cubicBezTo>
                    <a:pt x="127" y="195"/>
                    <a:pt x="132" y="194"/>
                    <a:pt x="137" y="196"/>
                  </a:cubicBezTo>
                  <a:cubicBezTo>
                    <a:pt x="143" y="198"/>
                    <a:pt x="147" y="202"/>
                    <a:pt x="148" y="208"/>
                  </a:cubicBezTo>
                  <a:cubicBezTo>
                    <a:pt x="149" y="213"/>
                    <a:pt x="146" y="218"/>
                    <a:pt x="142" y="222"/>
                  </a:cubicBezTo>
                  <a:cubicBezTo>
                    <a:pt x="139" y="224"/>
                    <a:pt x="132" y="228"/>
                    <a:pt x="124" y="227"/>
                  </a:cubicBezTo>
                  <a:cubicBezTo>
                    <a:pt x="126" y="229"/>
                    <a:pt x="127" y="231"/>
                    <a:pt x="128" y="233"/>
                  </a:cubicBezTo>
                  <a:cubicBezTo>
                    <a:pt x="153" y="266"/>
                    <a:pt x="219" y="300"/>
                    <a:pt x="245" y="285"/>
                  </a:cubicBezTo>
                  <a:cubicBezTo>
                    <a:pt x="246" y="285"/>
                    <a:pt x="247" y="285"/>
                    <a:pt x="248" y="286"/>
                  </a:cubicBezTo>
                  <a:cubicBezTo>
                    <a:pt x="248" y="287"/>
                    <a:pt x="248" y="288"/>
                    <a:pt x="247" y="289"/>
                  </a:cubicBezTo>
                  <a:cubicBezTo>
                    <a:pt x="242" y="292"/>
                    <a:pt x="236" y="293"/>
                    <a:pt x="229" y="293"/>
                  </a:cubicBezTo>
                  <a:close/>
                  <a:moveTo>
                    <a:pt x="122" y="222"/>
                  </a:moveTo>
                  <a:cubicBezTo>
                    <a:pt x="130" y="224"/>
                    <a:pt x="136" y="222"/>
                    <a:pt x="139" y="219"/>
                  </a:cubicBezTo>
                  <a:cubicBezTo>
                    <a:pt x="143" y="216"/>
                    <a:pt x="144" y="212"/>
                    <a:pt x="144" y="208"/>
                  </a:cubicBezTo>
                  <a:cubicBezTo>
                    <a:pt x="143" y="204"/>
                    <a:pt x="140" y="201"/>
                    <a:pt x="136" y="200"/>
                  </a:cubicBezTo>
                  <a:cubicBezTo>
                    <a:pt x="132" y="198"/>
                    <a:pt x="129" y="199"/>
                    <a:pt x="125" y="202"/>
                  </a:cubicBezTo>
                  <a:cubicBezTo>
                    <a:pt x="119" y="208"/>
                    <a:pt x="119" y="215"/>
                    <a:pt x="122" y="222"/>
                  </a:cubicBezTo>
                  <a:close/>
                </a:path>
              </a:pathLst>
            </a:custGeom>
            <a:solidFill>
              <a:srgbClr val="F3EB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45" name="Freeform 152">
              <a:extLst>
                <a:ext uri="{FF2B5EF4-FFF2-40B4-BE49-F238E27FC236}">
                  <a16:creationId xmlns:a16="http://schemas.microsoft.com/office/drawing/2014/main" id="{4BEC4986-9B8F-B150-EAF1-13A155CA1DD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32625" y="9537701"/>
              <a:ext cx="150813" cy="46038"/>
            </a:xfrm>
            <a:custGeom>
              <a:avLst/>
              <a:gdLst>
                <a:gd name="T0" fmla="*/ 15 w 74"/>
                <a:gd name="T1" fmla="*/ 22 h 22"/>
                <a:gd name="T2" fmla="*/ 13 w 74"/>
                <a:gd name="T3" fmla="*/ 21 h 22"/>
                <a:gd name="T4" fmla="*/ 6 w 74"/>
                <a:gd name="T5" fmla="*/ 13 h 22"/>
                <a:gd name="T6" fmla="*/ 2 w 74"/>
                <a:gd name="T7" fmla="*/ 2 h 22"/>
                <a:gd name="T8" fmla="*/ 5 w 74"/>
                <a:gd name="T9" fmla="*/ 1 h 22"/>
                <a:gd name="T10" fmla="*/ 70 w 74"/>
                <a:gd name="T11" fmla="*/ 1 h 22"/>
                <a:gd name="T12" fmla="*/ 73 w 74"/>
                <a:gd name="T13" fmla="*/ 2 h 22"/>
                <a:gd name="T14" fmla="*/ 72 w 74"/>
                <a:gd name="T15" fmla="*/ 4 h 22"/>
                <a:gd name="T16" fmla="*/ 23 w 74"/>
                <a:gd name="T17" fmla="*/ 10 h 22"/>
                <a:gd name="T18" fmla="*/ 23 w 74"/>
                <a:gd name="T19" fmla="*/ 17 h 22"/>
                <a:gd name="T20" fmla="*/ 16 w 74"/>
                <a:gd name="T21" fmla="*/ 22 h 22"/>
                <a:gd name="T22" fmla="*/ 15 w 74"/>
                <a:gd name="T23" fmla="*/ 22 h 22"/>
                <a:gd name="T24" fmla="*/ 5 w 74"/>
                <a:gd name="T25" fmla="*/ 6 h 22"/>
                <a:gd name="T26" fmla="*/ 9 w 74"/>
                <a:gd name="T27" fmla="*/ 9 h 22"/>
                <a:gd name="T28" fmla="*/ 16 w 74"/>
                <a:gd name="T29" fmla="*/ 18 h 22"/>
                <a:gd name="T30" fmla="*/ 20 w 74"/>
                <a:gd name="T31" fmla="*/ 15 h 22"/>
                <a:gd name="T32" fmla="*/ 20 w 74"/>
                <a:gd name="T33" fmla="*/ 11 h 22"/>
                <a:gd name="T34" fmla="*/ 20 w 74"/>
                <a:gd name="T35" fmla="*/ 9 h 22"/>
                <a:gd name="T36" fmla="*/ 5 w 74"/>
                <a:gd name="T3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" h="22">
                  <a:moveTo>
                    <a:pt x="15" y="22"/>
                  </a:moveTo>
                  <a:cubicBezTo>
                    <a:pt x="14" y="22"/>
                    <a:pt x="14" y="22"/>
                    <a:pt x="13" y="21"/>
                  </a:cubicBezTo>
                  <a:cubicBezTo>
                    <a:pt x="12" y="17"/>
                    <a:pt x="9" y="15"/>
                    <a:pt x="6" y="13"/>
                  </a:cubicBezTo>
                  <a:cubicBezTo>
                    <a:pt x="3" y="10"/>
                    <a:pt x="0" y="8"/>
                    <a:pt x="2" y="2"/>
                  </a:cubicBezTo>
                  <a:cubicBezTo>
                    <a:pt x="3" y="1"/>
                    <a:pt x="4" y="1"/>
                    <a:pt x="5" y="1"/>
                  </a:cubicBezTo>
                  <a:cubicBezTo>
                    <a:pt x="29" y="10"/>
                    <a:pt x="55" y="10"/>
                    <a:pt x="70" y="1"/>
                  </a:cubicBezTo>
                  <a:cubicBezTo>
                    <a:pt x="71" y="0"/>
                    <a:pt x="72" y="1"/>
                    <a:pt x="73" y="2"/>
                  </a:cubicBezTo>
                  <a:cubicBezTo>
                    <a:pt x="74" y="3"/>
                    <a:pt x="73" y="4"/>
                    <a:pt x="72" y="4"/>
                  </a:cubicBezTo>
                  <a:cubicBezTo>
                    <a:pt x="60" y="11"/>
                    <a:pt x="42" y="13"/>
                    <a:pt x="23" y="10"/>
                  </a:cubicBezTo>
                  <a:cubicBezTo>
                    <a:pt x="24" y="12"/>
                    <a:pt x="25" y="15"/>
                    <a:pt x="23" y="17"/>
                  </a:cubicBezTo>
                  <a:cubicBezTo>
                    <a:pt x="22" y="20"/>
                    <a:pt x="19" y="22"/>
                    <a:pt x="16" y="22"/>
                  </a:cubicBezTo>
                  <a:cubicBezTo>
                    <a:pt x="16" y="22"/>
                    <a:pt x="15" y="22"/>
                    <a:pt x="15" y="22"/>
                  </a:cubicBezTo>
                  <a:close/>
                  <a:moveTo>
                    <a:pt x="5" y="6"/>
                  </a:moveTo>
                  <a:cubicBezTo>
                    <a:pt x="5" y="7"/>
                    <a:pt x="6" y="8"/>
                    <a:pt x="9" y="9"/>
                  </a:cubicBezTo>
                  <a:cubicBezTo>
                    <a:pt x="11" y="11"/>
                    <a:pt x="14" y="14"/>
                    <a:pt x="16" y="18"/>
                  </a:cubicBezTo>
                  <a:cubicBezTo>
                    <a:pt x="18" y="17"/>
                    <a:pt x="19" y="16"/>
                    <a:pt x="20" y="15"/>
                  </a:cubicBezTo>
                  <a:cubicBezTo>
                    <a:pt x="20" y="14"/>
                    <a:pt x="20" y="13"/>
                    <a:pt x="20" y="11"/>
                  </a:cubicBezTo>
                  <a:cubicBezTo>
                    <a:pt x="19" y="11"/>
                    <a:pt x="19" y="10"/>
                    <a:pt x="20" y="9"/>
                  </a:cubicBezTo>
                  <a:cubicBezTo>
                    <a:pt x="15" y="8"/>
                    <a:pt x="10" y="7"/>
                    <a:pt x="5" y="6"/>
                  </a:cubicBezTo>
                  <a:close/>
                </a:path>
              </a:pathLst>
            </a:custGeom>
            <a:solidFill>
              <a:srgbClr val="F3EB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46" name="Freeform 153">
              <a:extLst>
                <a:ext uri="{FF2B5EF4-FFF2-40B4-BE49-F238E27FC236}">
                  <a16:creationId xmlns:a16="http://schemas.microsoft.com/office/drawing/2014/main" id="{E59B1084-41B7-4BDF-0753-4EA6BB8609A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24700" y="9537701"/>
              <a:ext cx="58738" cy="103188"/>
            </a:xfrm>
            <a:custGeom>
              <a:avLst/>
              <a:gdLst>
                <a:gd name="T0" fmla="*/ 17 w 29"/>
                <a:gd name="T1" fmla="*/ 50 h 50"/>
                <a:gd name="T2" fmla="*/ 7 w 29"/>
                <a:gd name="T3" fmla="*/ 47 h 50"/>
                <a:gd name="T4" fmla="*/ 0 w 29"/>
                <a:gd name="T5" fmla="*/ 32 h 50"/>
                <a:gd name="T6" fmla="*/ 20 w 29"/>
                <a:gd name="T7" fmla="*/ 5 h 50"/>
                <a:gd name="T8" fmla="*/ 25 w 29"/>
                <a:gd name="T9" fmla="*/ 1 h 50"/>
                <a:gd name="T10" fmla="*/ 28 w 29"/>
                <a:gd name="T11" fmla="*/ 1 h 50"/>
                <a:gd name="T12" fmla="*/ 28 w 29"/>
                <a:gd name="T13" fmla="*/ 4 h 50"/>
                <a:gd name="T14" fmla="*/ 22 w 29"/>
                <a:gd name="T15" fmla="*/ 8 h 50"/>
                <a:gd name="T16" fmla="*/ 4 w 29"/>
                <a:gd name="T17" fmla="*/ 32 h 50"/>
                <a:gd name="T18" fmla="*/ 8 w 29"/>
                <a:gd name="T19" fmla="*/ 43 h 50"/>
                <a:gd name="T20" fmla="*/ 8 w 29"/>
                <a:gd name="T21" fmla="*/ 43 h 50"/>
                <a:gd name="T22" fmla="*/ 11 w 29"/>
                <a:gd name="T23" fmla="*/ 35 h 50"/>
                <a:gd name="T24" fmla="*/ 17 w 29"/>
                <a:gd name="T25" fmla="*/ 34 h 50"/>
                <a:gd name="T26" fmla="*/ 19 w 29"/>
                <a:gd name="T27" fmla="*/ 35 h 50"/>
                <a:gd name="T28" fmla="*/ 26 w 29"/>
                <a:gd name="T29" fmla="*/ 44 h 50"/>
                <a:gd name="T30" fmla="*/ 27 w 29"/>
                <a:gd name="T31" fmla="*/ 46 h 50"/>
                <a:gd name="T32" fmla="*/ 26 w 29"/>
                <a:gd name="T33" fmla="*/ 48 h 50"/>
                <a:gd name="T34" fmla="*/ 17 w 29"/>
                <a:gd name="T35" fmla="*/ 50 h 50"/>
                <a:gd name="T36" fmla="*/ 10 w 29"/>
                <a:gd name="T37" fmla="*/ 44 h 50"/>
                <a:gd name="T38" fmla="*/ 21 w 29"/>
                <a:gd name="T39" fmla="*/ 45 h 50"/>
                <a:gd name="T40" fmla="*/ 15 w 29"/>
                <a:gd name="T41" fmla="*/ 38 h 50"/>
                <a:gd name="T42" fmla="*/ 14 w 29"/>
                <a:gd name="T43" fmla="*/ 38 h 50"/>
                <a:gd name="T44" fmla="*/ 12 w 29"/>
                <a:gd name="T45" fmla="*/ 42 h 50"/>
                <a:gd name="T46" fmla="*/ 10 w 29"/>
                <a:gd name="T47" fmla="*/ 4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9" h="50">
                  <a:moveTo>
                    <a:pt x="17" y="50"/>
                  </a:moveTo>
                  <a:cubicBezTo>
                    <a:pt x="13" y="50"/>
                    <a:pt x="10" y="49"/>
                    <a:pt x="7" y="47"/>
                  </a:cubicBezTo>
                  <a:cubicBezTo>
                    <a:pt x="2" y="44"/>
                    <a:pt x="0" y="39"/>
                    <a:pt x="0" y="32"/>
                  </a:cubicBezTo>
                  <a:cubicBezTo>
                    <a:pt x="0" y="19"/>
                    <a:pt x="12" y="11"/>
                    <a:pt x="20" y="5"/>
                  </a:cubicBezTo>
                  <a:cubicBezTo>
                    <a:pt x="22" y="4"/>
                    <a:pt x="24" y="2"/>
                    <a:pt x="25" y="1"/>
                  </a:cubicBezTo>
                  <a:cubicBezTo>
                    <a:pt x="26" y="0"/>
                    <a:pt x="27" y="0"/>
                    <a:pt x="28" y="1"/>
                  </a:cubicBezTo>
                  <a:cubicBezTo>
                    <a:pt x="29" y="2"/>
                    <a:pt x="28" y="3"/>
                    <a:pt x="28" y="4"/>
                  </a:cubicBezTo>
                  <a:cubicBezTo>
                    <a:pt x="26" y="5"/>
                    <a:pt x="24" y="7"/>
                    <a:pt x="22" y="8"/>
                  </a:cubicBezTo>
                  <a:cubicBezTo>
                    <a:pt x="14" y="14"/>
                    <a:pt x="4" y="21"/>
                    <a:pt x="4" y="32"/>
                  </a:cubicBezTo>
                  <a:cubicBezTo>
                    <a:pt x="4" y="36"/>
                    <a:pt x="5" y="40"/>
                    <a:pt x="8" y="43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8" y="40"/>
                    <a:pt x="9" y="37"/>
                    <a:pt x="11" y="35"/>
                  </a:cubicBezTo>
                  <a:cubicBezTo>
                    <a:pt x="13" y="34"/>
                    <a:pt x="15" y="33"/>
                    <a:pt x="17" y="34"/>
                  </a:cubicBezTo>
                  <a:cubicBezTo>
                    <a:pt x="18" y="34"/>
                    <a:pt x="19" y="34"/>
                    <a:pt x="19" y="35"/>
                  </a:cubicBezTo>
                  <a:cubicBezTo>
                    <a:pt x="19" y="38"/>
                    <a:pt x="21" y="41"/>
                    <a:pt x="26" y="44"/>
                  </a:cubicBezTo>
                  <a:cubicBezTo>
                    <a:pt x="27" y="45"/>
                    <a:pt x="27" y="45"/>
                    <a:pt x="27" y="46"/>
                  </a:cubicBezTo>
                  <a:cubicBezTo>
                    <a:pt x="27" y="47"/>
                    <a:pt x="26" y="47"/>
                    <a:pt x="26" y="48"/>
                  </a:cubicBezTo>
                  <a:cubicBezTo>
                    <a:pt x="23" y="49"/>
                    <a:pt x="20" y="50"/>
                    <a:pt x="17" y="50"/>
                  </a:cubicBezTo>
                  <a:close/>
                  <a:moveTo>
                    <a:pt x="10" y="44"/>
                  </a:moveTo>
                  <a:cubicBezTo>
                    <a:pt x="14" y="46"/>
                    <a:pt x="17" y="46"/>
                    <a:pt x="21" y="45"/>
                  </a:cubicBezTo>
                  <a:cubicBezTo>
                    <a:pt x="18" y="43"/>
                    <a:pt x="16" y="41"/>
                    <a:pt x="15" y="38"/>
                  </a:cubicBezTo>
                  <a:cubicBezTo>
                    <a:pt x="15" y="38"/>
                    <a:pt x="14" y="38"/>
                    <a:pt x="14" y="38"/>
                  </a:cubicBezTo>
                  <a:cubicBezTo>
                    <a:pt x="13" y="39"/>
                    <a:pt x="12" y="41"/>
                    <a:pt x="12" y="42"/>
                  </a:cubicBezTo>
                  <a:cubicBezTo>
                    <a:pt x="12" y="43"/>
                    <a:pt x="11" y="44"/>
                    <a:pt x="10" y="44"/>
                  </a:cubicBezTo>
                  <a:close/>
                </a:path>
              </a:pathLst>
            </a:custGeom>
            <a:solidFill>
              <a:srgbClr val="F3EB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47" name="Freeform 154">
              <a:extLst>
                <a:ext uri="{FF2B5EF4-FFF2-40B4-BE49-F238E27FC236}">
                  <a16:creationId xmlns:a16="http://schemas.microsoft.com/office/drawing/2014/main" id="{2BC66C8D-F254-2766-C45C-2C133096FA4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29450" y="9537701"/>
              <a:ext cx="152400" cy="100013"/>
            </a:xfrm>
            <a:custGeom>
              <a:avLst/>
              <a:gdLst>
                <a:gd name="T0" fmla="*/ 7 w 74"/>
                <a:gd name="T1" fmla="*/ 49 h 49"/>
                <a:gd name="T2" fmla="*/ 4 w 74"/>
                <a:gd name="T3" fmla="*/ 48 h 49"/>
                <a:gd name="T4" fmla="*/ 0 w 74"/>
                <a:gd name="T5" fmla="*/ 43 h 49"/>
                <a:gd name="T6" fmla="*/ 2 w 74"/>
                <a:gd name="T7" fmla="*/ 41 h 49"/>
                <a:gd name="T8" fmla="*/ 4 w 74"/>
                <a:gd name="T9" fmla="*/ 43 h 49"/>
                <a:gd name="T10" fmla="*/ 6 w 74"/>
                <a:gd name="T11" fmla="*/ 45 h 49"/>
                <a:gd name="T12" fmla="*/ 13 w 74"/>
                <a:gd name="T13" fmla="*/ 42 h 49"/>
                <a:gd name="T14" fmla="*/ 17 w 74"/>
                <a:gd name="T15" fmla="*/ 36 h 49"/>
                <a:gd name="T16" fmla="*/ 22 w 74"/>
                <a:gd name="T17" fmla="*/ 29 h 49"/>
                <a:gd name="T18" fmla="*/ 25 w 74"/>
                <a:gd name="T19" fmla="*/ 27 h 49"/>
                <a:gd name="T20" fmla="*/ 27 w 74"/>
                <a:gd name="T21" fmla="*/ 24 h 49"/>
                <a:gd name="T22" fmla="*/ 32 w 74"/>
                <a:gd name="T23" fmla="*/ 20 h 49"/>
                <a:gd name="T24" fmla="*/ 35 w 74"/>
                <a:gd name="T25" fmla="*/ 17 h 49"/>
                <a:gd name="T26" fmla="*/ 43 w 74"/>
                <a:gd name="T27" fmla="*/ 13 h 49"/>
                <a:gd name="T28" fmla="*/ 43 w 74"/>
                <a:gd name="T29" fmla="*/ 12 h 49"/>
                <a:gd name="T30" fmla="*/ 53 w 74"/>
                <a:gd name="T31" fmla="*/ 8 h 49"/>
                <a:gd name="T32" fmla="*/ 68 w 74"/>
                <a:gd name="T33" fmla="*/ 3 h 49"/>
                <a:gd name="T34" fmla="*/ 71 w 74"/>
                <a:gd name="T35" fmla="*/ 1 h 49"/>
                <a:gd name="T36" fmla="*/ 74 w 74"/>
                <a:gd name="T37" fmla="*/ 2 h 49"/>
                <a:gd name="T38" fmla="*/ 73 w 74"/>
                <a:gd name="T39" fmla="*/ 4 h 49"/>
                <a:gd name="T40" fmla="*/ 70 w 74"/>
                <a:gd name="T41" fmla="*/ 6 h 49"/>
                <a:gd name="T42" fmla="*/ 53 w 74"/>
                <a:gd name="T43" fmla="*/ 12 h 49"/>
                <a:gd name="T44" fmla="*/ 49 w 74"/>
                <a:gd name="T45" fmla="*/ 13 h 49"/>
                <a:gd name="T46" fmla="*/ 51 w 74"/>
                <a:gd name="T47" fmla="*/ 14 h 49"/>
                <a:gd name="T48" fmla="*/ 52 w 74"/>
                <a:gd name="T49" fmla="*/ 20 h 49"/>
                <a:gd name="T50" fmla="*/ 46 w 74"/>
                <a:gd name="T51" fmla="*/ 23 h 49"/>
                <a:gd name="T52" fmla="*/ 42 w 74"/>
                <a:gd name="T53" fmla="*/ 19 h 49"/>
                <a:gd name="T54" fmla="*/ 42 w 74"/>
                <a:gd name="T55" fmla="*/ 17 h 49"/>
                <a:gd name="T56" fmla="*/ 39 w 74"/>
                <a:gd name="T57" fmla="*/ 19 h 49"/>
                <a:gd name="T58" fmla="*/ 42 w 74"/>
                <a:gd name="T59" fmla="*/ 20 h 49"/>
                <a:gd name="T60" fmla="*/ 41 w 74"/>
                <a:gd name="T61" fmla="*/ 28 h 49"/>
                <a:gd name="T62" fmla="*/ 34 w 74"/>
                <a:gd name="T63" fmla="*/ 28 h 49"/>
                <a:gd name="T64" fmla="*/ 32 w 74"/>
                <a:gd name="T65" fmla="*/ 25 h 49"/>
                <a:gd name="T66" fmla="*/ 30 w 74"/>
                <a:gd name="T67" fmla="*/ 26 h 49"/>
                <a:gd name="T68" fmla="*/ 33 w 74"/>
                <a:gd name="T69" fmla="*/ 28 h 49"/>
                <a:gd name="T70" fmla="*/ 34 w 74"/>
                <a:gd name="T71" fmla="*/ 31 h 49"/>
                <a:gd name="T72" fmla="*/ 32 w 74"/>
                <a:gd name="T73" fmla="*/ 35 h 49"/>
                <a:gd name="T74" fmla="*/ 26 w 74"/>
                <a:gd name="T75" fmla="*/ 35 h 49"/>
                <a:gd name="T76" fmla="*/ 24 w 74"/>
                <a:gd name="T77" fmla="*/ 32 h 49"/>
                <a:gd name="T78" fmla="*/ 21 w 74"/>
                <a:gd name="T79" fmla="*/ 37 h 49"/>
                <a:gd name="T80" fmla="*/ 15 w 74"/>
                <a:gd name="T81" fmla="*/ 45 h 49"/>
                <a:gd name="T82" fmla="*/ 7 w 74"/>
                <a:gd name="T83" fmla="*/ 49 h 49"/>
                <a:gd name="T84" fmla="*/ 28 w 74"/>
                <a:gd name="T85" fmla="*/ 30 h 49"/>
                <a:gd name="T86" fmla="*/ 29 w 74"/>
                <a:gd name="T87" fmla="*/ 32 h 49"/>
                <a:gd name="T88" fmla="*/ 30 w 74"/>
                <a:gd name="T89" fmla="*/ 32 h 49"/>
                <a:gd name="T90" fmla="*/ 30 w 74"/>
                <a:gd name="T91" fmla="*/ 31 h 49"/>
                <a:gd name="T92" fmla="*/ 28 w 74"/>
                <a:gd name="T93" fmla="*/ 30 h 49"/>
                <a:gd name="T94" fmla="*/ 36 w 74"/>
                <a:gd name="T95" fmla="*/ 23 h 49"/>
                <a:gd name="T96" fmla="*/ 36 w 74"/>
                <a:gd name="T97" fmla="*/ 23 h 49"/>
                <a:gd name="T98" fmla="*/ 37 w 74"/>
                <a:gd name="T99" fmla="*/ 25 h 49"/>
                <a:gd name="T100" fmla="*/ 39 w 74"/>
                <a:gd name="T101" fmla="*/ 25 h 49"/>
                <a:gd name="T102" fmla="*/ 39 w 74"/>
                <a:gd name="T103" fmla="*/ 23 h 49"/>
                <a:gd name="T104" fmla="*/ 37 w 74"/>
                <a:gd name="T105" fmla="*/ 23 h 49"/>
                <a:gd name="T106" fmla="*/ 36 w 74"/>
                <a:gd name="T107" fmla="*/ 23 h 49"/>
                <a:gd name="T108" fmla="*/ 46 w 74"/>
                <a:gd name="T109" fmla="*/ 16 h 49"/>
                <a:gd name="T110" fmla="*/ 46 w 74"/>
                <a:gd name="T111" fmla="*/ 18 h 49"/>
                <a:gd name="T112" fmla="*/ 46 w 74"/>
                <a:gd name="T113" fmla="*/ 19 h 49"/>
                <a:gd name="T114" fmla="*/ 48 w 74"/>
                <a:gd name="T115" fmla="*/ 18 h 49"/>
                <a:gd name="T116" fmla="*/ 48 w 74"/>
                <a:gd name="T117" fmla="*/ 17 h 49"/>
                <a:gd name="T118" fmla="*/ 46 w 74"/>
                <a:gd name="T119" fmla="*/ 16 h 49"/>
                <a:gd name="T120" fmla="*/ 46 w 74"/>
                <a:gd name="T121" fmla="*/ 1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4" h="49">
                  <a:moveTo>
                    <a:pt x="7" y="49"/>
                  </a:moveTo>
                  <a:cubicBezTo>
                    <a:pt x="6" y="49"/>
                    <a:pt x="5" y="49"/>
                    <a:pt x="4" y="48"/>
                  </a:cubicBezTo>
                  <a:cubicBezTo>
                    <a:pt x="2" y="48"/>
                    <a:pt x="1" y="46"/>
                    <a:pt x="0" y="43"/>
                  </a:cubicBezTo>
                  <a:cubicBezTo>
                    <a:pt x="0" y="42"/>
                    <a:pt x="1" y="41"/>
                    <a:pt x="2" y="41"/>
                  </a:cubicBezTo>
                  <a:cubicBezTo>
                    <a:pt x="3" y="41"/>
                    <a:pt x="4" y="42"/>
                    <a:pt x="4" y="43"/>
                  </a:cubicBezTo>
                  <a:cubicBezTo>
                    <a:pt x="4" y="44"/>
                    <a:pt x="5" y="44"/>
                    <a:pt x="6" y="45"/>
                  </a:cubicBezTo>
                  <a:cubicBezTo>
                    <a:pt x="7" y="45"/>
                    <a:pt x="10" y="45"/>
                    <a:pt x="13" y="42"/>
                  </a:cubicBezTo>
                  <a:cubicBezTo>
                    <a:pt x="15" y="41"/>
                    <a:pt x="16" y="38"/>
                    <a:pt x="17" y="36"/>
                  </a:cubicBezTo>
                  <a:cubicBezTo>
                    <a:pt x="19" y="33"/>
                    <a:pt x="20" y="31"/>
                    <a:pt x="22" y="29"/>
                  </a:cubicBezTo>
                  <a:cubicBezTo>
                    <a:pt x="23" y="28"/>
                    <a:pt x="24" y="28"/>
                    <a:pt x="25" y="27"/>
                  </a:cubicBezTo>
                  <a:cubicBezTo>
                    <a:pt x="25" y="26"/>
                    <a:pt x="26" y="25"/>
                    <a:pt x="27" y="24"/>
                  </a:cubicBezTo>
                  <a:cubicBezTo>
                    <a:pt x="28" y="23"/>
                    <a:pt x="30" y="21"/>
                    <a:pt x="32" y="20"/>
                  </a:cubicBezTo>
                  <a:cubicBezTo>
                    <a:pt x="33" y="19"/>
                    <a:pt x="34" y="18"/>
                    <a:pt x="35" y="17"/>
                  </a:cubicBezTo>
                  <a:cubicBezTo>
                    <a:pt x="37" y="15"/>
                    <a:pt x="40" y="13"/>
                    <a:pt x="43" y="13"/>
                  </a:cubicBezTo>
                  <a:cubicBezTo>
                    <a:pt x="43" y="13"/>
                    <a:pt x="43" y="12"/>
                    <a:pt x="43" y="12"/>
                  </a:cubicBezTo>
                  <a:cubicBezTo>
                    <a:pt x="45" y="10"/>
                    <a:pt x="47" y="8"/>
                    <a:pt x="53" y="8"/>
                  </a:cubicBezTo>
                  <a:cubicBezTo>
                    <a:pt x="59" y="8"/>
                    <a:pt x="64" y="5"/>
                    <a:pt x="68" y="3"/>
                  </a:cubicBezTo>
                  <a:cubicBezTo>
                    <a:pt x="69" y="2"/>
                    <a:pt x="70" y="1"/>
                    <a:pt x="71" y="1"/>
                  </a:cubicBezTo>
                  <a:cubicBezTo>
                    <a:pt x="72" y="0"/>
                    <a:pt x="73" y="1"/>
                    <a:pt x="74" y="2"/>
                  </a:cubicBezTo>
                  <a:cubicBezTo>
                    <a:pt x="74" y="3"/>
                    <a:pt x="74" y="4"/>
                    <a:pt x="73" y="4"/>
                  </a:cubicBezTo>
                  <a:cubicBezTo>
                    <a:pt x="72" y="5"/>
                    <a:pt x="71" y="5"/>
                    <a:pt x="70" y="6"/>
                  </a:cubicBezTo>
                  <a:cubicBezTo>
                    <a:pt x="65" y="9"/>
                    <a:pt x="60" y="12"/>
                    <a:pt x="53" y="12"/>
                  </a:cubicBezTo>
                  <a:cubicBezTo>
                    <a:pt x="51" y="12"/>
                    <a:pt x="50" y="12"/>
                    <a:pt x="49" y="13"/>
                  </a:cubicBezTo>
                  <a:cubicBezTo>
                    <a:pt x="50" y="13"/>
                    <a:pt x="50" y="14"/>
                    <a:pt x="51" y="14"/>
                  </a:cubicBezTo>
                  <a:cubicBezTo>
                    <a:pt x="52" y="16"/>
                    <a:pt x="53" y="18"/>
                    <a:pt x="52" y="20"/>
                  </a:cubicBezTo>
                  <a:cubicBezTo>
                    <a:pt x="50" y="22"/>
                    <a:pt x="48" y="23"/>
                    <a:pt x="46" y="23"/>
                  </a:cubicBezTo>
                  <a:cubicBezTo>
                    <a:pt x="44" y="23"/>
                    <a:pt x="42" y="21"/>
                    <a:pt x="42" y="19"/>
                  </a:cubicBezTo>
                  <a:cubicBezTo>
                    <a:pt x="42" y="18"/>
                    <a:pt x="42" y="18"/>
                    <a:pt x="42" y="17"/>
                  </a:cubicBezTo>
                  <a:cubicBezTo>
                    <a:pt x="41" y="18"/>
                    <a:pt x="40" y="18"/>
                    <a:pt x="39" y="19"/>
                  </a:cubicBezTo>
                  <a:cubicBezTo>
                    <a:pt x="40" y="19"/>
                    <a:pt x="41" y="20"/>
                    <a:pt x="42" y="20"/>
                  </a:cubicBezTo>
                  <a:cubicBezTo>
                    <a:pt x="44" y="23"/>
                    <a:pt x="44" y="26"/>
                    <a:pt x="41" y="28"/>
                  </a:cubicBezTo>
                  <a:cubicBezTo>
                    <a:pt x="39" y="30"/>
                    <a:pt x="36" y="30"/>
                    <a:pt x="34" y="28"/>
                  </a:cubicBezTo>
                  <a:cubicBezTo>
                    <a:pt x="33" y="27"/>
                    <a:pt x="32" y="26"/>
                    <a:pt x="32" y="25"/>
                  </a:cubicBezTo>
                  <a:cubicBezTo>
                    <a:pt x="31" y="25"/>
                    <a:pt x="30" y="26"/>
                    <a:pt x="30" y="26"/>
                  </a:cubicBezTo>
                  <a:cubicBezTo>
                    <a:pt x="31" y="27"/>
                    <a:pt x="32" y="27"/>
                    <a:pt x="33" y="28"/>
                  </a:cubicBezTo>
                  <a:cubicBezTo>
                    <a:pt x="34" y="29"/>
                    <a:pt x="34" y="30"/>
                    <a:pt x="34" y="31"/>
                  </a:cubicBezTo>
                  <a:cubicBezTo>
                    <a:pt x="34" y="32"/>
                    <a:pt x="33" y="34"/>
                    <a:pt x="32" y="35"/>
                  </a:cubicBezTo>
                  <a:cubicBezTo>
                    <a:pt x="30" y="36"/>
                    <a:pt x="27" y="36"/>
                    <a:pt x="26" y="35"/>
                  </a:cubicBezTo>
                  <a:cubicBezTo>
                    <a:pt x="25" y="34"/>
                    <a:pt x="25" y="33"/>
                    <a:pt x="24" y="32"/>
                  </a:cubicBezTo>
                  <a:cubicBezTo>
                    <a:pt x="23" y="33"/>
                    <a:pt x="22" y="35"/>
                    <a:pt x="21" y="37"/>
                  </a:cubicBezTo>
                  <a:cubicBezTo>
                    <a:pt x="19" y="40"/>
                    <a:pt x="18" y="43"/>
                    <a:pt x="15" y="45"/>
                  </a:cubicBezTo>
                  <a:cubicBezTo>
                    <a:pt x="13" y="48"/>
                    <a:pt x="10" y="49"/>
                    <a:pt x="7" y="49"/>
                  </a:cubicBezTo>
                  <a:close/>
                  <a:moveTo>
                    <a:pt x="28" y="30"/>
                  </a:moveTo>
                  <a:cubicBezTo>
                    <a:pt x="28" y="31"/>
                    <a:pt x="28" y="32"/>
                    <a:pt x="29" y="32"/>
                  </a:cubicBezTo>
                  <a:cubicBezTo>
                    <a:pt x="29" y="32"/>
                    <a:pt x="29" y="32"/>
                    <a:pt x="30" y="32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30" y="30"/>
                    <a:pt x="29" y="30"/>
                    <a:pt x="28" y="30"/>
                  </a:cubicBezTo>
                  <a:close/>
                  <a:moveTo>
                    <a:pt x="36" y="23"/>
                  </a:moveTo>
                  <a:cubicBezTo>
                    <a:pt x="36" y="23"/>
                    <a:pt x="36" y="23"/>
                    <a:pt x="36" y="23"/>
                  </a:cubicBezTo>
                  <a:cubicBezTo>
                    <a:pt x="36" y="24"/>
                    <a:pt x="36" y="25"/>
                    <a:pt x="37" y="25"/>
                  </a:cubicBezTo>
                  <a:cubicBezTo>
                    <a:pt x="37" y="26"/>
                    <a:pt x="38" y="25"/>
                    <a:pt x="39" y="25"/>
                  </a:cubicBezTo>
                  <a:cubicBezTo>
                    <a:pt x="39" y="25"/>
                    <a:pt x="40" y="24"/>
                    <a:pt x="39" y="23"/>
                  </a:cubicBezTo>
                  <a:cubicBezTo>
                    <a:pt x="39" y="23"/>
                    <a:pt x="38" y="23"/>
                    <a:pt x="37" y="23"/>
                  </a:cubicBezTo>
                  <a:cubicBezTo>
                    <a:pt x="37" y="23"/>
                    <a:pt x="36" y="23"/>
                    <a:pt x="36" y="23"/>
                  </a:cubicBezTo>
                  <a:close/>
                  <a:moveTo>
                    <a:pt x="46" y="16"/>
                  </a:moveTo>
                  <a:cubicBezTo>
                    <a:pt x="45" y="17"/>
                    <a:pt x="46" y="18"/>
                    <a:pt x="46" y="18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47" y="19"/>
                    <a:pt x="48" y="19"/>
                    <a:pt x="48" y="18"/>
                  </a:cubicBezTo>
                  <a:cubicBezTo>
                    <a:pt x="48" y="18"/>
                    <a:pt x="48" y="18"/>
                    <a:pt x="48" y="17"/>
                  </a:cubicBezTo>
                  <a:cubicBezTo>
                    <a:pt x="47" y="17"/>
                    <a:pt x="47" y="16"/>
                    <a:pt x="46" y="16"/>
                  </a:cubicBezTo>
                  <a:cubicBezTo>
                    <a:pt x="46" y="16"/>
                    <a:pt x="46" y="16"/>
                    <a:pt x="46" y="16"/>
                  </a:cubicBezTo>
                  <a:close/>
                </a:path>
              </a:pathLst>
            </a:custGeom>
            <a:solidFill>
              <a:srgbClr val="F3EB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48" name="Freeform 155">
              <a:extLst>
                <a:ext uri="{FF2B5EF4-FFF2-40B4-BE49-F238E27FC236}">
                  <a16:creationId xmlns:a16="http://schemas.microsoft.com/office/drawing/2014/main" id="{3F928FC7-16AC-603A-5267-EA69D1F137C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12025" y="8953501"/>
              <a:ext cx="508000" cy="615950"/>
            </a:xfrm>
            <a:custGeom>
              <a:avLst/>
              <a:gdLst>
                <a:gd name="T0" fmla="*/ 19 w 248"/>
                <a:gd name="T1" fmla="*/ 293 h 300"/>
                <a:gd name="T2" fmla="*/ 1 w 248"/>
                <a:gd name="T3" fmla="*/ 289 h 300"/>
                <a:gd name="T4" fmla="*/ 0 w 248"/>
                <a:gd name="T5" fmla="*/ 286 h 300"/>
                <a:gd name="T6" fmla="*/ 3 w 248"/>
                <a:gd name="T7" fmla="*/ 285 h 300"/>
                <a:gd name="T8" fmla="*/ 120 w 248"/>
                <a:gd name="T9" fmla="*/ 233 h 300"/>
                <a:gd name="T10" fmla="*/ 124 w 248"/>
                <a:gd name="T11" fmla="*/ 227 h 300"/>
                <a:gd name="T12" fmla="*/ 107 w 248"/>
                <a:gd name="T13" fmla="*/ 222 h 300"/>
                <a:gd name="T14" fmla="*/ 101 w 248"/>
                <a:gd name="T15" fmla="*/ 208 h 300"/>
                <a:gd name="T16" fmla="*/ 111 w 248"/>
                <a:gd name="T17" fmla="*/ 196 h 300"/>
                <a:gd name="T18" fmla="*/ 126 w 248"/>
                <a:gd name="T19" fmla="*/ 199 h 300"/>
                <a:gd name="T20" fmla="*/ 131 w 248"/>
                <a:gd name="T21" fmla="*/ 221 h 300"/>
                <a:gd name="T22" fmla="*/ 152 w 248"/>
                <a:gd name="T23" fmla="*/ 186 h 300"/>
                <a:gd name="T24" fmla="*/ 155 w 248"/>
                <a:gd name="T25" fmla="*/ 169 h 300"/>
                <a:gd name="T26" fmla="*/ 190 w 248"/>
                <a:gd name="T27" fmla="*/ 104 h 300"/>
                <a:gd name="T28" fmla="*/ 174 w 248"/>
                <a:gd name="T29" fmla="*/ 41 h 300"/>
                <a:gd name="T30" fmla="*/ 229 w 248"/>
                <a:gd name="T31" fmla="*/ 6 h 300"/>
                <a:gd name="T32" fmla="*/ 245 w 248"/>
                <a:gd name="T33" fmla="*/ 34 h 300"/>
                <a:gd name="T34" fmla="*/ 236 w 248"/>
                <a:gd name="T35" fmla="*/ 46 h 300"/>
                <a:gd name="T36" fmla="*/ 221 w 248"/>
                <a:gd name="T37" fmla="*/ 47 h 300"/>
                <a:gd name="T38" fmla="*/ 209 w 248"/>
                <a:gd name="T39" fmla="*/ 26 h 300"/>
                <a:gd name="T40" fmla="*/ 216 w 248"/>
                <a:gd name="T41" fmla="*/ 17 h 300"/>
                <a:gd name="T42" fmla="*/ 228 w 248"/>
                <a:gd name="T43" fmla="*/ 16 h 300"/>
                <a:gd name="T44" fmla="*/ 237 w 248"/>
                <a:gd name="T45" fmla="*/ 23 h 300"/>
                <a:gd name="T46" fmla="*/ 237 w 248"/>
                <a:gd name="T47" fmla="*/ 33 h 300"/>
                <a:gd name="T48" fmla="*/ 233 w 248"/>
                <a:gd name="T49" fmla="*/ 34 h 300"/>
                <a:gd name="T50" fmla="*/ 230 w 248"/>
                <a:gd name="T51" fmla="*/ 30 h 300"/>
                <a:gd name="T52" fmla="*/ 232 w 248"/>
                <a:gd name="T53" fmla="*/ 26 h 300"/>
                <a:gd name="T54" fmla="*/ 233 w 248"/>
                <a:gd name="T55" fmla="*/ 25 h 300"/>
                <a:gd name="T56" fmla="*/ 233 w 248"/>
                <a:gd name="T57" fmla="*/ 24 h 300"/>
                <a:gd name="T58" fmla="*/ 227 w 248"/>
                <a:gd name="T59" fmla="*/ 20 h 300"/>
                <a:gd name="T60" fmla="*/ 218 w 248"/>
                <a:gd name="T61" fmla="*/ 21 h 300"/>
                <a:gd name="T62" fmla="*/ 213 w 248"/>
                <a:gd name="T63" fmla="*/ 27 h 300"/>
                <a:gd name="T64" fmla="*/ 222 w 248"/>
                <a:gd name="T65" fmla="*/ 44 h 300"/>
                <a:gd name="T66" fmla="*/ 234 w 248"/>
                <a:gd name="T67" fmla="*/ 42 h 300"/>
                <a:gd name="T68" fmla="*/ 241 w 248"/>
                <a:gd name="T69" fmla="*/ 33 h 300"/>
                <a:gd name="T70" fmla="*/ 228 w 248"/>
                <a:gd name="T71" fmla="*/ 10 h 300"/>
                <a:gd name="T72" fmla="*/ 177 w 248"/>
                <a:gd name="T73" fmla="*/ 42 h 300"/>
                <a:gd name="T74" fmla="*/ 194 w 248"/>
                <a:gd name="T75" fmla="*/ 104 h 300"/>
                <a:gd name="T76" fmla="*/ 194 w 248"/>
                <a:gd name="T77" fmla="*/ 105 h 300"/>
                <a:gd name="T78" fmla="*/ 194 w 248"/>
                <a:gd name="T79" fmla="*/ 106 h 300"/>
                <a:gd name="T80" fmla="*/ 159 w 248"/>
                <a:gd name="T81" fmla="*/ 169 h 300"/>
                <a:gd name="T82" fmla="*/ 155 w 248"/>
                <a:gd name="T83" fmla="*/ 187 h 300"/>
                <a:gd name="T84" fmla="*/ 129 w 248"/>
                <a:gd name="T85" fmla="*/ 226 h 300"/>
                <a:gd name="T86" fmla="*/ 129 w 248"/>
                <a:gd name="T87" fmla="*/ 226 h 300"/>
                <a:gd name="T88" fmla="*/ 123 w 248"/>
                <a:gd name="T89" fmla="*/ 235 h 300"/>
                <a:gd name="T90" fmla="*/ 19 w 248"/>
                <a:gd name="T91" fmla="*/ 293 h 300"/>
                <a:gd name="T92" fmla="*/ 115 w 248"/>
                <a:gd name="T93" fmla="*/ 199 h 300"/>
                <a:gd name="T94" fmla="*/ 112 w 248"/>
                <a:gd name="T95" fmla="*/ 200 h 300"/>
                <a:gd name="T96" fmla="*/ 105 w 248"/>
                <a:gd name="T97" fmla="*/ 208 h 300"/>
                <a:gd name="T98" fmla="*/ 109 w 248"/>
                <a:gd name="T99" fmla="*/ 219 h 300"/>
                <a:gd name="T100" fmla="*/ 126 w 248"/>
                <a:gd name="T101" fmla="*/ 222 h 300"/>
                <a:gd name="T102" fmla="*/ 123 w 248"/>
                <a:gd name="T103" fmla="*/ 202 h 300"/>
                <a:gd name="T104" fmla="*/ 115 w 248"/>
                <a:gd name="T105" fmla="*/ 199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48" h="300">
                  <a:moveTo>
                    <a:pt x="19" y="293"/>
                  </a:moveTo>
                  <a:cubicBezTo>
                    <a:pt x="12" y="293"/>
                    <a:pt x="6" y="292"/>
                    <a:pt x="1" y="289"/>
                  </a:cubicBezTo>
                  <a:cubicBezTo>
                    <a:pt x="0" y="288"/>
                    <a:pt x="0" y="287"/>
                    <a:pt x="0" y="286"/>
                  </a:cubicBezTo>
                  <a:cubicBezTo>
                    <a:pt x="1" y="285"/>
                    <a:pt x="2" y="285"/>
                    <a:pt x="3" y="285"/>
                  </a:cubicBezTo>
                  <a:cubicBezTo>
                    <a:pt x="29" y="300"/>
                    <a:pt x="96" y="266"/>
                    <a:pt x="120" y="233"/>
                  </a:cubicBezTo>
                  <a:cubicBezTo>
                    <a:pt x="121" y="231"/>
                    <a:pt x="123" y="229"/>
                    <a:pt x="124" y="227"/>
                  </a:cubicBezTo>
                  <a:cubicBezTo>
                    <a:pt x="116" y="228"/>
                    <a:pt x="109" y="224"/>
                    <a:pt x="107" y="222"/>
                  </a:cubicBezTo>
                  <a:cubicBezTo>
                    <a:pt x="102" y="218"/>
                    <a:pt x="100" y="213"/>
                    <a:pt x="101" y="208"/>
                  </a:cubicBezTo>
                  <a:cubicBezTo>
                    <a:pt x="102" y="202"/>
                    <a:pt x="106" y="198"/>
                    <a:pt x="111" y="196"/>
                  </a:cubicBezTo>
                  <a:cubicBezTo>
                    <a:pt x="116" y="194"/>
                    <a:pt x="121" y="195"/>
                    <a:pt x="126" y="199"/>
                  </a:cubicBezTo>
                  <a:cubicBezTo>
                    <a:pt x="132" y="205"/>
                    <a:pt x="133" y="212"/>
                    <a:pt x="131" y="221"/>
                  </a:cubicBezTo>
                  <a:cubicBezTo>
                    <a:pt x="138" y="217"/>
                    <a:pt x="146" y="208"/>
                    <a:pt x="152" y="186"/>
                  </a:cubicBezTo>
                  <a:cubicBezTo>
                    <a:pt x="153" y="181"/>
                    <a:pt x="154" y="175"/>
                    <a:pt x="155" y="169"/>
                  </a:cubicBezTo>
                  <a:cubicBezTo>
                    <a:pt x="159" y="147"/>
                    <a:pt x="162" y="125"/>
                    <a:pt x="190" y="104"/>
                  </a:cubicBezTo>
                  <a:cubicBezTo>
                    <a:pt x="174" y="85"/>
                    <a:pt x="167" y="67"/>
                    <a:pt x="174" y="41"/>
                  </a:cubicBezTo>
                  <a:cubicBezTo>
                    <a:pt x="181" y="15"/>
                    <a:pt x="206" y="0"/>
                    <a:pt x="229" y="6"/>
                  </a:cubicBezTo>
                  <a:cubicBezTo>
                    <a:pt x="241" y="10"/>
                    <a:pt x="248" y="22"/>
                    <a:pt x="245" y="34"/>
                  </a:cubicBezTo>
                  <a:cubicBezTo>
                    <a:pt x="244" y="39"/>
                    <a:pt x="241" y="43"/>
                    <a:pt x="236" y="46"/>
                  </a:cubicBezTo>
                  <a:cubicBezTo>
                    <a:pt x="231" y="48"/>
                    <a:pt x="226" y="49"/>
                    <a:pt x="221" y="47"/>
                  </a:cubicBezTo>
                  <a:cubicBezTo>
                    <a:pt x="212" y="45"/>
                    <a:pt x="207" y="36"/>
                    <a:pt x="209" y="26"/>
                  </a:cubicBezTo>
                  <a:cubicBezTo>
                    <a:pt x="210" y="22"/>
                    <a:pt x="213" y="19"/>
                    <a:pt x="216" y="17"/>
                  </a:cubicBezTo>
                  <a:cubicBezTo>
                    <a:pt x="220" y="15"/>
                    <a:pt x="224" y="15"/>
                    <a:pt x="228" y="16"/>
                  </a:cubicBezTo>
                  <a:cubicBezTo>
                    <a:pt x="232" y="17"/>
                    <a:pt x="235" y="20"/>
                    <a:pt x="237" y="23"/>
                  </a:cubicBezTo>
                  <a:cubicBezTo>
                    <a:pt x="238" y="27"/>
                    <a:pt x="238" y="30"/>
                    <a:pt x="237" y="33"/>
                  </a:cubicBezTo>
                  <a:cubicBezTo>
                    <a:pt x="236" y="34"/>
                    <a:pt x="234" y="35"/>
                    <a:pt x="233" y="34"/>
                  </a:cubicBezTo>
                  <a:cubicBezTo>
                    <a:pt x="231" y="34"/>
                    <a:pt x="229" y="32"/>
                    <a:pt x="230" y="30"/>
                  </a:cubicBezTo>
                  <a:cubicBezTo>
                    <a:pt x="230" y="28"/>
                    <a:pt x="231" y="27"/>
                    <a:pt x="232" y="26"/>
                  </a:cubicBezTo>
                  <a:cubicBezTo>
                    <a:pt x="232" y="25"/>
                    <a:pt x="233" y="25"/>
                    <a:pt x="233" y="25"/>
                  </a:cubicBezTo>
                  <a:cubicBezTo>
                    <a:pt x="233" y="25"/>
                    <a:pt x="233" y="24"/>
                    <a:pt x="233" y="24"/>
                  </a:cubicBezTo>
                  <a:cubicBezTo>
                    <a:pt x="231" y="22"/>
                    <a:pt x="229" y="20"/>
                    <a:pt x="227" y="20"/>
                  </a:cubicBezTo>
                  <a:cubicBezTo>
                    <a:pt x="224" y="19"/>
                    <a:pt x="221" y="19"/>
                    <a:pt x="218" y="21"/>
                  </a:cubicBezTo>
                  <a:cubicBezTo>
                    <a:pt x="216" y="22"/>
                    <a:pt x="214" y="25"/>
                    <a:pt x="213" y="27"/>
                  </a:cubicBezTo>
                  <a:cubicBezTo>
                    <a:pt x="211" y="34"/>
                    <a:pt x="215" y="42"/>
                    <a:pt x="222" y="44"/>
                  </a:cubicBezTo>
                  <a:cubicBezTo>
                    <a:pt x="226" y="45"/>
                    <a:pt x="230" y="44"/>
                    <a:pt x="234" y="42"/>
                  </a:cubicBezTo>
                  <a:cubicBezTo>
                    <a:pt x="238" y="40"/>
                    <a:pt x="240" y="37"/>
                    <a:pt x="241" y="33"/>
                  </a:cubicBezTo>
                  <a:cubicBezTo>
                    <a:pt x="244" y="23"/>
                    <a:pt x="238" y="13"/>
                    <a:pt x="228" y="10"/>
                  </a:cubicBezTo>
                  <a:cubicBezTo>
                    <a:pt x="207" y="4"/>
                    <a:pt x="184" y="19"/>
                    <a:pt x="177" y="42"/>
                  </a:cubicBezTo>
                  <a:cubicBezTo>
                    <a:pt x="171" y="67"/>
                    <a:pt x="179" y="84"/>
                    <a:pt x="194" y="104"/>
                  </a:cubicBezTo>
                  <a:cubicBezTo>
                    <a:pt x="194" y="104"/>
                    <a:pt x="194" y="105"/>
                    <a:pt x="194" y="105"/>
                  </a:cubicBezTo>
                  <a:cubicBezTo>
                    <a:pt x="194" y="106"/>
                    <a:pt x="194" y="106"/>
                    <a:pt x="194" y="106"/>
                  </a:cubicBezTo>
                  <a:cubicBezTo>
                    <a:pt x="166" y="126"/>
                    <a:pt x="163" y="147"/>
                    <a:pt x="159" y="169"/>
                  </a:cubicBezTo>
                  <a:cubicBezTo>
                    <a:pt x="158" y="175"/>
                    <a:pt x="157" y="181"/>
                    <a:pt x="155" y="187"/>
                  </a:cubicBezTo>
                  <a:cubicBezTo>
                    <a:pt x="149" y="214"/>
                    <a:pt x="138" y="223"/>
                    <a:pt x="129" y="226"/>
                  </a:cubicBezTo>
                  <a:cubicBezTo>
                    <a:pt x="129" y="226"/>
                    <a:pt x="129" y="226"/>
                    <a:pt x="129" y="226"/>
                  </a:cubicBezTo>
                  <a:cubicBezTo>
                    <a:pt x="127" y="229"/>
                    <a:pt x="125" y="232"/>
                    <a:pt x="123" y="235"/>
                  </a:cubicBezTo>
                  <a:cubicBezTo>
                    <a:pt x="104" y="262"/>
                    <a:pt x="53" y="293"/>
                    <a:pt x="19" y="293"/>
                  </a:cubicBezTo>
                  <a:close/>
                  <a:moveTo>
                    <a:pt x="115" y="199"/>
                  </a:moveTo>
                  <a:cubicBezTo>
                    <a:pt x="114" y="199"/>
                    <a:pt x="113" y="199"/>
                    <a:pt x="112" y="200"/>
                  </a:cubicBezTo>
                  <a:cubicBezTo>
                    <a:pt x="108" y="201"/>
                    <a:pt x="105" y="204"/>
                    <a:pt x="105" y="208"/>
                  </a:cubicBezTo>
                  <a:cubicBezTo>
                    <a:pt x="104" y="212"/>
                    <a:pt x="105" y="216"/>
                    <a:pt x="109" y="219"/>
                  </a:cubicBezTo>
                  <a:cubicBezTo>
                    <a:pt x="112" y="222"/>
                    <a:pt x="119" y="224"/>
                    <a:pt x="126" y="222"/>
                  </a:cubicBezTo>
                  <a:cubicBezTo>
                    <a:pt x="129" y="215"/>
                    <a:pt x="129" y="208"/>
                    <a:pt x="123" y="202"/>
                  </a:cubicBezTo>
                  <a:cubicBezTo>
                    <a:pt x="120" y="200"/>
                    <a:pt x="118" y="199"/>
                    <a:pt x="115" y="199"/>
                  </a:cubicBezTo>
                  <a:close/>
                </a:path>
              </a:pathLst>
            </a:custGeom>
            <a:solidFill>
              <a:srgbClr val="F3EB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49" name="Freeform 156">
              <a:extLst>
                <a:ext uri="{FF2B5EF4-FFF2-40B4-BE49-F238E27FC236}">
                  <a16:creationId xmlns:a16="http://schemas.microsoft.com/office/drawing/2014/main" id="{19469F4C-CED1-4298-E46D-2B7540EA90F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15200" y="9537701"/>
              <a:ext cx="149225" cy="46038"/>
            </a:xfrm>
            <a:custGeom>
              <a:avLst/>
              <a:gdLst>
                <a:gd name="T0" fmla="*/ 58 w 73"/>
                <a:gd name="T1" fmla="*/ 22 h 22"/>
                <a:gd name="T2" fmla="*/ 57 w 73"/>
                <a:gd name="T3" fmla="*/ 22 h 22"/>
                <a:gd name="T4" fmla="*/ 50 w 73"/>
                <a:gd name="T5" fmla="*/ 17 h 22"/>
                <a:gd name="T6" fmla="*/ 50 w 73"/>
                <a:gd name="T7" fmla="*/ 10 h 22"/>
                <a:gd name="T8" fmla="*/ 1 w 73"/>
                <a:gd name="T9" fmla="*/ 4 h 22"/>
                <a:gd name="T10" fmla="*/ 0 w 73"/>
                <a:gd name="T11" fmla="*/ 2 h 22"/>
                <a:gd name="T12" fmla="*/ 3 w 73"/>
                <a:gd name="T13" fmla="*/ 1 h 22"/>
                <a:gd name="T14" fmla="*/ 69 w 73"/>
                <a:gd name="T15" fmla="*/ 1 h 22"/>
                <a:gd name="T16" fmla="*/ 71 w 73"/>
                <a:gd name="T17" fmla="*/ 2 h 22"/>
                <a:gd name="T18" fmla="*/ 67 w 73"/>
                <a:gd name="T19" fmla="*/ 13 h 22"/>
                <a:gd name="T20" fmla="*/ 60 w 73"/>
                <a:gd name="T21" fmla="*/ 21 h 22"/>
                <a:gd name="T22" fmla="*/ 58 w 73"/>
                <a:gd name="T23" fmla="*/ 22 h 22"/>
                <a:gd name="T24" fmla="*/ 53 w 73"/>
                <a:gd name="T25" fmla="*/ 9 h 22"/>
                <a:gd name="T26" fmla="*/ 54 w 73"/>
                <a:gd name="T27" fmla="*/ 11 h 22"/>
                <a:gd name="T28" fmla="*/ 53 w 73"/>
                <a:gd name="T29" fmla="*/ 15 h 22"/>
                <a:gd name="T30" fmla="*/ 57 w 73"/>
                <a:gd name="T31" fmla="*/ 18 h 22"/>
                <a:gd name="T32" fmla="*/ 64 w 73"/>
                <a:gd name="T33" fmla="*/ 9 h 22"/>
                <a:gd name="T34" fmla="*/ 68 w 73"/>
                <a:gd name="T35" fmla="*/ 6 h 22"/>
                <a:gd name="T36" fmla="*/ 53 w 73"/>
                <a:gd name="T37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3" h="22">
                  <a:moveTo>
                    <a:pt x="58" y="22"/>
                  </a:moveTo>
                  <a:cubicBezTo>
                    <a:pt x="58" y="22"/>
                    <a:pt x="58" y="22"/>
                    <a:pt x="57" y="22"/>
                  </a:cubicBezTo>
                  <a:cubicBezTo>
                    <a:pt x="54" y="22"/>
                    <a:pt x="51" y="20"/>
                    <a:pt x="50" y="17"/>
                  </a:cubicBezTo>
                  <a:cubicBezTo>
                    <a:pt x="49" y="15"/>
                    <a:pt x="49" y="12"/>
                    <a:pt x="50" y="10"/>
                  </a:cubicBezTo>
                  <a:cubicBezTo>
                    <a:pt x="31" y="13"/>
                    <a:pt x="13" y="11"/>
                    <a:pt x="1" y="4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18" y="10"/>
                    <a:pt x="44" y="10"/>
                    <a:pt x="69" y="1"/>
                  </a:cubicBezTo>
                  <a:cubicBezTo>
                    <a:pt x="70" y="1"/>
                    <a:pt x="71" y="1"/>
                    <a:pt x="71" y="2"/>
                  </a:cubicBezTo>
                  <a:cubicBezTo>
                    <a:pt x="73" y="8"/>
                    <a:pt x="70" y="10"/>
                    <a:pt x="67" y="13"/>
                  </a:cubicBezTo>
                  <a:cubicBezTo>
                    <a:pt x="64" y="15"/>
                    <a:pt x="61" y="17"/>
                    <a:pt x="60" y="21"/>
                  </a:cubicBezTo>
                  <a:cubicBezTo>
                    <a:pt x="59" y="22"/>
                    <a:pt x="59" y="22"/>
                    <a:pt x="58" y="22"/>
                  </a:cubicBezTo>
                  <a:close/>
                  <a:moveTo>
                    <a:pt x="53" y="9"/>
                  </a:moveTo>
                  <a:cubicBezTo>
                    <a:pt x="54" y="10"/>
                    <a:pt x="54" y="11"/>
                    <a:pt x="54" y="11"/>
                  </a:cubicBezTo>
                  <a:cubicBezTo>
                    <a:pt x="53" y="13"/>
                    <a:pt x="53" y="14"/>
                    <a:pt x="53" y="15"/>
                  </a:cubicBezTo>
                  <a:cubicBezTo>
                    <a:pt x="54" y="16"/>
                    <a:pt x="55" y="17"/>
                    <a:pt x="57" y="18"/>
                  </a:cubicBezTo>
                  <a:cubicBezTo>
                    <a:pt x="59" y="14"/>
                    <a:pt x="62" y="11"/>
                    <a:pt x="64" y="9"/>
                  </a:cubicBezTo>
                  <a:cubicBezTo>
                    <a:pt x="67" y="8"/>
                    <a:pt x="68" y="7"/>
                    <a:pt x="68" y="6"/>
                  </a:cubicBezTo>
                  <a:cubicBezTo>
                    <a:pt x="63" y="7"/>
                    <a:pt x="58" y="8"/>
                    <a:pt x="53" y="9"/>
                  </a:cubicBezTo>
                  <a:close/>
                </a:path>
              </a:pathLst>
            </a:custGeom>
            <a:solidFill>
              <a:srgbClr val="F3EB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50" name="Freeform 157">
              <a:extLst>
                <a:ext uri="{FF2B5EF4-FFF2-40B4-BE49-F238E27FC236}">
                  <a16:creationId xmlns:a16="http://schemas.microsoft.com/office/drawing/2014/main" id="{C19FC32B-E52D-71D6-F40D-81FE2286C71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15200" y="9537701"/>
              <a:ext cx="57150" cy="103188"/>
            </a:xfrm>
            <a:custGeom>
              <a:avLst/>
              <a:gdLst>
                <a:gd name="T0" fmla="*/ 12 w 28"/>
                <a:gd name="T1" fmla="*/ 50 h 50"/>
                <a:gd name="T2" fmla="*/ 2 w 28"/>
                <a:gd name="T3" fmla="*/ 48 h 50"/>
                <a:gd name="T4" fmla="*/ 1 w 28"/>
                <a:gd name="T5" fmla="*/ 46 h 50"/>
                <a:gd name="T6" fmla="*/ 2 w 28"/>
                <a:gd name="T7" fmla="*/ 44 h 50"/>
                <a:gd name="T8" fmla="*/ 9 w 28"/>
                <a:gd name="T9" fmla="*/ 35 h 50"/>
                <a:gd name="T10" fmla="*/ 11 w 28"/>
                <a:gd name="T11" fmla="*/ 34 h 50"/>
                <a:gd name="T12" fmla="*/ 17 w 28"/>
                <a:gd name="T13" fmla="*/ 35 h 50"/>
                <a:gd name="T14" fmla="*/ 20 w 28"/>
                <a:gd name="T15" fmla="*/ 43 h 50"/>
                <a:gd name="T16" fmla="*/ 20 w 28"/>
                <a:gd name="T17" fmla="*/ 43 h 50"/>
                <a:gd name="T18" fmla="*/ 24 w 28"/>
                <a:gd name="T19" fmla="*/ 32 h 50"/>
                <a:gd name="T20" fmla="*/ 6 w 28"/>
                <a:gd name="T21" fmla="*/ 8 h 50"/>
                <a:gd name="T22" fmla="*/ 1 w 28"/>
                <a:gd name="T23" fmla="*/ 4 h 50"/>
                <a:gd name="T24" fmla="*/ 0 w 28"/>
                <a:gd name="T25" fmla="*/ 1 h 50"/>
                <a:gd name="T26" fmla="*/ 3 w 28"/>
                <a:gd name="T27" fmla="*/ 1 h 50"/>
                <a:gd name="T28" fmla="*/ 8 w 28"/>
                <a:gd name="T29" fmla="*/ 5 h 50"/>
                <a:gd name="T30" fmla="*/ 28 w 28"/>
                <a:gd name="T31" fmla="*/ 32 h 50"/>
                <a:gd name="T32" fmla="*/ 21 w 28"/>
                <a:gd name="T33" fmla="*/ 47 h 50"/>
                <a:gd name="T34" fmla="*/ 12 w 28"/>
                <a:gd name="T35" fmla="*/ 50 h 50"/>
                <a:gd name="T36" fmla="*/ 7 w 28"/>
                <a:gd name="T37" fmla="*/ 45 h 50"/>
                <a:gd name="T38" fmla="*/ 18 w 28"/>
                <a:gd name="T39" fmla="*/ 44 h 50"/>
                <a:gd name="T40" fmla="*/ 16 w 28"/>
                <a:gd name="T41" fmla="*/ 42 h 50"/>
                <a:gd name="T42" fmla="*/ 15 w 28"/>
                <a:gd name="T43" fmla="*/ 38 h 50"/>
                <a:gd name="T44" fmla="*/ 13 w 28"/>
                <a:gd name="T45" fmla="*/ 38 h 50"/>
                <a:gd name="T46" fmla="*/ 7 w 28"/>
                <a:gd name="T47" fmla="*/ 4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8" h="50">
                  <a:moveTo>
                    <a:pt x="12" y="50"/>
                  </a:moveTo>
                  <a:cubicBezTo>
                    <a:pt x="8" y="50"/>
                    <a:pt x="5" y="49"/>
                    <a:pt x="2" y="48"/>
                  </a:cubicBezTo>
                  <a:cubicBezTo>
                    <a:pt x="2" y="47"/>
                    <a:pt x="1" y="47"/>
                    <a:pt x="1" y="46"/>
                  </a:cubicBezTo>
                  <a:cubicBezTo>
                    <a:pt x="1" y="45"/>
                    <a:pt x="2" y="45"/>
                    <a:pt x="2" y="44"/>
                  </a:cubicBezTo>
                  <a:cubicBezTo>
                    <a:pt x="7" y="41"/>
                    <a:pt x="9" y="38"/>
                    <a:pt x="9" y="35"/>
                  </a:cubicBezTo>
                  <a:cubicBezTo>
                    <a:pt x="9" y="34"/>
                    <a:pt x="10" y="34"/>
                    <a:pt x="11" y="34"/>
                  </a:cubicBezTo>
                  <a:cubicBezTo>
                    <a:pt x="13" y="33"/>
                    <a:pt x="15" y="34"/>
                    <a:pt x="17" y="35"/>
                  </a:cubicBezTo>
                  <a:cubicBezTo>
                    <a:pt x="19" y="37"/>
                    <a:pt x="20" y="40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3" y="40"/>
                    <a:pt x="24" y="36"/>
                    <a:pt x="24" y="32"/>
                  </a:cubicBezTo>
                  <a:cubicBezTo>
                    <a:pt x="24" y="21"/>
                    <a:pt x="14" y="14"/>
                    <a:pt x="6" y="8"/>
                  </a:cubicBezTo>
                  <a:cubicBezTo>
                    <a:pt x="4" y="7"/>
                    <a:pt x="2" y="5"/>
                    <a:pt x="1" y="4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5" y="2"/>
                    <a:pt x="6" y="4"/>
                    <a:pt x="8" y="5"/>
                  </a:cubicBezTo>
                  <a:cubicBezTo>
                    <a:pt x="17" y="11"/>
                    <a:pt x="28" y="19"/>
                    <a:pt x="28" y="32"/>
                  </a:cubicBezTo>
                  <a:cubicBezTo>
                    <a:pt x="28" y="39"/>
                    <a:pt x="26" y="44"/>
                    <a:pt x="21" y="47"/>
                  </a:cubicBezTo>
                  <a:cubicBezTo>
                    <a:pt x="18" y="49"/>
                    <a:pt x="15" y="50"/>
                    <a:pt x="12" y="50"/>
                  </a:cubicBezTo>
                  <a:close/>
                  <a:moveTo>
                    <a:pt x="7" y="45"/>
                  </a:moveTo>
                  <a:cubicBezTo>
                    <a:pt x="11" y="46"/>
                    <a:pt x="15" y="46"/>
                    <a:pt x="18" y="44"/>
                  </a:cubicBezTo>
                  <a:cubicBezTo>
                    <a:pt x="17" y="44"/>
                    <a:pt x="16" y="43"/>
                    <a:pt x="16" y="42"/>
                  </a:cubicBezTo>
                  <a:cubicBezTo>
                    <a:pt x="16" y="41"/>
                    <a:pt x="16" y="39"/>
                    <a:pt x="15" y="38"/>
                  </a:cubicBezTo>
                  <a:cubicBezTo>
                    <a:pt x="14" y="38"/>
                    <a:pt x="14" y="38"/>
                    <a:pt x="13" y="38"/>
                  </a:cubicBezTo>
                  <a:cubicBezTo>
                    <a:pt x="12" y="41"/>
                    <a:pt x="10" y="43"/>
                    <a:pt x="7" y="45"/>
                  </a:cubicBezTo>
                  <a:close/>
                </a:path>
              </a:pathLst>
            </a:custGeom>
            <a:solidFill>
              <a:srgbClr val="F3EB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51" name="Freeform 158">
              <a:extLst>
                <a:ext uri="{FF2B5EF4-FFF2-40B4-BE49-F238E27FC236}">
                  <a16:creationId xmlns:a16="http://schemas.microsoft.com/office/drawing/2014/main" id="{1A65A71E-7471-E86C-F99A-FBEC76BA11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15200" y="9537701"/>
              <a:ext cx="150813" cy="100013"/>
            </a:xfrm>
            <a:custGeom>
              <a:avLst/>
              <a:gdLst>
                <a:gd name="T0" fmla="*/ 59 w 74"/>
                <a:gd name="T1" fmla="*/ 45 h 49"/>
                <a:gd name="T2" fmla="*/ 50 w 74"/>
                <a:gd name="T3" fmla="*/ 32 h 49"/>
                <a:gd name="T4" fmla="*/ 45 w 74"/>
                <a:gd name="T5" fmla="*/ 36 h 49"/>
                <a:gd name="T6" fmla="*/ 41 w 74"/>
                <a:gd name="T7" fmla="*/ 28 h 49"/>
                <a:gd name="T8" fmla="*/ 42 w 74"/>
                <a:gd name="T9" fmla="*/ 25 h 49"/>
                <a:gd name="T10" fmla="*/ 37 w 74"/>
                <a:gd name="T11" fmla="*/ 30 h 49"/>
                <a:gd name="T12" fmla="*/ 32 w 74"/>
                <a:gd name="T13" fmla="*/ 21 h 49"/>
                <a:gd name="T14" fmla="*/ 33 w 74"/>
                <a:gd name="T15" fmla="*/ 17 h 49"/>
                <a:gd name="T16" fmla="*/ 28 w 74"/>
                <a:gd name="T17" fmla="*/ 23 h 49"/>
                <a:gd name="T18" fmla="*/ 23 w 74"/>
                <a:gd name="T19" fmla="*/ 14 h 49"/>
                <a:gd name="T20" fmla="*/ 21 w 74"/>
                <a:gd name="T21" fmla="*/ 12 h 49"/>
                <a:gd name="T22" fmla="*/ 1 w 74"/>
                <a:gd name="T23" fmla="*/ 4 h 49"/>
                <a:gd name="T24" fmla="*/ 3 w 74"/>
                <a:gd name="T25" fmla="*/ 1 h 49"/>
                <a:gd name="T26" fmla="*/ 21 w 74"/>
                <a:gd name="T27" fmla="*/ 8 h 49"/>
                <a:gd name="T28" fmla="*/ 31 w 74"/>
                <a:gd name="T29" fmla="*/ 13 h 49"/>
                <a:gd name="T30" fmla="*/ 42 w 74"/>
                <a:gd name="T31" fmla="*/ 20 h 49"/>
                <a:gd name="T32" fmla="*/ 49 w 74"/>
                <a:gd name="T33" fmla="*/ 27 h 49"/>
                <a:gd name="T34" fmla="*/ 57 w 74"/>
                <a:gd name="T35" fmla="*/ 36 h 49"/>
                <a:gd name="T36" fmla="*/ 68 w 74"/>
                <a:gd name="T37" fmla="*/ 45 h 49"/>
                <a:gd name="T38" fmla="*/ 72 w 74"/>
                <a:gd name="T39" fmla="*/ 41 h 49"/>
                <a:gd name="T40" fmla="*/ 70 w 74"/>
                <a:gd name="T41" fmla="*/ 48 h 49"/>
                <a:gd name="T42" fmla="*/ 45 w 74"/>
                <a:gd name="T43" fmla="*/ 30 h 49"/>
                <a:gd name="T44" fmla="*/ 45 w 74"/>
                <a:gd name="T45" fmla="*/ 32 h 49"/>
                <a:gd name="T46" fmla="*/ 46 w 74"/>
                <a:gd name="T47" fmla="*/ 30 h 49"/>
                <a:gd name="T48" fmla="*/ 37 w 74"/>
                <a:gd name="T49" fmla="*/ 23 h 49"/>
                <a:gd name="T50" fmla="*/ 36 w 74"/>
                <a:gd name="T51" fmla="*/ 25 h 49"/>
                <a:gd name="T52" fmla="*/ 38 w 74"/>
                <a:gd name="T53" fmla="*/ 25 h 49"/>
                <a:gd name="T54" fmla="*/ 37 w 74"/>
                <a:gd name="T55" fmla="*/ 23 h 49"/>
                <a:gd name="T56" fmla="*/ 28 w 74"/>
                <a:gd name="T57" fmla="*/ 16 h 49"/>
                <a:gd name="T58" fmla="*/ 26 w 74"/>
                <a:gd name="T59" fmla="*/ 17 h 49"/>
                <a:gd name="T60" fmla="*/ 28 w 74"/>
                <a:gd name="T61" fmla="*/ 19 h 49"/>
                <a:gd name="T62" fmla="*/ 29 w 74"/>
                <a:gd name="T63" fmla="*/ 1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4" h="49">
                  <a:moveTo>
                    <a:pt x="67" y="49"/>
                  </a:moveTo>
                  <a:cubicBezTo>
                    <a:pt x="64" y="49"/>
                    <a:pt x="61" y="48"/>
                    <a:pt x="59" y="45"/>
                  </a:cubicBezTo>
                  <a:cubicBezTo>
                    <a:pt x="56" y="43"/>
                    <a:pt x="55" y="40"/>
                    <a:pt x="53" y="37"/>
                  </a:cubicBezTo>
                  <a:cubicBezTo>
                    <a:pt x="52" y="35"/>
                    <a:pt x="51" y="33"/>
                    <a:pt x="50" y="32"/>
                  </a:cubicBezTo>
                  <a:cubicBezTo>
                    <a:pt x="50" y="33"/>
                    <a:pt x="49" y="34"/>
                    <a:pt x="49" y="35"/>
                  </a:cubicBezTo>
                  <a:cubicBezTo>
                    <a:pt x="48" y="35"/>
                    <a:pt x="47" y="36"/>
                    <a:pt x="45" y="36"/>
                  </a:cubicBezTo>
                  <a:cubicBezTo>
                    <a:pt x="44" y="36"/>
                    <a:pt x="43" y="36"/>
                    <a:pt x="42" y="35"/>
                  </a:cubicBezTo>
                  <a:cubicBezTo>
                    <a:pt x="40" y="33"/>
                    <a:pt x="40" y="30"/>
                    <a:pt x="41" y="28"/>
                  </a:cubicBezTo>
                  <a:cubicBezTo>
                    <a:pt x="42" y="27"/>
                    <a:pt x="43" y="27"/>
                    <a:pt x="44" y="26"/>
                  </a:cubicBezTo>
                  <a:cubicBezTo>
                    <a:pt x="44" y="26"/>
                    <a:pt x="43" y="25"/>
                    <a:pt x="42" y="25"/>
                  </a:cubicBezTo>
                  <a:cubicBezTo>
                    <a:pt x="42" y="26"/>
                    <a:pt x="41" y="27"/>
                    <a:pt x="41" y="28"/>
                  </a:cubicBezTo>
                  <a:cubicBezTo>
                    <a:pt x="40" y="29"/>
                    <a:pt x="38" y="30"/>
                    <a:pt x="37" y="30"/>
                  </a:cubicBezTo>
                  <a:cubicBezTo>
                    <a:pt x="36" y="30"/>
                    <a:pt x="34" y="29"/>
                    <a:pt x="33" y="28"/>
                  </a:cubicBezTo>
                  <a:cubicBezTo>
                    <a:pt x="31" y="26"/>
                    <a:pt x="30" y="23"/>
                    <a:pt x="32" y="21"/>
                  </a:cubicBezTo>
                  <a:cubicBezTo>
                    <a:pt x="33" y="20"/>
                    <a:pt x="34" y="19"/>
                    <a:pt x="35" y="19"/>
                  </a:cubicBezTo>
                  <a:cubicBezTo>
                    <a:pt x="35" y="18"/>
                    <a:pt x="34" y="18"/>
                    <a:pt x="33" y="17"/>
                  </a:cubicBezTo>
                  <a:cubicBezTo>
                    <a:pt x="33" y="18"/>
                    <a:pt x="33" y="18"/>
                    <a:pt x="32" y="19"/>
                  </a:cubicBezTo>
                  <a:cubicBezTo>
                    <a:pt x="32" y="21"/>
                    <a:pt x="30" y="23"/>
                    <a:pt x="28" y="23"/>
                  </a:cubicBezTo>
                  <a:cubicBezTo>
                    <a:pt x="26" y="23"/>
                    <a:pt x="24" y="22"/>
                    <a:pt x="23" y="20"/>
                  </a:cubicBezTo>
                  <a:cubicBezTo>
                    <a:pt x="22" y="18"/>
                    <a:pt x="22" y="16"/>
                    <a:pt x="23" y="14"/>
                  </a:cubicBezTo>
                  <a:cubicBezTo>
                    <a:pt x="24" y="14"/>
                    <a:pt x="25" y="13"/>
                    <a:pt x="25" y="13"/>
                  </a:cubicBezTo>
                  <a:cubicBezTo>
                    <a:pt x="24" y="12"/>
                    <a:pt x="23" y="12"/>
                    <a:pt x="21" y="12"/>
                  </a:cubicBezTo>
                  <a:cubicBezTo>
                    <a:pt x="14" y="12"/>
                    <a:pt x="9" y="9"/>
                    <a:pt x="4" y="6"/>
                  </a:cubicBezTo>
                  <a:cubicBezTo>
                    <a:pt x="3" y="5"/>
                    <a:pt x="2" y="5"/>
                    <a:pt x="1" y="4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4" y="1"/>
                    <a:pt x="5" y="2"/>
                    <a:pt x="6" y="3"/>
                  </a:cubicBezTo>
                  <a:cubicBezTo>
                    <a:pt x="11" y="5"/>
                    <a:pt x="15" y="8"/>
                    <a:pt x="21" y="8"/>
                  </a:cubicBezTo>
                  <a:cubicBezTo>
                    <a:pt x="27" y="8"/>
                    <a:pt x="30" y="10"/>
                    <a:pt x="31" y="12"/>
                  </a:cubicBezTo>
                  <a:cubicBezTo>
                    <a:pt x="31" y="12"/>
                    <a:pt x="31" y="13"/>
                    <a:pt x="31" y="13"/>
                  </a:cubicBezTo>
                  <a:cubicBezTo>
                    <a:pt x="34" y="13"/>
                    <a:pt x="38" y="15"/>
                    <a:pt x="39" y="17"/>
                  </a:cubicBezTo>
                  <a:cubicBezTo>
                    <a:pt x="40" y="18"/>
                    <a:pt x="41" y="19"/>
                    <a:pt x="42" y="20"/>
                  </a:cubicBezTo>
                  <a:cubicBezTo>
                    <a:pt x="44" y="21"/>
                    <a:pt x="47" y="23"/>
                    <a:pt x="48" y="24"/>
                  </a:cubicBezTo>
                  <a:cubicBezTo>
                    <a:pt x="48" y="25"/>
                    <a:pt x="49" y="26"/>
                    <a:pt x="49" y="27"/>
                  </a:cubicBezTo>
                  <a:cubicBezTo>
                    <a:pt x="51" y="28"/>
                    <a:pt x="52" y="28"/>
                    <a:pt x="52" y="29"/>
                  </a:cubicBezTo>
                  <a:cubicBezTo>
                    <a:pt x="54" y="31"/>
                    <a:pt x="55" y="33"/>
                    <a:pt x="57" y="36"/>
                  </a:cubicBezTo>
                  <a:cubicBezTo>
                    <a:pt x="58" y="38"/>
                    <a:pt x="59" y="41"/>
                    <a:pt x="62" y="42"/>
                  </a:cubicBezTo>
                  <a:cubicBezTo>
                    <a:pt x="64" y="45"/>
                    <a:pt x="67" y="45"/>
                    <a:pt x="68" y="45"/>
                  </a:cubicBezTo>
                  <a:cubicBezTo>
                    <a:pt x="69" y="44"/>
                    <a:pt x="70" y="44"/>
                    <a:pt x="70" y="43"/>
                  </a:cubicBezTo>
                  <a:cubicBezTo>
                    <a:pt x="70" y="42"/>
                    <a:pt x="71" y="41"/>
                    <a:pt x="72" y="41"/>
                  </a:cubicBezTo>
                  <a:cubicBezTo>
                    <a:pt x="73" y="41"/>
                    <a:pt x="74" y="42"/>
                    <a:pt x="74" y="43"/>
                  </a:cubicBezTo>
                  <a:cubicBezTo>
                    <a:pt x="74" y="46"/>
                    <a:pt x="72" y="48"/>
                    <a:pt x="70" y="48"/>
                  </a:cubicBezTo>
                  <a:cubicBezTo>
                    <a:pt x="69" y="49"/>
                    <a:pt x="68" y="49"/>
                    <a:pt x="67" y="49"/>
                  </a:cubicBezTo>
                  <a:close/>
                  <a:moveTo>
                    <a:pt x="45" y="30"/>
                  </a:moveTo>
                  <a:cubicBezTo>
                    <a:pt x="45" y="30"/>
                    <a:pt x="44" y="30"/>
                    <a:pt x="44" y="31"/>
                  </a:cubicBezTo>
                  <a:cubicBezTo>
                    <a:pt x="44" y="31"/>
                    <a:pt x="44" y="31"/>
                    <a:pt x="45" y="32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6" y="32"/>
                    <a:pt x="46" y="31"/>
                    <a:pt x="46" y="30"/>
                  </a:cubicBezTo>
                  <a:cubicBezTo>
                    <a:pt x="46" y="30"/>
                    <a:pt x="46" y="30"/>
                    <a:pt x="45" y="30"/>
                  </a:cubicBezTo>
                  <a:close/>
                  <a:moveTo>
                    <a:pt x="37" y="23"/>
                  </a:moveTo>
                  <a:cubicBezTo>
                    <a:pt x="36" y="23"/>
                    <a:pt x="35" y="23"/>
                    <a:pt x="35" y="23"/>
                  </a:cubicBezTo>
                  <a:cubicBezTo>
                    <a:pt x="35" y="24"/>
                    <a:pt x="35" y="25"/>
                    <a:pt x="36" y="25"/>
                  </a:cubicBezTo>
                  <a:cubicBezTo>
                    <a:pt x="36" y="26"/>
                    <a:pt x="36" y="26"/>
                    <a:pt x="37" y="26"/>
                  </a:cubicBezTo>
                  <a:cubicBezTo>
                    <a:pt x="37" y="26"/>
                    <a:pt x="37" y="26"/>
                    <a:pt x="38" y="25"/>
                  </a:cubicBezTo>
                  <a:cubicBezTo>
                    <a:pt x="38" y="25"/>
                    <a:pt x="39" y="24"/>
                    <a:pt x="39" y="23"/>
                  </a:cubicBezTo>
                  <a:cubicBezTo>
                    <a:pt x="38" y="23"/>
                    <a:pt x="37" y="23"/>
                    <a:pt x="37" y="23"/>
                  </a:cubicBezTo>
                  <a:cubicBezTo>
                    <a:pt x="37" y="23"/>
                    <a:pt x="37" y="23"/>
                    <a:pt x="37" y="23"/>
                  </a:cubicBezTo>
                  <a:close/>
                  <a:moveTo>
                    <a:pt x="28" y="16"/>
                  </a:moveTo>
                  <a:cubicBezTo>
                    <a:pt x="28" y="16"/>
                    <a:pt x="28" y="16"/>
                    <a:pt x="28" y="16"/>
                  </a:cubicBezTo>
                  <a:cubicBezTo>
                    <a:pt x="27" y="16"/>
                    <a:pt x="27" y="17"/>
                    <a:pt x="26" y="17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6" y="19"/>
                    <a:pt x="27" y="19"/>
                    <a:pt x="28" y="19"/>
                  </a:cubicBezTo>
                  <a:cubicBezTo>
                    <a:pt x="28" y="19"/>
                    <a:pt x="28" y="19"/>
                    <a:pt x="29" y="18"/>
                  </a:cubicBezTo>
                  <a:cubicBezTo>
                    <a:pt x="29" y="18"/>
                    <a:pt x="29" y="17"/>
                    <a:pt x="29" y="16"/>
                  </a:cubicBezTo>
                  <a:cubicBezTo>
                    <a:pt x="29" y="16"/>
                    <a:pt x="28" y="16"/>
                    <a:pt x="28" y="16"/>
                  </a:cubicBezTo>
                  <a:close/>
                </a:path>
              </a:pathLst>
            </a:custGeom>
            <a:solidFill>
              <a:srgbClr val="F3EB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52" name="Freeform 159">
              <a:extLst>
                <a:ext uri="{FF2B5EF4-FFF2-40B4-BE49-F238E27FC236}">
                  <a16:creationId xmlns:a16="http://schemas.microsoft.com/office/drawing/2014/main" id="{2ECF2080-52A5-618F-61EB-F22A2EA341C8}"/>
                </a:ext>
              </a:extLst>
            </p:cNvPr>
            <p:cNvSpPr>
              <a:spLocks/>
            </p:cNvSpPr>
            <p:nvPr/>
          </p:nvSpPr>
          <p:spPr bwMode="auto">
            <a:xfrm>
              <a:off x="7156450" y="9442451"/>
              <a:ext cx="177800" cy="23813"/>
            </a:xfrm>
            <a:custGeom>
              <a:avLst/>
              <a:gdLst>
                <a:gd name="T0" fmla="*/ 44 w 87"/>
                <a:gd name="T1" fmla="*/ 12 h 12"/>
                <a:gd name="T2" fmla="*/ 2 w 87"/>
                <a:gd name="T3" fmla="*/ 4 h 12"/>
                <a:gd name="T4" fmla="*/ 1 w 87"/>
                <a:gd name="T5" fmla="*/ 2 h 12"/>
                <a:gd name="T6" fmla="*/ 3 w 87"/>
                <a:gd name="T7" fmla="*/ 1 h 12"/>
                <a:gd name="T8" fmla="*/ 84 w 87"/>
                <a:gd name="T9" fmla="*/ 1 h 12"/>
                <a:gd name="T10" fmla="*/ 87 w 87"/>
                <a:gd name="T11" fmla="*/ 2 h 12"/>
                <a:gd name="T12" fmla="*/ 86 w 87"/>
                <a:gd name="T13" fmla="*/ 5 h 12"/>
                <a:gd name="T14" fmla="*/ 44 w 87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7" h="12">
                  <a:moveTo>
                    <a:pt x="44" y="12"/>
                  </a:moveTo>
                  <a:cubicBezTo>
                    <a:pt x="31" y="12"/>
                    <a:pt x="18" y="9"/>
                    <a:pt x="2" y="4"/>
                  </a:cubicBezTo>
                  <a:cubicBezTo>
                    <a:pt x="1" y="4"/>
                    <a:pt x="0" y="3"/>
                    <a:pt x="1" y="2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33" y="10"/>
                    <a:pt x="54" y="10"/>
                    <a:pt x="84" y="1"/>
                  </a:cubicBezTo>
                  <a:cubicBezTo>
                    <a:pt x="85" y="0"/>
                    <a:pt x="87" y="1"/>
                    <a:pt x="87" y="2"/>
                  </a:cubicBezTo>
                  <a:cubicBezTo>
                    <a:pt x="87" y="3"/>
                    <a:pt x="87" y="4"/>
                    <a:pt x="86" y="5"/>
                  </a:cubicBezTo>
                  <a:cubicBezTo>
                    <a:pt x="70" y="9"/>
                    <a:pt x="57" y="12"/>
                    <a:pt x="44" y="12"/>
                  </a:cubicBezTo>
                  <a:close/>
                </a:path>
              </a:pathLst>
            </a:custGeom>
            <a:solidFill>
              <a:srgbClr val="F3EB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53" name="Freeform 160">
              <a:extLst>
                <a:ext uri="{FF2B5EF4-FFF2-40B4-BE49-F238E27FC236}">
                  <a16:creationId xmlns:a16="http://schemas.microsoft.com/office/drawing/2014/main" id="{97D4FBF0-A426-0220-303D-11C67AC31046}"/>
                </a:ext>
              </a:extLst>
            </p:cNvPr>
            <p:cNvSpPr>
              <a:spLocks/>
            </p:cNvSpPr>
            <p:nvPr/>
          </p:nvSpPr>
          <p:spPr bwMode="auto">
            <a:xfrm>
              <a:off x="7245350" y="9458326"/>
              <a:ext cx="7938" cy="100013"/>
            </a:xfrm>
            <a:custGeom>
              <a:avLst/>
              <a:gdLst>
                <a:gd name="T0" fmla="*/ 2 w 4"/>
                <a:gd name="T1" fmla="*/ 49 h 49"/>
                <a:gd name="T2" fmla="*/ 0 w 4"/>
                <a:gd name="T3" fmla="*/ 47 h 49"/>
                <a:gd name="T4" fmla="*/ 0 w 4"/>
                <a:gd name="T5" fmla="*/ 2 h 49"/>
                <a:gd name="T6" fmla="*/ 2 w 4"/>
                <a:gd name="T7" fmla="*/ 0 h 49"/>
                <a:gd name="T8" fmla="*/ 4 w 4"/>
                <a:gd name="T9" fmla="*/ 2 h 49"/>
                <a:gd name="T10" fmla="*/ 4 w 4"/>
                <a:gd name="T11" fmla="*/ 47 h 49"/>
                <a:gd name="T12" fmla="*/ 2 w 4"/>
                <a:gd name="T1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9">
                  <a:moveTo>
                    <a:pt x="2" y="49"/>
                  </a:moveTo>
                  <a:cubicBezTo>
                    <a:pt x="1" y="49"/>
                    <a:pt x="0" y="48"/>
                    <a:pt x="0" y="4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4" y="48"/>
                    <a:pt x="3" y="49"/>
                    <a:pt x="2" y="49"/>
                  </a:cubicBezTo>
                  <a:close/>
                </a:path>
              </a:pathLst>
            </a:custGeom>
            <a:solidFill>
              <a:srgbClr val="F3EB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54" name="Freeform 161">
              <a:extLst>
                <a:ext uri="{FF2B5EF4-FFF2-40B4-BE49-F238E27FC236}">
                  <a16:creationId xmlns:a16="http://schemas.microsoft.com/office/drawing/2014/main" id="{46C060C6-DE12-B174-5674-B73E0F7EA0C4}"/>
                </a:ext>
              </a:extLst>
            </p:cNvPr>
            <p:cNvSpPr>
              <a:spLocks/>
            </p:cNvSpPr>
            <p:nvPr/>
          </p:nvSpPr>
          <p:spPr bwMode="auto">
            <a:xfrm>
              <a:off x="7207250" y="9458326"/>
              <a:ext cx="38100" cy="69850"/>
            </a:xfrm>
            <a:custGeom>
              <a:avLst/>
              <a:gdLst>
                <a:gd name="T0" fmla="*/ 2 w 18"/>
                <a:gd name="T1" fmla="*/ 34 h 34"/>
                <a:gd name="T2" fmla="*/ 0 w 18"/>
                <a:gd name="T3" fmla="*/ 34 h 34"/>
                <a:gd name="T4" fmla="*/ 0 w 18"/>
                <a:gd name="T5" fmla="*/ 31 h 34"/>
                <a:gd name="T6" fmla="*/ 14 w 18"/>
                <a:gd name="T7" fmla="*/ 2 h 34"/>
                <a:gd name="T8" fmla="*/ 16 w 18"/>
                <a:gd name="T9" fmla="*/ 0 h 34"/>
                <a:gd name="T10" fmla="*/ 16 w 18"/>
                <a:gd name="T11" fmla="*/ 0 h 34"/>
                <a:gd name="T12" fmla="*/ 18 w 18"/>
                <a:gd name="T13" fmla="*/ 2 h 34"/>
                <a:gd name="T14" fmla="*/ 3 w 18"/>
                <a:gd name="T15" fmla="*/ 34 h 34"/>
                <a:gd name="T16" fmla="*/ 2 w 18"/>
                <a:gd name="T17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34">
                  <a:moveTo>
                    <a:pt x="2" y="34"/>
                  </a:moveTo>
                  <a:cubicBezTo>
                    <a:pt x="1" y="34"/>
                    <a:pt x="1" y="34"/>
                    <a:pt x="0" y="34"/>
                  </a:cubicBezTo>
                  <a:cubicBezTo>
                    <a:pt x="0" y="33"/>
                    <a:pt x="0" y="32"/>
                    <a:pt x="0" y="31"/>
                  </a:cubicBezTo>
                  <a:cubicBezTo>
                    <a:pt x="10" y="22"/>
                    <a:pt x="14" y="10"/>
                    <a:pt x="14" y="2"/>
                  </a:cubicBezTo>
                  <a:cubicBezTo>
                    <a:pt x="14" y="1"/>
                    <a:pt x="15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8" y="0"/>
                    <a:pt x="18" y="1"/>
                    <a:pt x="18" y="2"/>
                  </a:cubicBezTo>
                  <a:cubicBezTo>
                    <a:pt x="18" y="9"/>
                    <a:pt x="15" y="23"/>
                    <a:pt x="3" y="34"/>
                  </a:cubicBezTo>
                  <a:cubicBezTo>
                    <a:pt x="3" y="34"/>
                    <a:pt x="2" y="34"/>
                    <a:pt x="2" y="34"/>
                  </a:cubicBezTo>
                  <a:close/>
                </a:path>
              </a:pathLst>
            </a:custGeom>
            <a:solidFill>
              <a:srgbClr val="F3EB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55" name="Freeform 162">
              <a:extLst>
                <a:ext uri="{FF2B5EF4-FFF2-40B4-BE49-F238E27FC236}">
                  <a16:creationId xmlns:a16="http://schemas.microsoft.com/office/drawing/2014/main" id="{F0BACC27-CA4E-922A-7EC6-BA144211B9BB}"/>
                </a:ext>
              </a:extLst>
            </p:cNvPr>
            <p:cNvSpPr>
              <a:spLocks/>
            </p:cNvSpPr>
            <p:nvPr/>
          </p:nvSpPr>
          <p:spPr bwMode="auto">
            <a:xfrm>
              <a:off x="7188200" y="9456738"/>
              <a:ext cx="31750" cy="52388"/>
            </a:xfrm>
            <a:custGeom>
              <a:avLst/>
              <a:gdLst>
                <a:gd name="T0" fmla="*/ 2 w 16"/>
                <a:gd name="T1" fmla="*/ 26 h 26"/>
                <a:gd name="T2" fmla="*/ 1 w 16"/>
                <a:gd name="T3" fmla="*/ 26 h 26"/>
                <a:gd name="T4" fmla="*/ 1 w 16"/>
                <a:gd name="T5" fmla="*/ 23 h 26"/>
                <a:gd name="T6" fmla="*/ 11 w 16"/>
                <a:gd name="T7" fmla="*/ 2 h 26"/>
                <a:gd name="T8" fmla="*/ 13 w 16"/>
                <a:gd name="T9" fmla="*/ 0 h 26"/>
                <a:gd name="T10" fmla="*/ 15 w 16"/>
                <a:gd name="T11" fmla="*/ 2 h 26"/>
                <a:gd name="T12" fmla="*/ 3 w 16"/>
                <a:gd name="T13" fmla="*/ 26 h 26"/>
                <a:gd name="T14" fmla="*/ 2 w 16"/>
                <a:gd name="T1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26">
                  <a:moveTo>
                    <a:pt x="2" y="26"/>
                  </a:moveTo>
                  <a:cubicBezTo>
                    <a:pt x="2" y="26"/>
                    <a:pt x="1" y="26"/>
                    <a:pt x="1" y="26"/>
                  </a:cubicBezTo>
                  <a:cubicBezTo>
                    <a:pt x="0" y="25"/>
                    <a:pt x="0" y="23"/>
                    <a:pt x="1" y="23"/>
                  </a:cubicBezTo>
                  <a:cubicBezTo>
                    <a:pt x="10" y="16"/>
                    <a:pt x="12" y="7"/>
                    <a:pt x="11" y="2"/>
                  </a:cubicBezTo>
                  <a:cubicBezTo>
                    <a:pt x="11" y="1"/>
                    <a:pt x="12" y="0"/>
                    <a:pt x="13" y="0"/>
                  </a:cubicBezTo>
                  <a:cubicBezTo>
                    <a:pt x="14" y="0"/>
                    <a:pt x="15" y="1"/>
                    <a:pt x="15" y="2"/>
                  </a:cubicBezTo>
                  <a:cubicBezTo>
                    <a:pt x="16" y="9"/>
                    <a:pt x="13" y="19"/>
                    <a:pt x="3" y="26"/>
                  </a:cubicBezTo>
                  <a:cubicBezTo>
                    <a:pt x="3" y="26"/>
                    <a:pt x="3" y="26"/>
                    <a:pt x="2" y="26"/>
                  </a:cubicBezTo>
                  <a:close/>
                </a:path>
              </a:pathLst>
            </a:custGeom>
            <a:solidFill>
              <a:srgbClr val="F3EB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56" name="Freeform 163">
              <a:extLst>
                <a:ext uri="{FF2B5EF4-FFF2-40B4-BE49-F238E27FC236}">
                  <a16:creationId xmlns:a16="http://schemas.microsoft.com/office/drawing/2014/main" id="{F1F698C0-5D9A-7F8D-A7ED-304AC0C82D90}"/>
                </a:ext>
              </a:extLst>
            </p:cNvPr>
            <p:cNvSpPr>
              <a:spLocks/>
            </p:cNvSpPr>
            <p:nvPr/>
          </p:nvSpPr>
          <p:spPr bwMode="auto">
            <a:xfrm>
              <a:off x="7167563" y="9450388"/>
              <a:ext cx="28575" cy="46038"/>
            </a:xfrm>
            <a:custGeom>
              <a:avLst/>
              <a:gdLst>
                <a:gd name="T0" fmla="*/ 2 w 14"/>
                <a:gd name="T1" fmla="*/ 23 h 23"/>
                <a:gd name="T2" fmla="*/ 0 w 14"/>
                <a:gd name="T3" fmla="*/ 22 h 23"/>
                <a:gd name="T4" fmla="*/ 1 w 14"/>
                <a:gd name="T5" fmla="*/ 20 h 23"/>
                <a:gd name="T6" fmla="*/ 9 w 14"/>
                <a:gd name="T7" fmla="*/ 3 h 23"/>
                <a:gd name="T8" fmla="*/ 11 w 14"/>
                <a:gd name="T9" fmla="*/ 0 h 23"/>
                <a:gd name="T10" fmla="*/ 13 w 14"/>
                <a:gd name="T11" fmla="*/ 2 h 23"/>
                <a:gd name="T12" fmla="*/ 3 w 14"/>
                <a:gd name="T13" fmla="*/ 23 h 23"/>
                <a:gd name="T14" fmla="*/ 2 w 14"/>
                <a:gd name="T1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23">
                  <a:moveTo>
                    <a:pt x="2" y="23"/>
                  </a:moveTo>
                  <a:cubicBezTo>
                    <a:pt x="1" y="23"/>
                    <a:pt x="1" y="23"/>
                    <a:pt x="0" y="22"/>
                  </a:cubicBezTo>
                  <a:cubicBezTo>
                    <a:pt x="0" y="21"/>
                    <a:pt x="0" y="20"/>
                    <a:pt x="1" y="20"/>
                  </a:cubicBezTo>
                  <a:cubicBezTo>
                    <a:pt x="8" y="16"/>
                    <a:pt x="10" y="7"/>
                    <a:pt x="9" y="3"/>
                  </a:cubicBezTo>
                  <a:cubicBezTo>
                    <a:pt x="9" y="1"/>
                    <a:pt x="10" y="0"/>
                    <a:pt x="11" y="0"/>
                  </a:cubicBezTo>
                  <a:cubicBezTo>
                    <a:pt x="12" y="0"/>
                    <a:pt x="13" y="1"/>
                    <a:pt x="13" y="2"/>
                  </a:cubicBezTo>
                  <a:cubicBezTo>
                    <a:pt x="14" y="8"/>
                    <a:pt x="12" y="19"/>
                    <a:pt x="3" y="23"/>
                  </a:cubicBezTo>
                  <a:cubicBezTo>
                    <a:pt x="3" y="23"/>
                    <a:pt x="3" y="23"/>
                    <a:pt x="2" y="23"/>
                  </a:cubicBezTo>
                  <a:close/>
                </a:path>
              </a:pathLst>
            </a:custGeom>
            <a:solidFill>
              <a:srgbClr val="F3EB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57" name="Freeform 164">
              <a:extLst>
                <a:ext uri="{FF2B5EF4-FFF2-40B4-BE49-F238E27FC236}">
                  <a16:creationId xmlns:a16="http://schemas.microsoft.com/office/drawing/2014/main" id="{B288940E-8951-4193-CD8F-DEB5E21F0BB4}"/>
                </a:ext>
              </a:extLst>
            </p:cNvPr>
            <p:cNvSpPr>
              <a:spLocks/>
            </p:cNvSpPr>
            <p:nvPr/>
          </p:nvSpPr>
          <p:spPr bwMode="auto">
            <a:xfrm>
              <a:off x="7253288" y="9458326"/>
              <a:ext cx="38100" cy="69850"/>
            </a:xfrm>
            <a:custGeom>
              <a:avLst/>
              <a:gdLst>
                <a:gd name="T0" fmla="*/ 17 w 19"/>
                <a:gd name="T1" fmla="*/ 34 h 34"/>
                <a:gd name="T2" fmla="*/ 15 w 19"/>
                <a:gd name="T3" fmla="*/ 34 h 34"/>
                <a:gd name="T4" fmla="*/ 0 w 19"/>
                <a:gd name="T5" fmla="*/ 2 h 34"/>
                <a:gd name="T6" fmla="*/ 2 w 19"/>
                <a:gd name="T7" fmla="*/ 0 h 34"/>
                <a:gd name="T8" fmla="*/ 2 w 19"/>
                <a:gd name="T9" fmla="*/ 0 h 34"/>
                <a:gd name="T10" fmla="*/ 4 w 19"/>
                <a:gd name="T11" fmla="*/ 2 h 34"/>
                <a:gd name="T12" fmla="*/ 18 w 19"/>
                <a:gd name="T13" fmla="*/ 31 h 34"/>
                <a:gd name="T14" fmla="*/ 18 w 19"/>
                <a:gd name="T15" fmla="*/ 34 h 34"/>
                <a:gd name="T16" fmla="*/ 17 w 19"/>
                <a:gd name="T17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34">
                  <a:moveTo>
                    <a:pt x="17" y="34"/>
                  </a:moveTo>
                  <a:cubicBezTo>
                    <a:pt x="16" y="34"/>
                    <a:pt x="16" y="34"/>
                    <a:pt x="15" y="34"/>
                  </a:cubicBezTo>
                  <a:cubicBezTo>
                    <a:pt x="4" y="23"/>
                    <a:pt x="0" y="9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5" y="10"/>
                    <a:pt x="9" y="22"/>
                    <a:pt x="18" y="31"/>
                  </a:cubicBezTo>
                  <a:cubicBezTo>
                    <a:pt x="19" y="32"/>
                    <a:pt x="19" y="33"/>
                    <a:pt x="18" y="34"/>
                  </a:cubicBezTo>
                  <a:cubicBezTo>
                    <a:pt x="18" y="34"/>
                    <a:pt x="17" y="34"/>
                    <a:pt x="17" y="34"/>
                  </a:cubicBezTo>
                  <a:close/>
                </a:path>
              </a:pathLst>
            </a:custGeom>
            <a:solidFill>
              <a:srgbClr val="F3EB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58" name="Freeform 165">
              <a:extLst>
                <a:ext uri="{FF2B5EF4-FFF2-40B4-BE49-F238E27FC236}">
                  <a16:creationId xmlns:a16="http://schemas.microsoft.com/office/drawing/2014/main" id="{C66B4B67-38D9-D15C-3DC2-FAEEE14C5D02}"/>
                </a:ext>
              </a:extLst>
            </p:cNvPr>
            <p:cNvSpPr>
              <a:spLocks/>
            </p:cNvSpPr>
            <p:nvPr/>
          </p:nvSpPr>
          <p:spPr bwMode="auto">
            <a:xfrm>
              <a:off x="7280275" y="9456738"/>
              <a:ext cx="31750" cy="52388"/>
            </a:xfrm>
            <a:custGeom>
              <a:avLst/>
              <a:gdLst>
                <a:gd name="T0" fmla="*/ 13 w 16"/>
                <a:gd name="T1" fmla="*/ 26 h 26"/>
                <a:gd name="T2" fmla="*/ 12 w 16"/>
                <a:gd name="T3" fmla="*/ 26 h 26"/>
                <a:gd name="T4" fmla="*/ 0 w 16"/>
                <a:gd name="T5" fmla="*/ 2 h 26"/>
                <a:gd name="T6" fmla="*/ 2 w 16"/>
                <a:gd name="T7" fmla="*/ 0 h 26"/>
                <a:gd name="T8" fmla="*/ 4 w 16"/>
                <a:gd name="T9" fmla="*/ 2 h 26"/>
                <a:gd name="T10" fmla="*/ 15 w 16"/>
                <a:gd name="T11" fmla="*/ 23 h 26"/>
                <a:gd name="T12" fmla="*/ 15 w 16"/>
                <a:gd name="T13" fmla="*/ 26 h 26"/>
                <a:gd name="T14" fmla="*/ 13 w 16"/>
                <a:gd name="T1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26">
                  <a:moveTo>
                    <a:pt x="13" y="26"/>
                  </a:moveTo>
                  <a:cubicBezTo>
                    <a:pt x="13" y="26"/>
                    <a:pt x="13" y="26"/>
                    <a:pt x="12" y="26"/>
                  </a:cubicBezTo>
                  <a:cubicBezTo>
                    <a:pt x="3" y="19"/>
                    <a:pt x="0" y="9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7"/>
                    <a:pt x="5" y="16"/>
                    <a:pt x="15" y="23"/>
                  </a:cubicBezTo>
                  <a:cubicBezTo>
                    <a:pt x="15" y="23"/>
                    <a:pt x="16" y="25"/>
                    <a:pt x="15" y="26"/>
                  </a:cubicBezTo>
                  <a:cubicBezTo>
                    <a:pt x="15" y="26"/>
                    <a:pt x="14" y="26"/>
                    <a:pt x="13" y="26"/>
                  </a:cubicBezTo>
                  <a:close/>
                </a:path>
              </a:pathLst>
            </a:custGeom>
            <a:solidFill>
              <a:srgbClr val="F3EB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59" name="Freeform 166">
              <a:extLst>
                <a:ext uri="{FF2B5EF4-FFF2-40B4-BE49-F238E27FC236}">
                  <a16:creationId xmlns:a16="http://schemas.microsoft.com/office/drawing/2014/main" id="{C15CA0F6-6549-6DBD-2C70-EFC911D37B88}"/>
                </a:ext>
              </a:extLst>
            </p:cNvPr>
            <p:cNvSpPr>
              <a:spLocks/>
            </p:cNvSpPr>
            <p:nvPr/>
          </p:nvSpPr>
          <p:spPr bwMode="auto">
            <a:xfrm>
              <a:off x="7302500" y="9450388"/>
              <a:ext cx="26988" cy="49213"/>
            </a:xfrm>
            <a:custGeom>
              <a:avLst/>
              <a:gdLst>
                <a:gd name="T0" fmla="*/ 11 w 13"/>
                <a:gd name="T1" fmla="*/ 24 h 24"/>
                <a:gd name="T2" fmla="*/ 10 w 13"/>
                <a:gd name="T3" fmla="*/ 24 h 24"/>
                <a:gd name="T4" fmla="*/ 1 w 13"/>
                <a:gd name="T5" fmla="*/ 2 h 24"/>
                <a:gd name="T6" fmla="*/ 4 w 13"/>
                <a:gd name="T7" fmla="*/ 0 h 24"/>
                <a:gd name="T8" fmla="*/ 5 w 13"/>
                <a:gd name="T9" fmla="*/ 3 h 24"/>
                <a:gd name="T10" fmla="*/ 12 w 13"/>
                <a:gd name="T11" fmla="*/ 21 h 24"/>
                <a:gd name="T12" fmla="*/ 13 w 13"/>
                <a:gd name="T13" fmla="*/ 23 h 24"/>
                <a:gd name="T14" fmla="*/ 11 w 13"/>
                <a:gd name="T1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24">
                  <a:moveTo>
                    <a:pt x="11" y="24"/>
                  </a:moveTo>
                  <a:cubicBezTo>
                    <a:pt x="11" y="24"/>
                    <a:pt x="10" y="24"/>
                    <a:pt x="10" y="24"/>
                  </a:cubicBezTo>
                  <a:cubicBezTo>
                    <a:pt x="4" y="21"/>
                    <a:pt x="0" y="13"/>
                    <a:pt x="1" y="2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5" y="0"/>
                    <a:pt x="6" y="1"/>
                    <a:pt x="5" y="3"/>
                  </a:cubicBezTo>
                  <a:cubicBezTo>
                    <a:pt x="5" y="8"/>
                    <a:pt x="5" y="18"/>
                    <a:pt x="12" y="21"/>
                  </a:cubicBezTo>
                  <a:cubicBezTo>
                    <a:pt x="13" y="21"/>
                    <a:pt x="13" y="22"/>
                    <a:pt x="13" y="23"/>
                  </a:cubicBezTo>
                  <a:cubicBezTo>
                    <a:pt x="13" y="24"/>
                    <a:pt x="12" y="24"/>
                    <a:pt x="11" y="24"/>
                  </a:cubicBezTo>
                  <a:close/>
                </a:path>
              </a:pathLst>
            </a:custGeom>
            <a:solidFill>
              <a:srgbClr val="F3EB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</p:grpSp>
      <p:pic>
        <p:nvPicPr>
          <p:cNvPr id="39" name="图片 38">
            <a:extLst>
              <a:ext uri="{FF2B5EF4-FFF2-40B4-BE49-F238E27FC236}">
                <a16:creationId xmlns:a16="http://schemas.microsoft.com/office/drawing/2014/main" id="{2F93AFD4-A9E5-0600-A0DE-0510C8673A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981" y="424710"/>
            <a:ext cx="4384535" cy="6433290"/>
          </a:xfrm>
          <a:prstGeom prst="rect">
            <a:avLst/>
          </a:prstGeom>
        </p:spPr>
      </p:pic>
      <p:sp>
        <p:nvSpPr>
          <p:cNvPr id="70" name="www.pptcool.com9">
            <a:extLst>
              <a:ext uri="{FF2B5EF4-FFF2-40B4-BE49-F238E27FC236}">
                <a16:creationId xmlns:a16="http://schemas.microsoft.com/office/drawing/2014/main" id="{585F7C23-79F8-43DF-65DF-1920A03F6432}"/>
              </a:ext>
            </a:extLst>
          </p:cNvPr>
          <p:cNvSpPr txBox="1"/>
          <p:nvPr/>
        </p:nvSpPr>
        <p:spPr>
          <a:xfrm>
            <a:off x="1933990" y="5707171"/>
            <a:ext cx="548685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ea"/>
                <a:cs typeface="+mn-ea"/>
                <a:sym typeface="+mn-lt"/>
              </a:rPr>
              <a:t>DOCTOR INTRODUCTION</a:t>
            </a:r>
          </a:p>
        </p:txBody>
      </p:sp>
      <p:sp>
        <p:nvSpPr>
          <p:cNvPr id="73" name="Freeform 8">
            <a:extLst>
              <a:ext uri="{FF2B5EF4-FFF2-40B4-BE49-F238E27FC236}">
                <a16:creationId xmlns:a16="http://schemas.microsoft.com/office/drawing/2014/main" id="{92BD6324-6293-0B91-9AD9-F686E8072A94}"/>
              </a:ext>
            </a:extLst>
          </p:cNvPr>
          <p:cNvSpPr>
            <a:spLocks noEditPoints="1"/>
          </p:cNvSpPr>
          <p:nvPr/>
        </p:nvSpPr>
        <p:spPr bwMode="auto">
          <a:xfrm>
            <a:off x="2092810" y="1522962"/>
            <a:ext cx="1664863" cy="1115514"/>
          </a:xfrm>
          <a:custGeom>
            <a:avLst/>
            <a:gdLst>
              <a:gd name="T0" fmla="*/ 1284 w 1372"/>
              <a:gd name="T1" fmla="*/ 565 h 919"/>
              <a:gd name="T2" fmla="*/ 932 w 1372"/>
              <a:gd name="T3" fmla="*/ 589 h 919"/>
              <a:gd name="T4" fmla="*/ 855 w 1372"/>
              <a:gd name="T5" fmla="*/ 657 h 919"/>
              <a:gd name="T6" fmla="*/ 759 w 1372"/>
              <a:gd name="T7" fmla="*/ 582 h 919"/>
              <a:gd name="T8" fmla="*/ 967 w 1372"/>
              <a:gd name="T9" fmla="*/ 480 h 919"/>
              <a:gd name="T10" fmla="*/ 1141 w 1372"/>
              <a:gd name="T11" fmla="*/ 352 h 919"/>
              <a:gd name="T12" fmla="*/ 1005 w 1372"/>
              <a:gd name="T13" fmla="*/ 74 h 919"/>
              <a:gd name="T14" fmla="*/ 722 w 1372"/>
              <a:gd name="T15" fmla="*/ 194 h 919"/>
              <a:gd name="T16" fmla="*/ 560 w 1372"/>
              <a:gd name="T17" fmla="*/ 30 h 919"/>
              <a:gd name="T18" fmla="*/ 297 w 1372"/>
              <a:gd name="T19" fmla="*/ 177 h 919"/>
              <a:gd name="T20" fmla="*/ 274 w 1372"/>
              <a:gd name="T21" fmla="*/ 329 h 919"/>
              <a:gd name="T22" fmla="*/ 235 w 1372"/>
              <a:gd name="T23" fmla="*/ 326 h 919"/>
              <a:gd name="T24" fmla="*/ 4 w 1372"/>
              <a:gd name="T25" fmla="*/ 490 h 919"/>
              <a:gd name="T26" fmla="*/ 283 w 1372"/>
              <a:gd name="T27" fmla="*/ 682 h 919"/>
              <a:gd name="T28" fmla="*/ 463 w 1372"/>
              <a:gd name="T29" fmla="*/ 669 h 919"/>
              <a:gd name="T30" fmla="*/ 706 w 1372"/>
              <a:gd name="T31" fmla="*/ 907 h 919"/>
              <a:gd name="T32" fmla="*/ 728 w 1372"/>
              <a:gd name="T33" fmla="*/ 917 h 919"/>
              <a:gd name="T34" fmla="*/ 739 w 1372"/>
              <a:gd name="T35" fmla="*/ 899 h 919"/>
              <a:gd name="T36" fmla="*/ 830 w 1372"/>
              <a:gd name="T37" fmla="*/ 738 h 919"/>
              <a:gd name="T38" fmla="*/ 867 w 1372"/>
              <a:gd name="T39" fmla="*/ 702 h 919"/>
              <a:gd name="T40" fmla="*/ 1009 w 1372"/>
              <a:gd name="T41" fmla="*/ 794 h 919"/>
              <a:gd name="T42" fmla="*/ 1290 w 1372"/>
              <a:gd name="T43" fmla="*/ 813 h 919"/>
              <a:gd name="T44" fmla="*/ 1284 w 1372"/>
              <a:gd name="T45" fmla="*/ 565 h 919"/>
              <a:gd name="T46" fmla="*/ 480 w 1372"/>
              <a:gd name="T47" fmla="*/ 70 h 919"/>
              <a:gd name="T48" fmla="*/ 690 w 1372"/>
              <a:gd name="T49" fmla="*/ 276 h 919"/>
              <a:gd name="T50" fmla="*/ 738 w 1372"/>
              <a:gd name="T51" fmla="*/ 282 h 919"/>
              <a:gd name="T52" fmla="*/ 1119 w 1372"/>
              <a:gd name="T53" fmla="*/ 213 h 919"/>
              <a:gd name="T54" fmla="*/ 1007 w 1372"/>
              <a:gd name="T55" fmla="*/ 411 h 919"/>
              <a:gd name="T56" fmla="*/ 782 w 1372"/>
              <a:gd name="T57" fmla="*/ 529 h 919"/>
              <a:gd name="T58" fmla="*/ 724 w 1372"/>
              <a:gd name="T59" fmla="*/ 555 h 919"/>
              <a:gd name="T60" fmla="*/ 319 w 1372"/>
              <a:gd name="T61" fmla="*/ 335 h 919"/>
              <a:gd name="T62" fmla="*/ 480 w 1372"/>
              <a:gd name="T63" fmla="*/ 70 h 919"/>
              <a:gd name="T64" fmla="*/ 476 w 1372"/>
              <a:gd name="T65" fmla="*/ 628 h 919"/>
              <a:gd name="T66" fmla="*/ 326 w 1372"/>
              <a:gd name="T67" fmla="*/ 376 h 919"/>
              <a:gd name="T68" fmla="*/ 693 w 1372"/>
              <a:gd name="T69" fmla="*/ 566 h 919"/>
              <a:gd name="T70" fmla="*/ 476 w 1372"/>
              <a:gd name="T71" fmla="*/ 628 h 919"/>
              <a:gd name="T72" fmla="*/ 306 w 1372"/>
              <a:gd name="T73" fmla="*/ 642 h 919"/>
              <a:gd name="T74" fmla="*/ 68 w 1372"/>
              <a:gd name="T75" fmla="*/ 549 h 919"/>
              <a:gd name="T76" fmla="*/ 185 w 1372"/>
              <a:gd name="T77" fmla="*/ 378 h 919"/>
              <a:gd name="T78" fmla="*/ 281 w 1372"/>
              <a:gd name="T79" fmla="*/ 372 h 919"/>
              <a:gd name="T80" fmla="*/ 431 w 1372"/>
              <a:gd name="T81" fmla="*/ 635 h 919"/>
              <a:gd name="T82" fmla="*/ 306 w 1372"/>
              <a:gd name="T83" fmla="*/ 642 h 919"/>
              <a:gd name="T84" fmla="*/ 718 w 1372"/>
              <a:gd name="T85" fmla="*/ 875 h 919"/>
              <a:gd name="T86" fmla="*/ 506 w 1372"/>
              <a:gd name="T87" fmla="*/ 661 h 919"/>
              <a:gd name="T88" fmla="*/ 729 w 1372"/>
              <a:gd name="T89" fmla="*/ 595 h 919"/>
              <a:gd name="T90" fmla="*/ 836 w 1372"/>
              <a:gd name="T91" fmla="*/ 679 h 919"/>
              <a:gd name="T92" fmla="*/ 718 w 1372"/>
              <a:gd name="T93" fmla="*/ 875 h 919"/>
              <a:gd name="T94" fmla="*/ 1088 w 1372"/>
              <a:gd name="T95" fmla="*/ 789 h 919"/>
              <a:gd name="T96" fmla="*/ 888 w 1372"/>
              <a:gd name="T97" fmla="*/ 680 h 919"/>
              <a:gd name="T98" fmla="*/ 1062 w 1372"/>
              <a:gd name="T99" fmla="*/ 573 h 919"/>
              <a:gd name="T100" fmla="*/ 1301 w 1372"/>
              <a:gd name="T101" fmla="*/ 692 h 919"/>
              <a:gd name="T102" fmla="*/ 1088 w 1372"/>
              <a:gd name="T103" fmla="*/ 789 h 9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372" h="919">
                <a:moveTo>
                  <a:pt x="1284" y="565"/>
                </a:moveTo>
                <a:cubicBezTo>
                  <a:pt x="1181" y="474"/>
                  <a:pt x="1031" y="515"/>
                  <a:pt x="932" y="589"/>
                </a:cubicBezTo>
                <a:cubicBezTo>
                  <a:pt x="904" y="609"/>
                  <a:pt x="879" y="632"/>
                  <a:pt x="855" y="657"/>
                </a:cubicBezTo>
                <a:cubicBezTo>
                  <a:pt x="823" y="633"/>
                  <a:pt x="791" y="608"/>
                  <a:pt x="759" y="582"/>
                </a:cubicBezTo>
                <a:cubicBezTo>
                  <a:pt x="830" y="552"/>
                  <a:pt x="900" y="518"/>
                  <a:pt x="967" y="480"/>
                </a:cubicBezTo>
                <a:cubicBezTo>
                  <a:pt x="1028" y="446"/>
                  <a:pt x="1101" y="411"/>
                  <a:pt x="1141" y="352"/>
                </a:cubicBezTo>
                <a:cubicBezTo>
                  <a:pt x="1219" y="237"/>
                  <a:pt x="1129" y="100"/>
                  <a:pt x="1005" y="74"/>
                </a:cubicBezTo>
                <a:cubicBezTo>
                  <a:pt x="896" y="52"/>
                  <a:pt x="780" y="102"/>
                  <a:pt x="722" y="194"/>
                </a:cubicBezTo>
                <a:cubicBezTo>
                  <a:pt x="696" y="117"/>
                  <a:pt x="641" y="51"/>
                  <a:pt x="560" y="30"/>
                </a:cubicBezTo>
                <a:cubicBezTo>
                  <a:pt x="449" y="0"/>
                  <a:pt x="338" y="76"/>
                  <a:pt x="297" y="177"/>
                </a:cubicBezTo>
                <a:cubicBezTo>
                  <a:pt x="275" y="228"/>
                  <a:pt x="269" y="279"/>
                  <a:pt x="274" y="329"/>
                </a:cubicBezTo>
                <a:cubicBezTo>
                  <a:pt x="261" y="327"/>
                  <a:pt x="248" y="326"/>
                  <a:pt x="235" y="326"/>
                </a:cubicBezTo>
                <a:cubicBezTo>
                  <a:pt x="136" y="324"/>
                  <a:pt x="6" y="374"/>
                  <a:pt x="4" y="490"/>
                </a:cubicBezTo>
                <a:cubicBezTo>
                  <a:pt x="0" y="637"/>
                  <a:pt x="168" y="680"/>
                  <a:pt x="283" y="682"/>
                </a:cubicBezTo>
                <a:cubicBezTo>
                  <a:pt x="344" y="683"/>
                  <a:pt x="404" y="679"/>
                  <a:pt x="463" y="669"/>
                </a:cubicBezTo>
                <a:cubicBezTo>
                  <a:pt x="592" y="797"/>
                  <a:pt x="687" y="891"/>
                  <a:pt x="706" y="907"/>
                </a:cubicBezTo>
                <a:cubicBezTo>
                  <a:pt x="711" y="912"/>
                  <a:pt x="720" y="919"/>
                  <a:pt x="728" y="917"/>
                </a:cubicBezTo>
                <a:cubicBezTo>
                  <a:pt x="736" y="914"/>
                  <a:pt x="738" y="903"/>
                  <a:pt x="739" y="899"/>
                </a:cubicBezTo>
                <a:cubicBezTo>
                  <a:pt x="749" y="856"/>
                  <a:pt x="796" y="777"/>
                  <a:pt x="830" y="738"/>
                </a:cubicBezTo>
                <a:cubicBezTo>
                  <a:pt x="837" y="729"/>
                  <a:pt x="849" y="716"/>
                  <a:pt x="867" y="702"/>
                </a:cubicBezTo>
                <a:cubicBezTo>
                  <a:pt x="897" y="730"/>
                  <a:pt x="947" y="762"/>
                  <a:pt x="1009" y="794"/>
                </a:cubicBezTo>
                <a:cubicBezTo>
                  <a:pt x="1092" y="836"/>
                  <a:pt x="1207" y="876"/>
                  <a:pt x="1290" y="813"/>
                </a:cubicBezTo>
                <a:cubicBezTo>
                  <a:pt x="1372" y="751"/>
                  <a:pt x="1356" y="627"/>
                  <a:pt x="1284" y="565"/>
                </a:cubicBezTo>
                <a:close/>
                <a:moveTo>
                  <a:pt x="480" y="70"/>
                </a:moveTo>
                <a:cubicBezTo>
                  <a:pt x="603" y="46"/>
                  <a:pt x="684" y="167"/>
                  <a:pt x="690" y="276"/>
                </a:cubicBezTo>
                <a:cubicBezTo>
                  <a:pt x="691" y="301"/>
                  <a:pt x="733" y="311"/>
                  <a:pt x="738" y="282"/>
                </a:cubicBezTo>
                <a:cubicBezTo>
                  <a:pt x="763" y="112"/>
                  <a:pt x="1049" y="30"/>
                  <a:pt x="1119" y="213"/>
                </a:cubicBezTo>
                <a:cubicBezTo>
                  <a:pt x="1156" y="308"/>
                  <a:pt x="1080" y="367"/>
                  <a:pt x="1007" y="411"/>
                </a:cubicBezTo>
                <a:cubicBezTo>
                  <a:pt x="935" y="455"/>
                  <a:pt x="859" y="495"/>
                  <a:pt x="782" y="529"/>
                </a:cubicBezTo>
                <a:cubicBezTo>
                  <a:pt x="763" y="538"/>
                  <a:pt x="743" y="546"/>
                  <a:pt x="724" y="555"/>
                </a:cubicBezTo>
                <a:cubicBezTo>
                  <a:pt x="600" y="457"/>
                  <a:pt x="475" y="363"/>
                  <a:pt x="319" y="335"/>
                </a:cubicBezTo>
                <a:cubicBezTo>
                  <a:pt x="306" y="223"/>
                  <a:pt x="358" y="93"/>
                  <a:pt x="480" y="70"/>
                </a:cubicBezTo>
                <a:close/>
                <a:moveTo>
                  <a:pt x="476" y="628"/>
                </a:moveTo>
                <a:cubicBezTo>
                  <a:pt x="411" y="555"/>
                  <a:pt x="350" y="473"/>
                  <a:pt x="326" y="376"/>
                </a:cubicBezTo>
                <a:cubicBezTo>
                  <a:pt x="459" y="397"/>
                  <a:pt x="578" y="478"/>
                  <a:pt x="693" y="566"/>
                </a:cubicBezTo>
                <a:cubicBezTo>
                  <a:pt x="623" y="593"/>
                  <a:pt x="550" y="615"/>
                  <a:pt x="476" y="628"/>
                </a:cubicBezTo>
                <a:close/>
                <a:moveTo>
                  <a:pt x="306" y="642"/>
                </a:moveTo>
                <a:cubicBezTo>
                  <a:pt x="224" y="640"/>
                  <a:pt x="114" y="629"/>
                  <a:pt x="68" y="549"/>
                </a:cubicBezTo>
                <a:cubicBezTo>
                  <a:pt x="15" y="457"/>
                  <a:pt x="105" y="393"/>
                  <a:pt x="185" y="378"/>
                </a:cubicBezTo>
                <a:cubicBezTo>
                  <a:pt x="218" y="372"/>
                  <a:pt x="250" y="370"/>
                  <a:pt x="281" y="372"/>
                </a:cubicBezTo>
                <a:cubicBezTo>
                  <a:pt x="302" y="465"/>
                  <a:pt x="360" y="554"/>
                  <a:pt x="431" y="635"/>
                </a:cubicBezTo>
                <a:cubicBezTo>
                  <a:pt x="390" y="640"/>
                  <a:pt x="348" y="643"/>
                  <a:pt x="306" y="642"/>
                </a:cubicBezTo>
                <a:close/>
                <a:moveTo>
                  <a:pt x="718" y="875"/>
                </a:moveTo>
                <a:cubicBezTo>
                  <a:pt x="644" y="807"/>
                  <a:pt x="574" y="735"/>
                  <a:pt x="506" y="661"/>
                </a:cubicBezTo>
                <a:cubicBezTo>
                  <a:pt x="582" y="646"/>
                  <a:pt x="656" y="623"/>
                  <a:pt x="729" y="595"/>
                </a:cubicBezTo>
                <a:cubicBezTo>
                  <a:pt x="765" y="623"/>
                  <a:pt x="800" y="651"/>
                  <a:pt x="836" y="679"/>
                </a:cubicBezTo>
                <a:cubicBezTo>
                  <a:pt x="786" y="737"/>
                  <a:pt x="747" y="803"/>
                  <a:pt x="718" y="875"/>
                </a:cubicBezTo>
                <a:close/>
                <a:moveTo>
                  <a:pt x="1088" y="789"/>
                </a:moveTo>
                <a:cubicBezTo>
                  <a:pt x="1016" y="763"/>
                  <a:pt x="950" y="724"/>
                  <a:pt x="888" y="680"/>
                </a:cubicBezTo>
                <a:cubicBezTo>
                  <a:pt x="937" y="631"/>
                  <a:pt x="996" y="592"/>
                  <a:pt x="1062" y="573"/>
                </a:cubicBezTo>
                <a:cubicBezTo>
                  <a:pt x="1155" y="547"/>
                  <a:pt x="1293" y="574"/>
                  <a:pt x="1301" y="692"/>
                </a:cubicBezTo>
                <a:cubicBezTo>
                  <a:pt x="1310" y="816"/>
                  <a:pt x="1173" y="820"/>
                  <a:pt x="1088" y="789"/>
                </a:cubicBezTo>
                <a:close/>
              </a:path>
            </a:pathLst>
          </a:custGeom>
          <a:solidFill>
            <a:schemeClr val="accent1">
              <a:alpha val="5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梦源黑体 CN W16" panose="020B0200000000000000" pitchFamily="34" charset="-122"/>
            </a:endParaRP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63123B27-65DA-A975-EBE5-D1382979A58D}"/>
              </a:ext>
            </a:extLst>
          </p:cNvPr>
          <p:cNvSpPr txBox="1"/>
          <p:nvPr/>
        </p:nvSpPr>
        <p:spPr>
          <a:xfrm>
            <a:off x="3888665" y="1417065"/>
            <a:ext cx="374660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altLang="zh-CN" sz="5400" dirty="0">
                <a:solidFill>
                  <a:schemeClr val="accent2"/>
                </a:solidFill>
                <a:ea typeface="梦源黑体 CN W16" panose="020B0200000000000000" pitchFamily="34" charset="-122"/>
              </a:rPr>
              <a:t>Fuermiaosi</a:t>
            </a:r>
            <a:endParaRPr lang="zh-CN" altLang="en-US" sz="5400" dirty="0">
              <a:solidFill>
                <a:schemeClr val="accent2"/>
              </a:solidFill>
              <a:ea typeface="梦源黑体 CN W16" panose="020B0200000000000000" pitchFamily="34" charset="-122"/>
            </a:endParaRP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02DCC011-7F4D-4AC0-537C-F0BF8D70C3EE}"/>
              </a:ext>
            </a:extLst>
          </p:cNvPr>
          <p:cNvSpPr txBox="1"/>
          <p:nvPr/>
        </p:nvSpPr>
        <p:spPr>
          <a:xfrm>
            <a:off x="2737138" y="1703190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gradFill>
                  <a:gsLst>
                    <a:gs pos="0">
                      <a:srgbClr val="63473B"/>
                    </a:gs>
                    <a:gs pos="26000">
                      <a:schemeClr val="accent1"/>
                    </a:gs>
                    <a:gs pos="73050">
                      <a:srgbClr val="8F6857"/>
                    </a:gs>
                  </a:gsLst>
                  <a:lin ang="5400000" scaled="1"/>
                </a:gradFill>
                <a:latin typeface="+mj-ea"/>
                <a:ea typeface="+mj-ea"/>
              </a:rPr>
              <a:t>福尔喵斯</a:t>
            </a:r>
          </a:p>
        </p:txBody>
      </p:sp>
      <p:cxnSp>
        <p:nvCxnSpPr>
          <p:cNvPr id="77" name="直接连接符 76">
            <a:extLst>
              <a:ext uri="{FF2B5EF4-FFF2-40B4-BE49-F238E27FC236}">
                <a16:creationId xmlns:a16="http://schemas.microsoft.com/office/drawing/2014/main" id="{EEEEDA76-5862-D892-B7A8-BE5C8A07B275}"/>
              </a:ext>
            </a:extLst>
          </p:cNvPr>
          <p:cNvCxnSpPr>
            <a:cxnSpLocks/>
          </p:cNvCxnSpPr>
          <p:nvPr/>
        </p:nvCxnSpPr>
        <p:spPr>
          <a:xfrm>
            <a:off x="14172860" y="1706357"/>
            <a:ext cx="0" cy="4412506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文本框 77">
            <a:extLst>
              <a:ext uri="{FF2B5EF4-FFF2-40B4-BE49-F238E27FC236}">
                <a16:creationId xmlns:a16="http://schemas.microsoft.com/office/drawing/2014/main" id="{080D2FB1-A1AF-857A-8B23-BFFA1A23A908}"/>
              </a:ext>
            </a:extLst>
          </p:cNvPr>
          <p:cNvSpPr txBox="1"/>
          <p:nvPr/>
        </p:nvSpPr>
        <p:spPr>
          <a:xfrm>
            <a:off x="2315864" y="2996604"/>
            <a:ext cx="30157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HarmonyOS Sans SC" panose="00000500000000000000" pitchFamily="2" charset="-122"/>
              </a:rPr>
              <a:t>2016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HarmonyOS Sans SC" panose="00000500000000000000" pitchFamily="2" charset="-122"/>
              </a:rPr>
              <a:t>-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HarmonyOS Sans SC" panose="00000500000000000000" pitchFamily="2" charset="-122"/>
              </a:rPr>
              <a:t>获得“先进个人”荣誉称号</a:t>
            </a:r>
            <a:endParaRPr kumimoji="0" lang="zh-CN" altLang="en-US" sz="15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  <a:cs typeface="+mn-cs"/>
              <a:sym typeface="HarmonyOS Sans SC" panose="00000500000000000000" pitchFamily="2" charset="-122"/>
            </a:endParaRP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FE35ECAE-F35F-4D0D-331F-08656F1F2886}"/>
              </a:ext>
            </a:extLst>
          </p:cNvPr>
          <p:cNvSpPr txBox="1"/>
          <p:nvPr/>
        </p:nvSpPr>
        <p:spPr>
          <a:xfrm>
            <a:off x="2315864" y="3301418"/>
            <a:ext cx="3834704" cy="6903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入职后主要负责账户管理及综合管理等后台工作，期间未发生业务差错及合规风险事件，并荣获公司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2016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“先进个人”称号。</a:t>
            </a:r>
          </a:p>
        </p:txBody>
      </p:sp>
      <p:sp>
        <p:nvSpPr>
          <p:cNvPr id="80" name="椭圆 79">
            <a:extLst>
              <a:ext uri="{FF2B5EF4-FFF2-40B4-BE49-F238E27FC236}">
                <a16:creationId xmlns:a16="http://schemas.microsoft.com/office/drawing/2014/main" id="{019D79CE-6059-CC78-3D12-CC22DECFBD45}"/>
              </a:ext>
            </a:extLst>
          </p:cNvPr>
          <p:cNvSpPr/>
          <p:nvPr/>
        </p:nvSpPr>
        <p:spPr>
          <a:xfrm>
            <a:off x="2040229" y="3085836"/>
            <a:ext cx="141539" cy="129313"/>
          </a:xfrm>
          <a:prstGeom prst="ellipse">
            <a:avLst/>
          </a:pr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100000">
                <a:schemeClr val="accent5"/>
              </a:gs>
            </a:gsLst>
            <a:path path="circle">
              <a:fillToRect r="100000" b="100000"/>
            </a:path>
          </a:gradFill>
          <a:ln w="25400">
            <a:solidFill>
              <a:schemeClr val="bg1"/>
            </a:solidFill>
          </a:ln>
          <a:effectLst>
            <a:outerShdw blurRad="101600" dist="88900" dir="2700000" sx="97000" sy="97000" algn="tl" rotWithShape="0">
              <a:schemeClr val="accent5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60000"/>
                  <a:lumOff val="40000"/>
                </a:schemeClr>
              </a:solidFill>
              <a:effectLst/>
              <a:uLnTx/>
              <a:uFillTx/>
              <a:latin typeface="DINPro-Bold" panose="02000503030000020004" pitchFamily="50" charset="0"/>
              <a:ea typeface="HarmonyOS Sans SC"/>
              <a:cs typeface="+mn-cs"/>
            </a:endParaRPr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1CD0E0E4-42E4-65EA-2491-4C05294860C5}"/>
              </a:ext>
            </a:extLst>
          </p:cNvPr>
          <p:cNvSpPr txBox="1"/>
          <p:nvPr/>
        </p:nvSpPr>
        <p:spPr>
          <a:xfrm>
            <a:off x="2315864" y="3962106"/>
            <a:ext cx="40731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altLang="zh-CN" sz="1400" b="1" dirty="0">
                <a:solidFill>
                  <a:schemeClr val="accent1"/>
                </a:solidFill>
                <a:latin typeface="+mj-ea"/>
                <a:ea typeface="+mj-ea"/>
                <a:sym typeface="HarmonyOS Sans SC" panose="00000500000000000000" pitchFamily="2" charset="-122"/>
              </a:rPr>
              <a:t>2017-</a:t>
            </a:r>
            <a:r>
              <a:rPr lang="zh-CN" altLang="en-US" sz="1400" b="1" dirty="0">
                <a:solidFill>
                  <a:schemeClr val="accent1"/>
                </a:solidFill>
                <a:latin typeface="+mj-ea"/>
                <a:ea typeface="+mj-ea"/>
                <a:sym typeface="HarmonyOS Sans SC" panose="00000500000000000000" pitchFamily="2" charset="-122"/>
              </a:rPr>
              <a:t>协助营业部获得轻量级“星基争霸”三等奖</a:t>
            </a: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F958F9D9-1A13-59C8-BA84-9ECCC720C193}"/>
              </a:ext>
            </a:extLst>
          </p:cNvPr>
          <p:cNvSpPr txBox="1"/>
          <p:nvPr/>
        </p:nvSpPr>
        <p:spPr>
          <a:xfrm>
            <a:off x="2315864" y="4266920"/>
            <a:ext cx="3211522" cy="487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en-US" altLang="zh-CN" sz="12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ea"/>
              </a:rPr>
              <a:t>2017</a:t>
            </a:r>
            <a:r>
              <a:rPr lang="zh-CN" altLang="en-US" sz="12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ea"/>
              </a:rPr>
              <a:t>年，协助营业部获得轻量级“星基争霸”三等奖，当年实现产品销售</a:t>
            </a:r>
            <a:r>
              <a:rPr lang="en-US" altLang="zh-CN" sz="12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ea"/>
              </a:rPr>
              <a:t>500</a:t>
            </a:r>
            <a:r>
              <a:rPr lang="zh-CN" altLang="en-US" sz="12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ea"/>
              </a:rPr>
              <a:t>余万。</a:t>
            </a:r>
          </a:p>
        </p:txBody>
      </p:sp>
      <p:sp>
        <p:nvSpPr>
          <p:cNvPr id="83" name="椭圆 82">
            <a:extLst>
              <a:ext uri="{FF2B5EF4-FFF2-40B4-BE49-F238E27FC236}">
                <a16:creationId xmlns:a16="http://schemas.microsoft.com/office/drawing/2014/main" id="{82539903-6525-5CCA-8640-BF3D91EB01E9}"/>
              </a:ext>
            </a:extLst>
          </p:cNvPr>
          <p:cNvSpPr/>
          <p:nvPr/>
        </p:nvSpPr>
        <p:spPr>
          <a:xfrm>
            <a:off x="2040229" y="4051338"/>
            <a:ext cx="141539" cy="129313"/>
          </a:xfrm>
          <a:prstGeom prst="ellipse">
            <a:avLst/>
          </a:pr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100000">
                <a:schemeClr val="accent5"/>
              </a:gs>
            </a:gsLst>
            <a:path path="circle">
              <a:fillToRect r="100000" b="100000"/>
            </a:path>
          </a:gradFill>
          <a:ln w="25400">
            <a:solidFill>
              <a:schemeClr val="bg1"/>
            </a:solidFill>
          </a:ln>
          <a:effectLst>
            <a:outerShdw blurRad="101600" dist="88900" dir="2700000" sx="97000" sy="97000" algn="tl" rotWithShape="0">
              <a:schemeClr val="accent5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60000"/>
                  <a:lumOff val="40000"/>
                </a:schemeClr>
              </a:solidFill>
              <a:effectLst/>
              <a:uLnTx/>
              <a:uFillTx/>
              <a:latin typeface="DINPro-Bold" panose="02000503030000020004" pitchFamily="50" charset="0"/>
              <a:ea typeface="HarmonyOS Sans SC"/>
              <a:cs typeface="+mn-cs"/>
            </a:endParaRP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id="{97A2EFE4-E53E-401C-FECF-BFCA9B385200}"/>
              </a:ext>
            </a:extLst>
          </p:cNvPr>
          <p:cNvSpPr txBox="1"/>
          <p:nvPr/>
        </p:nvSpPr>
        <p:spPr>
          <a:xfrm>
            <a:off x="2315864" y="4927608"/>
            <a:ext cx="32442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altLang="zh-CN" sz="1400" b="1" dirty="0">
                <a:solidFill>
                  <a:schemeClr val="accent1"/>
                </a:solidFill>
                <a:latin typeface="+mj-ea"/>
                <a:ea typeface="+mj-ea"/>
                <a:sym typeface="HarmonyOS Sans SC" panose="00000500000000000000" pitchFamily="2" charset="-122"/>
              </a:rPr>
              <a:t>2021</a:t>
            </a:r>
            <a:r>
              <a:rPr lang="zh-CN" altLang="en-US" sz="1400" b="1" dirty="0">
                <a:solidFill>
                  <a:schemeClr val="accent1"/>
                </a:solidFill>
                <a:latin typeface="+mj-ea"/>
                <a:ea typeface="+mj-ea"/>
                <a:sym typeface="HarmonyOS Sans SC" panose="00000500000000000000" pitchFamily="2" charset="-122"/>
              </a:rPr>
              <a:t>至今</a:t>
            </a:r>
            <a:r>
              <a:rPr lang="en-US" altLang="zh-CN" sz="1400" b="1" dirty="0">
                <a:solidFill>
                  <a:schemeClr val="accent1"/>
                </a:solidFill>
                <a:latin typeface="+mj-ea"/>
                <a:ea typeface="+mj-ea"/>
                <a:sym typeface="HarmonyOS Sans SC" panose="00000500000000000000" pitchFamily="2" charset="-122"/>
              </a:rPr>
              <a:t>-</a:t>
            </a:r>
            <a:r>
              <a:rPr lang="zh-CN" altLang="en-US" sz="1400" b="1" dirty="0">
                <a:solidFill>
                  <a:schemeClr val="accent1"/>
                </a:solidFill>
                <a:latin typeface="+mj-ea"/>
                <a:ea typeface="+mj-ea"/>
                <a:sym typeface="HarmonyOS Sans SC" panose="00000500000000000000" pitchFamily="2" charset="-122"/>
              </a:rPr>
              <a:t>累计销售产品</a:t>
            </a:r>
            <a:r>
              <a:rPr lang="en-US" altLang="zh-CN" sz="1400" b="1" dirty="0">
                <a:solidFill>
                  <a:schemeClr val="accent1"/>
                </a:solidFill>
                <a:latin typeface="+mj-ea"/>
                <a:ea typeface="+mj-ea"/>
                <a:sym typeface="HarmonyOS Sans SC" panose="00000500000000000000" pitchFamily="2" charset="-122"/>
              </a:rPr>
              <a:t>2800</a:t>
            </a:r>
            <a:r>
              <a:rPr lang="zh-CN" altLang="en-US" sz="1400" b="1" dirty="0">
                <a:solidFill>
                  <a:schemeClr val="accent1"/>
                </a:solidFill>
                <a:latin typeface="+mj-ea"/>
                <a:ea typeface="+mj-ea"/>
                <a:sym typeface="HarmonyOS Sans SC" panose="00000500000000000000" pitchFamily="2" charset="-122"/>
              </a:rPr>
              <a:t>余万元</a:t>
            </a: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id="{F8568960-E9FE-E2DE-105A-A15A1BC73AC8}"/>
              </a:ext>
            </a:extLst>
          </p:cNvPr>
          <p:cNvSpPr txBox="1"/>
          <p:nvPr/>
        </p:nvSpPr>
        <p:spPr>
          <a:xfrm>
            <a:off x="2315864" y="5232422"/>
            <a:ext cx="3527769" cy="487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en-US" altLang="zh-CN" sz="12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ea"/>
              </a:rPr>
              <a:t>2021</a:t>
            </a:r>
            <a:r>
              <a:rPr lang="zh-CN" altLang="en-US" sz="12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ea"/>
              </a:rPr>
              <a:t>年至今，个人累计实现公募产品销售</a:t>
            </a:r>
            <a:r>
              <a:rPr lang="en-US" altLang="zh-CN" sz="12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ea"/>
              </a:rPr>
              <a:t>1300</a:t>
            </a:r>
            <a:r>
              <a:rPr lang="zh-CN" altLang="en-US" sz="12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ea"/>
              </a:rPr>
              <a:t>余万元，私募产品销售</a:t>
            </a:r>
            <a:r>
              <a:rPr lang="en-US" altLang="zh-CN" sz="12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ea"/>
              </a:rPr>
              <a:t>1500</a:t>
            </a:r>
            <a:r>
              <a:rPr lang="zh-CN" altLang="en-US" sz="12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ea"/>
              </a:rPr>
              <a:t>余万元。</a:t>
            </a:r>
          </a:p>
        </p:txBody>
      </p:sp>
      <p:sp>
        <p:nvSpPr>
          <p:cNvPr id="86" name="椭圆 85">
            <a:extLst>
              <a:ext uri="{FF2B5EF4-FFF2-40B4-BE49-F238E27FC236}">
                <a16:creationId xmlns:a16="http://schemas.microsoft.com/office/drawing/2014/main" id="{B96B74AE-D324-D723-9897-D927ED65B5C0}"/>
              </a:ext>
            </a:extLst>
          </p:cNvPr>
          <p:cNvSpPr/>
          <p:nvPr/>
        </p:nvSpPr>
        <p:spPr>
          <a:xfrm>
            <a:off x="2040229" y="5016840"/>
            <a:ext cx="141539" cy="129313"/>
          </a:xfrm>
          <a:prstGeom prst="ellipse">
            <a:avLst/>
          </a:pr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100000">
                <a:schemeClr val="accent5"/>
              </a:gs>
            </a:gsLst>
            <a:path path="circle">
              <a:fillToRect r="100000" b="100000"/>
            </a:path>
          </a:gradFill>
          <a:ln w="25400">
            <a:solidFill>
              <a:schemeClr val="bg1"/>
            </a:solidFill>
          </a:ln>
          <a:effectLst>
            <a:outerShdw blurRad="101600" dist="88900" dir="2700000" sx="97000" sy="97000" algn="tl" rotWithShape="0">
              <a:schemeClr val="accent5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60000"/>
                  <a:lumOff val="40000"/>
                </a:schemeClr>
              </a:solidFill>
              <a:effectLst/>
              <a:uLnTx/>
              <a:uFillTx/>
              <a:latin typeface="DINPro-Bold" panose="02000503030000020004" pitchFamily="50" charset="0"/>
              <a:ea typeface="HarmonyOS Sans SC"/>
              <a:cs typeface="+mn-cs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02F940FF-4AF5-E29B-8404-75C6E6D45656}"/>
              </a:ext>
            </a:extLst>
          </p:cNvPr>
          <p:cNvGrpSpPr/>
          <p:nvPr/>
        </p:nvGrpSpPr>
        <p:grpSpPr>
          <a:xfrm>
            <a:off x="635681" y="3406675"/>
            <a:ext cx="473206" cy="469359"/>
            <a:chOff x="624439" y="2438421"/>
            <a:chExt cx="536520" cy="469359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06F7672E-7DA4-3142-C034-729935D3C7F7}"/>
                </a:ext>
              </a:extLst>
            </p:cNvPr>
            <p:cNvSpPr txBox="1"/>
            <p:nvPr/>
          </p:nvSpPr>
          <p:spPr>
            <a:xfrm>
              <a:off x="624439" y="2438421"/>
              <a:ext cx="53652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altLang="zh-CN" sz="2000" b="1" dirty="0">
                  <a:solidFill>
                    <a:srgbClr val="896453"/>
                  </a:solidFill>
                  <a:latin typeface="+mn-ea"/>
                </a:rPr>
                <a:t>03</a:t>
              </a:r>
              <a:endParaRPr lang="zh-CN" altLang="en-US" sz="2000" b="1" dirty="0">
                <a:solidFill>
                  <a:srgbClr val="896453"/>
                </a:solidFill>
                <a:latin typeface="+mn-ea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2C822645-C806-F0CB-516F-11728435C6D7}"/>
                </a:ext>
              </a:extLst>
            </p:cNvPr>
            <p:cNvSpPr txBox="1"/>
            <p:nvPr/>
          </p:nvSpPr>
          <p:spPr>
            <a:xfrm>
              <a:off x="716701" y="2769281"/>
              <a:ext cx="374191" cy="1384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dist"/>
              <a:r>
                <a:rPr lang="es-ES" altLang="zh-CN" sz="900" dirty="0">
                  <a:solidFill>
                    <a:srgbClr val="D8A97A"/>
                  </a:solidFill>
                  <a:latin typeface="+mj-lt"/>
                  <a:ea typeface="梦源黑体 CN W16" panose="020B0200000000000000" pitchFamily="34" charset="-122"/>
                </a:rPr>
                <a:t>Three</a:t>
              </a:r>
              <a:endParaRPr lang="zh-CN" altLang="en-US" sz="900" dirty="0">
                <a:solidFill>
                  <a:srgbClr val="D8A97A"/>
                </a:solidFill>
                <a:latin typeface="+mj-lt"/>
                <a:ea typeface="梦源黑体 CN W16" panose="020B02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460474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B6AA9D"/>
            </a:gs>
            <a:gs pos="50400">
              <a:srgbClr val="CBC1B7"/>
            </a:gs>
            <a:gs pos="100000">
              <a:srgbClr val="D1C8B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6" name="组合 135">
            <a:extLst>
              <a:ext uri="{FF2B5EF4-FFF2-40B4-BE49-F238E27FC236}">
                <a16:creationId xmlns:a16="http://schemas.microsoft.com/office/drawing/2014/main" id="{5B49E786-70B3-9BDE-68E3-3077E42BA748}"/>
              </a:ext>
            </a:extLst>
          </p:cNvPr>
          <p:cNvGrpSpPr/>
          <p:nvPr/>
        </p:nvGrpSpPr>
        <p:grpSpPr>
          <a:xfrm>
            <a:off x="1248071" y="965690"/>
            <a:ext cx="10511769" cy="5643555"/>
            <a:chOff x="1738893" y="654191"/>
            <a:chExt cx="10145834" cy="5900721"/>
          </a:xfrm>
        </p:grpSpPr>
        <p:sp>
          <p:nvSpPr>
            <p:cNvPr id="62" name="矩形 61">
              <a:extLst>
                <a:ext uri="{FF2B5EF4-FFF2-40B4-BE49-F238E27FC236}">
                  <a16:creationId xmlns:a16="http://schemas.microsoft.com/office/drawing/2014/main" id="{29B3888F-7B9B-2B19-2176-40DE44C0C1C4}"/>
                </a:ext>
              </a:extLst>
            </p:cNvPr>
            <p:cNvSpPr/>
            <p:nvPr/>
          </p:nvSpPr>
          <p:spPr>
            <a:xfrm>
              <a:off x="1738893" y="654191"/>
              <a:ext cx="10145834" cy="5900721"/>
            </a:xfrm>
            <a:prstGeom prst="rect">
              <a:avLst/>
            </a:prstGeom>
            <a:solidFill>
              <a:srgbClr val="E2DCD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grpSp>
          <p:nvGrpSpPr>
            <p:cNvPr id="134" name="组合 133">
              <a:extLst>
                <a:ext uri="{FF2B5EF4-FFF2-40B4-BE49-F238E27FC236}">
                  <a16:creationId xmlns:a16="http://schemas.microsoft.com/office/drawing/2014/main" id="{1AE8EDBA-2F66-4DF0-C2DF-C68A5B40BC0D}"/>
                </a:ext>
              </a:extLst>
            </p:cNvPr>
            <p:cNvGrpSpPr/>
            <p:nvPr/>
          </p:nvGrpSpPr>
          <p:grpSpPr>
            <a:xfrm>
              <a:off x="1823438" y="715891"/>
              <a:ext cx="9971295" cy="5747993"/>
              <a:chOff x="12557212" y="2903695"/>
              <a:chExt cx="6149083" cy="785973"/>
            </a:xfrm>
          </p:grpSpPr>
          <p:sp>
            <p:nvSpPr>
              <p:cNvPr id="63" name="矩形 62">
                <a:extLst>
                  <a:ext uri="{FF2B5EF4-FFF2-40B4-BE49-F238E27FC236}">
                    <a16:creationId xmlns:a16="http://schemas.microsoft.com/office/drawing/2014/main" id="{E5CCE6FB-9403-944F-8EC7-3D0E837D5D56}"/>
                  </a:ext>
                </a:extLst>
              </p:cNvPr>
              <p:cNvSpPr/>
              <p:nvPr/>
            </p:nvSpPr>
            <p:spPr>
              <a:xfrm>
                <a:off x="12557212" y="2903695"/>
                <a:ext cx="6149083" cy="785973"/>
              </a:xfrm>
              <a:prstGeom prst="rect">
                <a:avLst/>
              </a:prstGeom>
              <a:noFill/>
              <a:ln w="952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64" name="矩形: 对角圆角 63">
                <a:extLst>
                  <a:ext uri="{FF2B5EF4-FFF2-40B4-BE49-F238E27FC236}">
                    <a16:creationId xmlns:a16="http://schemas.microsoft.com/office/drawing/2014/main" id="{F88DA394-E380-BD37-5ED7-041435483054}"/>
                  </a:ext>
                </a:extLst>
              </p:cNvPr>
              <p:cNvSpPr/>
              <p:nvPr/>
            </p:nvSpPr>
            <p:spPr>
              <a:xfrm>
                <a:off x="12557212" y="2903695"/>
                <a:ext cx="6149083" cy="785973"/>
              </a:xfrm>
              <a:prstGeom prst="round2DiagRect">
                <a:avLst>
                  <a:gd name="adj1" fmla="val 5349"/>
                  <a:gd name="adj2" fmla="val 0"/>
                </a:avLst>
              </a:prstGeom>
              <a:noFill/>
              <a:ln w="635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</p:grp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0377A16C-918A-93FE-E2EC-227515AA9D93}"/>
              </a:ext>
            </a:extLst>
          </p:cNvPr>
          <p:cNvGrpSpPr/>
          <p:nvPr/>
        </p:nvGrpSpPr>
        <p:grpSpPr>
          <a:xfrm>
            <a:off x="255392" y="377709"/>
            <a:ext cx="2396015" cy="441315"/>
            <a:chOff x="1747105" y="1714731"/>
            <a:chExt cx="2396015" cy="441315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E9DBF9B3-55BA-A021-F645-8ADCE82E9ED8}"/>
                </a:ext>
              </a:extLst>
            </p:cNvPr>
            <p:cNvSpPr txBox="1"/>
            <p:nvPr/>
          </p:nvSpPr>
          <p:spPr>
            <a:xfrm>
              <a:off x="3016402" y="1879047"/>
              <a:ext cx="928267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dirty="0">
                  <a:solidFill>
                    <a:schemeClr val="accent1">
                      <a:alpha val="12000"/>
                    </a:schemeClr>
                  </a:solidFill>
                  <a:latin typeface="DINPro-Bold" panose="02000503030000020004" pitchFamily="50" charset="0"/>
                  <a:ea typeface="梦源黑体 CN W16" panose="020B0200000000000000" pitchFamily="34" charset="-122"/>
                </a:rPr>
                <a:t>Role Info</a:t>
              </a: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06E07D60-A53F-3A0B-010F-E31D8601A999}"/>
                </a:ext>
              </a:extLst>
            </p:cNvPr>
            <p:cNvGrpSpPr/>
            <p:nvPr/>
          </p:nvGrpSpPr>
          <p:grpSpPr>
            <a:xfrm>
              <a:off x="1747105" y="1714731"/>
              <a:ext cx="1025843" cy="369333"/>
              <a:chOff x="1090613" y="3440113"/>
              <a:chExt cx="2160588" cy="777874"/>
            </a:xfrm>
            <a:solidFill>
              <a:schemeClr val="accent1"/>
            </a:solidFill>
          </p:grpSpPr>
          <p:sp>
            <p:nvSpPr>
              <p:cNvPr id="6" name="Freeform 48">
                <a:extLst>
                  <a:ext uri="{FF2B5EF4-FFF2-40B4-BE49-F238E27FC236}">
                    <a16:creationId xmlns:a16="http://schemas.microsoft.com/office/drawing/2014/main" id="{EF5ABA5C-1159-4066-2A4D-F36BA59475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49413" y="3613150"/>
                <a:ext cx="1566863" cy="587375"/>
              </a:xfrm>
              <a:custGeom>
                <a:avLst/>
                <a:gdLst>
                  <a:gd name="T0" fmla="*/ 92 w 272"/>
                  <a:gd name="T1" fmla="*/ 83 h 102"/>
                  <a:gd name="T2" fmla="*/ 24 w 272"/>
                  <a:gd name="T3" fmla="*/ 89 h 102"/>
                  <a:gd name="T4" fmla="*/ 3 w 272"/>
                  <a:gd name="T5" fmla="*/ 62 h 102"/>
                  <a:gd name="T6" fmla="*/ 6 w 272"/>
                  <a:gd name="T7" fmla="*/ 27 h 102"/>
                  <a:gd name="T8" fmla="*/ 52 w 272"/>
                  <a:gd name="T9" fmla="*/ 9 h 102"/>
                  <a:gd name="T10" fmla="*/ 72 w 272"/>
                  <a:gd name="T11" fmla="*/ 28 h 102"/>
                  <a:gd name="T12" fmla="*/ 74 w 272"/>
                  <a:gd name="T13" fmla="*/ 44 h 102"/>
                  <a:gd name="T14" fmla="*/ 71 w 272"/>
                  <a:gd name="T15" fmla="*/ 51 h 102"/>
                  <a:gd name="T16" fmla="*/ 66 w 272"/>
                  <a:gd name="T17" fmla="*/ 54 h 102"/>
                  <a:gd name="T18" fmla="*/ 66 w 272"/>
                  <a:gd name="T19" fmla="*/ 49 h 102"/>
                  <a:gd name="T20" fmla="*/ 64 w 272"/>
                  <a:gd name="T21" fmla="*/ 40 h 102"/>
                  <a:gd name="T22" fmla="*/ 54 w 272"/>
                  <a:gd name="T23" fmla="*/ 26 h 102"/>
                  <a:gd name="T24" fmla="*/ 33 w 272"/>
                  <a:gd name="T25" fmla="*/ 27 h 102"/>
                  <a:gd name="T26" fmla="*/ 22 w 272"/>
                  <a:gd name="T27" fmla="*/ 49 h 102"/>
                  <a:gd name="T28" fmla="*/ 42 w 272"/>
                  <a:gd name="T29" fmla="*/ 75 h 102"/>
                  <a:gd name="T30" fmla="*/ 77 w 272"/>
                  <a:gd name="T31" fmla="*/ 71 h 102"/>
                  <a:gd name="T32" fmla="*/ 104 w 272"/>
                  <a:gd name="T33" fmla="*/ 46 h 102"/>
                  <a:gd name="T34" fmla="*/ 132 w 272"/>
                  <a:gd name="T35" fmla="*/ 22 h 102"/>
                  <a:gd name="T36" fmla="*/ 166 w 272"/>
                  <a:gd name="T37" fmla="*/ 6 h 102"/>
                  <a:gd name="T38" fmla="*/ 234 w 272"/>
                  <a:gd name="T39" fmla="*/ 12 h 102"/>
                  <a:gd name="T40" fmla="*/ 269 w 272"/>
                  <a:gd name="T41" fmla="*/ 68 h 102"/>
                  <a:gd name="T42" fmla="*/ 268 w 272"/>
                  <a:gd name="T43" fmla="*/ 81 h 102"/>
                  <a:gd name="T44" fmla="*/ 241 w 272"/>
                  <a:gd name="T45" fmla="*/ 21 h 102"/>
                  <a:gd name="T46" fmla="*/ 173 w 272"/>
                  <a:gd name="T47" fmla="*/ 14 h 102"/>
                  <a:gd name="T48" fmla="*/ 129 w 272"/>
                  <a:gd name="T49" fmla="*/ 43 h 102"/>
                  <a:gd name="T50" fmla="*/ 111 w 272"/>
                  <a:gd name="T51" fmla="*/ 64 h 102"/>
                  <a:gd name="T52" fmla="*/ 92 w 272"/>
                  <a:gd name="T53" fmla="*/ 83 h 102"/>
                  <a:gd name="T54" fmla="*/ 92 w 272"/>
                  <a:gd name="T55" fmla="*/ 83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72" h="102">
                    <a:moveTo>
                      <a:pt x="92" y="83"/>
                    </a:moveTo>
                    <a:cubicBezTo>
                      <a:pt x="74" y="99"/>
                      <a:pt x="45" y="102"/>
                      <a:pt x="24" y="89"/>
                    </a:cubicBezTo>
                    <a:cubicBezTo>
                      <a:pt x="14" y="83"/>
                      <a:pt x="6" y="73"/>
                      <a:pt x="3" y="62"/>
                    </a:cubicBezTo>
                    <a:cubicBezTo>
                      <a:pt x="0" y="50"/>
                      <a:pt x="1" y="38"/>
                      <a:pt x="6" y="27"/>
                    </a:cubicBezTo>
                    <a:cubicBezTo>
                      <a:pt x="15" y="11"/>
                      <a:pt x="34" y="4"/>
                      <a:pt x="52" y="9"/>
                    </a:cubicBezTo>
                    <a:cubicBezTo>
                      <a:pt x="61" y="11"/>
                      <a:pt x="69" y="19"/>
                      <a:pt x="72" y="28"/>
                    </a:cubicBezTo>
                    <a:cubicBezTo>
                      <a:pt x="74" y="33"/>
                      <a:pt x="75" y="39"/>
                      <a:pt x="74" y="44"/>
                    </a:cubicBezTo>
                    <a:cubicBezTo>
                      <a:pt x="73" y="46"/>
                      <a:pt x="72" y="49"/>
                      <a:pt x="71" y="51"/>
                    </a:cubicBezTo>
                    <a:cubicBezTo>
                      <a:pt x="71" y="52"/>
                      <a:pt x="68" y="55"/>
                      <a:pt x="66" y="54"/>
                    </a:cubicBezTo>
                    <a:cubicBezTo>
                      <a:pt x="65" y="54"/>
                      <a:pt x="66" y="50"/>
                      <a:pt x="66" y="49"/>
                    </a:cubicBezTo>
                    <a:cubicBezTo>
                      <a:pt x="66" y="46"/>
                      <a:pt x="65" y="43"/>
                      <a:pt x="64" y="40"/>
                    </a:cubicBezTo>
                    <a:cubicBezTo>
                      <a:pt x="63" y="34"/>
                      <a:pt x="59" y="29"/>
                      <a:pt x="54" y="26"/>
                    </a:cubicBezTo>
                    <a:cubicBezTo>
                      <a:pt x="48" y="22"/>
                      <a:pt x="39" y="23"/>
                      <a:pt x="33" y="27"/>
                    </a:cubicBezTo>
                    <a:cubicBezTo>
                      <a:pt x="25" y="32"/>
                      <a:pt x="21" y="40"/>
                      <a:pt x="22" y="49"/>
                    </a:cubicBezTo>
                    <a:cubicBezTo>
                      <a:pt x="22" y="61"/>
                      <a:pt x="31" y="71"/>
                      <a:pt x="42" y="75"/>
                    </a:cubicBezTo>
                    <a:cubicBezTo>
                      <a:pt x="53" y="79"/>
                      <a:pt x="67" y="77"/>
                      <a:pt x="77" y="71"/>
                    </a:cubicBezTo>
                    <a:cubicBezTo>
                      <a:pt x="88" y="65"/>
                      <a:pt x="96" y="55"/>
                      <a:pt x="104" y="46"/>
                    </a:cubicBezTo>
                    <a:cubicBezTo>
                      <a:pt x="113" y="37"/>
                      <a:pt x="122" y="29"/>
                      <a:pt x="132" y="22"/>
                    </a:cubicBezTo>
                    <a:cubicBezTo>
                      <a:pt x="143" y="15"/>
                      <a:pt x="154" y="10"/>
                      <a:pt x="166" y="6"/>
                    </a:cubicBezTo>
                    <a:cubicBezTo>
                      <a:pt x="188" y="0"/>
                      <a:pt x="213" y="1"/>
                      <a:pt x="234" y="12"/>
                    </a:cubicBezTo>
                    <a:cubicBezTo>
                      <a:pt x="254" y="23"/>
                      <a:pt x="269" y="45"/>
                      <a:pt x="269" y="68"/>
                    </a:cubicBezTo>
                    <a:cubicBezTo>
                      <a:pt x="269" y="73"/>
                      <a:pt x="269" y="77"/>
                      <a:pt x="268" y="81"/>
                    </a:cubicBezTo>
                    <a:cubicBezTo>
                      <a:pt x="272" y="58"/>
                      <a:pt x="260" y="34"/>
                      <a:pt x="241" y="21"/>
                    </a:cubicBezTo>
                    <a:cubicBezTo>
                      <a:pt x="221" y="8"/>
                      <a:pt x="195" y="7"/>
                      <a:pt x="173" y="14"/>
                    </a:cubicBezTo>
                    <a:cubicBezTo>
                      <a:pt x="156" y="19"/>
                      <a:pt x="141" y="30"/>
                      <a:pt x="129" y="43"/>
                    </a:cubicBezTo>
                    <a:cubicBezTo>
                      <a:pt x="122" y="49"/>
                      <a:pt x="117" y="56"/>
                      <a:pt x="111" y="64"/>
                    </a:cubicBezTo>
                    <a:cubicBezTo>
                      <a:pt x="105" y="71"/>
                      <a:pt x="99" y="77"/>
                      <a:pt x="92" y="83"/>
                    </a:cubicBezTo>
                    <a:cubicBezTo>
                      <a:pt x="92" y="84"/>
                      <a:pt x="93" y="82"/>
                      <a:pt x="92" y="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7" name="Freeform 49">
                <a:extLst>
                  <a:ext uri="{FF2B5EF4-FFF2-40B4-BE49-F238E27FC236}">
                    <a16:creationId xmlns:a16="http://schemas.microsoft.com/office/drawing/2014/main" id="{20512C7E-DA07-B320-B6F1-46960A21C8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3476" y="3711575"/>
                <a:ext cx="777875" cy="506412"/>
              </a:xfrm>
              <a:custGeom>
                <a:avLst/>
                <a:gdLst>
                  <a:gd name="T0" fmla="*/ 44 w 135"/>
                  <a:gd name="T1" fmla="*/ 20 h 88"/>
                  <a:gd name="T2" fmla="*/ 17 w 135"/>
                  <a:gd name="T3" fmla="*/ 55 h 88"/>
                  <a:gd name="T4" fmla="*/ 25 w 135"/>
                  <a:gd name="T5" fmla="*/ 75 h 88"/>
                  <a:gd name="T6" fmla="*/ 35 w 135"/>
                  <a:gd name="T7" fmla="*/ 80 h 88"/>
                  <a:gd name="T8" fmla="*/ 42 w 135"/>
                  <a:gd name="T9" fmla="*/ 84 h 88"/>
                  <a:gd name="T10" fmla="*/ 37 w 135"/>
                  <a:gd name="T11" fmla="*/ 87 h 88"/>
                  <a:gd name="T12" fmla="*/ 28 w 135"/>
                  <a:gd name="T13" fmla="*/ 87 h 88"/>
                  <a:gd name="T14" fmla="*/ 12 w 135"/>
                  <a:gd name="T15" fmla="*/ 79 h 88"/>
                  <a:gd name="T16" fmla="*/ 2 w 135"/>
                  <a:gd name="T17" fmla="*/ 47 h 88"/>
                  <a:gd name="T18" fmla="*/ 19 w 135"/>
                  <a:gd name="T19" fmla="*/ 18 h 88"/>
                  <a:gd name="T20" fmla="*/ 50 w 135"/>
                  <a:gd name="T21" fmla="*/ 4 h 88"/>
                  <a:gd name="T22" fmla="*/ 111 w 135"/>
                  <a:gd name="T23" fmla="*/ 16 h 88"/>
                  <a:gd name="T24" fmla="*/ 130 w 135"/>
                  <a:gd name="T25" fmla="*/ 40 h 88"/>
                  <a:gd name="T26" fmla="*/ 135 w 135"/>
                  <a:gd name="T27" fmla="*/ 56 h 88"/>
                  <a:gd name="T28" fmla="*/ 134 w 135"/>
                  <a:gd name="T29" fmla="*/ 71 h 88"/>
                  <a:gd name="T30" fmla="*/ 129 w 135"/>
                  <a:gd name="T31" fmla="*/ 42 h 88"/>
                  <a:gd name="T32" fmla="*/ 108 w 135"/>
                  <a:gd name="T33" fmla="*/ 21 h 88"/>
                  <a:gd name="T34" fmla="*/ 76 w 135"/>
                  <a:gd name="T35" fmla="*/ 13 h 88"/>
                  <a:gd name="T36" fmla="*/ 60 w 135"/>
                  <a:gd name="T37" fmla="*/ 15 h 88"/>
                  <a:gd name="T38" fmla="*/ 44 w 135"/>
                  <a:gd name="T39" fmla="*/ 20 h 88"/>
                  <a:gd name="T40" fmla="*/ 44 w 135"/>
                  <a:gd name="T41" fmla="*/ 2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35" h="88">
                    <a:moveTo>
                      <a:pt x="44" y="20"/>
                    </a:moveTo>
                    <a:cubicBezTo>
                      <a:pt x="30" y="26"/>
                      <a:pt x="17" y="38"/>
                      <a:pt x="17" y="55"/>
                    </a:cubicBezTo>
                    <a:cubicBezTo>
                      <a:pt x="17" y="62"/>
                      <a:pt x="20" y="70"/>
                      <a:pt x="25" y="75"/>
                    </a:cubicBezTo>
                    <a:cubicBezTo>
                      <a:pt x="28" y="77"/>
                      <a:pt x="31" y="79"/>
                      <a:pt x="35" y="80"/>
                    </a:cubicBezTo>
                    <a:cubicBezTo>
                      <a:pt x="36" y="81"/>
                      <a:pt x="41" y="82"/>
                      <a:pt x="42" y="84"/>
                    </a:cubicBezTo>
                    <a:cubicBezTo>
                      <a:pt x="42" y="86"/>
                      <a:pt x="38" y="87"/>
                      <a:pt x="37" y="87"/>
                    </a:cubicBezTo>
                    <a:cubicBezTo>
                      <a:pt x="34" y="88"/>
                      <a:pt x="31" y="88"/>
                      <a:pt x="28" y="87"/>
                    </a:cubicBezTo>
                    <a:cubicBezTo>
                      <a:pt x="22" y="86"/>
                      <a:pt x="16" y="83"/>
                      <a:pt x="12" y="79"/>
                    </a:cubicBezTo>
                    <a:cubicBezTo>
                      <a:pt x="4" y="71"/>
                      <a:pt x="0" y="59"/>
                      <a:pt x="2" y="47"/>
                    </a:cubicBezTo>
                    <a:cubicBezTo>
                      <a:pt x="3" y="36"/>
                      <a:pt x="10" y="25"/>
                      <a:pt x="19" y="18"/>
                    </a:cubicBezTo>
                    <a:cubicBezTo>
                      <a:pt x="28" y="10"/>
                      <a:pt x="39" y="6"/>
                      <a:pt x="50" y="4"/>
                    </a:cubicBezTo>
                    <a:cubicBezTo>
                      <a:pt x="71" y="0"/>
                      <a:pt x="94" y="4"/>
                      <a:pt x="111" y="16"/>
                    </a:cubicBezTo>
                    <a:cubicBezTo>
                      <a:pt x="119" y="22"/>
                      <a:pt x="126" y="30"/>
                      <a:pt x="130" y="40"/>
                    </a:cubicBezTo>
                    <a:cubicBezTo>
                      <a:pt x="132" y="45"/>
                      <a:pt x="134" y="50"/>
                      <a:pt x="135" y="56"/>
                    </a:cubicBezTo>
                    <a:cubicBezTo>
                      <a:pt x="135" y="61"/>
                      <a:pt x="135" y="66"/>
                      <a:pt x="134" y="71"/>
                    </a:cubicBezTo>
                    <a:cubicBezTo>
                      <a:pt x="135" y="61"/>
                      <a:pt x="134" y="51"/>
                      <a:pt x="129" y="42"/>
                    </a:cubicBezTo>
                    <a:cubicBezTo>
                      <a:pt x="124" y="33"/>
                      <a:pt x="117" y="26"/>
                      <a:pt x="108" y="21"/>
                    </a:cubicBezTo>
                    <a:cubicBezTo>
                      <a:pt x="98" y="16"/>
                      <a:pt x="87" y="13"/>
                      <a:pt x="76" y="13"/>
                    </a:cubicBezTo>
                    <a:cubicBezTo>
                      <a:pt x="71" y="13"/>
                      <a:pt x="66" y="14"/>
                      <a:pt x="60" y="15"/>
                    </a:cubicBezTo>
                    <a:cubicBezTo>
                      <a:pt x="55" y="16"/>
                      <a:pt x="49" y="17"/>
                      <a:pt x="44" y="20"/>
                    </a:cubicBezTo>
                    <a:cubicBezTo>
                      <a:pt x="39" y="22"/>
                      <a:pt x="45" y="19"/>
                      <a:pt x="44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8" name="Freeform 50">
                <a:extLst>
                  <a:ext uri="{FF2B5EF4-FFF2-40B4-BE49-F238E27FC236}">
                    <a16:creationId xmlns:a16="http://schemas.microsoft.com/office/drawing/2014/main" id="{7B1998D0-AED2-18B3-9E7C-78045EFDC2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6788" y="3527425"/>
                <a:ext cx="1014413" cy="576262"/>
              </a:xfrm>
              <a:custGeom>
                <a:avLst/>
                <a:gdLst>
                  <a:gd name="T0" fmla="*/ 99 w 176"/>
                  <a:gd name="T1" fmla="*/ 12 h 100"/>
                  <a:gd name="T2" fmla="*/ 69 w 176"/>
                  <a:gd name="T3" fmla="*/ 14 h 100"/>
                  <a:gd name="T4" fmla="*/ 41 w 176"/>
                  <a:gd name="T5" fmla="*/ 21 h 100"/>
                  <a:gd name="T6" fmla="*/ 17 w 176"/>
                  <a:gd name="T7" fmla="*/ 33 h 100"/>
                  <a:gd name="T8" fmla="*/ 9 w 176"/>
                  <a:gd name="T9" fmla="*/ 40 h 100"/>
                  <a:gd name="T10" fmla="*/ 2 w 176"/>
                  <a:gd name="T11" fmla="*/ 44 h 100"/>
                  <a:gd name="T12" fmla="*/ 6 w 176"/>
                  <a:gd name="T13" fmla="*/ 35 h 100"/>
                  <a:gd name="T14" fmla="*/ 18 w 176"/>
                  <a:gd name="T15" fmla="*/ 23 h 100"/>
                  <a:gd name="T16" fmla="*/ 50 w 176"/>
                  <a:gd name="T17" fmla="*/ 7 h 100"/>
                  <a:gd name="T18" fmla="*/ 123 w 176"/>
                  <a:gd name="T19" fmla="*/ 9 h 100"/>
                  <a:gd name="T20" fmla="*/ 164 w 176"/>
                  <a:gd name="T21" fmla="*/ 45 h 100"/>
                  <a:gd name="T22" fmla="*/ 173 w 176"/>
                  <a:gd name="T23" fmla="*/ 100 h 100"/>
                  <a:gd name="T24" fmla="*/ 156 w 176"/>
                  <a:gd name="T25" fmla="*/ 40 h 100"/>
                  <a:gd name="T26" fmla="*/ 99 w 176"/>
                  <a:gd name="T27" fmla="*/ 12 h 100"/>
                  <a:gd name="T28" fmla="*/ 99 w 176"/>
                  <a:gd name="T29" fmla="*/ 1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6" h="100">
                    <a:moveTo>
                      <a:pt x="99" y="12"/>
                    </a:moveTo>
                    <a:cubicBezTo>
                      <a:pt x="89" y="12"/>
                      <a:pt x="79" y="13"/>
                      <a:pt x="69" y="14"/>
                    </a:cubicBezTo>
                    <a:cubicBezTo>
                      <a:pt x="59" y="16"/>
                      <a:pt x="50" y="18"/>
                      <a:pt x="41" y="21"/>
                    </a:cubicBezTo>
                    <a:cubicBezTo>
                      <a:pt x="33" y="24"/>
                      <a:pt x="24" y="28"/>
                      <a:pt x="17" y="33"/>
                    </a:cubicBezTo>
                    <a:cubicBezTo>
                      <a:pt x="14" y="35"/>
                      <a:pt x="11" y="37"/>
                      <a:pt x="9" y="40"/>
                    </a:cubicBezTo>
                    <a:cubicBezTo>
                      <a:pt x="8" y="40"/>
                      <a:pt x="3" y="45"/>
                      <a:pt x="2" y="44"/>
                    </a:cubicBezTo>
                    <a:cubicBezTo>
                      <a:pt x="0" y="43"/>
                      <a:pt x="6" y="36"/>
                      <a:pt x="6" y="35"/>
                    </a:cubicBezTo>
                    <a:cubicBezTo>
                      <a:pt x="9" y="30"/>
                      <a:pt x="14" y="26"/>
                      <a:pt x="18" y="23"/>
                    </a:cubicBezTo>
                    <a:cubicBezTo>
                      <a:pt x="27" y="15"/>
                      <a:pt x="39" y="11"/>
                      <a:pt x="50" y="7"/>
                    </a:cubicBezTo>
                    <a:cubicBezTo>
                      <a:pt x="73" y="1"/>
                      <a:pt x="100" y="0"/>
                      <a:pt x="123" y="9"/>
                    </a:cubicBezTo>
                    <a:cubicBezTo>
                      <a:pt x="140" y="16"/>
                      <a:pt x="155" y="29"/>
                      <a:pt x="164" y="45"/>
                    </a:cubicBezTo>
                    <a:cubicBezTo>
                      <a:pt x="173" y="62"/>
                      <a:pt x="176" y="81"/>
                      <a:pt x="173" y="100"/>
                    </a:cubicBezTo>
                    <a:cubicBezTo>
                      <a:pt x="176" y="79"/>
                      <a:pt x="170" y="57"/>
                      <a:pt x="156" y="40"/>
                    </a:cubicBezTo>
                    <a:cubicBezTo>
                      <a:pt x="142" y="23"/>
                      <a:pt x="121" y="13"/>
                      <a:pt x="99" y="12"/>
                    </a:cubicBezTo>
                    <a:cubicBezTo>
                      <a:pt x="96" y="12"/>
                      <a:pt x="102" y="12"/>
                      <a:pt x="99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9" name="Freeform 51">
                <a:extLst>
                  <a:ext uri="{FF2B5EF4-FFF2-40B4-BE49-F238E27FC236}">
                    <a16:creationId xmlns:a16="http://schemas.microsoft.com/office/drawing/2014/main" id="{E1339BC0-42F6-D6E8-2E5B-1BD8AA2A83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6226" y="3440113"/>
                <a:ext cx="495300" cy="617537"/>
              </a:xfrm>
              <a:custGeom>
                <a:avLst/>
                <a:gdLst>
                  <a:gd name="T0" fmla="*/ 13 w 86"/>
                  <a:gd name="T1" fmla="*/ 20 h 107"/>
                  <a:gd name="T2" fmla="*/ 51 w 86"/>
                  <a:gd name="T3" fmla="*/ 0 h 107"/>
                  <a:gd name="T4" fmla="*/ 71 w 86"/>
                  <a:gd name="T5" fmla="*/ 5 h 107"/>
                  <a:gd name="T6" fmla="*/ 80 w 86"/>
                  <a:gd name="T7" fmla="*/ 10 h 107"/>
                  <a:gd name="T8" fmla="*/ 84 w 86"/>
                  <a:gd name="T9" fmla="*/ 17 h 107"/>
                  <a:gd name="T10" fmla="*/ 78 w 86"/>
                  <a:gd name="T11" fmla="*/ 15 h 107"/>
                  <a:gd name="T12" fmla="*/ 71 w 86"/>
                  <a:gd name="T13" fmla="*/ 13 h 107"/>
                  <a:gd name="T14" fmla="*/ 54 w 86"/>
                  <a:gd name="T15" fmla="*/ 10 h 107"/>
                  <a:gd name="T16" fmla="*/ 21 w 86"/>
                  <a:gd name="T17" fmla="*/ 24 h 107"/>
                  <a:gd name="T18" fmla="*/ 14 w 86"/>
                  <a:gd name="T19" fmla="*/ 88 h 107"/>
                  <a:gd name="T20" fmla="*/ 27 w 86"/>
                  <a:gd name="T21" fmla="*/ 107 h 107"/>
                  <a:gd name="T22" fmla="*/ 3 w 86"/>
                  <a:gd name="T23" fmla="*/ 67 h 107"/>
                  <a:gd name="T24" fmla="*/ 13 w 86"/>
                  <a:gd name="T25" fmla="*/ 20 h 107"/>
                  <a:gd name="T26" fmla="*/ 13 w 86"/>
                  <a:gd name="T27" fmla="*/ 2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6" h="107">
                    <a:moveTo>
                      <a:pt x="13" y="20"/>
                    </a:moveTo>
                    <a:cubicBezTo>
                      <a:pt x="22" y="8"/>
                      <a:pt x="36" y="0"/>
                      <a:pt x="51" y="0"/>
                    </a:cubicBezTo>
                    <a:cubicBezTo>
                      <a:pt x="58" y="0"/>
                      <a:pt x="65" y="2"/>
                      <a:pt x="71" y="5"/>
                    </a:cubicBezTo>
                    <a:cubicBezTo>
                      <a:pt x="75" y="6"/>
                      <a:pt x="77" y="8"/>
                      <a:pt x="80" y="10"/>
                    </a:cubicBezTo>
                    <a:cubicBezTo>
                      <a:pt x="81" y="11"/>
                      <a:pt x="86" y="16"/>
                      <a:pt x="84" y="17"/>
                    </a:cubicBezTo>
                    <a:cubicBezTo>
                      <a:pt x="83" y="18"/>
                      <a:pt x="79" y="16"/>
                      <a:pt x="78" y="15"/>
                    </a:cubicBezTo>
                    <a:cubicBezTo>
                      <a:pt x="76" y="14"/>
                      <a:pt x="73" y="14"/>
                      <a:pt x="71" y="13"/>
                    </a:cubicBezTo>
                    <a:cubicBezTo>
                      <a:pt x="65" y="11"/>
                      <a:pt x="60" y="10"/>
                      <a:pt x="54" y="10"/>
                    </a:cubicBezTo>
                    <a:cubicBezTo>
                      <a:pt x="41" y="10"/>
                      <a:pt x="30" y="15"/>
                      <a:pt x="21" y="24"/>
                    </a:cubicBezTo>
                    <a:cubicBezTo>
                      <a:pt x="5" y="42"/>
                      <a:pt x="3" y="67"/>
                      <a:pt x="14" y="88"/>
                    </a:cubicBezTo>
                    <a:cubicBezTo>
                      <a:pt x="17" y="95"/>
                      <a:pt x="22" y="102"/>
                      <a:pt x="27" y="107"/>
                    </a:cubicBezTo>
                    <a:cubicBezTo>
                      <a:pt x="16" y="97"/>
                      <a:pt x="7" y="83"/>
                      <a:pt x="3" y="67"/>
                    </a:cubicBezTo>
                    <a:cubicBezTo>
                      <a:pt x="0" y="51"/>
                      <a:pt x="3" y="33"/>
                      <a:pt x="13" y="20"/>
                    </a:cubicBezTo>
                    <a:cubicBezTo>
                      <a:pt x="16" y="16"/>
                      <a:pt x="10" y="24"/>
                      <a:pt x="13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10" name="Freeform 52">
                <a:extLst>
                  <a:ext uri="{FF2B5EF4-FFF2-40B4-BE49-F238E27FC236}">
                    <a16:creationId xmlns:a16="http://schemas.microsoft.com/office/drawing/2014/main" id="{55D70D72-220E-EFCA-0380-EBB68D72E1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0613" y="3786188"/>
                <a:ext cx="639763" cy="385762"/>
              </a:xfrm>
              <a:custGeom>
                <a:avLst/>
                <a:gdLst>
                  <a:gd name="T0" fmla="*/ 31 w 111"/>
                  <a:gd name="T1" fmla="*/ 17 h 67"/>
                  <a:gd name="T2" fmla="*/ 21 w 111"/>
                  <a:gd name="T3" fmla="*/ 47 h 67"/>
                  <a:gd name="T4" fmla="*/ 34 w 111"/>
                  <a:gd name="T5" fmla="*/ 55 h 67"/>
                  <a:gd name="T6" fmla="*/ 40 w 111"/>
                  <a:gd name="T7" fmla="*/ 55 h 67"/>
                  <a:gd name="T8" fmla="*/ 44 w 111"/>
                  <a:gd name="T9" fmla="*/ 54 h 67"/>
                  <a:gd name="T10" fmla="*/ 48 w 111"/>
                  <a:gd name="T11" fmla="*/ 54 h 67"/>
                  <a:gd name="T12" fmla="*/ 47 w 111"/>
                  <a:gd name="T13" fmla="*/ 59 h 67"/>
                  <a:gd name="T14" fmla="*/ 41 w 111"/>
                  <a:gd name="T15" fmla="*/ 64 h 67"/>
                  <a:gd name="T16" fmla="*/ 25 w 111"/>
                  <a:gd name="T17" fmla="*/ 66 h 67"/>
                  <a:gd name="T18" fmla="*/ 3 w 111"/>
                  <a:gd name="T19" fmla="*/ 43 h 67"/>
                  <a:gd name="T20" fmla="*/ 13 w 111"/>
                  <a:gd name="T21" fmla="*/ 11 h 67"/>
                  <a:gd name="T22" fmla="*/ 47 w 111"/>
                  <a:gd name="T23" fmla="*/ 2 h 67"/>
                  <a:gd name="T24" fmla="*/ 83 w 111"/>
                  <a:gd name="T25" fmla="*/ 28 h 67"/>
                  <a:gd name="T26" fmla="*/ 111 w 111"/>
                  <a:gd name="T27" fmla="*/ 65 h 67"/>
                  <a:gd name="T28" fmla="*/ 77 w 111"/>
                  <a:gd name="T29" fmla="*/ 29 h 67"/>
                  <a:gd name="T30" fmla="*/ 31 w 111"/>
                  <a:gd name="T31" fmla="*/ 17 h 67"/>
                  <a:gd name="T32" fmla="*/ 31 w 111"/>
                  <a:gd name="T33" fmla="*/ 1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1" h="67">
                    <a:moveTo>
                      <a:pt x="31" y="17"/>
                    </a:moveTo>
                    <a:cubicBezTo>
                      <a:pt x="21" y="22"/>
                      <a:pt x="14" y="36"/>
                      <a:pt x="21" y="47"/>
                    </a:cubicBezTo>
                    <a:cubicBezTo>
                      <a:pt x="24" y="51"/>
                      <a:pt x="28" y="54"/>
                      <a:pt x="34" y="55"/>
                    </a:cubicBezTo>
                    <a:cubicBezTo>
                      <a:pt x="36" y="55"/>
                      <a:pt x="38" y="55"/>
                      <a:pt x="40" y="55"/>
                    </a:cubicBezTo>
                    <a:cubicBezTo>
                      <a:pt x="42" y="55"/>
                      <a:pt x="43" y="54"/>
                      <a:pt x="44" y="54"/>
                    </a:cubicBezTo>
                    <a:cubicBezTo>
                      <a:pt x="46" y="53"/>
                      <a:pt x="47" y="53"/>
                      <a:pt x="48" y="54"/>
                    </a:cubicBezTo>
                    <a:cubicBezTo>
                      <a:pt x="50" y="55"/>
                      <a:pt x="48" y="58"/>
                      <a:pt x="47" y="59"/>
                    </a:cubicBezTo>
                    <a:cubicBezTo>
                      <a:pt x="45" y="61"/>
                      <a:pt x="43" y="63"/>
                      <a:pt x="41" y="64"/>
                    </a:cubicBezTo>
                    <a:cubicBezTo>
                      <a:pt x="36" y="66"/>
                      <a:pt x="30" y="67"/>
                      <a:pt x="25" y="66"/>
                    </a:cubicBezTo>
                    <a:cubicBezTo>
                      <a:pt x="14" y="64"/>
                      <a:pt x="6" y="54"/>
                      <a:pt x="3" y="43"/>
                    </a:cubicBezTo>
                    <a:cubicBezTo>
                      <a:pt x="0" y="32"/>
                      <a:pt x="5" y="19"/>
                      <a:pt x="13" y="11"/>
                    </a:cubicBezTo>
                    <a:cubicBezTo>
                      <a:pt x="22" y="3"/>
                      <a:pt x="35" y="0"/>
                      <a:pt x="47" y="2"/>
                    </a:cubicBezTo>
                    <a:cubicBezTo>
                      <a:pt x="62" y="4"/>
                      <a:pt x="75" y="15"/>
                      <a:pt x="83" y="28"/>
                    </a:cubicBezTo>
                    <a:cubicBezTo>
                      <a:pt x="91" y="41"/>
                      <a:pt x="97" y="57"/>
                      <a:pt x="111" y="65"/>
                    </a:cubicBezTo>
                    <a:cubicBezTo>
                      <a:pt x="96" y="58"/>
                      <a:pt x="88" y="41"/>
                      <a:pt x="77" y="29"/>
                    </a:cubicBezTo>
                    <a:cubicBezTo>
                      <a:pt x="66" y="16"/>
                      <a:pt x="47" y="8"/>
                      <a:pt x="31" y="17"/>
                    </a:cubicBezTo>
                    <a:cubicBezTo>
                      <a:pt x="29" y="18"/>
                      <a:pt x="35" y="15"/>
                      <a:pt x="31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11" name="Freeform 53">
                <a:extLst>
                  <a:ext uri="{FF2B5EF4-FFF2-40B4-BE49-F238E27FC236}">
                    <a16:creationId xmlns:a16="http://schemas.microsoft.com/office/drawing/2014/main" id="{4242CBA2-3B88-60C8-2A29-749C5E1CCF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06501" y="3602038"/>
                <a:ext cx="293688" cy="225425"/>
              </a:xfrm>
              <a:custGeom>
                <a:avLst/>
                <a:gdLst>
                  <a:gd name="T0" fmla="*/ 25 w 51"/>
                  <a:gd name="T1" fmla="*/ 20 h 39"/>
                  <a:gd name="T2" fmla="*/ 6 w 51"/>
                  <a:gd name="T3" fmla="*/ 12 h 39"/>
                  <a:gd name="T4" fmla="*/ 5 w 51"/>
                  <a:gd name="T5" fmla="*/ 3 h 39"/>
                  <a:gd name="T6" fmla="*/ 18 w 51"/>
                  <a:gd name="T7" fmla="*/ 1 h 39"/>
                  <a:gd name="T8" fmla="*/ 51 w 51"/>
                  <a:gd name="T9" fmla="*/ 39 h 39"/>
                  <a:gd name="T10" fmla="*/ 39 w 51"/>
                  <a:gd name="T11" fmla="*/ 27 h 39"/>
                  <a:gd name="T12" fmla="*/ 25 w 51"/>
                  <a:gd name="T13" fmla="*/ 2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" h="39">
                    <a:moveTo>
                      <a:pt x="25" y="20"/>
                    </a:moveTo>
                    <a:cubicBezTo>
                      <a:pt x="18" y="18"/>
                      <a:pt x="12" y="16"/>
                      <a:pt x="6" y="12"/>
                    </a:cubicBezTo>
                    <a:cubicBezTo>
                      <a:pt x="3" y="10"/>
                      <a:pt x="0" y="5"/>
                      <a:pt x="5" y="3"/>
                    </a:cubicBezTo>
                    <a:cubicBezTo>
                      <a:pt x="8" y="0"/>
                      <a:pt x="14" y="0"/>
                      <a:pt x="18" y="1"/>
                    </a:cubicBezTo>
                    <a:cubicBezTo>
                      <a:pt x="36" y="5"/>
                      <a:pt x="45" y="24"/>
                      <a:pt x="51" y="39"/>
                    </a:cubicBezTo>
                    <a:cubicBezTo>
                      <a:pt x="48" y="35"/>
                      <a:pt x="44" y="30"/>
                      <a:pt x="39" y="27"/>
                    </a:cubicBezTo>
                    <a:cubicBezTo>
                      <a:pt x="35" y="24"/>
                      <a:pt x="30" y="22"/>
                      <a:pt x="25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12" name="Freeform 54">
                <a:extLst>
                  <a:ext uri="{FF2B5EF4-FFF2-40B4-BE49-F238E27FC236}">
                    <a16:creationId xmlns:a16="http://schemas.microsoft.com/office/drawing/2014/main" id="{2B747397-14B8-6580-C887-DB9DB11EB6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30338" y="3503613"/>
                <a:ext cx="109538" cy="214312"/>
              </a:xfrm>
              <a:custGeom>
                <a:avLst/>
                <a:gdLst>
                  <a:gd name="T0" fmla="*/ 5 w 19"/>
                  <a:gd name="T1" fmla="*/ 18 h 37"/>
                  <a:gd name="T2" fmla="*/ 4 w 19"/>
                  <a:gd name="T3" fmla="*/ 4 h 37"/>
                  <a:gd name="T4" fmla="*/ 15 w 19"/>
                  <a:gd name="T5" fmla="*/ 3 h 37"/>
                  <a:gd name="T6" fmla="*/ 18 w 19"/>
                  <a:gd name="T7" fmla="*/ 19 h 37"/>
                  <a:gd name="T8" fmla="*/ 15 w 19"/>
                  <a:gd name="T9" fmla="*/ 37 h 37"/>
                  <a:gd name="T10" fmla="*/ 5 w 19"/>
                  <a:gd name="T11" fmla="*/ 18 h 37"/>
                  <a:gd name="T12" fmla="*/ 5 w 19"/>
                  <a:gd name="T13" fmla="*/ 1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37">
                    <a:moveTo>
                      <a:pt x="5" y="18"/>
                    </a:moveTo>
                    <a:cubicBezTo>
                      <a:pt x="2" y="14"/>
                      <a:pt x="1" y="8"/>
                      <a:pt x="4" y="4"/>
                    </a:cubicBezTo>
                    <a:cubicBezTo>
                      <a:pt x="7" y="0"/>
                      <a:pt x="12" y="0"/>
                      <a:pt x="15" y="3"/>
                    </a:cubicBezTo>
                    <a:cubicBezTo>
                      <a:pt x="19" y="8"/>
                      <a:pt x="19" y="14"/>
                      <a:pt x="18" y="19"/>
                    </a:cubicBezTo>
                    <a:cubicBezTo>
                      <a:pt x="17" y="25"/>
                      <a:pt x="15" y="31"/>
                      <a:pt x="15" y="37"/>
                    </a:cubicBezTo>
                    <a:cubicBezTo>
                      <a:pt x="12" y="29"/>
                      <a:pt x="9" y="26"/>
                      <a:pt x="5" y="18"/>
                    </a:cubicBezTo>
                    <a:cubicBezTo>
                      <a:pt x="0" y="11"/>
                      <a:pt x="9" y="26"/>
                      <a:pt x="5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 dirty="0">
                  <a:ea typeface="梦源黑体 CN W16" panose="020B0200000000000000" pitchFamily="34" charset="-122"/>
                </a:endParaRPr>
              </a:p>
            </p:txBody>
          </p:sp>
        </p:grp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6C7C456D-DD6E-EC5F-6028-B6B8E4220855}"/>
                </a:ext>
              </a:extLst>
            </p:cNvPr>
            <p:cNvSpPr txBox="1"/>
            <p:nvPr/>
          </p:nvSpPr>
          <p:spPr>
            <a:xfrm>
              <a:off x="2912014" y="1722018"/>
              <a:ext cx="1231106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2400" dirty="0">
                  <a:gradFill>
                    <a:gsLst>
                      <a:gs pos="0">
                        <a:srgbClr val="63473B"/>
                      </a:gs>
                      <a:gs pos="73050">
                        <a:srgbClr val="8F6857"/>
                      </a:gs>
                    </a:gsLst>
                    <a:lin ang="5400000" scaled="1"/>
                  </a:gradFill>
                  <a:latin typeface="+mj-ea"/>
                  <a:ea typeface="+mj-ea"/>
                </a:rPr>
                <a:t>角色信息</a:t>
              </a:r>
            </a:p>
          </p:txBody>
        </p:sp>
      </p:grpSp>
      <p:grpSp>
        <p:nvGrpSpPr>
          <p:cNvPr id="101" name="组合 100">
            <a:extLst>
              <a:ext uri="{FF2B5EF4-FFF2-40B4-BE49-F238E27FC236}">
                <a16:creationId xmlns:a16="http://schemas.microsoft.com/office/drawing/2014/main" id="{E81389C9-7C0E-9650-981E-8C6784C6DF27}"/>
              </a:ext>
            </a:extLst>
          </p:cNvPr>
          <p:cNvGrpSpPr/>
          <p:nvPr/>
        </p:nvGrpSpPr>
        <p:grpSpPr>
          <a:xfrm>
            <a:off x="2082761" y="1472271"/>
            <a:ext cx="2855870" cy="4851877"/>
            <a:chOff x="5004896" y="1308439"/>
            <a:chExt cx="2855870" cy="4851877"/>
          </a:xfrm>
        </p:grpSpPr>
        <p:sp>
          <p:nvSpPr>
            <p:cNvPr id="97" name="矩形 96">
              <a:extLst>
                <a:ext uri="{FF2B5EF4-FFF2-40B4-BE49-F238E27FC236}">
                  <a16:creationId xmlns:a16="http://schemas.microsoft.com/office/drawing/2014/main" id="{50418E66-BE69-AAB5-FBCA-424E623A285A}"/>
                </a:ext>
              </a:extLst>
            </p:cNvPr>
            <p:cNvSpPr/>
            <p:nvPr/>
          </p:nvSpPr>
          <p:spPr>
            <a:xfrm rot="5400000">
              <a:off x="4006892" y="2306443"/>
              <a:ext cx="4851877" cy="285587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381000" dist="203200" dir="5400000" sx="90000" sy="90000" algn="ctr" rotWithShape="0">
                <a:schemeClr val="accent1">
                  <a:alpha val="6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grpSp>
          <p:nvGrpSpPr>
            <p:cNvPr id="100" name="组合 99">
              <a:extLst>
                <a:ext uri="{FF2B5EF4-FFF2-40B4-BE49-F238E27FC236}">
                  <a16:creationId xmlns:a16="http://schemas.microsoft.com/office/drawing/2014/main" id="{9C1B41F5-B5D0-62E2-904C-DC846FA43F3B}"/>
                </a:ext>
              </a:extLst>
            </p:cNvPr>
            <p:cNvGrpSpPr/>
            <p:nvPr/>
          </p:nvGrpSpPr>
          <p:grpSpPr>
            <a:xfrm>
              <a:off x="5093246" y="1402906"/>
              <a:ext cx="2679168" cy="4662945"/>
              <a:chOff x="5282479" y="1372132"/>
              <a:chExt cx="2679168" cy="4747370"/>
            </a:xfrm>
          </p:grpSpPr>
          <p:sp>
            <p:nvSpPr>
              <p:cNvPr id="98" name="矩形 97">
                <a:extLst>
                  <a:ext uri="{FF2B5EF4-FFF2-40B4-BE49-F238E27FC236}">
                    <a16:creationId xmlns:a16="http://schemas.microsoft.com/office/drawing/2014/main" id="{87BF230A-E9B5-71ED-AC79-BA3896DFD7EA}"/>
                  </a:ext>
                </a:extLst>
              </p:cNvPr>
              <p:cNvSpPr/>
              <p:nvPr/>
            </p:nvSpPr>
            <p:spPr>
              <a:xfrm rot="5400000">
                <a:off x="4248377" y="2406234"/>
                <a:ext cx="4747370" cy="2679165"/>
              </a:xfrm>
              <a:prstGeom prst="rect">
                <a:avLst/>
              </a:prstGeom>
              <a:noFill/>
              <a:ln w="952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99" name="矩形: 对角圆角 98">
                <a:extLst>
                  <a:ext uri="{FF2B5EF4-FFF2-40B4-BE49-F238E27FC236}">
                    <a16:creationId xmlns:a16="http://schemas.microsoft.com/office/drawing/2014/main" id="{3BCA73F5-AF83-38ED-B84C-44DAB4145FF9}"/>
                  </a:ext>
                </a:extLst>
              </p:cNvPr>
              <p:cNvSpPr/>
              <p:nvPr/>
            </p:nvSpPr>
            <p:spPr>
              <a:xfrm rot="5400000">
                <a:off x="4248380" y="2406234"/>
                <a:ext cx="4747370" cy="2679165"/>
              </a:xfrm>
              <a:prstGeom prst="round2DiagRect">
                <a:avLst>
                  <a:gd name="adj1" fmla="val 9816"/>
                  <a:gd name="adj2" fmla="val 11472"/>
                </a:avLst>
              </a:prstGeom>
              <a:noFill/>
              <a:ln w="635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</p:grpSp>
      </p:grpSp>
      <p:pic>
        <p:nvPicPr>
          <p:cNvPr id="105" name="图片 104">
            <a:extLst>
              <a:ext uri="{FF2B5EF4-FFF2-40B4-BE49-F238E27FC236}">
                <a16:creationId xmlns:a16="http://schemas.microsoft.com/office/drawing/2014/main" id="{21907D2A-B380-A83A-1217-E1009E23A1C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73135" y="2623020"/>
            <a:ext cx="2475122" cy="3439402"/>
          </a:xfrm>
          <a:prstGeom prst="rect">
            <a:avLst/>
          </a:prstGeom>
          <a:effectLst>
            <a:softEdge rad="114300"/>
          </a:effectLst>
        </p:spPr>
      </p:pic>
      <p:grpSp>
        <p:nvGrpSpPr>
          <p:cNvPr id="107" name="组合 106">
            <a:extLst>
              <a:ext uri="{FF2B5EF4-FFF2-40B4-BE49-F238E27FC236}">
                <a16:creationId xmlns:a16="http://schemas.microsoft.com/office/drawing/2014/main" id="{3ED1165B-0F21-79E6-77A6-D0C9C3B38D24}"/>
              </a:ext>
            </a:extLst>
          </p:cNvPr>
          <p:cNvGrpSpPr/>
          <p:nvPr/>
        </p:nvGrpSpPr>
        <p:grpSpPr>
          <a:xfrm>
            <a:off x="5302692" y="1472271"/>
            <a:ext cx="2855870" cy="4851877"/>
            <a:chOff x="5004896" y="1308439"/>
            <a:chExt cx="2855870" cy="4851877"/>
          </a:xfrm>
        </p:grpSpPr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C61D8938-4637-F56F-7E7F-A707750E366D}"/>
                </a:ext>
              </a:extLst>
            </p:cNvPr>
            <p:cNvSpPr/>
            <p:nvPr/>
          </p:nvSpPr>
          <p:spPr>
            <a:xfrm rot="5400000">
              <a:off x="4006892" y="2306443"/>
              <a:ext cx="4851877" cy="285587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381000" dist="203200" dir="5400000" sx="90000" sy="90000" algn="ctr" rotWithShape="0">
                <a:schemeClr val="accent1">
                  <a:alpha val="6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grpSp>
          <p:nvGrpSpPr>
            <p:cNvPr id="162" name="组合 161">
              <a:extLst>
                <a:ext uri="{FF2B5EF4-FFF2-40B4-BE49-F238E27FC236}">
                  <a16:creationId xmlns:a16="http://schemas.microsoft.com/office/drawing/2014/main" id="{5AE04E49-B3BC-6960-8E90-FE4FC3E06F74}"/>
                </a:ext>
              </a:extLst>
            </p:cNvPr>
            <p:cNvGrpSpPr/>
            <p:nvPr/>
          </p:nvGrpSpPr>
          <p:grpSpPr>
            <a:xfrm>
              <a:off x="5093246" y="1402906"/>
              <a:ext cx="2679168" cy="4662945"/>
              <a:chOff x="5282479" y="1372132"/>
              <a:chExt cx="2679168" cy="4747370"/>
            </a:xfrm>
          </p:grpSpPr>
          <p:sp>
            <p:nvSpPr>
              <p:cNvPr id="163" name="矩形 162">
                <a:extLst>
                  <a:ext uri="{FF2B5EF4-FFF2-40B4-BE49-F238E27FC236}">
                    <a16:creationId xmlns:a16="http://schemas.microsoft.com/office/drawing/2014/main" id="{02A58EC5-16FD-8177-FEDB-2DD4C355FEC8}"/>
                  </a:ext>
                </a:extLst>
              </p:cNvPr>
              <p:cNvSpPr/>
              <p:nvPr/>
            </p:nvSpPr>
            <p:spPr>
              <a:xfrm rot="5400000">
                <a:off x="4248377" y="2406234"/>
                <a:ext cx="4747370" cy="2679165"/>
              </a:xfrm>
              <a:prstGeom prst="rect">
                <a:avLst/>
              </a:prstGeom>
              <a:noFill/>
              <a:ln w="952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164" name="矩形: 对角圆角 163">
                <a:extLst>
                  <a:ext uri="{FF2B5EF4-FFF2-40B4-BE49-F238E27FC236}">
                    <a16:creationId xmlns:a16="http://schemas.microsoft.com/office/drawing/2014/main" id="{6B07B522-A9D7-341C-701D-6B4B13391590}"/>
                  </a:ext>
                </a:extLst>
              </p:cNvPr>
              <p:cNvSpPr/>
              <p:nvPr/>
            </p:nvSpPr>
            <p:spPr>
              <a:xfrm rot="5400000">
                <a:off x="4248380" y="2406234"/>
                <a:ext cx="4747370" cy="2679165"/>
              </a:xfrm>
              <a:prstGeom prst="round2DiagRect">
                <a:avLst>
                  <a:gd name="adj1" fmla="val 9816"/>
                  <a:gd name="adj2" fmla="val 11472"/>
                </a:avLst>
              </a:prstGeom>
              <a:noFill/>
              <a:ln w="635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</p:grpSp>
      </p:grpSp>
      <p:grpSp>
        <p:nvGrpSpPr>
          <p:cNvPr id="167" name="组合 166">
            <a:extLst>
              <a:ext uri="{FF2B5EF4-FFF2-40B4-BE49-F238E27FC236}">
                <a16:creationId xmlns:a16="http://schemas.microsoft.com/office/drawing/2014/main" id="{A93046B0-673B-15EC-52DB-ABE9A981BCCB}"/>
              </a:ext>
            </a:extLst>
          </p:cNvPr>
          <p:cNvGrpSpPr/>
          <p:nvPr/>
        </p:nvGrpSpPr>
        <p:grpSpPr>
          <a:xfrm>
            <a:off x="8522623" y="1472271"/>
            <a:ext cx="2855870" cy="4851877"/>
            <a:chOff x="5004896" y="1308439"/>
            <a:chExt cx="2855870" cy="4851877"/>
          </a:xfrm>
        </p:grpSpPr>
        <p:sp>
          <p:nvSpPr>
            <p:cNvPr id="202" name="矩形 201">
              <a:extLst>
                <a:ext uri="{FF2B5EF4-FFF2-40B4-BE49-F238E27FC236}">
                  <a16:creationId xmlns:a16="http://schemas.microsoft.com/office/drawing/2014/main" id="{3089D2D8-9CD3-6506-7970-A714B2D4EE3C}"/>
                </a:ext>
              </a:extLst>
            </p:cNvPr>
            <p:cNvSpPr/>
            <p:nvPr/>
          </p:nvSpPr>
          <p:spPr>
            <a:xfrm rot="5400000">
              <a:off x="4006892" y="2306443"/>
              <a:ext cx="4851877" cy="285587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381000" dist="203200" dir="5400000" sx="90000" sy="90000" algn="ctr" rotWithShape="0">
                <a:schemeClr val="accent1">
                  <a:alpha val="6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grpSp>
          <p:nvGrpSpPr>
            <p:cNvPr id="203" name="组合 202">
              <a:extLst>
                <a:ext uri="{FF2B5EF4-FFF2-40B4-BE49-F238E27FC236}">
                  <a16:creationId xmlns:a16="http://schemas.microsoft.com/office/drawing/2014/main" id="{419EFD34-0A55-074E-D117-60CE5CF6FE0D}"/>
                </a:ext>
              </a:extLst>
            </p:cNvPr>
            <p:cNvGrpSpPr/>
            <p:nvPr/>
          </p:nvGrpSpPr>
          <p:grpSpPr>
            <a:xfrm>
              <a:off x="5093246" y="1402906"/>
              <a:ext cx="2679168" cy="4662945"/>
              <a:chOff x="5282479" y="1372132"/>
              <a:chExt cx="2679168" cy="4747370"/>
            </a:xfrm>
          </p:grpSpPr>
          <p:sp>
            <p:nvSpPr>
              <p:cNvPr id="204" name="矩形 203">
                <a:extLst>
                  <a:ext uri="{FF2B5EF4-FFF2-40B4-BE49-F238E27FC236}">
                    <a16:creationId xmlns:a16="http://schemas.microsoft.com/office/drawing/2014/main" id="{B81828BF-DF65-0A99-99E7-96C30D221F39}"/>
                  </a:ext>
                </a:extLst>
              </p:cNvPr>
              <p:cNvSpPr/>
              <p:nvPr/>
            </p:nvSpPr>
            <p:spPr>
              <a:xfrm rot="5400000">
                <a:off x="4248377" y="2406234"/>
                <a:ext cx="4747370" cy="2679165"/>
              </a:xfrm>
              <a:prstGeom prst="rect">
                <a:avLst/>
              </a:prstGeom>
              <a:noFill/>
              <a:ln w="952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205" name="矩形: 对角圆角 204">
                <a:extLst>
                  <a:ext uri="{FF2B5EF4-FFF2-40B4-BE49-F238E27FC236}">
                    <a16:creationId xmlns:a16="http://schemas.microsoft.com/office/drawing/2014/main" id="{06340FE0-78CB-2687-3AC6-C1633FCF8D38}"/>
                  </a:ext>
                </a:extLst>
              </p:cNvPr>
              <p:cNvSpPr/>
              <p:nvPr/>
            </p:nvSpPr>
            <p:spPr>
              <a:xfrm rot="5400000">
                <a:off x="4248380" y="2406234"/>
                <a:ext cx="4747370" cy="2679165"/>
              </a:xfrm>
              <a:prstGeom prst="round2DiagRect">
                <a:avLst>
                  <a:gd name="adj1" fmla="val 9816"/>
                  <a:gd name="adj2" fmla="val 11472"/>
                </a:avLst>
              </a:prstGeom>
              <a:noFill/>
              <a:ln w="635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</p:grpSp>
      </p:grpSp>
      <p:pic>
        <p:nvPicPr>
          <p:cNvPr id="212" name="图片 211" descr="街道边矗立着一座钟楼建筑&#10;&#10;中度可信度描述已自动生成">
            <a:extLst>
              <a:ext uri="{FF2B5EF4-FFF2-40B4-BE49-F238E27FC236}">
                <a16:creationId xmlns:a16="http://schemas.microsoft.com/office/drawing/2014/main" id="{3EF6EF4B-05FA-0A78-ED8F-2D7B3453D19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91388" y="2344252"/>
            <a:ext cx="2476800" cy="3718170"/>
          </a:xfrm>
          <a:prstGeom prst="rect">
            <a:avLst/>
          </a:prstGeom>
          <a:effectLst>
            <a:softEdge rad="114300"/>
          </a:effectLst>
        </p:spPr>
      </p:pic>
      <p:pic>
        <p:nvPicPr>
          <p:cNvPr id="217" name="图片 216" descr="街道边的轨道上行驶的火车&#10;&#10;描述已自动生成">
            <a:extLst>
              <a:ext uri="{FF2B5EF4-FFF2-40B4-BE49-F238E27FC236}">
                <a16:creationId xmlns:a16="http://schemas.microsoft.com/office/drawing/2014/main" id="{FFD8D909-9988-7C5B-960D-EDB64EFC1B41}"/>
              </a:ext>
            </a:extLst>
          </p:cNvPr>
          <p:cNvPicPr>
            <a:picLocks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11319" y="2624422"/>
            <a:ext cx="2476800" cy="3438000"/>
          </a:xfrm>
          <a:prstGeom prst="rect">
            <a:avLst/>
          </a:prstGeom>
          <a:effectLst>
            <a:softEdge rad="114300"/>
          </a:effectLst>
        </p:spPr>
      </p:pic>
      <p:grpSp>
        <p:nvGrpSpPr>
          <p:cNvPr id="43" name="组合 42">
            <a:extLst>
              <a:ext uri="{FF2B5EF4-FFF2-40B4-BE49-F238E27FC236}">
                <a16:creationId xmlns:a16="http://schemas.microsoft.com/office/drawing/2014/main" id="{AE0A550B-EC77-E02E-0238-0F96BAF19D01}"/>
              </a:ext>
            </a:extLst>
          </p:cNvPr>
          <p:cNvGrpSpPr/>
          <p:nvPr/>
        </p:nvGrpSpPr>
        <p:grpSpPr>
          <a:xfrm>
            <a:off x="2682119" y="1932328"/>
            <a:ext cx="1657149" cy="455930"/>
            <a:chOff x="2682119" y="1932328"/>
            <a:chExt cx="1657149" cy="455930"/>
          </a:xfrm>
        </p:grpSpPr>
        <p:sp>
          <p:nvSpPr>
            <p:cNvPr id="32" name="Freeform 63">
              <a:extLst>
                <a:ext uri="{FF2B5EF4-FFF2-40B4-BE49-F238E27FC236}">
                  <a16:creationId xmlns:a16="http://schemas.microsoft.com/office/drawing/2014/main" id="{F9B3A567-D69A-0C9B-A449-2779FB6FB9DD}"/>
                </a:ext>
              </a:extLst>
            </p:cNvPr>
            <p:cNvSpPr>
              <a:spLocks noEditPoints="1"/>
            </p:cNvSpPr>
            <p:nvPr/>
          </p:nvSpPr>
          <p:spPr bwMode="auto">
            <a:xfrm rot="10800000" flipH="1" flipV="1">
              <a:off x="4124859" y="2297161"/>
              <a:ext cx="140583" cy="41083"/>
            </a:xfrm>
            <a:custGeom>
              <a:avLst/>
              <a:gdLst>
                <a:gd name="T0" fmla="*/ 788 w 943"/>
                <a:gd name="T1" fmla="*/ 475 h 487"/>
                <a:gd name="T2" fmla="*/ 778 w 943"/>
                <a:gd name="T3" fmla="*/ 474 h 487"/>
                <a:gd name="T4" fmla="*/ 491 w 943"/>
                <a:gd name="T5" fmla="*/ 278 h 487"/>
                <a:gd name="T6" fmla="*/ 375 w 943"/>
                <a:gd name="T7" fmla="*/ 136 h 487"/>
                <a:gd name="T8" fmla="*/ 368 w 943"/>
                <a:gd name="T9" fmla="*/ 130 h 487"/>
                <a:gd name="T10" fmla="*/ 199 w 943"/>
                <a:gd name="T11" fmla="*/ 100 h 487"/>
                <a:gd name="T12" fmla="*/ 90 w 943"/>
                <a:gd name="T13" fmla="*/ 213 h 487"/>
                <a:gd name="T14" fmla="*/ 87 w 943"/>
                <a:gd name="T15" fmla="*/ 226 h 487"/>
                <a:gd name="T16" fmla="*/ 114 w 943"/>
                <a:gd name="T17" fmla="*/ 337 h 487"/>
                <a:gd name="T18" fmla="*/ 245 w 943"/>
                <a:gd name="T19" fmla="*/ 395 h 487"/>
                <a:gd name="T20" fmla="*/ 326 w 943"/>
                <a:gd name="T21" fmla="*/ 311 h 487"/>
                <a:gd name="T22" fmla="*/ 311 w 943"/>
                <a:gd name="T23" fmla="*/ 252 h 487"/>
                <a:gd name="T24" fmla="*/ 241 w 943"/>
                <a:gd name="T25" fmla="*/ 219 h 487"/>
                <a:gd name="T26" fmla="*/ 200 w 943"/>
                <a:gd name="T27" fmla="*/ 262 h 487"/>
                <a:gd name="T28" fmla="*/ 228 w 943"/>
                <a:gd name="T29" fmla="*/ 305 h 487"/>
                <a:gd name="T30" fmla="*/ 259 w 943"/>
                <a:gd name="T31" fmla="*/ 350 h 487"/>
                <a:gd name="T32" fmla="*/ 214 w 943"/>
                <a:gd name="T33" fmla="*/ 380 h 487"/>
                <a:gd name="T34" fmla="*/ 125 w 943"/>
                <a:gd name="T35" fmla="*/ 248 h 487"/>
                <a:gd name="T36" fmla="*/ 224 w 943"/>
                <a:gd name="T37" fmla="*/ 144 h 487"/>
                <a:gd name="T38" fmla="*/ 373 w 943"/>
                <a:gd name="T39" fmla="*/ 206 h 487"/>
                <a:gd name="T40" fmla="*/ 401 w 943"/>
                <a:gd name="T41" fmla="*/ 325 h 487"/>
                <a:gd name="T42" fmla="*/ 262 w 943"/>
                <a:gd name="T43" fmla="*/ 469 h 487"/>
                <a:gd name="T44" fmla="*/ 54 w 943"/>
                <a:gd name="T45" fmla="*/ 383 h 487"/>
                <a:gd name="T46" fmla="*/ 12 w 943"/>
                <a:gd name="T47" fmla="*/ 211 h 487"/>
                <a:gd name="T48" fmla="*/ 16 w 943"/>
                <a:gd name="T49" fmla="*/ 193 h 487"/>
                <a:gd name="T50" fmla="*/ 175 w 943"/>
                <a:gd name="T51" fmla="*/ 27 h 487"/>
                <a:gd name="T52" fmla="*/ 416 w 943"/>
                <a:gd name="T53" fmla="*/ 71 h 487"/>
                <a:gd name="T54" fmla="*/ 422 w 943"/>
                <a:gd name="T55" fmla="*/ 75 h 487"/>
                <a:gd name="T56" fmla="*/ 558 w 943"/>
                <a:gd name="T57" fmla="*/ 240 h 487"/>
                <a:gd name="T58" fmla="*/ 767 w 943"/>
                <a:gd name="T59" fmla="*/ 397 h 487"/>
                <a:gd name="T60" fmla="*/ 708 w 943"/>
                <a:gd name="T61" fmla="*/ 339 h 487"/>
                <a:gd name="T62" fmla="*/ 738 w 943"/>
                <a:gd name="T63" fmla="*/ 229 h 487"/>
                <a:gd name="T64" fmla="*/ 822 w 943"/>
                <a:gd name="T65" fmla="*/ 198 h 487"/>
                <a:gd name="T66" fmla="*/ 938 w 943"/>
                <a:gd name="T67" fmla="*/ 336 h 487"/>
                <a:gd name="T68" fmla="*/ 886 w 943"/>
                <a:gd name="T69" fmla="*/ 438 h 487"/>
                <a:gd name="T70" fmla="*/ 788 w 943"/>
                <a:gd name="T71" fmla="*/ 475 h 487"/>
                <a:gd name="T72" fmla="*/ 813 w 943"/>
                <a:gd name="T73" fmla="*/ 274 h 487"/>
                <a:gd name="T74" fmla="*/ 791 w 943"/>
                <a:gd name="T75" fmla="*/ 284 h 487"/>
                <a:gd name="T76" fmla="*/ 780 w 943"/>
                <a:gd name="T77" fmla="*/ 313 h 487"/>
                <a:gd name="T78" fmla="*/ 796 w 943"/>
                <a:gd name="T79" fmla="*/ 326 h 487"/>
                <a:gd name="T80" fmla="*/ 831 w 943"/>
                <a:gd name="T81" fmla="*/ 367 h 487"/>
                <a:gd name="T82" fmla="*/ 820 w 943"/>
                <a:gd name="T83" fmla="*/ 391 h 487"/>
                <a:gd name="T84" fmla="*/ 836 w 943"/>
                <a:gd name="T85" fmla="*/ 381 h 487"/>
                <a:gd name="T86" fmla="*/ 862 w 943"/>
                <a:gd name="T87" fmla="*/ 330 h 487"/>
                <a:gd name="T88" fmla="*/ 815 w 943"/>
                <a:gd name="T89" fmla="*/ 274 h 487"/>
                <a:gd name="T90" fmla="*/ 813 w 943"/>
                <a:gd name="T91" fmla="*/ 274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43" h="487">
                  <a:moveTo>
                    <a:pt x="788" y="475"/>
                  </a:moveTo>
                  <a:cubicBezTo>
                    <a:pt x="785" y="475"/>
                    <a:pt x="782" y="474"/>
                    <a:pt x="778" y="474"/>
                  </a:cubicBezTo>
                  <a:cubicBezTo>
                    <a:pt x="756" y="474"/>
                    <a:pt x="598" y="468"/>
                    <a:pt x="491" y="278"/>
                  </a:cubicBezTo>
                  <a:cubicBezTo>
                    <a:pt x="458" y="219"/>
                    <a:pt x="413" y="165"/>
                    <a:pt x="375" y="136"/>
                  </a:cubicBezTo>
                  <a:cubicBezTo>
                    <a:pt x="368" y="130"/>
                    <a:pt x="368" y="130"/>
                    <a:pt x="368" y="130"/>
                  </a:cubicBezTo>
                  <a:cubicBezTo>
                    <a:pt x="321" y="92"/>
                    <a:pt x="257" y="81"/>
                    <a:pt x="199" y="100"/>
                  </a:cubicBezTo>
                  <a:cubicBezTo>
                    <a:pt x="144" y="118"/>
                    <a:pt x="104" y="159"/>
                    <a:pt x="90" y="213"/>
                  </a:cubicBezTo>
                  <a:cubicBezTo>
                    <a:pt x="89" y="217"/>
                    <a:pt x="88" y="222"/>
                    <a:pt x="87" y="226"/>
                  </a:cubicBezTo>
                  <a:cubicBezTo>
                    <a:pt x="79" y="264"/>
                    <a:pt x="89" y="304"/>
                    <a:pt x="114" y="337"/>
                  </a:cubicBezTo>
                  <a:cubicBezTo>
                    <a:pt x="151" y="385"/>
                    <a:pt x="198" y="406"/>
                    <a:pt x="245" y="395"/>
                  </a:cubicBezTo>
                  <a:cubicBezTo>
                    <a:pt x="286" y="385"/>
                    <a:pt x="318" y="352"/>
                    <a:pt x="326" y="311"/>
                  </a:cubicBezTo>
                  <a:cubicBezTo>
                    <a:pt x="330" y="291"/>
                    <a:pt x="324" y="269"/>
                    <a:pt x="311" y="252"/>
                  </a:cubicBezTo>
                  <a:cubicBezTo>
                    <a:pt x="291" y="225"/>
                    <a:pt x="266" y="213"/>
                    <a:pt x="241" y="219"/>
                  </a:cubicBezTo>
                  <a:cubicBezTo>
                    <a:pt x="220" y="224"/>
                    <a:pt x="204" y="241"/>
                    <a:pt x="200" y="262"/>
                  </a:cubicBezTo>
                  <a:cubicBezTo>
                    <a:pt x="196" y="282"/>
                    <a:pt x="209" y="301"/>
                    <a:pt x="228" y="305"/>
                  </a:cubicBezTo>
                  <a:cubicBezTo>
                    <a:pt x="249" y="309"/>
                    <a:pt x="263" y="329"/>
                    <a:pt x="259" y="350"/>
                  </a:cubicBezTo>
                  <a:cubicBezTo>
                    <a:pt x="254" y="370"/>
                    <a:pt x="234" y="384"/>
                    <a:pt x="214" y="380"/>
                  </a:cubicBezTo>
                  <a:cubicBezTo>
                    <a:pt x="153" y="368"/>
                    <a:pt x="113" y="309"/>
                    <a:pt x="125" y="248"/>
                  </a:cubicBezTo>
                  <a:cubicBezTo>
                    <a:pt x="135" y="196"/>
                    <a:pt x="174" y="156"/>
                    <a:pt x="224" y="144"/>
                  </a:cubicBezTo>
                  <a:cubicBezTo>
                    <a:pt x="279" y="132"/>
                    <a:pt x="334" y="155"/>
                    <a:pt x="373" y="206"/>
                  </a:cubicBezTo>
                  <a:cubicBezTo>
                    <a:pt x="398" y="241"/>
                    <a:pt x="409" y="284"/>
                    <a:pt x="401" y="325"/>
                  </a:cubicBezTo>
                  <a:cubicBezTo>
                    <a:pt x="387" y="396"/>
                    <a:pt x="332" y="453"/>
                    <a:pt x="262" y="469"/>
                  </a:cubicBezTo>
                  <a:cubicBezTo>
                    <a:pt x="186" y="487"/>
                    <a:pt x="108" y="455"/>
                    <a:pt x="54" y="383"/>
                  </a:cubicBezTo>
                  <a:cubicBezTo>
                    <a:pt x="15" y="333"/>
                    <a:pt x="0" y="270"/>
                    <a:pt x="12" y="211"/>
                  </a:cubicBezTo>
                  <a:cubicBezTo>
                    <a:pt x="13" y="205"/>
                    <a:pt x="15" y="199"/>
                    <a:pt x="16" y="193"/>
                  </a:cubicBezTo>
                  <a:cubicBezTo>
                    <a:pt x="37" y="114"/>
                    <a:pt x="95" y="53"/>
                    <a:pt x="175" y="27"/>
                  </a:cubicBezTo>
                  <a:cubicBezTo>
                    <a:pt x="258" y="0"/>
                    <a:pt x="348" y="16"/>
                    <a:pt x="416" y="71"/>
                  </a:cubicBezTo>
                  <a:cubicBezTo>
                    <a:pt x="422" y="75"/>
                    <a:pt x="422" y="75"/>
                    <a:pt x="422" y="75"/>
                  </a:cubicBezTo>
                  <a:cubicBezTo>
                    <a:pt x="468" y="110"/>
                    <a:pt x="519" y="172"/>
                    <a:pt x="558" y="240"/>
                  </a:cubicBezTo>
                  <a:cubicBezTo>
                    <a:pt x="633" y="375"/>
                    <a:pt x="734" y="395"/>
                    <a:pt x="767" y="397"/>
                  </a:cubicBezTo>
                  <a:cubicBezTo>
                    <a:pt x="740" y="388"/>
                    <a:pt x="718" y="367"/>
                    <a:pt x="708" y="339"/>
                  </a:cubicBezTo>
                  <a:cubicBezTo>
                    <a:pt x="694" y="301"/>
                    <a:pt x="705" y="260"/>
                    <a:pt x="738" y="229"/>
                  </a:cubicBezTo>
                  <a:cubicBezTo>
                    <a:pt x="760" y="207"/>
                    <a:pt x="792" y="196"/>
                    <a:pt x="822" y="198"/>
                  </a:cubicBezTo>
                  <a:cubicBezTo>
                    <a:pt x="891" y="204"/>
                    <a:pt x="943" y="266"/>
                    <a:pt x="938" y="336"/>
                  </a:cubicBezTo>
                  <a:cubicBezTo>
                    <a:pt x="934" y="376"/>
                    <a:pt x="916" y="412"/>
                    <a:pt x="886" y="438"/>
                  </a:cubicBezTo>
                  <a:cubicBezTo>
                    <a:pt x="858" y="462"/>
                    <a:pt x="824" y="475"/>
                    <a:pt x="788" y="475"/>
                  </a:cubicBezTo>
                  <a:close/>
                  <a:moveTo>
                    <a:pt x="813" y="274"/>
                  </a:moveTo>
                  <a:cubicBezTo>
                    <a:pt x="805" y="274"/>
                    <a:pt x="797" y="278"/>
                    <a:pt x="791" y="284"/>
                  </a:cubicBezTo>
                  <a:cubicBezTo>
                    <a:pt x="780" y="294"/>
                    <a:pt x="776" y="304"/>
                    <a:pt x="780" y="313"/>
                  </a:cubicBezTo>
                  <a:cubicBezTo>
                    <a:pt x="782" y="321"/>
                    <a:pt x="789" y="326"/>
                    <a:pt x="796" y="326"/>
                  </a:cubicBezTo>
                  <a:cubicBezTo>
                    <a:pt x="817" y="328"/>
                    <a:pt x="833" y="346"/>
                    <a:pt x="831" y="367"/>
                  </a:cubicBezTo>
                  <a:cubicBezTo>
                    <a:pt x="830" y="376"/>
                    <a:pt x="826" y="385"/>
                    <a:pt x="820" y="391"/>
                  </a:cubicBezTo>
                  <a:cubicBezTo>
                    <a:pt x="826" y="388"/>
                    <a:pt x="831" y="385"/>
                    <a:pt x="836" y="381"/>
                  </a:cubicBezTo>
                  <a:cubicBezTo>
                    <a:pt x="851" y="368"/>
                    <a:pt x="860" y="350"/>
                    <a:pt x="862" y="330"/>
                  </a:cubicBezTo>
                  <a:cubicBezTo>
                    <a:pt x="864" y="302"/>
                    <a:pt x="843" y="277"/>
                    <a:pt x="815" y="274"/>
                  </a:cubicBezTo>
                  <a:cubicBezTo>
                    <a:pt x="814" y="274"/>
                    <a:pt x="814" y="274"/>
                    <a:pt x="813" y="27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65" name="Freeform 67">
              <a:extLst>
                <a:ext uri="{FF2B5EF4-FFF2-40B4-BE49-F238E27FC236}">
                  <a16:creationId xmlns:a16="http://schemas.microsoft.com/office/drawing/2014/main" id="{312989FC-B917-0BD1-DCCE-F88ADFCB5B98}"/>
                </a:ext>
              </a:extLst>
            </p:cNvPr>
            <p:cNvSpPr>
              <a:spLocks noEditPoints="1"/>
            </p:cNvSpPr>
            <p:nvPr/>
          </p:nvSpPr>
          <p:spPr bwMode="auto">
            <a:xfrm rot="10800000" flipH="1" flipV="1">
              <a:off x="2755159" y="2297608"/>
              <a:ext cx="141368" cy="41529"/>
            </a:xfrm>
            <a:custGeom>
              <a:avLst/>
              <a:gdLst>
                <a:gd name="T0" fmla="*/ 154 w 943"/>
                <a:gd name="T1" fmla="*/ 475 h 487"/>
                <a:gd name="T2" fmla="*/ 57 w 943"/>
                <a:gd name="T3" fmla="*/ 439 h 487"/>
                <a:gd name="T4" fmla="*/ 5 w 943"/>
                <a:gd name="T5" fmla="*/ 336 h 487"/>
                <a:gd name="T6" fmla="*/ 121 w 943"/>
                <a:gd name="T7" fmla="*/ 199 h 487"/>
                <a:gd name="T8" fmla="*/ 205 w 943"/>
                <a:gd name="T9" fmla="*/ 229 h 487"/>
                <a:gd name="T10" fmla="*/ 235 w 943"/>
                <a:gd name="T11" fmla="*/ 339 h 487"/>
                <a:gd name="T12" fmla="*/ 175 w 943"/>
                <a:gd name="T13" fmla="*/ 398 h 487"/>
                <a:gd name="T14" fmla="*/ 385 w 943"/>
                <a:gd name="T15" fmla="*/ 241 h 487"/>
                <a:gd name="T16" fmla="*/ 522 w 943"/>
                <a:gd name="T17" fmla="*/ 75 h 487"/>
                <a:gd name="T18" fmla="*/ 527 w 943"/>
                <a:gd name="T19" fmla="*/ 71 h 487"/>
                <a:gd name="T20" fmla="*/ 768 w 943"/>
                <a:gd name="T21" fmla="*/ 28 h 487"/>
                <a:gd name="T22" fmla="*/ 927 w 943"/>
                <a:gd name="T23" fmla="*/ 193 h 487"/>
                <a:gd name="T24" fmla="*/ 931 w 943"/>
                <a:gd name="T25" fmla="*/ 211 h 487"/>
                <a:gd name="T26" fmla="*/ 889 w 943"/>
                <a:gd name="T27" fmla="*/ 383 h 487"/>
                <a:gd name="T28" fmla="*/ 681 w 943"/>
                <a:gd name="T29" fmla="*/ 470 h 487"/>
                <a:gd name="T30" fmla="*/ 542 w 943"/>
                <a:gd name="T31" fmla="*/ 325 h 487"/>
                <a:gd name="T32" fmla="*/ 570 w 943"/>
                <a:gd name="T33" fmla="*/ 206 h 487"/>
                <a:gd name="T34" fmla="*/ 718 w 943"/>
                <a:gd name="T35" fmla="*/ 145 h 487"/>
                <a:gd name="T36" fmla="*/ 818 w 943"/>
                <a:gd name="T37" fmla="*/ 248 h 487"/>
                <a:gd name="T38" fmla="*/ 729 w 943"/>
                <a:gd name="T39" fmla="*/ 380 h 487"/>
                <a:gd name="T40" fmla="*/ 684 w 943"/>
                <a:gd name="T41" fmla="*/ 350 h 487"/>
                <a:gd name="T42" fmla="*/ 714 w 943"/>
                <a:gd name="T43" fmla="*/ 305 h 487"/>
                <a:gd name="T44" fmla="*/ 743 w 943"/>
                <a:gd name="T45" fmla="*/ 262 h 487"/>
                <a:gd name="T46" fmla="*/ 701 w 943"/>
                <a:gd name="T47" fmla="*/ 219 h 487"/>
                <a:gd name="T48" fmla="*/ 631 w 943"/>
                <a:gd name="T49" fmla="*/ 252 h 487"/>
                <a:gd name="T50" fmla="*/ 617 w 943"/>
                <a:gd name="T51" fmla="*/ 311 h 487"/>
                <a:gd name="T52" fmla="*/ 698 w 943"/>
                <a:gd name="T53" fmla="*/ 395 h 487"/>
                <a:gd name="T54" fmla="*/ 829 w 943"/>
                <a:gd name="T55" fmla="*/ 337 h 487"/>
                <a:gd name="T56" fmla="*/ 856 w 943"/>
                <a:gd name="T57" fmla="*/ 226 h 487"/>
                <a:gd name="T58" fmla="*/ 853 w 943"/>
                <a:gd name="T59" fmla="*/ 213 h 487"/>
                <a:gd name="T60" fmla="*/ 744 w 943"/>
                <a:gd name="T61" fmla="*/ 100 h 487"/>
                <a:gd name="T62" fmla="*/ 575 w 943"/>
                <a:gd name="T63" fmla="*/ 131 h 487"/>
                <a:gd name="T64" fmla="*/ 569 w 943"/>
                <a:gd name="T65" fmla="*/ 135 h 487"/>
                <a:gd name="T66" fmla="*/ 451 w 943"/>
                <a:gd name="T67" fmla="*/ 278 h 487"/>
                <a:gd name="T68" fmla="*/ 165 w 943"/>
                <a:gd name="T69" fmla="*/ 475 h 487"/>
                <a:gd name="T70" fmla="*/ 154 w 943"/>
                <a:gd name="T71" fmla="*/ 475 h 487"/>
                <a:gd name="T72" fmla="*/ 130 w 943"/>
                <a:gd name="T73" fmla="*/ 275 h 487"/>
                <a:gd name="T74" fmla="*/ 128 w 943"/>
                <a:gd name="T75" fmla="*/ 275 h 487"/>
                <a:gd name="T76" fmla="*/ 81 w 943"/>
                <a:gd name="T77" fmla="*/ 330 h 487"/>
                <a:gd name="T78" fmla="*/ 107 w 943"/>
                <a:gd name="T79" fmla="*/ 381 h 487"/>
                <a:gd name="T80" fmla="*/ 123 w 943"/>
                <a:gd name="T81" fmla="*/ 391 h 487"/>
                <a:gd name="T82" fmla="*/ 112 w 943"/>
                <a:gd name="T83" fmla="*/ 367 h 487"/>
                <a:gd name="T84" fmla="*/ 147 w 943"/>
                <a:gd name="T85" fmla="*/ 326 h 487"/>
                <a:gd name="T86" fmla="*/ 163 w 943"/>
                <a:gd name="T87" fmla="*/ 314 h 487"/>
                <a:gd name="T88" fmla="*/ 152 w 943"/>
                <a:gd name="T89" fmla="*/ 284 h 487"/>
                <a:gd name="T90" fmla="*/ 130 w 943"/>
                <a:gd name="T91" fmla="*/ 275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43" h="487">
                  <a:moveTo>
                    <a:pt x="154" y="475"/>
                  </a:moveTo>
                  <a:cubicBezTo>
                    <a:pt x="119" y="475"/>
                    <a:pt x="85" y="462"/>
                    <a:pt x="57" y="439"/>
                  </a:cubicBezTo>
                  <a:cubicBezTo>
                    <a:pt x="27" y="413"/>
                    <a:pt x="8" y="376"/>
                    <a:pt x="5" y="336"/>
                  </a:cubicBezTo>
                  <a:cubicBezTo>
                    <a:pt x="0" y="267"/>
                    <a:pt x="52" y="205"/>
                    <a:pt x="121" y="199"/>
                  </a:cubicBezTo>
                  <a:cubicBezTo>
                    <a:pt x="152" y="196"/>
                    <a:pt x="183" y="207"/>
                    <a:pt x="205" y="229"/>
                  </a:cubicBezTo>
                  <a:cubicBezTo>
                    <a:pt x="237" y="260"/>
                    <a:pt x="249" y="302"/>
                    <a:pt x="235" y="339"/>
                  </a:cubicBezTo>
                  <a:cubicBezTo>
                    <a:pt x="225" y="367"/>
                    <a:pt x="203" y="389"/>
                    <a:pt x="175" y="398"/>
                  </a:cubicBezTo>
                  <a:cubicBezTo>
                    <a:pt x="208" y="395"/>
                    <a:pt x="310" y="375"/>
                    <a:pt x="385" y="241"/>
                  </a:cubicBezTo>
                  <a:cubicBezTo>
                    <a:pt x="424" y="173"/>
                    <a:pt x="475" y="111"/>
                    <a:pt x="522" y="75"/>
                  </a:cubicBezTo>
                  <a:cubicBezTo>
                    <a:pt x="527" y="71"/>
                    <a:pt x="527" y="71"/>
                    <a:pt x="527" y="71"/>
                  </a:cubicBezTo>
                  <a:cubicBezTo>
                    <a:pt x="594" y="17"/>
                    <a:pt x="684" y="0"/>
                    <a:pt x="768" y="28"/>
                  </a:cubicBezTo>
                  <a:cubicBezTo>
                    <a:pt x="847" y="54"/>
                    <a:pt x="905" y="114"/>
                    <a:pt x="927" y="193"/>
                  </a:cubicBezTo>
                  <a:cubicBezTo>
                    <a:pt x="928" y="199"/>
                    <a:pt x="930" y="205"/>
                    <a:pt x="931" y="211"/>
                  </a:cubicBezTo>
                  <a:cubicBezTo>
                    <a:pt x="943" y="271"/>
                    <a:pt x="927" y="333"/>
                    <a:pt x="889" y="383"/>
                  </a:cubicBezTo>
                  <a:cubicBezTo>
                    <a:pt x="835" y="455"/>
                    <a:pt x="757" y="487"/>
                    <a:pt x="681" y="470"/>
                  </a:cubicBezTo>
                  <a:cubicBezTo>
                    <a:pt x="610" y="453"/>
                    <a:pt x="556" y="397"/>
                    <a:pt x="542" y="325"/>
                  </a:cubicBezTo>
                  <a:cubicBezTo>
                    <a:pt x="534" y="284"/>
                    <a:pt x="544" y="241"/>
                    <a:pt x="570" y="206"/>
                  </a:cubicBezTo>
                  <a:cubicBezTo>
                    <a:pt x="608" y="155"/>
                    <a:pt x="664" y="132"/>
                    <a:pt x="718" y="145"/>
                  </a:cubicBezTo>
                  <a:cubicBezTo>
                    <a:pt x="769" y="156"/>
                    <a:pt x="808" y="197"/>
                    <a:pt x="818" y="248"/>
                  </a:cubicBezTo>
                  <a:cubicBezTo>
                    <a:pt x="830" y="309"/>
                    <a:pt x="790" y="368"/>
                    <a:pt x="729" y="380"/>
                  </a:cubicBezTo>
                  <a:cubicBezTo>
                    <a:pt x="708" y="384"/>
                    <a:pt x="688" y="371"/>
                    <a:pt x="684" y="350"/>
                  </a:cubicBezTo>
                  <a:cubicBezTo>
                    <a:pt x="680" y="329"/>
                    <a:pt x="694" y="309"/>
                    <a:pt x="714" y="305"/>
                  </a:cubicBezTo>
                  <a:cubicBezTo>
                    <a:pt x="734" y="301"/>
                    <a:pt x="747" y="282"/>
                    <a:pt x="743" y="262"/>
                  </a:cubicBezTo>
                  <a:cubicBezTo>
                    <a:pt x="739" y="241"/>
                    <a:pt x="723" y="224"/>
                    <a:pt x="701" y="219"/>
                  </a:cubicBezTo>
                  <a:cubicBezTo>
                    <a:pt x="677" y="213"/>
                    <a:pt x="651" y="225"/>
                    <a:pt x="631" y="252"/>
                  </a:cubicBezTo>
                  <a:cubicBezTo>
                    <a:pt x="618" y="270"/>
                    <a:pt x="613" y="291"/>
                    <a:pt x="617" y="311"/>
                  </a:cubicBezTo>
                  <a:cubicBezTo>
                    <a:pt x="625" y="353"/>
                    <a:pt x="657" y="386"/>
                    <a:pt x="698" y="395"/>
                  </a:cubicBezTo>
                  <a:cubicBezTo>
                    <a:pt x="745" y="406"/>
                    <a:pt x="792" y="385"/>
                    <a:pt x="829" y="337"/>
                  </a:cubicBezTo>
                  <a:cubicBezTo>
                    <a:pt x="854" y="304"/>
                    <a:pt x="864" y="265"/>
                    <a:pt x="856" y="226"/>
                  </a:cubicBezTo>
                  <a:cubicBezTo>
                    <a:pt x="855" y="222"/>
                    <a:pt x="854" y="218"/>
                    <a:pt x="853" y="213"/>
                  </a:cubicBezTo>
                  <a:cubicBezTo>
                    <a:pt x="838" y="159"/>
                    <a:pt x="799" y="118"/>
                    <a:pt x="744" y="100"/>
                  </a:cubicBezTo>
                  <a:cubicBezTo>
                    <a:pt x="685" y="81"/>
                    <a:pt x="622" y="93"/>
                    <a:pt x="575" y="131"/>
                  </a:cubicBezTo>
                  <a:cubicBezTo>
                    <a:pt x="569" y="135"/>
                    <a:pt x="569" y="135"/>
                    <a:pt x="569" y="135"/>
                  </a:cubicBezTo>
                  <a:cubicBezTo>
                    <a:pt x="530" y="165"/>
                    <a:pt x="485" y="220"/>
                    <a:pt x="451" y="278"/>
                  </a:cubicBezTo>
                  <a:cubicBezTo>
                    <a:pt x="345" y="468"/>
                    <a:pt x="187" y="474"/>
                    <a:pt x="165" y="475"/>
                  </a:cubicBezTo>
                  <a:cubicBezTo>
                    <a:pt x="161" y="475"/>
                    <a:pt x="158" y="475"/>
                    <a:pt x="154" y="475"/>
                  </a:cubicBezTo>
                  <a:close/>
                  <a:moveTo>
                    <a:pt x="130" y="275"/>
                  </a:moveTo>
                  <a:cubicBezTo>
                    <a:pt x="129" y="275"/>
                    <a:pt x="129" y="275"/>
                    <a:pt x="128" y="275"/>
                  </a:cubicBezTo>
                  <a:cubicBezTo>
                    <a:pt x="100" y="277"/>
                    <a:pt x="79" y="302"/>
                    <a:pt x="81" y="330"/>
                  </a:cubicBezTo>
                  <a:cubicBezTo>
                    <a:pt x="83" y="350"/>
                    <a:pt x="92" y="368"/>
                    <a:pt x="107" y="381"/>
                  </a:cubicBezTo>
                  <a:cubicBezTo>
                    <a:pt x="112" y="385"/>
                    <a:pt x="117" y="388"/>
                    <a:pt x="123" y="391"/>
                  </a:cubicBezTo>
                  <a:cubicBezTo>
                    <a:pt x="116" y="385"/>
                    <a:pt x="112" y="377"/>
                    <a:pt x="112" y="367"/>
                  </a:cubicBezTo>
                  <a:cubicBezTo>
                    <a:pt x="110" y="346"/>
                    <a:pt x="126" y="328"/>
                    <a:pt x="147" y="326"/>
                  </a:cubicBezTo>
                  <a:cubicBezTo>
                    <a:pt x="154" y="326"/>
                    <a:pt x="161" y="321"/>
                    <a:pt x="163" y="314"/>
                  </a:cubicBezTo>
                  <a:cubicBezTo>
                    <a:pt x="167" y="305"/>
                    <a:pt x="163" y="294"/>
                    <a:pt x="152" y="284"/>
                  </a:cubicBezTo>
                  <a:cubicBezTo>
                    <a:pt x="146" y="278"/>
                    <a:pt x="138" y="275"/>
                    <a:pt x="130" y="27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9DD1CF37-9C79-1D03-90DE-89DA4873EF78}"/>
                </a:ext>
              </a:extLst>
            </p:cNvPr>
            <p:cNvGrpSpPr/>
            <p:nvPr/>
          </p:nvGrpSpPr>
          <p:grpSpPr>
            <a:xfrm>
              <a:off x="2682119" y="2305645"/>
              <a:ext cx="1657149" cy="82613"/>
              <a:chOff x="2682119" y="2305645"/>
              <a:chExt cx="1657149" cy="82613"/>
            </a:xfrm>
          </p:grpSpPr>
          <p:sp>
            <p:nvSpPr>
              <p:cNvPr id="27" name="Freeform 58">
                <a:extLst>
                  <a:ext uri="{FF2B5EF4-FFF2-40B4-BE49-F238E27FC236}">
                    <a16:creationId xmlns:a16="http://schemas.microsoft.com/office/drawing/2014/main" id="{88F7158C-C6DB-08CF-BF0A-BB073AD36398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 flipH="1" flipV="1">
                <a:off x="3246021" y="2305645"/>
                <a:ext cx="271741" cy="74128"/>
              </a:xfrm>
              <a:custGeom>
                <a:avLst/>
                <a:gdLst>
                  <a:gd name="T0" fmla="*/ 475 w 1820"/>
                  <a:gd name="T1" fmla="*/ 873 h 873"/>
                  <a:gd name="T2" fmla="*/ 325 w 1820"/>
                  <a:gd name="T3" fmla="*/ 849 h 873"/>
                  <a:gd name="T4" fmla="*/ 30 w 1820"/>
                  <a:gd name="T5" fmla="*/ 542 h 873"/>
                  <a:gd name="T6" fmla="*/ 22 w 1820"/>
                  <a:gd name="T7" fmla="*/ 507 h 873"/>
                  <a:gd name="T8" fmla="*/ 99 w 1820"/>
                  <a:gd name="T9" fmla="*/ 192 h 873"/>
                  <a:gd name="T10" fmla="*/ 479 w 1820"/>
                  <a:gd name="T11" fmla="*/ 33 h 873"/>
                  <a:gd name="T12" fmla="*/ 729 w 1820"/>
                  <a:gd name="T13" fmla="*/ 293 h 873"/>
                  <a:gd name="T14" fmla="*/ 679 w 1820"/>
                  <a:gd name="T15" fmla="*/ 502 h 873"/>
                  <a:gd name="T16" fmla="*/ 421 w 1820"/>
                  <a:gd name="T17" fmla="*/ 612 h 873"/>
                  <a:gd name="T18" fmla="*/ 249 w 1820"/>
                  <a:gd name="T19" fmla="*/ 434 h 873"/>
                  <a:gd name="T20" fmla="*/ 398 w 1820"/>
                  <a:gd name="T21" fmla="*/ 213 h 873"/>
                  <a:gd name="T22" fmla="*/ 443 w 1820"/>
                  <a:gd name="T23" fmla="*/ 243 h 873"/>
                  <a:gd name="T24" fmla="*/ 413 w 1820"/>
                  <a:gd name="T25" fmla="*/ 288 h 873"/>
                  <a:gd name="T26" fmla="*/ 324 w 1820"/>
                  <a:gd name="T27" fmla="*/ 420 h 873"/>
                  <a:gd name="T28" fmla="*/ 438 w 1820"/>
                  <a:gd name="T29" fmla="*/ 538 h 873"/>
                  <a:gd name="T30" fmla="*/ 618 w 1820"/>
                  <a:gd name="T31" fmla="*/ 456 h 873"/>
                  <a:gd name="T32" fmla="*/ 654 w 1820"/>
                  <a:gd name="T33" fmla="*/ 307 h 873"/>
                  <a:gd name="T34" fmla="*/ 462 w 1820"/>
                  <a:gd name="T35" fmla="*/ 107 h 873"/>
                  <a:gd name="T36" fmla="*/ 159 w 1820"/>
                  <a:gd name="T37" fmla="*/ 238 h 873"/>
                  <a:gd name="T38" fmla="*/ 97 w 1820"/>
                  <a:gd name="T39" fmla="*/ 493 h 873"/>
                  <a:gd name="T40" fmla="*/ 104 w 1820"/>
                  <a:gd name="T41" fmla="*/ 522 h 873"/>
                  <a:gd name="T42" fmla="*/ 349 w 1820"/>
                  <a:gd name="T43" fmla="*/ 776 h 873"/>
                  <a:gd name="T44" fmla="*/ 726 w 1820"/>
                  <a:gd name="T45" fmla="*/ 708 h 873"/>
                  <a:gd name="T46" fmla="*/ 737 w 1820"/>
                  <a:gd name="T47" fmla="*/ 699 h 873"/>
                  <a:gd name="T48" fmla="*/ 984 w 1820"/>
                  <a:gd name="T49" fmla="*/ 399 h 873"/>
                  <a:gd name="T50" fmla="*/ 1529 w 1820"/>
                  <a:gd name="T51" fmla="*/ 24 h 873"/>
                  <a:gd name="T52" fmla="*/ 1719 w 1820"/>
                  <a:gd name="T53" fmla="*/ 87 h 873"/>
                  <a:gd name="T54" fmla="*/ 1810 w 1820"/>
                  <a:gd name="T55" fmla="*/ 267 h 873"/>
                  <a:gd name="T56" fmla="*/ 1612 w 1820"/>
                  <a:gd name="T57" fmla="*/ 502 h 873"/>
                  <a:gd name="T58" fmla="*/ 1473 w 1820"/>
                  <a:gd name="T59" fmla="*/ 452 h 873"/>
                  <a:gd name="T60" fmla="*/ 1422 w 1820"/>
                  <a:gd name="T61" fmla="*/ 270 h 873"/>
                  <a:gd name="T62" fmla="*/ 1555 w 1820"/>
                  <a:gd name="T63" fmla="*/ 169 h 873"/>
                  <a:gd name="T64" fmla="*/ 1596 w 1820"/>
                  <a:gd name="T65" fmla="*/ 204 h 873"/>
                  <a:gd name="T66" fmla="*/ 1561 w 1820"/>
                  <a:gd name="T67" fmla="*/ 245 h 873"/>
                  <a:gd name="T68" fmla="*/ 1494 w 1820"/>
                  <a:gd name="T69" fmla="*/ 296 h 873"/>
                  <a:gd name="T70" fmla="*/ 1526 w 1820"/>
                  <a:gd name="T71" fmla="*/ 397 h 873"/>
                  <a:gd name="T72" fmla="*/ 1605 w 1820"/>
                  <a:gd name="T73" fmla="*/ 426 h 873"/>
                  <a:gd name="T74" fmla="*/ 1734 w 1820"/>
                  <a:gd name="T75" fmla="*/ 273 h 873"/>
                  <a:gd name="T76" fmla="*/ 1669 w 1820"/>
                  <a:gd name="T77" fmla="*/ 144 h 873"/>
                  <a:gd name="T78" fmla="*/ 1533 w 1820"/>
                  <a:gd name="T79" fmla="*/ 100 h 873"/>
                  <a:gd name="T80" fmla="*/ 1528 w 1820"/>
                  <a:gd name="T81" fmla="*/ 100 h 873"/>
                  <a:gd name="T82" fmla="*/ 1050 w 1820"/>
                  <a:gd name="T83" fmla="*/ 437 h 873"/>
                  <a:gd name="T84" fmla="*/ 784 w 1820"/>
                  <a:gd name="T85" fmla="*/ 759 h 873"/>
                  <a:gd name="T86" fmla="*/ 774 w 1820"/>
                  <a:gd name="T87" fmla="*/ 767 h 873"/>
                  <a:gd name="T88" fmla="*/ 475 w 1820"/>
                  <a:gd name="T89" fmla="*/ 873 h 8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820" h="873">
                    <a:moveTo>
                      <a:pt x="475" y="873"/>
                    </a:moveTo>
                    <a:cubicBezTo>
                      <a:pt x="425" y="873"/>
                      <a:pt x="374" y="865"/>
                      <a:pt x="325" y="849"/>
                    </a:cubicBezTo>
                    <a:cubicBezTo>
                      <a:pt x="177" y="800"/>
                      <a:pt x="70" y="688"/>
                      <a:pt x="30" y="542"/>
                    </a:cubicBezTo>
                    <a:cubicBezTo>
                      <a:pt x="27" y="530"/>
                      <a:pt x="24" y="519"/>
                      <a:pt x="22" y="507"/>
                    </a:cubicBezTo>
                    <a:cubicBezTo>
                      <a:pt x="0" y="397"/>
                      <a:pt x="28" y="285"/>
                      <a:pt x="99" y="192"/>
                    </a:cubicBezTo>
                    <a:cubicBezTo>
                      <a:pt x="199" y="60"/>
                      <a:pt x="341" y="0"/>
                      <a:pt x="479" y="33"/>
                    </a:cubicBezTo>
                    <a:cubicBezTo>
                      <a:pt x="606" y="62"/>
                      <a:pt x="704" y="164"/>
                      <a:pt x="729" y="293"/>
                    </a:cubicBezTo>
                    <a:cubicBezTo>
                      <a:pt x="743" y="365"/>
                      <a:pt x="725" y="441"/>
                      <a:pt x="679" y="502"/>
                    </a:cubicBezTo>
                    <a:cubicBezTo>
                      <a:pt x="612" y="593"/>
                      <a:pt x="515" y="634"/>
                      <a:pt x="421" y="612"/>
                    </a:cubicBezTo>
                    <a:cubicBezTo>
                      <a:pt x="334" y="592"/>
                      <a:pt x="266" y="522"/>
                      <a:pt x="249" y="434"/>
                    </a:cubicBezTo>
                    <a:cubicBezTo>
                      <a:pt x="230" y="332"/>
                      <a:pt x="296" y="233"/>
                      <a:pt x="398" y="213"/>
                    </a:cubicBezTo>
                    <a:cubicBezTo>
                      <a:pt x="419" y="209"/>
                      <a:pt x="439" y="223"/>
                      <a:pt x="443" y="243"/>
                    </a:cubicBezTo>
                    <a:cubicBezTo>
                      <a:pt x="447" y="264"/>
                      <a:pt x="433" y="284"/>
                      <a:pt x="413" y="288"/>
                    </a:cubicBezTo>
                    <a:cubicBezTo>
                      <a:pt x="352" y="300"/>
                      <a:pt x="313" y="359"/>
                      <a:pt x="324" y="420"/>
                    </a:cubicBezTo>
                    <a:cubicBezTo>
                      <a:pt x="336" y="478"/>
                      <a:pt x="380" y="525"/>
                      <a:pt x="438" y="538"/>
                    </a:cubicBezTo>
                    <a:cubicBezTo>
                      <a:pt x="503" y="552"/>
                      <a:pt x="569" y="523"/>
                      <a:pt x="618" y="456"/>
                    </a:cubicBezTo>
                    <a:cubicBezTo>
                      <a:pt x="651" y="413"/>
                      <a:pt x="664" y="358"/>
                      <a:pt x="654" y="307"/>
                    </a:cubicBezTo>
                    <a:cubicBezTo>
                      <a:pt x="635" y="208"/>
                      <a:pt x="560" y="130"/>
                      <a:pt x="462" y="107"/>
                    </a:cubicBezTo>
                    <a:cubicBezTo>
                      <a:pt x="352" y="81"/>
                      <a:pt x="242" y="129"/>
                      <a:pt x="159" y="238"/>
                    </a:cubicBezTo>
                    <a:cubicBezTo>
                      <a:pt x="102" y="314"/>
                      <a:pt x="80" y="404"/>
                      <a:pt x="97" y="493"/>
                    </a:cubicBezTo>
                    <a:cubicBezTo>
                      <a:pt x="99" y="502"/>
                      <a:pt x="101" y="512"/>
                      <a:pt x="104" y="522"/>
                    </a:cubicBezTo>
                    <a:cubicBezTo>
                      <a:pt x="136" y="643"/>
                      <a:pt x="226" y="736"/>
                      <a:pt x="349" y="776"/>
                    </a:cubicBezTo>
                    <a:cubicBezTo>
                      <a:pt x="479" y="819"/>
                      <a:pt x="620" y="793"/>
                      <a:pt x="726" y="708"/>
                    </a:cubicBezTo>
                    <a:cubicBezTo>
                      <a:pt x="737" y="699"/>
                      <a:pt x="737" y="699"/>
                      <a:pt x="737" y="699"/>
                    </a:cubicBezTo>
                    <a:cubicBezTo>
                      <a:pt x="820" y="636"/>
                      <a:pt x="914" y="522"/>
                      <a:pt x="984" y="399"/>
                    </a:cubicBezTo>
                    <a:cubicBezTo>
                      <a:pt x="1192" y="28"/>
                      <a:pt x="1497" y="24"/>
                      <a:pt x="1529" y="24"/>
                    </a:cubicBezTo>
                    <a:cubicBezTo>
                      <a:pt x="1599" y="19"/>
                      <a:pt x="1666" y="41"/>
                      <a:pt x="1719" y="87"/>
                    </a:cubicBezTo>
                    <a:cubicBezTo>
                      <a:pt x="1772" y="132"/>
                      <a:pt x="1805" y="196"/>
                      <a:pt x="1810" y="267"/>
                    </a:cubicBezTo>
                    <a:cubicBezTo>
                      <a:pt x="1820" y="386"/>
                      <a:pt x="1731" y="492"/>
                      <a:pt x="1612" y="502"/>
                    </a:cubicBezTo>
                    <a:cubicBezTo>
                      <a:pt x="1562" y="507"/>
                      <a:pt x="1510" y="488"/>
                      <a:pt x="1473" y="452"/>
                    </a:cubicBezTo>
                    <a:cubicBezTo>
                      <a:pt x="1419" y="400"/>
                      <a:pt x="1400" y="332"/>
                      <a:pt x="1422" y="270"/>
                    </a:cubicBezTo>
                    <a:cubicBezTo>
                      <a:pt x="1443" y="214"/>
                      <a:pt x="1495" y="174"/>
                      <a:pt x="1555" y="169"/>
                    </a:cubicBezTo>
                    <a:cubicBezTo>
                      <a:pt x="1575" y="167"/>
                      <a:pt x="1594" y="183"/>
                      <a:pt x="1596" y="204"/>
                    </a:cubicBezTo>
                    <a:cubicBezTo>
                      <a:pt x="1597" y="225"/>
                      <a:pt x="1582" y="243"/>
                      <a:pt x="1561" y="245"/>
                    </a:cubicBezTo>
                    <a:cubicBezTo>
                      <a:pt x="1531" y="247"/>
                      <a:pt x="1504" y="267"/>
                      <a:pt x="1494" y="296"/>
                    </a:cubicBezTo>
                    <a:cubicBezTo>
                      <a:pt x="1482" y="329"/>
                      <a:pt x="1494" y="366"/>
                      <a:pt x="1526" y="397"/>
                    </a:cubicBezTo>
                    <a:cubicBezTo>
                      <a:pt x="1548" y="418"/>
                      <a:pt x="1578" y="429"/>
                      <a:pt x="1605" y="426"/>
                    </a:cubicBezTo>
                    <a:cubicBezTo>
                      <a:pt x="1682" y="420"/>
                      <a:pt x="1740" y="351"/>
                      <a:pt x="1734" y="273"/>
                    </a:cubicBezTo>
                    <a:cubicBezTo>
                      <a:pt x="1730" y="223"/>
                      <a:pt x="1707" y="177"/>
                      <a:pt x="1669" y="144"/>
                    </a:cubicBezTo>
                    <a:cubicBezTo>
                      <a:pt x="1631" y="112"/>
                      <a:pt x="1583" y="96"/>
                      <a:pt x="1533" y="100"/>
                    </a:cubicBezTo>
                    <a:cubicBezTo>
                      <a:pt x="1531" y="100"/>
                      <a:pt x="1530" y="100"/>
                      <a:pt x="1528" y="100"/>
                    </a:cubicBezTo>
                    <a:cubicBezTo>
                      <a:pt x="1516" y="100"/>
                      <a:pt x="1242" y="94"/>
                      <a:pt x="1050" y="437"/>
                    </a:cubicBezTo>
                    <a:cubicBezTo>
                      <a:pt x="974" y="570"/>
                      <a:pt x="875" y="690"/>
                      <a:pt x="784" y="759"/>
                    </a:cubicBezTo>
                    <a:cubicBezTo>
                      <a:pt x="774" y="767"/>
                      <a:pt x="774" y="767"/>
                      <a:pt x="774" y="767"/>
                    </a:cubicBezTo>
                    <a:cubicBezTo>
                      <a:pt x="688" y="836"/>
                      <a:pt x="583" y="873"/>
                      <a:pt x="475" y="87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28" name="Freeform 59">
                <a:extLst>
                  <a:ext uri="{FF2B5EF4-FFF2-40B4-BE49-F238E27FC236}">
                    <a16:creationId xmlns:a16="http://schemas.microsoft.com/office/drawing/2014/main" id="{DD622FB3-1EB4-61F0-2A6D-1B8C2CD1A31E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 flipH="1" flipV="1">
                <a:off x="3503625" y="2305645"/>
                <a:ext cx="271741" cy="74128"/>
              </a:xfrm>
              <a:custGeom>
                <a:avLst/>
                <a:gdLst>
                  <a:gd name="T0" fmla="*/ 1345 w 1819"/>
                  <a:gd name="T1" fmla="*/ 873 h 873"/>
                  <a:gd name="T2" fmla="*/ 1046 w 1819"/>
                  <a:gd name="T3" fmla="*/ 767 h 873"/>
                  <a:gd name="T4" fmla="*/ 1035 w 1819"/>
                  <a:gd name="T5" fmla="*/ 758 h 873"/>
                  <a:gd name="T6" fmla="*/ 770 w 1819"/>
                  <a:gd name="T7" fmla="*/ 437 h 873"/>
                  <a:gd name="T8" fmla="*/ 291 w 1819"/>
                  <a:gd name="T9" fmla="*/ 100 h 873"/>
                  <a:gd name="T10" fmla="*/ 287 w 1819"/>
                  <a:gd name="T11" fmla="*/ 100 h 873"/>
                  <a:gd name="T12" fmla="*/ 151 w 1819"/>
                  <a:gd name="T13" fmla="*/ 144 h 873"/>
                  <a:gd name="T14" fmla="*/ 85 w 1819"/>
                  <a:gd name="T15" fmla="*/ 273 h 873"/>
                  <a:gd name="T16" fmla="*/ 215 w 1819"/>
                  <a:gd name="T17" fmla="*/ 426 h 873"/>
                  <a:gd name="T18" fmla="*/ 294 w 1819"/>
                  <a:gd name="T19" fmla="*/ 397 h 873"/>
                  <a:gd name="T20" fmla="*/ 326 w 1819"/>
                  <a:gd name="T21" fmla="*/ 296 h 873"/>
                  <a:gd name="T22" fmla="*/ 259 w 1819"/>
                  <a:gd name="T23" fmla="*/ 245 h 873"/>
                  <a:gd name="T24" fmla="*/ 224 w 1819"/>
                  <a:gd name="T25" fmla="*/ 204 h 873"/>
                  <a:gd name="T26" fmla="*/ 265 w 1819"/>
                  <a:gd name="T27" fmla="*/ 169 h 873"/>
                  <a:gd name="T28" fmla="*/ 397 w 1819"/>
                  <a:gd name="T29" fmla="*/ 270 h 873"/>
                  <a:gd name="T30" fmla="*/ 347 w 1819"/>
                  <a:gd name="T31" fmla="*/ 452 h 873"/>
                  <a:gd name="T32" fmla="*/ 208 w 1819"/>
                  <a:gd name="T33" fmla="*/ 502 h 873"/>
                  <a:gd name="T34" fmla="*/ 9 w 1819"/>
                  <a:gd name="T35" fmla="*/ 267 h 873"/>
                  <a:gd name="T36" fmla="*/ 101 w 1819"/>
                  <a:gd name="T37" fmla="*/ 87 h 873"/>
                  <a:gd name="T38" fmla="*/ 291 w 1819"/>
                  <a:gd name="T39" fmla="*/ 24 h 873"/>
                  <a:gd name="T40" fmla="*/ 836 w 1819"/>
                  <a:gd name="T41" fmla="*/ 400 h 873"/>
                  <a:gd name="T42" fmla="*/ 1082 w 1819"/>
                  <a:gd name="T43" fmla="*/ 698 h 873"/>
                  <a:gd name="T44" fmla="*/ 1094 w 1819"/>
                  <a:gd name="T45" fmla="*/ 708 h 873"/>
                  <a:gd name="T46" fmla="*/ 1471 w 1819"/>
                  <a:gd name="T47" fmla="*/ 776 h 873"/>
                  <a:gd name="T48" fmla="*/ 1716 w 1819"/>
                  <a:gd name="T49" fmla="*/ 522 h 873"/>
                  <a:gd name="T50" fmla="*/ 1723 w 1819"/>
                  <a:gd name="T51" fmla="*/ 493 h 873"/>
                  <a:gd name="T52" fmla="*/ 1660 w 1819"/>
                  <a:gd name="T53" fmla="*/ 238 h 873"/>
                  <a:gd name="T54" fmla="*/ 1358 w 1819"/>
                  <a:gd name="T55" fmla="*/ 107 h 873"/>
                  <a:gd name="T56" fmla="*/ 1165 w 1819"/>
                  <a:gd name="T57" fmla="*/ 307 h 873"/>
                  <a:gd name="T58" fmla="*/ 1201 w 1819"/>
                  <a:gd name="T59" fmla="*/ 456 h 873"/>
                  <a:gd name="T60" fmla="*/ 1382 w 1819"/>
                  <a:gd name="T61" fmla="*/ 538 h 873"/>
                  <a:gd name="T62" fmla="*/ 1496 w 1819"/>
                  <a:gd name="T63" fmla="*/ 420 h 873"/>
                  <a:gd name="T64" fmla="*/ 1407 w 1819"/>
                  <a:gd name="T65" fmla="*/ 288 h 873"/>
                  <a:gd name="T66" fmla="*/ 1377 w 1819"/>
                  <a:gd name="T67" fmla="*/ 243 h 873"/>
                  <a:gd name="T68" fmla="*/ 1422 w 1819"/>
                  <a:gd name="T69" fmla="*/ 213 h 873"/>
                  <a:gd name="T70" fmla="*/ 1570 w 1819"/>
                  <a:gd name="T71" fmla="*/ 434 h 873"/>
                  <a:gd name="T72" fmla="*/ 1399 w 1819"/>
                  <a:gd name="T73" fmla="*/ 612 h 873"/>
                  <a:gd name="T74" fmla="*/ 1140 w 1819"/>
                  <a:gd name="T75" fmla="*/ 502 h 873"/>
                  <a:gd name="T76" fmla="*/ 1091 w 1819"/>
                  <a:gd name="T77" fmla="*/ 293 h 873"/>
                  <a:gd name="T78" fmla="*/ 1341 w 1819"/>
                  <a:gd name="T79" fmla="*/ 33 h 873"/>
                  <a:gd name="T80" fmla="*/ 1721 w 1819"/>
                  <a:gd name="T81" fmla="*/ 192 h 873"/>
                  <a:gd name="T82" fmla="*/ 1798 w 1819"/>
                  <a:gd name="T83" fmla="*/ 507 h 873"/>
                  <a:gd name="T84" fmla="*/ 1790 w 1819"/>
                  <a:gd name="T85" fmla="*/ 542 h 873"/>
                  <a:gd name="T86" fmla="*/ 1495 w 1819"/>
                  <a:gd name="T87" fmla="*/ 849 h 873"/>
                  <a:gd name="T88" fmla="*/ 1345 w 1819"/>
                  <a:gd name="T89" fmla="*/ 873 h 8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819" h="873">
                    <a:moveTo>
                      <a:pt x="1345" y="873"/>
                    </a:moveTo>
                    <a:cubicBezTo>
                      <a:pt x="1237" y="873"/>
                      <a:pt x="1132" y="836"/>
                      <a:pt x="1046" y="767"/>
                    </a:cubicBezTo>
                    <a:cubicBezTo>
                      <a:pt x="1035" y="758"/>
                      <a:pt x="1035" y="758"/>
                      <a:pt x="1035" y="758"/>
                    </a:cubicBezTo>
                    <a:cubicBezTo>
                      <a:pt x="945" y="690"/>
                      <a:pt x="846" y="570"/>
                      <a:pt x="770" y="437"/>
                    </a:cubicBezTo>
                    <a:cubicBezTo>
                      <a:pt x="577" y="94"/>
                      <a:pt x="303" y="100"/>
                      <a:pt x="291" y="100"/>
                    </a:cubicBezTo>
                    <a:cubicBezTo>
                      <a:pt x="290" y="100"/>
                      <a:pt x="288" y="100"/>
                      <a:pt x="287" y="100"/>
                    </a:cubicBezTo>
                    <a:cubicBezTo>
                      <a:pt x="237" y="96"/>
                      <a:pt x="189" y="112"/>
                      <a:pt x="151" y="144"/>
                    </a:cubicBezTo>
                    <a:cubicBezTo>
                      <a:pt x="113" y="177"/>
                      <a:pt x="89" y="223"/>
                      <a:pt x="85" y="273"/>
                    </a:cubicBezTo>
                    <a:cubicBezTo>
                      <a:pt x="79" y="351"/>
                      <a:pt x="137" y="420"/>
                      <a:pt x="215" y="426"/>
                    </a:cubicBezTo>
                    <a:cubicBezTo>
                      <a:pt x="243" y="429"/>
                      <a:pt x="272" y="418"/>
                      <a:pt x="294" y="397"/>
                    </a:cubicBezTo>
                    <a:cubicBezTo>
                      <a:pt x="326" y="366"/>
                      <a:pt x="338" y="329"/>
                      <a:pt x="326" y="296"/>
                    </a:cubicBezTo>
                    <a:cubicBezTo>
                      <a:pt x="315" y="267"/>
                      <a:pt x="289" y="247"/>
                      <a:pt x="259" y="245"/>
                    </a:cubicBezTo>
                    <a:cubicBezTo>
                      <a:pt x="238" y="243"/>
                      <a:pt x="222" y="225"/>
                      <a:pt x="224" y="204"/>
                    </a:cubicBezTo>
                    <a:cubicBezTo>
                      <a:pt x="226" y="183"/>
                      <a:pt x="244" y="167"/>
                      <a:pt x="265" y="169"/>
                    </a:cubicBezTo>
                    <a:cubicBezTo>
                      <a:pt x="325" y="174"/>
                      <a:pt x="377" y="214"/>
                      <a:pt x="397" y="270"/>
                    </a:cubicBezTo>
                    <a:cubicBezTo>
                      <a:pt x="420" y="332"/>
                      <a:pt x="401" y="400"/>
                      <a:pt x="347" y="452"/>
                    </a:cubicBezTo>
                    <a:cubicBezTo>
                      <a:pt x="310" y="488"/>
                      <a:pt x="258" y="507"/>
                      <a:pt x="208" y="502"/>
                    </a:cubicBezTo>
                    <a:cubicBezTo>
                      <a:pt x="89" y="492"/>
                      <a:pt x="0" y="386"/>
                      <a:pt x="9" y="267"/>
                    </a:cubicBezTo>
                    <a:cubicBezTo>
                      <a:pt x="15" y="196"/>
                      <a:pt x="47" y="132"/>
                      <a:pt x="101" y="87"/>
                    </a:cubicBezTo>
                    <a:cubicBezTo>
                      <a:pt x="154" y="41"/>
                      <a:pt x="221" y="19"/>
                      <a:pt x="291" y="24"/>
                    </a:cubicBezTo>
                    <a:cubicBezTo>
                      <a:pt x="323" y="23"/>
                      <a:pt x="628" y="27"/>
                      <a:pt x="836" y="400"/>
                    </a:cubicBezTo>
                    <a:cubicBezTo>
                      <a:pt x="906" y="522"/>
                      <a:pt x="1000" y="636"/>
                      <a:pt x="1082" y="698"/>
                    </a:cubicBezTo>
                    <a:cubicBezTo>
                      <a:pt x="1094" y="708"/>
                      <a:pt x="1094" y="708"/>
                      <a:pt x="1094" y="708"/>
                    </a:cubicBezTo>
                    <a:cubicBezTo>
                      <a:pt x="1200" y="793"/>
                      <a:pt x="1341" y="819"/>
                      <a:pt x="1471" y="776"/>
                    </a:cubicBezTo>
                    <a:cubicBezTo>
                      <a:pt x="1594" y="736"/>
                      <a:pt x="1683" y="643"/>
                      <a:pt x="1716" y="522"/>
                    </a:cubicBezTo>
                    <a:cubicBezTo>
                      <a:pt x="1719" y="512"/>
                      <a:pt x="1721" y="502"/>
                      <a:pt x="1723" y="493"/>
                    </a:cubicBezTo>
                    <a:cubicBezTo>
                      <a:pt x="1740" y="404"/>
                      <a:pt x="1718" y="314"/>
                      <a:pt x="1660" y="238"/>
                    </a:cubicBezTo>
                    <a:cubicBezTo>
                      <a:pt x="1577" y="129"/>
                      <a:pt x="1467" y="81"/>
                      <a:pt x="1358" y="107"/>
                    </a:cubicBezTo>
                    <a:cubicBezTo>
                      <a:pt x="1260" y="130"/>
                      <a:pt x="1185" y="208"/>
                      <a:pt x="1165" y="307"/>
                    </a:cubicBezTo>
                    <a:cubicBezTo>
                      <a:pt x="1156" y="358"/>
                      <a:pt x="1169" y="413"/>
                      <a:pt x="1201" y="456"/>
                    </a:cubicBezTo>
                    <a:cubicBezTo>
                      <a:pt x="1251" y="523"/>
                      <a:pt x="1317" y="553"/>
                      <a:pt x="1382" y="538"/>
                    </a:cubicBezTo>
                    <a:cubicBezTo>
                      <a:pt x="1440" y="525"/>
                      <a:pt x="1484" y="478"/>
                      <a:pt x="1496" y="420"/>
                    </a:cubicBezTo>
                    <a:cubicBezTo>
                      <a:pt x="1507" y="359"/>
                      <a:pt x="1468" y="300"/>
                      <a:pt x="1407" y="288"/>
                    </a:cubicBezTo>
                    <a:cubicBezTo>
                      <a:pt x="1386" y="284"/>
                      <a:pt x="1373" y="264"/>
                      <a:pt x="1377" y="243"/>
                    </a:cubicBezTo>
                    <a:cubicBezTo>
                      <a:pt x="1381" y="223"/>
                      <a:pt x="1401" y="209"/>
                      <a:pt x="1422" y="213"/>
                    </a:cubicBezTo>
                    <a:cubicBezTo>
                      <a:pt x="1523" y="233"/>
                      <a:pt x="1590" y="332"/>
                      <a:pt x="1570" y="434"/>
                    </a:cubicBezTo>
                    <a:cubicBezTo>
                      <a:pt x="1553" y="522"/>
                      <a:pt x="1486" y="592"/>
                      <a:pt x="1399" y="612"/>
                    </a:cubicBezTo>
                    <a:cubicBezTo>
                      <a:pt x="1304" y="634"/>
                      <a:pt x="1208" y="593"/>
                      <a:pt x="1140" y="502"/>
                    </a:cubicBezTo>
                    <a:cubicBezTo>
                      <a:pt x="1095" y="441"/>
                      <a:pt x="1077" y="365"/>
                      <a:pt x="1091" y="293"/>
                    </a:cubicBezTo>
                    <a:cubicBezTo>
                      <a:pt x="1115" y="164"/>
                      <a:pt x="1214" y="62"/>
                      <a:pt x="1341" y="33"/>
                    </a:cubicBezTo>
                    <a:cubicBezTo>
                      <a:pt x="1478" y="0"/>
                      <a:pt x="1621" y="60"/>
                      <a:pt x="1721" y="192"/>
                    </a:cubicBezTo>
                    <a:cubicBezTo>
                      <a:pt x="1792" y="285"/>
                      <a:pt x="1819" y="397"/>
                      <a:pt x="1798" y="507"/>
                    </a:cubicBezTo>
                    <a:cubicBezTo>
                      <a:pt x="1796" y="519"/>
                      <a:pt x="1793" y="530"/>
                      <a:pt x="1790" y="542"/>
                    </a:cubicBezTo>
                    <a:cubicBezTo>
                      <a:pt x="1750" y="688"/>
                      <a:pt x="1643" y="800"/>
                      <a:pt x="1495" y="849"/>
                    </a:cubicBezTo>
                    <a:cubicBezTo>
                      <a:pt x="1445" y="865"/>
                      <a:pt x="1395" y="873"/>
                      <a:pt x="1345" y="87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29" name="Freeform 60">
                <a:extLst>
                  <a:ext uri="{FF2B5EF4-FFF2-40B4-BE49-F238E27FC236}">
                    <a16:creationId xmlns:a16="http://schemas.microsoft.com/office/drawing/2014/main" id="{49394513-1B7A-1B5F-05EC-46FBF4BBF84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10800000" flipH="1" flipV="1">
                <a:off x="3486347" y="2347175"/>
                <a:ext cx="47908" cy="41083"/>
              </a:xfrm>
              <a:custGeom>
                <a:avLst/>
                <a:gdLst>
                  <a:gd name="T0" fmla="*/ 161 w 322"/>
                  <a:gd name="T1" fmla="*/ 484 h 484"/>
                  <a:gd name="T2" fmla="*/ 129 w 322"/>
                  <a:gd name="T3" fmla="*/ 467 h 484"/>
                  <a:gd name="T4" fmla="*/ 30 w 322"/>
                  <a:gd name="T5" fmla="*/ 109 h 484"/>
                  <a:gd name="T6" fmla="*/ 30 w 322"/>
                  <a:gd name="T7" fmla="*/ 109 h 484"/>
                  <a:gd name="T8" fmla="*/ 161 w 322"/>
                  <a:gd name="T9" fmla="*/ 0 h 484"/>
                  <a:gd name="T10" fmla="*/ 292 w 322"/>
                  <a:gd name="T11" fmla="*/ 109 h 484"/>
                  <a:gd name="T12" fmla="*/ 193 w 322"/>
                  <a:gd name="T13" fmla="*/ 467 h 484"/>
                  <a:gd name="T14" fmla="*/ 161 w 322"/>
                  <a:gd name="T15" fmla="*/ 484 h 484"/>
                  <a:gd name="T16" fmla="*/ 161 w 322"/>
                  <a:gd name="T17" fmla="*/ 76 h 484"/>
                  <a:gd name="T18" fmla="*/ 105 w 322"/>
                  <a:gd name="T19" fmla="*/ 124 h 484"/>
                  <a:gd name="T20" fmla="*/ 105 w 322"/>
                  <a:gd name="T21" fmla="*/ 124 h 484"/>
                  <a:gd name="T22" fmla="*/ 161 w 322"/>
                  <a:gd name="T23" fmla="*/ 367 h 484"/>
                  <a:gd name="T24" fmla="*/ 217 w 322"/>
                  <a:gd name="T25" fmla="*/ 124 h 484"/>
                  <a:gd name="T26" fmla="*/ 161 w 322"/>
                  <a:gd name="T27" fmla="*/ 76 h 484"/>
                  <a:gd name="T28" fmla="*/ 68 w 322"/>
                  <a:gd name="T29" fmla="*/ 116 h 484"/>
                  <a:gd name="T30" fmla="*/ 68 w 322"/>
                  <a:gd name="T31" fmla="*/ 116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22" h="484">
                    <a:moveTo>
                      <a:pt x="161" y="484"/>
                    </a:moveTo>
                    <a:cubicBezTo>
                      <a:pt x="148" y="484"/>
                      <a:pt x="136" y="478"/>
                      <a:pt x="129" y="467"/>
                    </a:cubicBezTo>
                    <a:cubicBezTo>
                      <a:pt x="123" y="459"/>
                      <a:pt x="0" y="263"/>
                      <a:pt x="30" y="109"/>
                    </a:cubicBezTo>
                    <a:cubicBezTo>
                      <a:pt x="30" y="109"/>
                      <a:pt x="30" y="109"/>
                      <a:pt x="30" y="109"/>
                    </a:cubicBezTo>
                    <a:cubicBezTo>
                      <a:pt x="43" y="44"/>
                      <a:pt x="96" y="0"/>
                      <a:pt x="161" y="0"/>
                    </a:cubicBezTo>
                    <a:cubicBezTo>
                      <a:pt x="226" y="0"/>
                      <a:pt x="279" y="44"/>
                      <a:pt x="292" y="109"/>
                    </a:cubicBezTo>
                    <a:cubicBezTo>
                      <a:pt x="322" y="263"/>
                      <a:pt x="198" y="459"/>
                      <a:pt x="193" y="467"/>
                    </a:cubicBezTo>
                    <a:cubicBezTo>
                      <a:pt x="186" y="478"/>
                      <a:pt x="174" y="484"/>
                      <a:pt x="161" y="484"/>
                    </a:cubicBezTo>
                    <a:close/>
                    <a:moveTo>
                      <a:pt x="161" y="76"/>
                    </a:moveTo>
                    <a:cubicBezTo>
                      <a:pt x="138" y="76"/>
                      <a:pt x="112" y="89"/>
                      <a:pt x="105" y="124"/>
                    </a:cubicBezTo>
                    <a:cubicBezTo>
                      <a:pt x="105" y="124"/>
                      <a:pt x="105" y="124"/>
                      <a:pt x="105" y="124"/>
                    </a:cubicBezTo>
                    <a:cubicBezTo>
                      <a:pt x="89" y="203"/>
                      <a:pt x="130" y="305"/>
                      <a:pt x="161" y="367"/>
                    </a:cubicBezTo>
                    <a:cubicBezTo>
                      <a:pt x="192" y="305"/>
                      <a:pt x="232" y="203"/>
                      <a:pt x="217" y="124"/>
                    </a:cubicBezTo>
                    <a:cubicBezTo>
                      <a:pt x="210" y="89"/>
                      <a:pt x="183" y="76"/>
                      <a:pt x="161" y="76"/>
                    </a:cubicBezTo>
                    <a:close/>
                    <a:moveTo>
                      <a:pt x="68" y="116"/>
                    </a:moveTo>
                    <a:cubicBezTo>
                      <a:pt x="68" y="116"/>
                      <a:pt x="68" y="116"/>
                      <a:pt x="68" y="11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30" name="Freeform 61">
                <a:extLst>
                  <a:ext uri="{FF2B5EF4-FFF2-40B4-BE49-F238E27FC236}">
                    <a16:creationId xmlns:a16="http://schemas.microsoft.com/office/drawing/2014/main" id="{7511FF87-8487-1CC5-2831-2AAE8EB24B1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10800000" flipH="1" flipV="1">
                <a:off x="4267013" y="2320382"/>
                <a:ext cx="72255" cy="25453"/>
              </a:xfrm>
              <a:custGeom>
                <a:avLst/>
                <a:gdLst>
                  <a:gd name="T0" fmla="*/ 160 w 483"/>
                  <a:gd name="T1" fmla="*/ 297 h 297"/>
                  <a:gd name="T2" fmla="*/ 109 w 483"/>
                  <a:gd name="T3" fmla="*/ 293 h 297"/>
                  <a:gd name="T4" fmla="*/ 109 w 483"/>
                  <a:gd name="T5" fmla="*/ 293 h 297"/>
                  <a:gd name="T6" fmla="*/ 0 w 483"/>
                  <a:gd name="T7" fmla="*/ 162 h 297"/>
                  <a:gd name="T8" fmla="*/ 109 w 483"/>
                  <a:gd name="T9" fmla="*/ 30 h 297"/>
                  <a:gd name="T10" fmla="*/ 466 w 483"/>
                  <a:gd name="T11" fmla="*/ 129 h 297"/>
                  <a:gd name="T12" fmla="*/ 483 w 483"/>
                  <a:gd name="T13" fmla="*/ 162 h 297"/>
                  <a:gd name="T14" fmla="*/ 466 w 483"/>
                  <a:gd name="T15" fmla="*/ 194 h 297"/>
                  <a:gd name="T16" fmla="*/ 160 w 483"/>
                  <a:gd name="T17" fmla="*/ 297 h 297"/>
                  <a:gd name="T18" fmla="*/ 161 w 483"/>
                  <a:gd name="T19" fmla="*/ 102 h 297"/>
                  <a:gd name="T20" fmla="*/ 124 w 483"/>
                  <a:gd name="T21" fmla="*/ 105 h 297"/>
                  <a:gd name="T22" fmla="*/ 77 w 483"/>
                  <a:gd name="T23" fmla="*/ 162 h 297"/>
                  <a:gd name="T24" fmla="*/ 124 w 483"/>
                  <a:gd name="T25" fmla="*/ 218 h 297"/>
                  <a:gd name="T26" fmla="*/ 124 w 483"/>
                  <a:gd name="T27" fmla="*/ 218 h 297"/>
                  <a:gd name="T28" fmla="*/ 367 w 483"/>
                  <a:gd name="T29" fmla="*/ 162 h 297"/>
                  <a:gd name="T30" fmla="*/ 161 w 483"/>
                  <a:gd name="T31" fmla="*/ 102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83" h="297">
                    <a:moveTo>
                      <a:pt x="160" y="297"/>
                    </a:moveTo>
                    <a:cubicBezTo>
                      <a:pt x="143" y="297"/>
                      <a:pt x="126" y="296"/>
                      <a:pt x="109" y="293"/>
                    </a:cubicBezTo>
                    <a:cubicBezTo>
                      <a:pt x="109" y="293"/>
                      <a:pt x="109" y="293"/>
                      <a:pt x="109" y="293"/>
                    </a:cubicBezTo>
                    <a:cubicBezTo>
                      <a:pt x="44" y="280"/>
                      <a:pt x="0" y="227"/>
                      <a:pt x="0" y="162"/>
                    </a:cubicBezTo>
                    <a:cubicBezTo>
                      <a:pt x="0" y="96"/>
                      <a:pt x="44" y="43"/>
                      <a:pt x="109" y="30"/>
                    </a:cubicBezTo>
                    <a:cubicBezTo>
                      <a:pt x="263" y="0"/>
                      <a:pt x="457" y="124"/>
                      <a:pt x="466" y="129"/>
                    </a:cubicBezTo>
                    <a:cubicBezTo>
                      <a:pt x="477" y="136"/>
                      <a:pt x="483" y="149"/>
                      <a:pt x="483" y="162"/>
                    </a:cubicBezTo>
                    <a:cubicBezTo>
                      <a:pt x="483" y="175"/>
                      <a:pt x="477" y="187"/>
                      <a:pt x="466" y="194"/>
                    </a:cubicBezTo>
                    <a:cubicBezTo>
                      <a:pt x="458" y="198"/>
                      <a:pt x="302" y="297"/>
                      <a:pt x="160" y="297"/>
                    </a:cubicBezTo>
                    <a:close/>
                    <a:moveTo>
                      <a:pt x="161" y="102"/>
                    </a:moveTo>
                    <a:cubicBezTo>
                      <a:pt x="149" y="102"/>
                      <a:pt x="136" y="103"/>
                      <a:pt x="124" y="105"/>
                    </a:cubicBezTo>
                    <a:cubicBezTo>
                      <a:pt x="89" y="112"/>
                      <a:pt x="77" y="139"/>
                      <a:pt x="77" y="162"/>
                    </a:cubicBezTo>
                    <a:cubicBezTo>
                      <a:pt x="77" y="184"/>
                      <a:pt x="89" y="211"/>
                      <a:pt x="124" y="218"/>
                    </a:cubicBezTo>
                    <a:cubicBezTo>
                      <a:pt x="124" y="218"/>
                      <a:pt x="124" y="218"/>
                      <a:pt x="124" y="218"/>
                    </a:cubicBezTo>
                    <a:cubicBezTo>
                      <a:pt x="199" y="233"/>
                      <a:pt x="299" y="195"/>
                      <a:pt x="367" y="162"/>
                    </a:cubicBezTo>
                    <a:cubicBezTo>
                      <a:pt x="314" y="135"/>
                      <a:pt x="233" y="102"/>
                      <a:pt x="161" y="10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31" name="Freeform 62">
                <a:extLst>
                  <a:ext uri="{FF2B5EF4-FFF2-40B4-BE49-F238E27FC236}">
                    <a16:creationId xmlns:a16="http://schemas.microsoft.com/office/drawing/2014/main" id="{3295F074-13B3-275E-F86C-8F5A5468ADD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10800000" flipH="1" flipV="1">
                <a:off x="4124859" y="2329759"/>
                <a:ext cx="140583" cy="40190"/>
              </a:xfrm>
              <a:custGeom>
                <a:avLst/>
                <a:gdLst>
                  <a:gd name="T0" fmla="*/ 256 w 943"/>
                  <a:gd name="T1" fmla="*/ 472 h 472"/>
                  <a:gd name="T2" fmla="*/ 175 w 943"/>
                  <a:gd name="T3" fmla="*/ 459 h 472"/>
                  <a:gd name="T4" fmla="*/ 16 w 943"/>
                  <a:gd name="T5" fmla="*/ 293 h 472"/>
                  <a:gd name="T6" fmla="*/ 12 w 943"/>
                  <a:gd name="T7" fmla="*/ 275 h 472"/>
                  <a:gd name="T8" fmla="*/ 54 w 943"/>
                  <a:gd name="T9" fmla="*/ 103 h 472"/>
                  <a:gd name="T10" fmla="*/ 262 w 943"/>
                  <a:gd name="T11" fmla="*/ 17 h 472"/>
                  <a:gd name="T12" fmla="*/ 401 w 943"/>
                  <a:gd name="T13" fmla="*/ 161 h 472"/>
                  <a:gd name="T14" fmla="*/ 373 w 943"/>
                  <a:gd name="T15" fmla="*/ 280 h 472"/>
                  <a:gd name="T16" fmla="*/ 224 w 943"/>
                  <a:gd name="T17" fmla="*/ 342 h 472"/>
                  <a:gd name="T18" fmla="*/ 125 w 943"/>
                  <a:gd name="T19" fmla="*/ 239 h 472"/>
                  <a:gd name="T20" fmla="*/ 214 w 943"/>
                  <a:gd name="T21" fmla="*/ 107 h 472"/>
                  <a:gd name="T22" fmla="*/ 259 w 943"/>
                  <a:gd name="T23" fmla="*/ 137 h 472"/>
                  <a:gd name="T24" fmla="*/ 228 w 943"/>
                  <a:gd name="T25" fmla="*/ 182 h 472"/>
                  <a:gd name="T26" fmla="*/ 200 w 943"/>
                  <a:gd name="T27" fmla="*/ 224 h 472"/>
                  <a:gd name="T28" fmla="*/ 241 w 943"/>
                  <a:gd name="T29" fmla="*/ 268 h 472"/>
                  <a:gd name="T30" fmla="*/ 311 w 943"/>
                  <a:gd name="T31" fmla="*/ 235 h 472"/>
                  <a:gd name="T32" fmla="*/ 326 w 943"/>
                  <a:gd name="T33" fmla="*/ 176 h 472"/>
                  <a:gd name="T34" fmla="*/ 245 w 943"/>
                  <a:gd name="T35" fmla="*/ 91 h 472"/>
                  <a:gd name="T36" fmla="*/ 114 w 943"/>
                  <a:gd name="T37" fmla="*/ 149 h 472"/>
                  <a:gd name="T38" fmla="*/ 87 w 943"/>
                  <a:gd name="T39" fmla="*/ 260 h 472"/>
                  <a:gd name="T40" fmla="*/ 90 w 943"/>
                  <a:gd name="T41" fmla="*/ 273 h 472"/>
                  <a:gd name="T42" fmla="*/ 199 w 943"/>
                  <a:gd name="T43" fmla="*/ 387 h 472"/>
                  <a:gd name="T44" fmla="*/ 368 w 943"/>
                  <a:gd name="T45" fmla="*/ 356 h 472"/>
                  <a:gd name="T46" fmla="*/ 374 w 943"/>
                  <a:gd name="T47" fmla="*/ 352 h 472"/>
                  <a:gd name="T48" fmla="*/ 491 w 943"/>
                  <a:gd name="T49" fmla="*/ 208 h 472"/>
                  <a:gd name="T50" fmla="*/ 778 w 943"/>
                  <a:gd name="T51" fmla="*/ 12 h 472"/>
                  <a:gd name="T52" fmla="*/ 886 w 943"/>
                  <a:gd name="T53" fmla="*/ 48 h 472"/>
                  <a:gd name="T54" fmla="*/ 938 w 943"/>
                  <a:gd name="T55" fmla="*/ 151 h 472"/>
                  <a:gd name="T56" fmla="*/ 822 w 943"/>
                  <a:gd name="T57" fmla="*/ 288 h 472"/>
                  <a:gd name="T58" fmla="*/ 738 w 943"/>
                  <a:gd name="T59" fmla="*/ 258 h 472"/>
                  <a:gd name="T60" fmla="*/ 708 w 943"/>
                  <a:gd name="T61" fmla="*/ 147 h 472"/>
                  <a:gd name="T62" fmla="*/ 767 w 943"/>
                  <a:gd name="T63" fmla="*/ 89 h 472"/>
                  <a:gd name="T64" fmla="*/ 558 w 943"/>
                  <a:gd name="T65" fmla="*/ 246 h 472"/>
                  <a:gd name="T66" fmla="*/ 421 w 943"/>
                  <a:gd name="T67" fmla="*/ 412 h 472"/>
                  <a:gd name="T68" fmla="*/ 416 w 943"/>
                  <a:gd name="T69" fmla="*/ 416 h 472"/>
                  <a:gd name="T70" fmla="*/ 256 w 943"/>
                  <a:gd name="T71" fmla="*/ 472 h 472"/>
                  <a:gd name="T72" fmla="*/ 820 w 943"/>
                  <a:gd name="T73" fmla="*/ 96 h 472"/>
                  <a:gd name="T74" fmla="*/ 831 w 943"/>
                  <a:gd name="T75" fmla="*/ 119 h 472"/>
                  <a:gd name="T76" fmla="*/ 796 w 943"/>
                  <a:gd name="T77" fmla="*/ 160 h 472"/>
                  <a:gd name="T78" fmla="*/ 780 w 943"/>
                  <a:gd name="T79" fmla="*/ 173 h 472"/>
                  <a:gd name="T80" fmla="*/ 791 w 943"/>
                  <a:gd name="T81" fmla="*/ 203 h 472"/>
                  <a:gd name="T82" fmla="*/ 815 w 943"/>
                  <a:gd name="T83" fmla="*/ 212 h 472"/>
                  <a:gd name="T84" fmla="*/ 862 w 943"/>
                  <a:gd name="T85" fmla="*/ 157 h 472"/>
                  <a:gd name="T86" fmla="*/ 836 w 943"/>
                  <a:gd name="T87" fmla="*/ 106 h 472"/>
                  <a:gd name="T88" fmla="*/ 820 w 943"/>
                  <a:gd name="T89" fmla="*/ 96 h 4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943" h="472">
                    <a:moveTo>
                      <a:pt x="256" y="472"/>
                    </a:moveTo>
                    <a:cubicBezTo>
                      <a:pt x="229" y="472"/>
                      <a:pt x="202" y="468"/>
                      <a:pt x="175" y="459"/>
                    </a:cubicBezTo>
                    <a:cubicBezTo>
                      <a:pt x="95" y="433"/>
                      <a:pt x="37" y="373"/>
                      <a:pt x="16" y="293"/>
                    </a:cubicBezTo>
                    <a:cubicBezTo>
                      <a:pt x="15" y="288"/>
                      <a:pt x="13" y="281"/>
                      <a:pt x="12" y="275"/>
                    </a:cubicBezTo>
                    <a:cubicBezTo>
                      <a:pt x="0" y="216"/>
                      <a:pt x="15" y="153"/>
                      <a:pt x="54" y="103"/>
                    </a:cubicBezTo>
                    <a:cubicBezTo>
                      <a:pt x="108" y="32"/>
                      <a:pt x="186" y="0"/>
                      <a:pt x="262" y="17"/>
                    </a:cubicBezTo>
                    <a:cubicBezTo>
                      <a:pt x="333" y="34"/>
                      <a:pt x="387" y="90"/>
                      <a:pt x="401" y="161"/>
                    </a:cubicBezTo>
                    <a:cubicBezTo>
                      <a:pt x="409" y="202"/>
                      <a:pt x="398" y="246"/>
                      <a:pt x="373" y="280"/>
                    </a:cubicBezTo>
                    <a:cubicBezTo>
                      <a:pt x="334" y="332"/>
                      <a:pt x="279" y="355"/>
                      <a:pt x="224" y="342"/>
                    </a:cubicBezTo>
                    <a:cubicBezTo>
                      <a:pt x="174" y="331"/>
                      <a:pt x="135" y="290"/>
                      <a:pt x="125" y="239"/>
                    </a:cubicBezTo>
                    <a:cubicBezTo>
                      <a:pt x="113" y="178"/>
                      <a:pt x="153" y="119"/>
                      <a:pt x="214" y="107"/>
                    </a:cubicBezTo>
                    <a:cubicBezTo>
                      <a:pt x="234" y="103"/>
                      <a:pt x="254" y="116"/>
                      <a:pt x="259" y="137"/>
                    </a:cubicBezTo>
                    <a:cubicBezTo>
                      <a:pt x="263" y="157"/>
                      <a:pt x="249" y="178"/>
                      <a:pt x="228" y="182"/>
                    </a:cubicBezTo>
                    <a:cubicBezTo>
                      <a:pt x="209" y="185"/>
                      <a:pt x="196" y="205"/>
                      <a:pt x="200" y="224"/>
                    </a:cubicBezTo>
                    <a:cubicBezTo>
                      <a:pt x="204" y="246"/>
                      <a:pt x="220" y="263"/>
                      <a:pt x="241" y="268"/>
                    </a:cubicBezTo>
                    <a:cubicBezTo>
                      <a:pt x="266" y="274"/>
                      <a:pt x="291" y="261"/>
                      <a:pt x="311" y="235"/>
                    </a:cubicBezTo>
                    <a:cubicBezTo>
                      <a:pt x="324" y="217"/>
                      <a:pt x="330" y="196"/>
                      <a:pt x="326" y="176"/>
                    </a:cubicBezTo>
                    <a:cubicBezTo>
                      <a:pt x="318" y="134"/>
                      <a:pt x="286" y="101"/>
                      <a:pt x="245" y="91"/>
                    </a:cubicBezTo>
                    <a:cubicBezTo>
                      <a:pt x="198" y="81"/>
                      <a:pt x="151" y="102"/>
                      <a:pt x="114" y="149"/>
                    </a:cubicBezTo>
                    <a:cubicBezTo>
                      <a:pt x="89" y="183"/>
                      <a:pt x="79" y="222"/>
                      <a:pt x="87" y="260"/>
                    </a:cubicBezTo>
                    <a:cubicBezTo>
                      <a:pt x="88" y="265"/>
                      <a:pt x="89" y="269"/>
                      <a:pt x="90" y="273"/>
                    </a:cubicBezTo>
                    <a:cubicBezTo>
                      <a:pt x="104" y="328"/>
                      <a:pt x="144" y="369"/>
                      <a:pt x="199" y="387"/>
                    </a:cubicBezTo>
                    <a:cubicBezTo>
                      <a:pt x="257" y="406"/>
                      <a:pt x="321" y="394"/>
                      <a:pt x="368" y="356"/>
                    </a:cubicBezTo>
                    <a:cubicBezTo>
                      <a:pt x="374" y="352"/>
                      <a:pt x="374" y="352"/>
                      <a:pt x="374" y="352"/>
                    </a:cubicBezTo>
                    <a:cubicBezTo>
                      <a:pt x="413" y="322"/>
                      <a:pt x="458" y="267"/>
                      <a:pt x="491" y="208"/>
                    </a:cubicBezTo>
                    <a:cubicBezTo>
                      <a:pt x="598" y="18"/>
                      <a:pt x="755" y="13"/>
                      <a:pt x="778" y="12"/>
                    </a:cubicBezTo>
                    <a:cubicBezTo>
                      <a:pt x="817" y="10"/>
                      <a:pt x="856" y="22"/>
                      <a:pt x="886" y="48"/>
                    </a:cubicBezTo>
                    <a:cubicBezTo>
                      <a:pt x="916" y="74"/>
                      <a:pt x="934" y="111"/>
                      <a:pt x="938" y="151"/>
                    </a:cubicBezTo>
                    <a:cubicBezTo>
                      <a:pt x="943" y="220"/>
                      <a:pt x="891" y="282"/>
                      <a:pt x="822" y="288"/>
                    </a:cubicBezTo>
                    <a:cubicBezTo>
                      <a:pt x="791" y="291"/>
                      <a:pt x="760" y="279"/>
                      <a:pt x="738" y="258"/>
                    </a:cubicBezTo>
                    <a:cubicBezTo>
                      <a:pt x="705" y="227"/>
                      <a:pt x="694" y="185"/>
                      <a:pt x="708" y="147"/>
                    </a:cubicBezTo>
                    <a:cubicBezTo>
                      <a:pt x="718" y="119"/>
                      <a:pt x="740" y="98"/>
                      <a:pt x="767" y="89"/>
                    </a:cubicBezTo>
                    <a:cubicBezTo>
                      <a:pt x="735" y="92"/>
                      <a:pt x="633" y="111"/>
                      <a:pt x="558" y="246"/>
                    </a:cubicBezTo>
                    <a:cubicBezTo>
                      <a:pt x="519" y="314"/>
                      <a:pt x="468" y="376"/>
                      <a:pt x="421" y="412"/>
                    </a:cubicBezTo>
                    <a:cubicBezTo>
                      <a:pt x="416" y="416"/>
                      <a:pt x="416" y="416"/>
                      <a:pt x="416" y="416"/>
                    </a:cubicBezTo>
                    <a:cubicBezTo>
                      <a:pt x="370" y="453"/>
                      <a:pt x="313" y="472"/>
                      <a:pt x="256" y="472"/>
                    </a:cubicBezTo>
                    <a:close/>
                    <a:moveTo>
                      <a:pt x="820" y="96"/>
                    </a:moveTo>
                    <a:cubicBezTo>
                      <a:pt x="826" y="102"/>
                      <a:pt x="830" y="110"/>
                      <a:pt x="831" y="119"/>
                    </a:cubicBezTo>
                    <a:cubicBezTo>
                      <a:pt x="833" y="140"/>
                      <a:pt x="817" y="159"/>
                      <a:pt x="796" y="160"/>
                    </a:cubicBezTo>
                    <a:cubicBezTo>
                      <a:pt x="789" y="161"/>
                      <a:pt x="782" y="166"/>
                      <a:pt x="780" y="173"/>
                    </a:cubicBezTo>
                    <a:cubicBezTo>
                      <a:pt x="776" y="182"/>
                      <a:pt x="780" y="193"/>
                      <a:pt x="791" y="203"/>
                    </a:cubicBezTo>
                    <a:cubicBezTo>
                      <a:pt x="797" y="209"/>
                      <a:pt x="806" y="213"/>
                      <a:pt x="815" y="212"/>
                    </a:cubicBezTo>
                    <a:cubicBezTo>
                      <a:pt x="843" y="210"/>
                      <a:pt x="864" y="185"/>
                      <a:pt x="862" y="157"/>
                    </a:cubicBezTo>
                    <a:cubicBezTo>
                      <a:pt x="860" y="137"/>
                      <a:pt x="851" y="119"/>
                      <a:pt x="836" y="106"/>
                    </a:cubicBezTo>
                    <a:cubicBezTo>
                      <a:pt x="831" y="102"/>
                      <a:pt x="826" y="98"/>
                      <a:pt x="820" y="9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33" name="Freeform 64">
                <a:extLst>
                  <a:ext uri="{FF2B5EF4-FFF2-40B4-BE49-F238E27FC236}">
                    <a16:creationId xmlns:a16="http://schemas.microsoft.com/office/drawing/2014/main" id="{A85FFC0C-F7D6-C20A-E9CD-180A399CD7AB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 flipH="1" flipV="1">
                <a:off x="3764371" y="2331546"/>
                <a:ext cx="390333" cy="6252"/>
              </a:xfrm>
              <a:custGeom>
                <a:avLst/>
                <a:gdLst>
                  <a:gd name="T0" fmla="*/ 2575 w 2613"/>
                  <a:gd name="T1" fmla="*/ 77 h 77"/>
                  <a:gd name="T2" fmla="*/ 38 w 2613"/>
                  <a:gd name="T3" fmla="*/ 77 h 77"/>
                  <a:gd name="T4" fmla="*/ 0 w 2613"/>
                  <a:gd name="T5" fmla="*/ 39 h 77"/>
                  <a:gd name="T6" fmla="*/ 38 w 2613"/>
                  <a:gd name="T7" fmla="*/ 0 h 77"/>
                  <a:gd name="T8" fmla="*/ 2575 w 2613"/>
                  <a:gd name="T9" fmla="*/ 0 h 77"/>
                  <a:gd name="T10" fmla="*/ 2613 w 2613"/>
                  <a:gd name="T11" fmla="*/ 39 h 77"/>
                  <a:gd name="T12" fmla="*/ 2575 w 2613"/>
                  <a:gd name="T13" fmla="*/ 7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13" h="77">
                    <a:moveTo>
                      <a:pt x="2575" y="77"/>
                    </a:moveTo>
                    <a:cubicBezTo>
                      <a:pt x="38" y="77"/>
                      <a:pt x="38" y="77"/>
                      <a:pt x="38" y="77"/>
                    </a:cubicBezTo>
                    <a:cubicBezTo>
                      <a:pt x="17" y="77"/>
                      <a:pt x="0" y="60"/>
                      <a:pt x="0" y="39"/>
                    </a:cubicBezTo>
                    <a:cubicBezTo>
                      <a:pt x="0" y="18"/>
                      <a:pt x="17" y="0"/>
                      <a:pt x="38" y="0"/>
                    </a:cubicBezTo>
                    <a:cubicBezTo>
                      <a:pt x="2575" y="0"/>
                      <a:pt x="2575" y="0"/>
                      <a:pt x="2575" y="0"/>
                    </a:cubicBezTo>
                    <a:cubicBezTo>
                      <a:pt x="2596" y="0"/>
                      <a:pt x="2613" y="18"/>
                      <a:pt x="2613" y="39"/>
                    </a:cubicBezTo>
                    <a:cubicBezTo>
                      <a:pt x="2613" y="60"/>
                      <a:pt x="2596" y="77"/>
                      <a:pt x="2575" y="7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40" name="Freeform 65">
                <a:extLst>
                  <a:ext uri="{FF2B5EF4-FFF2-40B4-BE49-F238E27FC236}">
                    <a16:creationId xmlns:a16="http://schemas.microsoft.com/office/drawing/2014/main" id="{62C78077-8889-18DF-97A7-E9EEEA7F0898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 flipH="1" flipV="1">
                <a:off x="2866683" y="2331546"/>
                <a:ext cx="390333" cy="6252"/>
              </a:xfrm>
              <a:custGeom>
                <a:avLst/>
                <a:gdLst>
                  <a:gd name="T0" fmla="*/ 2575 w 2613"/>
                  <a:gd name="T1" fmla="*/ 76 h 76"/>
                  <a:gd name="T2" fmla="*/ 38 w 2613"/>
                  <a:gd name="T3" fmla="*/ 76 h 76"/>
                  <a:gd name="T4" fmla="*/ 0 w 2613"/>
                  <a:gd name="T5" fmla="*/ 38 h 76"/>
                  <a:gd name="T6" fmla="*/ 38 w 2613"/>
                  <a:gd name="T7" fmla="*/ 0 h 76"/>
                  <a:gd name="T8" fmla="*/ 2575 w 2613"/>
                  <a:gd name="T9" fmla="*/ 0 h 76"/>
                  <a:gd name="T10" fmla="*/ 2613 w 2613"/>
                  <a:gd name="T11" fmla="*/ 38 h 76"/>
                  <a:gd name="T12" fmla="*/ 2575 w 2613"/>
                  <a:gd name="T13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13" h="76">
                    <a:moveTo>
                      <a:pt x="2575" y="76"/>
                    </a:moveTo>
                    <a:cubicBezTo>
                      <a:pt x="38" y="76"/>
                      <a:pt x="38" y="76"/>
                      <a:pt x="38" y="76"/>
                    </a:cubicBezTo>
                    <a:cubicBezTo>
                      <a:pt x="17" y="76"/>
                      <a:pt x="0" y="59"/>
                      <a:pt x="0" y="38"/>
                    </a:cubicBezTo>
                    <a:cubicBezTo>
                      <a:pt x="0" y="17"/>
                      <a:pt x="17" y="0"/>
                      <a:pt x="38" y="0"/>
                    </a:cubicBezTo>
                    <a:cubicBezTo>
                      <a:pt x="2575" y="0"/>
                      <a:pt x="2575" y="0"/>
                      <a:pt x="2575" y="0"/>
                    </a:cubicBezTo>
                    <a:cubicBezTo>
                      <a:pt x="2596" y="0"/>
                      <a:pt x="2613" y="17"/>
                      <a:pt x="2613" y="38"/>
                    </a:cubicBezTo>
                    <a:cubicBezTo>
                      <a:pt x="2613" y="59"/>
                      <a:pt x="2596" y="76"/>
                      <a:pt x="2575" y="7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61" name="Freeform 66">
                <a:extLst>
                  <a:ext uri="{FF2B5EF4-FFF2-40B4-BE49-F238E27FC236}">
                    <a16:creationId xmlns:a16="http://schemas.microsoft.com/office/drawing/2014/main" id="{D4F2FF98-9DCE-9496-84DE-F8486A5E147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10800000" flipH="1" flipV="1">
                <a:off x="2682119" y="2320829"/>
                <a:ext cx="72255" cy="25453"/>
              </a:xfrm>
              <a:custGeom>
                <a:avLst/>
                <a:gdLst>
                  <a:gd name="T0" fmla="*/ 323 w 483"/>
                  <a:gd name="T1" fmla="*/ 297 h 297"/>
                  <a:gd name="T2" fmla="*/ 17 w 483"/>
                  <a:gd name="T3" fmla="*/ 193 h 297"/>
                  <a:gd name="T4" fmla="*/ 0 w 483"/>
                  <a:gd name="T5" fmla="*/ 161 h 297"/>
                  <a:gd name="T6" fmla="*/ 17 w 483"/>
                  <a:gd name="T7" fmla="*/ 129 h 297"/>
                  <a:gd name="T8" fmla="*/ 374 w 483"/>
                  <a:gd name="T9" fmla="*/ 30 h 297"/>
                  <a:gd name="T10" fmla="*/ 374 w 483"/>
                  <a:gd name="T11" fmla="*/ 30 h 297"/>
                  <a:gd name="T12" fmla="*/ 483 w 483"/>
                  <a:gd name="T13" fmla="*/ 161 h 297"/>
                  <a:gd name="T14" fmla="*/ 374 w 483"/>
                  <a:gd name="T15" fmla="*/ 292 h 297"/>
                  <a:gd name="T16" fmla="*/ 323 w 483"/>
                  <a:gd name="T17" fmla="*/ 297 h 297"/>
                  <a:gd name="T18" fmla="*/ 116 w 483"/>
                  <a:gd name="T19" fmla="*/ 161 h 297"/>
                  <a:gd name="T20" fmla="*/ 359 w 483"/>
                  <a:gd name="T21" fmla="*/ 218 h 297"/>
                  <a:gd name="T22" fmla="*/ 406 w 483"/>
                  <a:gd name="T23" fmla="*/ 161 h 297"/>
                  <a:gd name="T24" fmla="*/ 359 w 483"/>
                  <a:gd name="T25" fmla="*/ 105 h 297"/>
                  <a:gd name="T26" fmla="*/ 359 w 483"/>
                  <a:gd name="T27" fmla="*/ 105 h 297"/>
                  <a:gd name="T28" fmla="*/ 116 w 483"/>
                  <a:gd name="T29" fmla="*/ 161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83" h="297">
                    <a:moveTo>
                      <a:pt x="323" y="297"/>
                    </a:moveTo>
                    <a:cubicBezTo>
                      <a:pt x="180" y="297"/>
                      <a:pt x="25" y="198"/>
                      <a:pt x="17" y="193"/>
                    </a:cubicBezTo>
                    <a:cubicBezTo>
                      <a:pt x="6" y="186"/>
                      <a:pt x="0" y="174"/>
                      <a:pt x="0" y="161"/>
                    </a:cubicBezTo>
                    <a:cubicBezTo>
                      <a:pt x="0" y="148"/>
                      <a:pt x="6" y="136"/>
                      <a:pt x="17" y="129"/>
                    </a:cubicBezTo>
                    <a:cubicBezTo>
                      <a:pt x="25" y="124"/>
                      <a:pt x="220" y="0"/>
                      <a:pt x="374" y="30"/>
                    </a:cubicBezTo>
                    <a:cubicBezTo>
                      <a:pt x="374" y="30"/>
                      <a:pt x="374" y="30"/>
                      <a:pt x="374" y="30"/>
                    </a:cubicBezTo>
                    <a:cubicBezTo>
                      <a:pt x="439" y="43"/>
                      <a:pt x="483" y="96"/>
                      <a:pt x="483" y="161"/>
                    </a:cubicBezTo>
                    <a:cubicBezTo>
                      <a:pt x="483" y="227"/>
                      <a:pt x="439" y="280"/>
                      <a:pt x="374" y="292"/>
                    </a:cubicBezTo>
                    <a:cubicBezTo>
                      <a:pt x="357" y="296"/>
                      <a:pt x="340" y="297"/>
                      <a:pt x="323" y="297"/>
                    </a:cubicBezTo>
                    <a:close/>
                    <a:moveTo>
                      <a:pt x="116" y="161"/>
                    </a:moveTo>
                    <a:cubicBezTo>
                      <a:pt x="179" y="193"/>
                      <a:pt x="280" y="233"/>
                      <a:pt x="359" y="218"/>
                    </a:cubicBezTo>
                    <a:cubicBezTo>
                      <a:pt x="394" y="211"/>
                      <a:pt x="406" y="184"/>
                      <a:pt x="406" y="161"/>
                    </a:cubicBezTo>
                    <a:cubicBezTo>
                      <a:pt x="406" y="139"/>
                      <a:pt x="394" y="112"/>
                      <a:pt x="359" y="105"/>
                    </a:cubicBezTo>
                    <a:cubicBezTo>
                      <a:pt x="359" y="105"/>
                      <a:pt x="359" y="105"/>
                      <a:pt x="359" y="105"/>
                    </a:cubicBezTo>
                    <a:cubicBezTo>
                      <a:pt x="280" y="89"/>
                      <a:pt x="179" y="130"/>
                      <a:pt x="116" y="16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66" name="Freeform 68">
                <a:extLst>
                  <a:ext uri="{FF2B5EF4-FFF2-40B4-BE49-F238E27FC236}">
                    <a16:creationId xmlns:a16="http://schemas.microsoft.com/office/drawing/2014/main" id="{BBB5912D-1ED6-3DF1-AA30-4781A00AB8F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10800000" flipH="1" flipV="1">
                <a:off x="2755159" y="2330206"/>
                <a:ext cx="141368" cy="40190"/>
              </a:xfrm>
              <a:custGeom>
                <a:avLst/>
                <a:gdLst>
                  <a:gd name="T0" fmla="*/ 687 w 943"/>
                  <a:gd name="T1" fmla="*/ 472 h 472"/>
                  <a:gd name="T2" fmla="*/ 527 w 943"/>
                  <a:gd name="T3" fmla="*/ 416 h 472"/>
                  <a:gd name="T4" fmla="*/ 521 w 943"/>
                  <a:gd name="T5" fmla="*/ 411 h 472"/>
                  <a:gd name="T6" fmla="*/ 385 w 943"/>
                  <a:gd name="T7" fmla="*/ 247 h 472"/>
                  <a:gd name="T8" fmla="*/ 176 w 943"/>
                  <a:gd name="T9" fmla="*/ 89 h 472"/>
                  <a:gd name="T10" fmla="*/ 235 w 943"/>
                  <a:gd name="T11" fmla="*/ 148 h 472"/>
                  <a:gd name="T12" fmla="*/ 205 w 943"/>
                  <a:gd name="T13" fmla="*/ 258 h 472"/>
                  <a:gd name="T14" fmla="*/ 121 w 943"/>
                  <a:gd name="T15" fmla="*/ 288 h 472"/>
                  <a:gd name="T16" fmla="*/ 5 w 943"/>
                  <a:gd name="T17" fmla="*/ 151 h 472"/>
                  <a:gd name="T18" fmla="*/ 57 w 943"/>
                  <a:gd name="T19" fmla="*/ 48 h 472"/>
                  <a:gd name="T20" fmla="*/ 165 w 943"/>
                  <a:gd name="T21" fmla="*/ 13 h 472"/>
                  <a:gd name="T22" fmla="*/ 452 w 943"/>
                  <a:gd name="T23" fmla="*/ 209 h 472"/>
                  <a:gd name="T24" fmla="*/ 568 w 943"/>
                  <a:gd name="T25" fmla="*/ 351 h 472"/>
                  <a:gd name="T26" fmla="*/ 575 w 943"/>
                  <a:gd name="T27" fmla="*/ 356 h 472"/>
                  <a:gd name="T28" fmla="*/ 744 w 943"/>
                  <a:gd name="T29" fmla="*/ 387 h 472"/>
                  <a:gd name="T30" fmla="*/ 853 w 943"/>
                  <a:gd name="T31" fmla="*/ 274 h 472"/>
                  <a:gd name="T32" fmla="*/ 856 w 943"/>
                  <a:gd name="T33" fmla="*/ 261 h 472"/>
                  <a:gd name="T34" fmla="*/ 829 w 943"/>
                  <a:gd name="T35" fmla="*/ 150 h 472"/>
                  <a:gd name="T36" fmla="*/ 698 w 943"/>
                  <a:gd name="T37" fmla="*/ 92 h 472"/>
                  <a:gd name="T38" fmla="*/ 617 w 943"/>
                  <a:gd name="T39" fmla="*/ 176 h 472"/>
                  <a:gd name="T40" fmla="*/ 631 w 943"/>
                  <a:gd name="T41" fmla="*/ 235 h 472"/>
                  <a:gd name="T42" fmla="*/ 701 w 943"/>
                  <a:gd name="T43" fmla="*/ 268 h 472"/>
                  <a:gd name="T44" fmla="*/ 743 w 943"/>
                  <a:gd name="T45" fmla="*/ 225 h 472"/>
                  <a:gd name="T46" fmla="*/ 714 w 943"/>
                  <a:gd name="T47" fmla="*/ 182 h 472"/>
                  <a:gd name="T48" fmla="*/ 684 w 943"/>
                  <a:gd name="T49" fmla="*/ 137 h 472"/>
                  <a:gd name="T50" fmla="*/ 729 w 943"/>
                  <a:gd name="T51" fmla="*/ 107 h 472"/>
                  <a:gd name="T52" fmla="*/ 818 w 943"/>
                  <a:gd name="T53" fmla="*/ 239 h 472"/>
                  <a:gd name="T54" fmla="*/ 718 w 943"/>
                  <a:gd name="T55" fmla="*/ 343 h 472"/>
                  <a:gd name="T56" fmla="*/ 570 w 943"/>
                  <a:gd name="T57" fmla="*/ 281 h 472"/>
                  <a:gd name="T58" fmla="*/ 542 w 943"/>
                  <a:gd name="T59" fmla="*/ 162 h 472"/>
                  <a:gd name="T60" fmla="*/ 681 w 943"/>
                  <a:gd name="T61" fmla="*/ 18 h 472"/>
                  <a:gd name="T62" fmla="*/ 889 w 943"/>
                  <a:gd name="T63" fmla="*/ 104 h 472"/>
                  <a:gd name="T64" fmla="*/ 931 w 943"/>
                  <a:gd name="T65" fmla="*/ 275 h 472"/>
                  <a:gd name="T66" fmla="*/ 927 w 943"/>
                  <a:gd name="T67" fmla="*/ 294 h 472"/>
                  <a:gd name="T68" fmla="*/ 768 w 943"/>
                  <a:gd name="T69" fmla="*/ 459 h 472"/>
                  <a:gd name="T70" fmla="*/ 687 w 943"/>
                  <a:gd name="T71" fmla="*/ 472 h 472"/>
                  <a:gd name="T72" fmla="*/ 123 w 943"/>
                  <a:gd name="T73" fmla="*/ 96 h 472"/>
                  <a:gd name="T74" fmla="*/ 107 w 943"/>
                  <a:gd name="T75" fmla="*/ 106 h 472"/>
                  <a:gd name="T76" fmla="*/ 81 w 943"/>
                  <a:gd name="T77" fmla="*/ 157 h 472"/>
                  <a:gd name="T78" fmla="*/ 128 w 943"/>
                  <a:gd name="T79" fmla="*/ 213 h 472"/>
                  <a:gd name="T80" fmla="*/ 152 w 943"/>
                  <a:gd name="T81" fmla="*/ 203 h 472"/>
                  <a:gd name="T82" fmla="*/ 163 w 943"/>
                  <a:gd name="T83" fmla="*/ 173 h 472"/>
                  <a:gd name="T84" fmla="*/ 147 w 943"/>
                  <a:gd name="T85" fmla="*/ 161 h 472"/>
                  <a:gd name="T86" fmla="*/ 112 w 943"/>
                  <a:gd name="T87" fmla="*/ 120 h 472"/>
                  <a:gd name="T88" fmla="*/ 123 w 943"/>
                  <a:gd name="T89" fmla="*/ 96 h 4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943" h="472">
                    <a:moveTo>
                      <a:pt x="687" y="472"/>
                    </a:moveTo>
                    <a:cubicBezTo>
                      <a:pt x="629" y="472"/>
                      <a:pt x="573" y="453"/>
                      <a:pt x="527" y="416"/>
                    </a:cubicBezTo>
                    <a:cubicBezTo>
                      <a:pt x="521" y="411"/>
                      <a:pt x="521" y="411"/>
                      <a:pt x="521" y="411"/>
                    </a:cubicBezTo>
                    <a:cubicBezTo>
                      <a:pt x="475" y="376"/>
                      <a:pt x="424" y="315"/>
                      <a:pt x="385" y="247"/>
                    </a:cubicBezTo>
                    <a:cubicBezTo>
                      <a:pt x="310" y="112"/>
                      <a:pt x="208" y="92"/>
                      <a:pt x="176" y="89"/>
                    </a:cubicBezTo>
                    <a:cubicBezTo>
                      <a:pt x="203" y="99"/>
                      <a:pt x="225" y="120"/>
                      <a:pt x="235" y="148"/>
                    </a:cubicBezTo>
                    <a:cubicBezTo>
                      <a:pt x="249" y="186"/>
                      <a:pt x="237" y="227"/>
                      <a:pt x="205" y="258"/>
                    </a:cubicBezTo>
                    <a:cubicBezTo>
                      <a:pt x="183" y="280"/>
                      <a:pt x="151" y="291"/>
                      <a:pt x="121" y="288"/>
                    </a:cubicBezTo>
                    <a:cubicBezTo>
                      <a:pt x="52" y="282"/>
                      <a:pt x="0" y="221"/>
                      <a:pt x="5" y="151"/>
                    </a:cubicBezTo>
                    <a:cubicBezTo>
                      <a:pt x="8" y="111"/>
                      <a:pt x="27" y="74"/>
                      <a:pt x="57" y="48"/>
                    </a:cubicBezTo>
                    <a:cubicBezTo>
                      <a:pt x="87" y="23"/>
                      <a:pt x="126" y="10"/>
                      <a:pt x="165" y="13"/>
                    </a:cubicBezTo>
                    <a:cubicBezTo>
                      <a:pt x="188" y="13"/>
                      <a:pt x="345" y="19"/>
                      <a:pt x="452" y="209"/>
                    </a:cubicBezTo>
                    <a:cubicBezTo>
                      <a:pt x="485" y="267"/>
                      <a:pt x="530" y="322"/>
                      <a:pt x="568" y="351"/>
                    </a:cubicBezTo>
                    <a:cubicBezTo>
                      <a:pt x="575" y="356"/>
                      <a:pt x="575" y="356"/>
                      <a:pt x="575" y="356"/>
                    </a:cubicBezTo>
                    <a:cubicBezTo>
                      <a:pt x="622" y="395"/>
                      <a:pt x="685" y="406"/>
                      <a:pt x="744" y="387"/>
                    </a:cubicBezTo>
                    <a:cubicBezTo>
                      <a:pt x="799" y="369"/>
                      <a:pt x="838" y="328"/>
                      <a:pt x="853" y="274"/>
                    </a:cubicBezTo>
                    <a:cubicBezTo>
                      <a:pt x="854" y="269"/>
                      <a:pt x="855" y="265"/>
                      <a:pt x="856" y="261"/>
                    </a:cubicBezTo>
                    <a:cubicBezTo>
                      <a:pt x="864" y="222"/>
                      <a:pt x="854" y="183"/>
                      <a:pt x="829" y="150"/>
                    </a:cubicBezTo>
                    <a:cubicBezTo>
                      <a:pt x="792" y="102"/>
                      <a:pt x="745" y="81"/>
                      <a:pt x="698" y="92"/>
                    </a:cubicBezTo>
                    <a:cubicBezTo>
                      <a:pt x="657" y="101"/>
                      <a:pt x="625" y="135"/>
                      <a:pt x="617" y="176"/>
                    </a:cubicBezTo>
                    <a:cubicBezTo>
                      <a:pt x="613" y="196"/>
                      <a:pt x="618" y="218"/>
                      <a:pt x="631" y="235"/>
                    </a:cubicBezTo>
                    <a:cubicBezTo>
                      <a:pt x="651" y="262"/>
                      <a:pt x="677" y="274"/>
                      <a:pt x="701" y="268"/>
                    </a:cubicBezTo>
                    <a:cubicBezTo>
                      <a:pt x="723" y="263"/>
                      <a:pt x="739" y="246"/>
                      <a:pt x="743" y="225"/>
                    </a:cubicBezTo>
                    <a:cubicBezTo>
                      <a:pt x="747" y="205"/>
                      <a:pt x="734" y="186"/>
                      <a:pt x="714" y="182"/>
                    </a:cubicBezTo>
                    <a:cubicBezTo>
                      <a:pt x="694" y="178"/>
                      <a:pt x="680" y="158"/>
                      <a:pt x="684" y="137"/>
                    </a:cubicBezTo>
                    <a:cubicBezTo>
                      <a:pt x="688" y="116"/>
                      <a:pt x="708" y="103"/>
                      <a:pt x="729" y="107"/>
                    </a:cubicBezTo>
                    <a:cubicBezTo>
                      <a:pt x="790" y="119"/>
                      <a:pt x="830" y="178"/>
                      <a:pt x="818" y="239"/>
                    </a:cubicBezTo>
                    <a:cubicBezTo>
                      <a:pt x="808" y="290"/>
                      <a:pt x="769" y="331"/>
                      <a:pt x="718" y="343"/>
                    </a:cubicBezTo>
                    <a:cubicBezTo>
                      <a:pt x="664" y="355"/>
                      <a:pt x="608" y="332"/>
                      <a:pt x="570" y="281"/>
                    </a:cubicBezTo>
                    <a:cubicBezTo>
                      <a:pt x="544" y="246"/>
                      <a:pt x="534" y="203"/>
                      <a:pt x="542" y="162"/>
                    </a:cubicBezTo>
                    <a:cubicBezTo>
                      <a:pt x="556" y="91"/>
                      <a:pt x="610" y="34"/>
                      <a:pt x="681" y="18"/>
                    </a:cubicBezTo>
                    <a:cubicBezTo>
                      <a:pt x="757" y="0"/>
                      <a:pt x="835" y="32"/>
                      <a:pt x="889" y="104"/>
                    </a:cubicBezTo>
                    <a:cubicBezTo>
                      <a:pt x="927" y="154"/>
                      <a:pt x="943" y="216"/>
                      <a:pt x="931" y="275"/>
                    </a:cubicBezTo>
                    <a:cubicBezTo>
                      <a:pt x="930" y="282"/>
                      <a:pt x="928" y="288"/>
                      <a:pt x="927" y="294"/>
                    </a:cubicBezTo>
                    <a:cubicBezTo>
                      <a:pt x="905" y="373"/>
                      <a:pt x="847" y="433"/>
                      <a:pt x="768" y="459"/>
                    </a:cubicBezTo>
                    <a:cubicBezTo>
                      <a:pt x="741" y="468"/>
                      <a:pt x="714" y="472"/>
                      <a:pt x="687" y="472"/>
                    </a:cubicBezTo>
                    <a:close/>
                    <a:moveTo>
                      <a:pt x="123" y="96"/>
                    </a:moveTo>
                    <a:cubicBezTo>
                      <a:pt x="117" y="99"/>
                      <a:pt x="112" y="102"/>
                      <a:pt x="107" y="106"/>
                    </a:cubicBezTo>
                    <a:cubicBezTo>
                      <a:pt x="92" y="119"/>
                      <a:pt x="83" y="137"/>
                      <a:pt x="81" y="157"/>
                    </a:cubicBezTo>
                    <a:cubicBezTo>
                      <a:pt x="79" y="185"/>
                      <a:pt x="100" y="210"/>
                      <a:pt x="128" y="213"/>
                    </a:cubicBezTo>
                    <a:cubicBezTo>
                      <a:pt x="136" y="213"/>
                      <a:pt x="145" y="210"/>
                      <a:pt x="152" y="203"/>
                    </a:cubicBezTo>
                    <a:cubicBezTo>
                      <a:pt x="163" y="193"/>
                      <a:pt x="167" y="183"/>
                      <a:pt x="163" y="173"/>
                    </a:cubicBezTo>
                    <a:cubicBezTo>
                      <a:pt x="161" y="166"/>
                      <a:pt x="154" y="161"/>
                      <a:pt x="147" y="161"/>
                    </a:cubicBezTo>
                    <a:cubicBezTo>
                      <a:pt x="126" y="159"/>
                      <a:pt x="110" y="141"/>
                      <a:pt x="112" y="120"/>
                    </a:cubicBezTo>
                    <a:cubicBezTo>
                      <a:pt x="112" y="110"/>
                      <a:pt x="116" y="102"/>
                      <a:pt x="123" y="9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</p:grpSp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5C7535A5-4212-DE54-5946-46523F2B04BB}"/>
                </a:ext>
              </a:extLst>
            </p:cNvPr>
            <p:cNvGrpSpPr/>
            <p:nvPr/>
          </p:nvGrpSpPr>
          <p:grpSpPr>
            <a:xfrm>
              <a:off x="2682119" y="1932328"/>
              <a:ext cx="1657149" cy="90650"/>
              <a:chOff x="2682119" y="1932328"/>
              <a:chExt cx="1657149" cy="90650"/>
            </a:xfrm>
          </p:grpSpPr>
          <p:sp>
            <p:nvSpPr>
              <p:cNvPr id="67" name="Freeform 69">
                <a:extLst>
                  <a:ext uri="{FF2B5EF4-FFF2-40B4-BE49-F238E27FC236}">
                    <a16:creationId xmlns:a16="http://schemas.microsoft.com/office/drawing/2014/main" id="{34A33736-378A-CA59-1FF9-6F78C122E16B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 flipH="1" flipV="1">
                <a:off x="3246021" y="1939473"/>
                <a:ext cx="271741" cy="76361"/>
              </a:xfrm>
              <a:custGeom>
                <a:avLst/>
                <a:gdLst>
                  <a:gd name="T0" fmla="*/ 1547 w 1819"/>
                  <a:gd name="T1" fmla="*/ 876 h 899"/>
                  <a:gd name="T2" fmla="*/ 1528 w 1819"/>
                  <a:gd name="T3" fmla="*/ 875 h 899"/>
                  <a:gd name="T4" fmla="*/ 982 w 1819"/>
                  <a:gd name="T5" fmla="*/ 499 h 899"/>
                  <a:gd name="T6" fmla="*/ 737 w 1819"/>
                  <a:gd name="T7" fmla="*/ 201 h 899"/>
                  <a:gd name="T8" fmla="*/ 725 w 1819"/>
                  <a:gd name="T9" fmla="*/ 191 h 899"/>
                  <a:gd name="T10" fmla="*/ 348 w 1819"/>
                  <a:gd name="T11" fmla="*/ 123 h 899"/>
                  <a:gd name="T12" fmla="*/ 103 w 1819"/>
                  <a:gd name="T13" fmla="*/ 377 h 899"/>
                  <a:gd name="T14" fmla="*/ 96 w 1819"/>
                  <a:gd name="T15" fmla="*/ 406 h 899"/>
                  <a:gd name="T16" fmla="*/ 158 w 1819"/>
                  <a:gd name="T17" fmla="*/ 661 h 899"/>
                  <a:gd name="T18" fmla="*/ 461 w 1819"/>
                  <a:gd name="T19" fmla="*/ 792 h 899"/>
                  <a:gd name="T20" fmla="*/ 653 w 1819"/>
                  <a:gd name="T21" fmla="*/ 592 h 899"/>
                  <a:gd name="T22" fmla="*/ 617 w 1819"/>
                  <a:gd name="T23" fmla="*/ 443 h 899"/>
                  <a:gd name="T24" fmla="*/ 437 w 1819"/>
                  <a:gd name="T25" fmla="*/ 361 h 899"/>
                  <a:gd name="T26" fmla="*/ 323 w 1819"/>
                  <a:gd name="T27" fmla="*/ 479 h 899"/>
                  <a:gd name="T28" fmla="*/ 412 w 1819"/>
                  <a:gd name="T29" fmla="*/ 611 h 899"/>
                  <a:gd name="T30" fmla="*/ 442 w 1819"/>
                  <a:gd name="T31" fmla="*/ 656 h 899"/>
                  <a:gd name="T32" fmla="*/ 397 w 1819"/>
                  <a:gd name="T33" fmla="*/ 686 h 899"/>
                  <a:gd name="T34" fmla="*/ 248 w 1819"/>
                  <a:gd name="T35" fmla="*/ 465 h 899"/>
                  <a:gd name="T36" fmla="*/ 420 w 1819"/>
                  <a:gd name="T37" fmla="*/ 287 h 899"/>
                  <a:gd name="T38" fmla="*/ 678 w 1819"/>
                  <a:gd name="T39" fmla="*/ 397 h 899"/>
                  <a:gd name="T40" fmla="*/ 728 w 1819"/>
                  <a:gd name="T41" fmla="*/ 606 h 899"/>
                  <a:gd name="T42" fmla="*/ 478 w 1819"/>
                  <a:gd name="T43" fmla="*/ 866 h 899"/>
                  <a:gd name="T44" fmla="*/ 98 w 1819"/>
                  <a:gd name="T45" fmla="*/ 707 h 899"/>
                  <a:gd name="T46" fmla="*/ 21 w 1819"/>
                  <a:gd name="T47" fmla="*/ 392 h 899"/>
                  <a:gd name="T48" fmla="*/ 29 w 1819"/>
                  <a:gd name="T49" fmla="*/ 357 h 899"/>
                  <a:gd name="T50" fmla="*/ 324 w 1819"/>
                  <a:gd name="T51" fmla="*/ 50 h 899"/>
                  <a:gd name="T52" fmla="*/ 773 w 1819"/>
                  <a:gd name="T53" fmla="*/ 132 h 899"/>
                  <a:gd name="T54" fmla="*/ 784 w 1819"/>
                  <a:gd name="T55" fmla="*/ 141 h 899"/>
                  <a:gd name="T56" fmla="*/ 1049 w 1819"/>
                  <a:gd name="T57" fmla="*/ 462 h 899"/>
                  <a:gd name="T58" fmla="*/ 1527 w 1819"/>
                  <a:gd name="T59" fmla="*/ 799 h 899"/>
                  <a:gd name="T60" fmla="*/ 1532 w 1819"/>
                  <a:gd name="T61" fmla="*/ 799 h 899"/>
                  <a:gd name="T62" fmla="*/ 1668 w 1819"/>
                  <a:gd name="T63" fmla="*/ 755 h 899"/>
                  <a:gd name="T64" fmla="*/ 1733 w 1819"/>
                  <a:gd name="T65" fmla="*/ 626 h 899"/>
                  <a:gd name="T66" fmla="*/ 1604 w 1819"/>
                  <a:gd name="T67" fmla="*/ 473 h 899"/>
                  <a:gd name="T68" fmla="*/ 1525 w 1819"/>
                  <a:gd name="T69" fmla="*/ 502 h 899"/>
                  <a:gd name="T70" fmla="*/ 1493 w 1819"/>
                  <a:gd name="T71" fmla="*/ 603 h 899"/>
                  <a:gd name="T72" fmla="*/ 1560 w 1819"/>
                  <a:gd name="T73" fmla="*/ 654 h 899"/>
                  <a:gd name="T74" fmla="*/ 1595 w 1819"/>
                  <a:gd name="T75" fmla="*/ 695 h 899"/>
                  <a:gd name="T76" fmla="*/ 1554 w 1819"/>
                  <a:gd name="T77" fmla="*/ 730 h 899"/>
                  <a:gd name="T78" fmla="*/ 1421 w 1819"/>
                  <a:gd name="T79" fmla="*/ 629 h 899"/>
                  <a:gd name="T80" fmla="*/ 1472 w 1819"/>
                  <a:gd name="T81" fmla="*/ 447 h 899"/>
                  <a:gd name="T82" fmla="*/ 1611 w 1819"/>
                  <a:gd name="T83" fmla="*/ 397 h 899"/>
                  <a:gd name="T84" fmla="*/ 1809 w 1819"/>
                  <a:gd name="T85" fmla="*/ 632 h 899"/>
                  <a:gd name="T86" fmla="*/ 1718 w 1819"/>
                  <a:gd name="T87" fmla="*/ 813 h 899"/>
                  <a:gd name="T88" fmla="*/ 1547 w 1819"/>
                  <a:gd name="T89" fmla="*/ 876 h 8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819" h="899">
                    <a:moveTo>
                      <a:pt x="1547" y="876"/>
                    </a:moveTo>
                    <a:cubicBezTo>
                      <a:pt x="1541" y="876"/>
                      <a:pt x="1534" y="876"/>
                      <a:pt x="1528" y="875"/>
                    </a:cubicBezTo>
                    <a:cubicBezTo>
                      <a:pt x="1495" y="876"/>
                      <a:pt x="1191" y="872"/>
                      <a:pt x="982" y="499"/>
                    </a:cubicBezTo>
                    <a:cubicBezTo>
                      <a:pt x="913" y="377"/>
                      <a:pt x="819" y="263"/>
                      <a:pt x="737" y="201"/>
                    </a:cubicBezTo>
                    <a:cubicBezTo>
                      <a:pt x="725" y="191"/>
                      <a:pt x="725" y="191"/>
                      <a:pt x="725" y="191"/>
                    </a:cubicBezTo>
                    <a:cubicBezTo>
                      <a:pt x="619" y="106"/>
                      <a:pt x="478" y="80"/>
                      <a:pt x="348" y="123"/>
                    </a:cubicBezTo>
                    <a:cubicBezTo>
                      <a:pt x="225" y="163"/>
                      <a:pt x="135" y="256"/>
                      <a:pt x="103" y="377"/>
                    </a:cubicBezTo>
                    <a:cubicBezTo>
                      <a:pt x="100" y="387"/>
                      <a:pt x="98" y="397"/>
                      <a:pt x="96" y="406"/>
                    </a:cubicBezTo>
                    <a:cubicBezTo>
                      <a:pt x="79" y="495"/>
                      <a:pt x="101" y="585"/>
                      <a:pt x="158" y="661"/>
                    </a:cubicBezTo>
                    <a:cubicBezTo>
                      <a:pt x="241" y="770"/>
                      <a:pt x="351" y="818"/>
                      <a:pt x="461" y="792"/>
                    </a:cubicBezTo>
                    <a:cubicBezTo>
                      <a:pt x="559" y="769"/>
                      <a:pt x="634" y="691"/>
                      <a:pt x="653" y="592"/>
                    </a:cubicBezTo>
                    <a:cubicBezTo>
                      <a:pt x="663" y="541"/>
                      <a:pt x="650" y="487"/>
                      <a:pt x="617" y="443"/>
                    </a:cubicBezTo>
                    <a:cubicBezTo>
                      <a:pt x="568" y="376"/>
                      <a:pt x="502" y="346"/>
                      <a:pt x="437" y="361"/>
                    </a:cubicBezTo>
                    <a:cubicBezTo>
                      <a:pt x="379" y="375"/>
                      <a:pt x="335" y="421"/>
                      <a:pt x="323" y="479"/>
                    </a:cubicBezTo>
                    <a:cubicBezTo>
                      <a:pt x="312" y="540"/>
                      <a:pt x="351" y="599"/>
                      <a:pt x="412" y="611"/>
                    </a:cubicBezTo>
                    <a:cubicBezTo>
                      <a:pt x="432" y="615"/>
                      <a:pt x="446" y="635"/>
                      <a:pt x="442" y="656"/>
                    </a:cubicBezTo>
                    <a:cubicBezTo>
                      <a:pt x="438" y="676"/>
                      <a:pt x="418" y="690"/>
                      <a:pt x="397" y="686"/>
                    </a:cubicBezTo>
                    <a:cubicBezTo>
                      <a:pt x="295" y="666"/>
                      <a:pt x="229" y="567"/>
                      <a:pt x="248" y="465"/>
                    </a:cubicBezTo>
                    <a:cubicBezTo>
                      <a:pt x="265" y="377"/>
                      <a:pt x="333" y="307"/>
                      <a:pt x="420" y="287"/>
                    </a:cubicBezTo>
                    <a:cubicBezTo>
                      <a:pt x="514" y="265"/>
                      <a:pt x="611" y="307"/>
                      <a:pt x="678" y="397"/>
                    </a:cubicBezTo>
                    <a:cubicBezTo>
                      <a:pt x="724" y="458"/>
                      <a:pt x="742" y="534"/>
                      <a:pt x="728" y="606"/>
                    </a:cubicBezTo>
                    <a:cubicBezTo>
                      <a:pt x="703" y="735"/>
                      <a:pt x="605" y="837"/>
                      <a:pt x="478" y="866"/>
                    </a:cubicBezTo>
                    <a:cubicBezTo>
                      <a:pt x="340" y="899"/>
                      <a:pt x="198" y="839"/>
                      <a:pt x="98" y="707"/>
                    </a:cubicBezTo>
                    <a:cubicBezTo>
                      <a:pt x="28" y="615"/>
                      <a:pt x="0" y="500"/>
                      <a:pt x="21" y="392"/>
                    </a:cubicBezTo>
                    <a:cubicBezTo>
                      <a:pt x="23" y="380"/>
                      <a:pt x="26" y="369"/>
                      <a:pt x="29" y="357"/>
                    </a:cubicBezTo>
                    <a:cubicBezTo>
                      <a:pt x="69" y="211"/>
                      <a:pt x="176" y="99"/>
                      <a:pt x="324" y="50"/>
                    </a:cubicBezTo>
                    <a:cubicBezTo>
                      <a:pt x="479" y="0"/>
                      <a:pt x="647" y="30"/>
                      <a:pt x="773" y="132"/>
                    </a:cubicBezTo>
                    <a:cubicBezTo>
                      <a:pt x="784" y="141"/>
                      <a:pt x="784" y="141"/>
                      <a:pt x="784" y="141"/>
                    </a:cubicBezTo>
                    <a:cubicBezTo>
                      <a:pt x="874" y="209"/>
                      <a:pt x="973" y="329"/>
                      <a:pt x="1049" y="462"/>
                    </a:cubicBezTo>
                    <a:cubicBezTo>
                      <a:pt x="1241" y="805"/>
                      <a:pt x="1516" y="799"/>
                      <a:pt x="1527" y="799"/>
                    </a:cubicBezTo>
                    <a:cubicBezTo>
                      <a:pt x="1529" y="799"/>
                      <a:pt x="1530" y="799"/>
                      <a:pt x="1532" y="799"/>
                    </a:cubicBezTo>
                    <a:cubicBezTo>
                      <a:pt x="1582" y="803"/>
                      <a:pt x="1630" y="787"/>
                      <a:pt x="1668" y="755"/>
                    </a:cubicBezTo>
                    <a:cubicBezTo>
                      <a:pt x="1706" y="722"/>
                      <a:pt x="1729" y="676"/>
                      <a:pt x="1733" y="626"/>
                    </a:cubicBezTo>
                    <a:cubicBezTo>
                      <a:pt x="1739" y="548"/>
                      <a:pt x="1681" y="480"/>
                      <a:pt x="1604" y="473"/>
                    </a:cubicBezTo>
                    <a:cubicBezTo>
                      <a:pt x="1576" y="470"/>
                      <a:pt x="1547" y="481"/>
                      <a:pt x="1525" y="502"/>
                    </a:cubicBezTo>
                    <a:cubicBezTo>
                      <a:pt x="1493" y="533"/>
                      <a:pt x="1481" y="570"/>
                      <a:pt x="1493" y="603"/>
                    </a:cubicBezTo>
                    <a:cubicBezTo>
                      <a:pt x="1503" y="632"/>
                      <a:pt x="1530" y="652"/>
                      <a:pt x="1560" y="654"/>
                    </a:cubicBezTo>
                    <a:cubicBezTo>
                      <a:pt x="1581" y="656"/>
                      <a:pt x="1596" y="674"/>
                      <a:pt x="1595" y="695"/>
                    </a:cubicBezTo>
                    <a:cubicBezTo>
                      <a:pt x="1593" y="716"/>
                      <a:pt x="1575" y="732"/>
                      <a:pt x="1554" y="730"/>
                    </a:cubicBezTo>
                    <a:cubicBezTo>
                      <a:pt x="1494" y="725"/>
                      <a:pt x="1442" y="686"/>
                      <a:pt x="1421" y="629"/>
                    </a:cubicBezTo>
                    <a:cubicBezTo>
                      <a:pt x="1399" y="567"/>
                      <a:pt x="1418" y="499"/>
                      <a:pt x="1472" y="447"/>
                    </a:cubicBezTo>
                    <a:cubicBezTo>
                      <a:pt x="1509" y="411"/>
                      <a:pt x="1561" y="392"/>
                      <a:pt x="1611" y="397"/>
                    </a:cubicBezTo>
                    <a:cubicBezTo>
                      <a:pt x="1730" y="407"/>
                      <a:pt x="1819" y="513"/>
                      <a:pt x="1809" y="632"/>
                    </a:cubicBezTo>
                    <a:cubicBezTo>
                      <a:pt x="1804" y="703"/>
                      <a:pt x="1771" y="767"/>
                      <a:pt x="1718" y="813"/>
                    </a:cubicBezTo>
                    <a:cubicBezTo>
                      <a:pt x="1670" y="854"/>
                      <a:pt x="1610" y="876"/>
                      <a:pt x="1547" y="87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68" name="Freeform 70">
                <a:extLst>
                  <a:ext uri="{FF2B5EF4-FFF2-40B4-BE49-F238E27FC236}">
                    <a16:creationId xmlns:a16="http://schemas.microsoft.com/office/drawing/2014/main" id="{13FEC6CE-C025-03D9-2AB9-8E6D5DDFDF2B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 flipH="1" flipV="1">
                <a:off x="3503625" y="1939473"/>
                <a:ext cx="271741" cy="76361"/>
              </a:xfrm>
              <a:custGeom>
                <a:avLst/>
                <a:gdLst>
                  <a:gd name="T0" fmla="*/ 272 w 1819"/>
                  <a:gd name="T1" fmla="*/ 876 h 899"/>
                  <a:gd name="T2" fmla="*/ 101 w 1819"/>
                  <a:gd name="T3" fmla="*/ 813 h 899"/>
                  <a:gd name="T4" fmla="*/ 9 w 1819"/>
                  <a:gd name="T5" fmla="*/ 632 h 899"/>
                  <a:gd name="T6" fmla="*/ 208 w 1819"/>
                  <a:gd name="T7" fmla="*/ 397 h 899"/>
                  <a:gd name="T8" fmla="*/ 347 w 1819"/>
                  <a:gd name="T9" fmla="*/ 447 h 899"/>
                  <a:gd name="T10" fmla="*/ 397 w 1819"/>
                  <a:gd name="T11" fmla="*/ 629 h 899"/>
                  <a:gd name="T12" fmla="*/ 265 w 1819"/>
                  <a:gd name="T13" fmla="*/ 730 h 899"/>
                  <a:gd name="T14" fmla="*/ 224 w 1819"/>
                  <a:gd name="T15" fmla="*/ 695 h 899"/>
                  <a:gd name="T16" fmla="*/ 259 w 1819"/>
                  <a:gd name="T17" fmla="*/ 654 h 899"/>
                  <a:gd name="T18" fmla="*/ 326 w 1819"/>
                  <a:gd name="T19" fmla="*/ 603 h 899"/>
                  <a:gd name="T20" fmla="*/ 294 w 1819"/>
                  <a:gd name="T21" fmla="*/ 502 h 899"/>
                  <a:gd name="T22" fmla="*/ 215 w 1819"/>
                  <a:gd name="T23" fmla="*/ 473 h 899"/>
                  <a:gd name="T24" fmla="*/ 85 w 1819"/>
                  <a:gd name="T25" fmla="*/ 626 h 899"/>
                  <a:gd name="T26" fmla="*/ 151 w 1819"/>
                  <a:gd name="T27" fmla="*/ 755 h 899"/>
                  <a:gd name="T28" fmla="*/ 287 w 1819"/>
                  <a:gd name="T29" fmla="*/ 799 h 899"/>
                  <a:gd name="T30" fmla="*/ 291 w 1819"/>
                  <a:gd name="T31" fmla="*/ 799 h 899"/>
                  <a:gd name="T32" fmla="*/ 770 w 1819"/>
                  <a:gd name="T33" fmla="*/ 462 h 899"/>
                  <a:gd name="T34" fmla="*/ 1035 w 1819"/>
                  <a:gd name="T35" fmla="*/ 140 h 899"/>
                  <a:gd name="T36" fmla="*/ 1046 w 1819"/>
                  <a:gd name="T37" fmla="*/ 132 h 899"/>
                  <a:gd name="T38" fmla="*/ 1495 w 1819"/>
                  <a:gd name="T39" fmla="*/ 50 h 899"/>
                  <a:gd name="T40" fmla="*/ 1790 w 1819"/>
                  <a:gd name="T41" fmla="*/ 358 h 899"/>
                  <a:gd name="T42" fmla="*/ 1798 w 1819"/>
                  <a:gd name="T43" fmla="*/ 392 h 899"/>
                  <a:gd name="T44" fmla="*/ 1721 w 1819"/>
                  <a:gd name="T45" fmla="*/ 707 h 899"/>
                  <a:gd name="T46" fmla="*/ 1341 w 1819"/>
                  <a:gd name="T47" fmla="*/ 866 h 899"/>
                  <a:gd name="T48" fmla="*/ 1091 w 1819"/>
                  <a:gd name="T49" fmla="*/ 606 h 899"/>
                  <a:gd name="T50" fmla="*/ 1140 w 1819"/>
                  <a:gd name="T51" fmla="*/ 397 h 899"/>
                  <a:gd name="T52" fmla="*/ 1399 w 1819"/>
                  <a:gd name="T53" fmla="*/ 287 h 899"/>
                  <a:gd name="T54" fmla="*/ 1570 w 1819"/>
                  <a:gd name="T55" fmla="*/ 465 h 899"/>
                  <a:gd name="T56" fmla="*/ 1422 w 1819"/>
                  <a:gd name="T57" fmla="*/ 686 h 899"/>
                  <a:gd name="T58" fmla="*/ 1377 w 1819"/>
                  <a:gd name="T59" fmla="*/ 656 h 899"/>
                  <a:gd name="T60" fmla="*/ 1407 w 1819"/>
                  <a:gd name="T61" fmla="*/ 611 h 899"/>
                  <a:gd name="T62" fmla="*/ 1496 w 1819"/>
                  <a:gd name="T63" fmla="*/ 479 h 899"/>
                  <a:gd name="T64" fmla="*/ 1382 w 1819"/>
                  <a:gd name="T65" fmla="*/ 361 h 899"/>
                  <a:gd name="T66" fmla="*/ 1201 w 1819"/>
                  <a:gd name="T67" fmla="*/ 443 h 899"/>
                  <a:gd name="T68" fmla="*/ 1165 w 1819"/>
                  <a:gd name="T69" fmla="*/ 592 h 899"/>
                  <a:gd name="T70" fmla="*/ 1358 w 1819"/>
                  <a:gd name="T71" fmla="*/ 792 h 899"/>
                  <a:gd name="T72" fmla="*/ 1660 w 1819"/>
                  <a:gd name="T73" fmla="*/ 661 h 899"/>
                  <a:gd name="T74" fmla="*/ 1723 w 1819"/>
                  <a:gd name="T75" fmla="*/ 407 h 899"/>
                  <a:gd name="T76" fmla="*/ 1716 w 1819"/>
                  <a:gd name="T77" fmla="*/ 377 h 899"/>
                  <a:gd name="T78" fmla="*/ 1471 w 1819"/>
                  <a:gd name="T79" fmla="*/ 123 h 899"/>
                  <a:gd name="T80" fmla="*/ 1094 w 1819"/>
                  <a:gd name="T81" fmla="*/ 191 h 899"/>
                  <a:gd name="T82" fmla="*/ 1082 w 1819"/>
                  <a:gd name="T83" fmla="*/ 200 h 899"/>
                  <a:gd name="T84" fmla="*/ 836 w 1819"/>
                  <a:gd name="T85" fmla="*/ 500 h 899"/>
                  <a:gd name="T86" fmla="*/ 291 w 1819"/>
                  <a:gd name="T87" fmla="*/ 875 h 899"/>
                  <a:gd name="T88" fmla="*/ 272 w 1819"/>
                  <a:gd name="T89" fmla="*/ 876 h 8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819" h="899">
                    <a:moveTo>
                      <a:pt x="272" y="876"/>
                    </a:moveTo>
                    <a:cubicBezTo>
                      <a:pt x="209" y="876"/>
                      <a:pt x="149" y="854"/>
                      <a:pt x="101" y="813"/>
                    </a:cubicBezTo>
                    <a:cubicBezTo>
                      <a:pt x="47" y="767"/>
                      <a:pt x="15" y="703"/>
                      <a:pt x="9" y="632"/>
                    </a:cubicBezTo>
                    <a:cubicBezTo>
                      <a:pt x="0" y="513"/>
                      <a:pt x="89" y="407"/>
                      <a:pt x="208" y="397"/>
                    </a:cubicBezTo>
                    <a:cubicBezTo>
                      <a:pt x="258" y="392"/>
                      <a:pt x="310" y="411"/>
                      <a:pt x="347" y="447"/>
                    </a:cubicBezTo>
                    <a:cubicBezTo>
                      <a:pt x="401" y="499"/>
                      <a:pt x="420" y="567"/>
                      <a:pt x="397" y="629"/>
                    </a:cubicBezTo>
                    <a:cubicBezTo>
                      <a:pt x="377" y="686"/>
                      <a:pt x="325" y="725"/>
                      <a:pt x="265" y="730"/>
                    </a:cubicBezTo>
                    <a:cubicBezTo>
                      <a:pt x="244" y="732"/>
                      <a:pt x="226" y="716"/>
                      <a:pt x="224" y="695"/>
                    </a:cubicBezTo>
                    <a:cubicBezTo>
                      <a:pt x="222" y="674"/>
                      <a:pt x="238" y="656"/>
                      <a:pt x="259" y="654"/>
                    </a:cubicBezTo>
                    <a:cubicBezTo>
                      <a:pt x="289" y="652"/>
                      <a:pt x="315" y="632"/>
                      <a:pt x="326" y="603"/>
                    </a:cubicBezTo>
                    <a:cubicBezTo>
                      <a:pt x="338" y="570"/>
                      <a:pt x="326" y="533"/>
                      <a:pt x="294" y="502"/>
                    </a:cubicBezTo>
                    <a:cubicBezTo>
                      <a:pt x="272" y="481"/>
                      <a:pt x="243" y="470"/>
                      <a:pt x="215" y="473"/>
                    </a:cubicBezTo>
                    <a:cubicBezTo>
                      <a:pt x="137" y="480"/>
                      <a:pt x="79" y="548"/>
                      <a:pt x="85" y="626"/>
                    </a:cubicBezTo>
                    <a:cubicBezTo>
                      <a:pt x="89" y="676"/>
                      <a:pt x="113" y="722"/>
                      <a:pt x="151" y="755"/>
                    </a:cubicBezTo>
                    <a:cubicBezTo>
                      <a:pt x="189" y="787"/>
                      <a:pt x="237" y="803"/>
                      <a:pt x="287" y="799"/>
                    </a:cubicBezTo>
                    <a:cubicBezTo>
                      <a:pt x="288" y="799"/>
                      <a:pt x="290" y="799"/>
                      <a:pt x="291" y="799"/>
                    </a:cubicBezTo>
                    <a:cubicBezTo>
                      <a:pt x="303" y="799"/>
                      <a:pt x="578" y="805"/>
                      <a:pt x="770" y="462"/>
                    </a:cubicBezTo>
                    <a:cubicBezTo>
                      <a:pt x="846" y="329"/>
                      <a:pt x="945" y="209"/>
                      <a:pt x="1035" y="140"/>
                    </a:cubicBezTo>
                    <a:cubicBezTo>
                      <a:pt x="1046" y="132"/>
                      <a:pt x="1046" y="132"/>
                      <a:pt x="1046" y="132"/>
                    </a:cubicBezTo>
                    <a:cubicBezTo>
                      <a:pt x="1172" y="30"/>
                      <a:pt x="1340" y="0"/>
                      <a:pt x="1495" y="50"/>
                    </a:cubicBezTo>
                    <a:cubicBezTo>
                      <a:pt x="1643" y="99"/>
                      <a:pt x="1750" y="211"/>
                      <a:pt x="1790" y="358"/>
                    </a:cubicBezTo>
                    <a:cubicBezTo>
                      <a:pt x="1793" y="369"/>
                      <a:pt x="1796" y="380"/>
                      <a:pt x="1798" y="392"/>
                    </a:cubicBezTo>
                    <a:cubicBezTo>
                      <a:pt x="1819" y="500"/>
                      <a:pt x="1791" y="615"/>
                      <a:pt x="1721" y="707"/>
                    </a:cubicBezTo>
                    <a:cubicBezTo>
                      <a:pt x="1621" y="839"/>
                      <a:pt x="1478" y="899"/>
                      <a:pt x="1341" y="866"/>
                    </a:cubicBezTo>
                    <a:cubicBezTo>
                      <a:pt x="1214" y="837"/>
                      <a:pt x="1115" y="735"/>
                      <a:pt x="1091" y="606"/>
                    </a:cubicBezTo>
                    <a:cubicBezTo>
                      <a:pt x="1077" y="534"/>
                      <a:pt x="1095" y="458"/>
                      <a:pt x="1140" y="397"/>
                    </a:cubicBezTo>
                    <a:cubicBezTo>
                      <a:pt x="1208" y="306"/>
                      <a:pt x="1305" y="265"/>
                      <a:pt x="1399" y="287"/>
                    </a:cubicBezTo>
                    <a:cubicBezTo>
                      <a:pt x="1486" y="307"/>
                      <a:pt x="1553" y="377"/>
                      <a:pt x="1570" y="465"/>
                    </a:cubicBezTo>
                    <a:cubicBezTo>
                      <a:pt x="1590" y="567"/>
                      <a:pt x="1523" y="666"/>
                      <a:pt x="1422" y="686"/>
                    </a:cubicBezTo>
                    <a:cubicBezTo>
                      <a:pt x="1401" y="690"/>
                      <a:pt x="1381" y="676"/>
                      <a:pt x="1377" y="656"/>
                    </a:cubicBezTo>
                    <a:cubicBezTo>
                      <a:pt x="1373" y="635"/>
                      <a:pt x="1386" y="615"/>
                      <a:pt x="1407" y="611"/>
                    </a:cubicBezTo>
                    <a:cubicBezTo>
                      <a:pt x="1468" y="599"/>
                      <a:pt x="1507" y="540"/>
                      <a:pt x="1496" y="479"/>
                    </a:cubicBezTo>
                    <a:cubicBezTo>
                      <a:pt x="1484" y="421"/>
                      <a:pt x="1440" y="375"/>
                      <a:pt x="1382" y="361"/>
                    </a:cubicBezTo>
                    <a:cubicBezTo>
                      <a:pt x="1317" y="346"/>
                      <a:pt x="1251" y="376"/>
                      <a:pt x="1201" y="443"/>
                    </a:cubicBezTo>
                    <a:cubicBezTo>
                      <a:pt x="1169" y="487"/>
                      <a:pt x="1156" y="541"/>
                      <a:pt x="1165" y="592"/>
                    </a:cubicBezTo>
                    <a:cubicBezTo>
                      <a:pt x="1185" y="691"/>
                      <a:pt x="1260" y="769"/>
                      <a:pt x="1358" y="792"/>
                    </a:cubicBezTo>
                    <a:cubicBezTo>
                      <a:pt x="1467" y="817"/>
                      <a:pt x="1577" y="770"/>
                      <a:pt x="1660" y="661"/>
                    </a:cubicBezTo>
                    <a:cubicBezTo>
                      <a:pt x="1718" y="585"/>
                      <a:pt x="1740" y="495"/>
                      <a:pt x="1723" y="407"/>
                    </a:cubicBezTo>
                    <a:cubicBezTo>
                      <a:pt x="1721" y="397"/>
                      <a:pt x="1719" y="387"/>
                      <a:pt x="1716" y="377"/>
                    </a:cubicBezTo>
                    <a:cubicBezTo>
                      <a:pt x="1683" y="256"/>
                      <a:pt x="1594" y="163"/>
                      <a:pt x="1471" y="123"/>
                    </a:cubicBezTo>
                    <a:cubicBezTo>
                      <a:pt x="1341" y="80"/>
                      <a:pt x="1200" y="106"/>
                      <a:pt x="1094" y="191"/>
                    </a:cubicBezTo>
                    <a:cubicBezTo>
                      <a:pt x="1082" y="200"/>
                      <a:pt x="1082" y="200"/>
                      <a:pt x="1082" y="200"/>
                    </a:cubicBezTo>
                    <a:cubicBezTo>
                      <a:pt x="1000" y="263"/>
                      <a:pt x="906" y="377"/>
                      <a:pt x="836" y="500"/>
                    </a:cubicBezTo>
                    <a:cubicBezTo>
                      <a:pt x="628" y="872"/>
                      <a:pt x="324" y="876"/>
                      <a:pt x="291" y="875"/>
                    </a:cubicBezTo>
                    <a:cubicBezTo>
                      <a:pt x="284" y="876"/>
                      <a:pt x="278" y="876"/>
                      <a:pt x="272" y="87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69" name="Freeform 71">
                <a:extLst>
                  <a:ext uri="{FF2B5EF4-FFF2-40B4-BE49-F238E27FC236}">
                    <a16:creationId xmlns:a16="http://schemas.microsoft.com/office/drawing/2014/main" id="{A8D03AE3-B1B1-ABD1-4701-8FC5837E455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10800000" flipH="1" flipV="1">
                <a:off x="3486347" y="1932328"/>
                <a:ext cx="47908" cy="41529"/>
              </a:xfrm>
              <a:custGeom>
                <a:avLst/>
                <a:gdLst>
                  <a:gd name="T0" fmla="*/ 161 w 322"/>
                  <a:gd name="T1" fmla="*/ 489 h 489"/>
                  <a:gd name="T2" fmla="*/ 30 w 322"/>
                  <a:gd name="T3" fmla="*/ 380 h 489"/>
                  <a:gd name="T4" fmla="*/ 129 w 322"/>
                  <a:gd name="T5" fmla="*/ 22 h 489"/>
                  <a:gd name="T6" fmla="*/ 193 w 322"/>
                  <a:gd name="T7" fmla="*/ 22 h 489"/>
                  <a:gd name="T8" fmla="*/ 292 w 322"/>
                  <a:gd name="T9" fmla="*/ 380 h 489"/>
                  <a:gd name="T10" fmla="*/ 161 w 322"/>
                  <a:gd name="T11" fmla="*/ 489 h 489"/>
                  <a:gd name="T12" fmla="*/ 161 w 322"/>
                  <a:gd name="T13" fmla="*/ 122 h 489"/>
                  <a:gd name="T14" fmla="*/ 105 w 322"/>
                  <a:gd name="T15" fmla="*/ 365 h 489"/>
                  <a:gd name="T16" fmla="*/ 105 w 322"/>
                  <a:gd name="T17" fmla="*/ 365 h 489"/>
                  <a:gd name="T18" fmla="*/ 161 w 322"/>
                  <a:gd name="T19" fmla="*/ 413 h 489"/>
                  <a:gd name="T20" fmla="*/ 217 w 322"/>
                  <a:gd name="T21" fmla="*/ 365 h 489"/>
                  <a:gd name="T22" fmla="*/ 161 w 322"/>
                  <a:gd name="T23" fmla="*/ 122 h 4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22" h="489">
                    <a:moveTo>
                      <a:pt x="161" y="489"/>
                    </a:moveTo>
                    <a:cubicBezTo>
                      <a:pt x="96" y="489"/>
                      <a:pt x="43" y="445"/>
                      <a:pt x="30" y="380"/>
                    </a:cubicBezTo>
                    <a:cubicBezTo>
                      <a:pt x="0" y="226"/>
                      <a:pt x="123" y="30"/>
                      <a:pt x="129" y="22"/>
                    </a:cubicBezTo>
                    <a:cubicBezTo>
                      <a:pt x="143" y="0"/>
                      <a:pt x="179" y="0"/>
                      <a:pt x="193" y="22"/>
                    </a:cubicBezTo>
                    <a:cubicBezTo>
                      <a:pt x="198" y="30"/>
                      <a:pt x="322" y="226"/>
                      <a:pt x="292" y="380"/>
                    </a:cubicBezTo>
                    <a:cubicBezTo>
                      <a:pt x="279" y="445"/>
                      <a:pt x="226" y="489"/>
                      <a:pt x="161" y="489"/>
                    </a:cubicBezTo>
                    <a:close/>
                    <a:moveTo>
                      <a:pt x="161" y="122"/>
                    </a:moveTo>
                    <a:cubicBezTo>
                      <a:pt x="130" y="184"/>
                      <a:pt x="89" y="286"/>
                      <a:pt x="105" y="365"/>
                    </a:cubicBezTo>
                    <a:cubicBezTo>
                      <a:pt x="105" y="365"/>
                      <a:pt x="105" y="365"/>
                      <a:pt x="105" y="365"/>
                    </a:cubicBezTo>
                    <a:cubicBezTo>
                      <a:pt x="112" y="400"/>
                      <a:pt x="138" y="413"/>
                      <a:pt x="161" y="413"/>
                    </a:cubicBezTo>
                    <a:cubicBezTo>
                      <a:pt x="183" y="413"/>
                      <a:pt x="210" y="400"/>
                      <a:pt x="217" y="365"/>
                    </a:cubicBezTo>
                    <a:cubicBezTo>
                      <a:pt x="232" y="290"/>
                      <a:pt x="194" y="189"/>
                      <a:pt x="161" y="12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71" name="Freeform 72">
                <a:extLst>
                  <a:ext uri="{FF2B5EF4-FFF2-40B4-BE49-F238E27FC236}">
                    <a16:creationId xmlns:a16="http://schemas.microsoft.com/office/drawing/2014/main" id="{05FFF24F-836F-A017-FD5F-916CB22CD42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10800000" flipH="1" flipV="1">
                <a:off x="4267013" y="1973411"/>
                <a:ext cx="72255" cy="25007"/>
              </a:xfrm>
              <a:custGeom>
                <a:avLst/>
                <a:gdLst>
                  <a:gd name="T0" fmla="*/ 160 w 483"/>
                  <a:gd name="T1" fmla="*/ 297 h 297"/>
                  <a:gd name="T2" fmla="*/ 109 w 483"/>
                  <a:gd name="T3" fmla="*/ 293 h 297"/>
                  <a:gd name="T4" fmla="*/ 0 w 483"/>
                  <a:gd name="T5" fmla="*/ 161 h 297"/>
                  <a:gd name="T6" fmla="*/ 109 w 483"/>
                  <a:gd name="T7" fmla="*/ 30 h 297"/>
                  <a:gd name="T8" fmla="*/ 109 w 483"/>
                  <a:gd name="T9" fmla="*/ 30 h 297"/>
                  <a:gd name="T10" fmla="*/ 466 w 483"/>
                  <a:gd name="T11" fmla="*/ 129 h 297"/>
                  <a:gd name="T12" fmla="*/ 483 w 483"/>
                  <a:gd name="T13" fmla="*/ 161 h 297"/>
                  <a:gd name="T14" fmla="*/ 466 w 483"/>
                  <a:gd name="T15" fmla="*/ 194 h 297"/>
                  <a:gd name="T16" fmla="*/ 160 w 483"/>
                  <a:gd name="T17" fmla="*/ 297 h 297"/>
                  <a:gd name="T18" fmla="*/ 124 w 483"/>
                  <a:gd name="T19" fmla="*/ 105 h 297"/>
                  <a:gd name="T20" fmla="*/ 77 w 483"/>
                  <a:gd name="T21" fmla="*/ 161 h 297"/>
                  <a:gd name="T22" fmla="*/ 124 w 483"/>
                  <a:gd name="T23" fmla="*/ 218 h 297"/>
                  <a:gd name="T24" fmla="*/ 367 w 483"/>
                  <a:gd name="T25" fmla="*/ 162 h 297"/>
                  <a:gd name="T26" fmla="*/ 124 w 483"/>
                  <a:gd name="T27" fmla="*/ 105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3" h="297">
                    <a:moveTo>
                      <a:pt x="160" y="297"/>
                    </a:moveTo>
                    <a:cubicBezTo>
                      <a:pt x="143" y="297"/>
                      <a:pt x="126" y="296"/>
                      <a:pt x="109" y="293"/>
                    </a:cubicBezTo>
                    <a:cubicBezTo>
                      <a:pt x="44" y="280"/>
                      <a:pt x="0" y="227"/>
                      <a:pt x="0" y="161"/>
                    </a:cubicBezTo>
                    <a:cubicBezTo>
                      <a:pt x="0" y="96"/>
                      <a:pt x="44" y="43"/>
                      <a:pt x="109" y="30"/>
                    </a:cubicBezTo>
                    <a:cubicBezTo>
                      <a:pt x="109" y="30"/>
                      <a:pt x="109" y="30"/>
                      <a:pt x="109" y="30"/>
                    </a:cubicBezTo>
                    <a:cubicBezTo>
                      <a:pt x="262" y="0"/>
                      <a:pt x="457" y="124"/>
                      <a:pt x="466" y="129"/>
                    </a:cubicBezTo>
                    <a:cubicBezTo>
                      <a:pt x="477" y="136"/>
                      <a:pt x="483" y="149"/>
                      <a:pt x="483" y="161"/>
                    </a:cubicBezTo>
                    <a:cubicBezTo>
                      <a:pt x="483" y="174"/>
                      <a:pt x="477" y="187"/>
                      <a:pt x="466" y="194"/>
                    </a:cubicBezTo>
                    <a:cubicBezTo>
                      <a:pt x="458" y="198"/>
                      <a:pt x="302" y="297"/>
                      <a:pt x="160" y="297"/>
                    </a:cubicBezTo>
                    <a:close/>
                    <a:moveTo>
                      <a:pt x="124" y="105"/>
                    </a:moveTo>
                    <a:cubicBezTo>
                      <a:pt x="89" y="112"/>
                      <a:pt x="77" y="139"/>
                      <a:pt x="77" y="161"/>
                    </a:cubicBezTo>
                    <a:cubicBezTo>
                      <a:pt x="77" y="184"/>
                      <a:pt x="89" y="211"/>
                      <a:pt x="124" y="218"/>
                    </a:cubicBezTo>
                    <a:cubicBezTo>
                      <a:pt x="199" y="233"/>
                      <a:pt x="299" y="195"/>
                      <a:pt x="367" y="162"/>
                    </a:cubicBezTo>
                    <a:cubicBezTo>
                      <a:pt x="304" y="130"/>
                      <a:pt x="203" y="90"/>
                      <a:pt x="124" y="105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72" name="Freeform 73">
                <a:extLst>
                  <a:ext uri="{FF2B5EF4-FFF2-40B4-BE49-F238E27FC236}">
                    <a16:creationId xmlns:a16="http://schemas.microsoft.com/office/drawing/2014/main" id="{0C627B2B-C937-0A72-F818-B635D5027FF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10800000" flipH="1" flipV="1">
                <a:off x="4124859" y="1949743"/>
                <a:ext cx="140583" cy="41529"/>
              </a:xfrm>
              <a:custGeom>
                <a:avLst/>
                <a:gdLst>
                  <a:gd name="T0" fmla="*/ 788 w 943"/>
                  <a:gd name="T1" fmla="*/ 474 h 487"/>
                  <a:gd name="T2" fmla="*/ 778 w 943"/>
                  <a:gd name="T3" fmla="*/ 474 h 487"/>
                  <a:gd name="T4" fmla="*/ 491 w 943"/>
                  <a:gd name="T5" fmla="*/ 277 h 487"/>
                  <a:gd name="T6" fmla="*/ 375 w 943"/>
                  <a:gd name="T7" fmla="*/ 135 h 487"/>
                  <a:gd name="T8" fmla="*/ 368 w 943"/>
                  <a:gd name="T9" fmla="*/ 130 h 487"/>
                  <a:gd name="T10" fmla="*/ 199 w 943"/>
                  <a:gd name="T11" fmla="*/ 99 h 487"/>
                  <a:gd name="T12" fmla="*/ 90 w 943"/>
                  <a:gd name="T13" fmla="*/ 212 h 487"/>
                  <a:gd name="T14" fmla="*/ 87 w 943"/>
                  <a:gd name="T15" fmla="*/ 226 h 487"/>
                  <a:gd name="T16" fmla="*/ 114 w 943"/>
                  <a:gd name="T17" fmla="*/ 337 h 487"/>
                  <a:gd name="T18" fmla="*/ 245 w 943"/>
                  <a:gd name="T19" fmla="*/ 395 h 487"/>
                  <a:gd name="T20" fmla="*/ 326 w 943"/>
                  <a:gd name="T21" fmla="*/ 310 h 487"/>
                  <a:gd name="T22" fmla="*/ 311 w 943"/>
                  <a:gd name="T23" fmla="*/ 251 h 487"/>
                  <a:gd name="T24" fmla="*/ 241 w 943"/>
                  <a:gd name="T25" fmla="*/ 218 h 487"/>
                  <a:gd name="T26" fmla="*/ 200 w 943"/>
                  <a:gd name="T27" fmla="*/ 262 h 487"/>
                  <a:gd name="T28" fmla="*/ 228 w 943"/>
                  <a:gd name="T29" fmla="*/ 304 h 487"/>
                  <a:gd name="T30" fmla="*/ 259 w 943"/>
                  <a:gd name="T31" fmla="*/ 349 h 487"/>
                  <a:gd name="T32" fmla="*/ 214 w 943"/>
                  <a:gd name="T33" fmla="*/ 379 h 487"/>
                  <a:gd name="T34" fmla="*/ 125 w 943"/>
                  <a:gd name="T35" fmla="*/ 247 h 487"/>
                  <a:gd name="T36" fmla="*/ 224 w 943"/>
                  <a:gd name="T37" fmla="*/ 144 h 487"/>
                  <a:gd name="T38" fmla="*/ 373 w 943"/>
                  <a:gd name="T39" fmla="*/ 206 h 487"/>
                  <a:gd name="T40" fmla="*/ 401 w 943"/>
                  <a:gd name="T41" fmla="*/ 325 h 487"/>
                  <a:gd name="T42" fmla="*/ 262 w 943"/>
                  <a:gd name="T43" fmla="*/ 469 h 487"/>
                  <a:gd name="T44" fmla="*/ 54 w 943"/>
                  <a:gd name="T45" fmla="*/ 383 h 487"/>
                  <a:gd name="T46" fmla="*/ 12 w 943"/>
                  <a:gd name="T47" fmla="*/ 211 h 487"/>
                  <a:gd name="T48" fmla="*/ 16 w 943"/>
                  <a:gd name="T49" fmla="*/ 192 h 487"/>
                  <a:gd name="T50" fmla="*/ 175 w 943"/>
                  <a:gd name="T51" fmla="*/ 27 h 487"/>
                  <a:gd name="T52" fmla="*/ 416 w 943"/>
                  <a:gd name="T53" fmla="*/ 70 h 487"/>
                  <a:gd name="T54" fmla="*/ 422 w 943"/>
                  <a:gd name="T55" fmla="*/ 75 h 487"/>
                  <a:gd name="T56" fmla="*/ 558 w 943"/>
                  <a:gd name="T57" fmla="*/ 240 h 487"/>
                  <a:gd name="T58" fmla="*/ 767 w 943"/>
                  <a:gd name="T59" fmla="*/ 397 h 487"/>
                  <a:gd name="T60" fmla="*/ 708 w 943"/>
                  <a:gd name="T61" fmla="*/ 339 h 487"/>
                  <a:gd name="T62" fmla="*/ 738 w 943"/>
                  <a:gd name="T63" fmla="*/ 228 h 487"/>
                  <a:gd name="T64" fmla="*/ 822 w 943"/>
                  <a:gd name="T65" fmla="*/ 198 h 487"/>
                  <a:gd name="T66" fmla="*/ 938 w 943"/>
                  <a:gd name="T67" fmla="*/ 335 h 487"/>
                  <a:gd name="T68" fmla="*/ 886 w 943"/>
                  <a:gd name="T69" fmla="*/ 438 h 487"/>
                  <a:gd name="T70" fmla="*/ 788 w 943"/>
                  <a:gd name="T71" fmla="*/ 474 h 487"/>
                  <a:gd name="T72" fmla="*/ 813 w 943"/>
                  <a:gd name="T73" fmla="*/ 274 h 487"/>
                  <a:gd name="T74" fmla="*/ 791 w 943"/>
                  <a:gd name="T75" fmla="*/ 283 h 487"/>
                  <a:gd name="T76" fmla="*/ 780 w 943"/>
                  <a:gd name="T77" fmla="*/ 313 h 487"/>
                  <a:gd name="T78" fmla="*/ 796 w 943"/>
                  <a:gd name="T79" fmla="*/ 326 h 487"/>
                  <a:gd name="T80" fmla="*/ 831 w 943"/>
                  <a:gd name="T81" fmla="*/ 367 h 487"/>
                  <a:gd name="T82" fmla="*/ 820 w 943"/>
                  <a:gd name="T83" fmla="*/ 390 h 487"/>
                  <a:gd name="T84" fmla="*/ 836 w 943"/>
                  <a:gd name="T85" fmla="*/ 380 h 487"/>
                  <a:gd name="T86" fmla="*/ 862 w 943"/>
                  <a:gd name="T87" fmla="*/ 329 h 487"/>
                  <a:gd name="T88" fmla="*/ 815 w 943"/>
                  <a:gd name="T89" fmla="*/ 274 h 487"/>
                  <a:gd name="T90" fmla="*/ 813 w 943"/>
                  <a:gd name="T91" fmla="*/ 274 h 4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43" h="487">
                    <a:moveTo>
                      <a:pt x="788" y="474"/>
                    </a:moveTo>
                    <a:cubicBezTo>
                      <a:pt x="785" y="474"/>
                      <a:pt x="782" y="474"/>
                      <a:pt x="778" y="474"/>
                    </a:cubicBezTo>
                    <a:cubicBezTo>
                      <a:pt x="756" y="473"/>
                      <a:pt x="598" y="468"/>
                      <a:pt x="491" y="277"/>
                    </a:cubicBezTo>
                    <a:cubicBezTo>
                      <a:pt x="458" y="219"/>
                      <a:pt x="413" y="164"/>
                      <a:pt x="375" y="135"/>
                    </a:cubicBezTo>
                    <a:cubicBezTo>
                      <a:pt x="368" y="130"/>
                      <a:pt x="368" y="130"/>
                      <a:pt x="368" y="130"/>
                    </a:cubicBezTo>
                    <a:cubicBezTo>
                      <a:pt x="321" y="92"/>
                      <a:pt x="257" y="80"/>
                      <a:pt x="199" y="99"/>
                    </a:cubicBezTo>
                    <a:cubicBezTo>
                      <a:pt x="144" y="117"/>
                      <a:pt x="104" y="158"/>
                      <a:pt x="90" y="212"/>
                    </a:cubicBezTo>
                    <a:cubicBezTo>
                      <a:pt x="89" y="217"/>
                      <a:pt x="88" y="221"/>
                      <a:pt x="87" y="226"/>
                    </a:cubicBezTo>
                    <a:cubicBezTo>
                      <a:pt x="79" y="264"/>
                      <a:pt x="89" y="303"/>
                      <a:pt x="114" y="337"/>
                    </a:cubicBezTo>
                    <a:cubicBezTo>
                      <a:pt x="151" y="384"/>
                      <a:pt x="198" y="405"/>
                      <a:pt x="245" y="395"/>
                    </a:cubicBezTo>
                    <a:cubicBezTo>
                      <a:pt x="286" y="385"/>
                      <a:pt x="318" y="352"/>
                      <a:pt x="326" y="310"/>
                    </a:cubicBezTo>
                    <a:cubicBezTo>
                      <a:pt x="330" y="290"/>
                      <a:pt x="324" y="269"/>
                      <a:pt x="311" y="251"/>
                    </a:cubicBezTo>
                    <a:cubicBezTo>
                      <a:pt x="292" y="225"/>
                      <a:pt x="266" y="213"/>
                      <a:pt x="241" y="218"/>
                    </a:cubicBezTo>
                    <a:cubicBezTo>
                      <a:pt x="220" y="223"/>
                      <a:pt x="204" y="240"/>
                      <a:pt x="200" y="262"/>
                    </a:cubicBezTo>
                    <a:cubicBezTo>
                      <a:pt x="196" y="281"/>
                      <a:pt x="209" y="301"/>
                      <a:pt x="228" y="304"/>
                    </a:cubicBezTo>
                    <a:cubicBezTo>
                      <a:pt x="249" y="309"/>
                      <a:pt x="263" y="329"/>
                      <a:pt x="259" y="349"/>
                    </a:cubicBezTo>
                    <a:cubicBezTo>
                      <a:pt x="254" y="370"/>
                      <a:pt x="234" y="383"/>
                      <a:pt x="214" y="379"/>
                    </a:cubicBezTo>
                    <a:cubicBezTo>
                      <a:pt x="153" y="367"/>
                      <a:pt x="113" y="308"/>
                      <a:pt x="125" y="247"/>
                    </a:cubicBezTo>
                    <a:cubicBezTo>
                      <a:pt x="135" y="196"/>
                      <a:pt x="174" y="155"/>
                      <a:pt x="224" y="144"/>
                    </a:cubicBezTo>
                    <a:cubicBezTo>
                      <a:pt x="279" y="131"/>
                      <a:pt x="334" y="154"/>
                      <a:pt x="373" y="206"/>
                    </a:cubicBezTo>
                    <a:cubicBezTo>
                      <a:pt x="398" y="240"/>
                      <a:pt x="409" y="284"/>
                      <a:pt x="401" y="325"/>
                    </a:cubicBezTo>
                    <a:cubicBezTo>
                      <a:pt x="387" y="396"/>
                      <a:pt x="332" y="452"/>
                      <a:pt x="262" y="469"/>
                    </a:cubicBezTo>
                    <a:cubicBezTo>
                      <a:pt x="186" y="487"/>
                      <a:pt x="108" y="454"/>
                      <a:pt x="54" y="383"/>
                    </a:cubicBezTo>
                    <a:cubicBezTo>
                      <a:pt x="15" y="333"/>
                      <a:pt x="0" y="270"/>
                      <a:pt x="12" y="211"/>
                    </a:cubicBezTo>
                    <a:cubicBezTo>
                      <a:pt x="13" y="205"/>
                      <a:pt x="15" y="198"/>
                      <a:pt x="16" y="192"/>
                    </a:cubicBezTo>
                    <a:cubicBezTo>
                      <a:pt x="37" y="113"/>
                      <a:pt x="95" y="53"/>
                      <a:pt x="175" y="27"/>
                    </a:cubicBezTo>
                    <a:cubicBezTo>
                      <a:pt x="258" y="0"/>
                      <a:pt x="348" y="16"/>
                      <a:pt x="416" y="70"/>
                    </a:cubicBezTo>
                    <a:cubicBezTo>
                      <a:pt x="422" y="75"/>
                      <a:pt x="422" y="75"/>
                      <a:pt x="422" y="75"/>
                    </a:cubicBezTo>
                    <a:cubicBezTo>
                      <a:pt x="468" y="110"/>
                      <a:pt x="519" y="172"/>
                      <a:pt x="558" y="240"/>
                    </a:cubicBezTo>
                    <a:cubicBezTo>
                      <a:pt x="633" y="374"/>
                      <a:pt x="734" y="394"/>
                      <a:pt x="767" y="397"/>
                    </a:cubicBezTo>
                    <a:cubicBezTo>
                      <a:pt x="740" y="388"/>
                      <a:pt x="718" y="366"/>
                      <a:pt x="708" y="339"/>
                    </a:cubicBezTo>
                    <a:cubicBezTo>
                      <a:pt x="694" y="301"/>
                      <a:pt x="705" y="259"/>
                      <a:pt x="738" y="228"/>
                    </a:cubicBezTo>
                    <a:cubicBezTo>
                      <a:pt x="760" y="207"/>
                      <a:pt x="792" y="195"/>
                      <a:pt x="822" y="198"/>
                    </a:cubicBezTo>
                    <a:cubicBezTo>
                      <a:pt x="891" y="204"/>
                      <a:pt x="943" y="266"/>
                      <a:pt x="938" y="335"/>
                    </a:cubicBezTo>
                    <a:cubicBezTo>
                      <a:pt x="934" y="375"/>
                      <a:pt x="916" y="412"/>
                      <a:pt x="886" y="438"/>
                    </a:cubicBezTo>
                    <a:cubicBezTo>
                      <a:pt x="858" y="461"/>
                      <a:pt x="824" y="474"/>
                      <a:pt x="788" y="474"/>
                    </a:cubicBezTo>
                    <a:close/>
                    <a:moveTo>
                      <a:pt x="813" y="274"/>
                    </a:moveTo>
                    <a:cubicBezTo>
                      <a:pt x="805" y="274"/>
                      <a:pt x="797" y="277"/>
                      <a:pt x="791" y="283"/>
                    </a:cubicBezTo>
                    <a:cubicBezTo>
                      <a:pt x="780" y="293"/>
                      <a:pt x="776" y="304"/>
                      <a:pt x="780" y="313"/>
                    </a:cubicBezTo>
                    <a:cubicBezTo>
                      <a:pt x="782" y="320"/>
                      <a:pt x="789" y="325"/>
                      <a:pt x="796" y="326"/>
                    </a:cubicBezTo>
                    <a:cubicBezTo>
                      <a:pt x="817" y="327"/>
                      <a:pt x="833" y="346"/>
                      <a:pt x="831" y="367"/>
                    </a:cubicBezTo>
                    <a:cubicBezTo>
                      <a:pt x="830" y="376"/>
                      <a:pt x="826" y="384"/>
                      <a:pt x="820" y="390"/>
                    </a:cubicBezTo>
                    <a:cubicBezTo>
                      <a:pt x="826" y="388"/>
                      <a:pt x="831" y="384"/>
                      <a:pt x="836" y="380"/>
                    </a:cubicBezTo>
                    <a:cubicBezTo>
                      <a:pt x="851" y="367"/>
                      <a:pt x="860" y="349"/>
                      <a:pt x="862" y="329"/>
                    </a:cubicBezTo>
                    <a:cubicBezTo>
                      <a:pt x="864" y="301"/>
                      <a:pt x="843" y="276"/>
                      <a:pt x="815" y="274"/>
                    </a:cubicBezTo>
                    <a:cubicBezTo>
                      <a:pt x="814" y="274"/>
                      <a:pt x="814" y="274"/>
                      <a:pt x="813" y="27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74" name="Freeform 74">
                <a:extLst>
                  <a:ext uri="{FF2B5EF4-FFF2-40B4-BE49-F238E27FC236}">
                    <a16:creationId xmlns:a16="http://schemas.microsoft.com/office/drawing/2014/main" id="{7FDD8A64-64FB-EC98-0D01-4A090F6617C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10800000" flipH="1" flipV="1">
                <a:off x="4124859" y="1982788"/>
                <a:ext cx="140583" cy="40190"/>
              </a:xfrm>
              <a:custGeom>
                <a:avLst/>
                <a:gdLst>
                  <a:gd name="T0" fmla="*/ 256 w 943"/>
                  <a:gd name="T1" fmla="*/ 473 h 473"/>
                  <a:gd name="T2" fmla="*/ 175 w 943"/>
                  <a:gd name="T3" fmla="*/ 460 h 473"/>
                  <a:gd name="T4" fmla="*/ 16 w 943"/>
                  <a:gd name="T5" fmla="*/ 294 h 473"/>
                  <a:gd name="T6" fmla="*/ 12 w 943"/>
                  <a:gd name="T7" fmla="*/ 276 h 473"/>
                  <a:gd name="T8" fmla="*/ 54 w 943"/>
                  <a:gd name="T9" fmla="*/ 104 h 473"/>
                  <a:gd name="T10" fmla="*/ 262 w 943"/>
                  <a:gd name="T11" fmla="*/ 18 h 473"/>
                  <a:gd name="T12" fmla="*/ 401 w 943"/>
                  <a:gd name="T13" fmla="*/ 162 h 473"/>
                  <a:gd name="T14" fmla="*/ 373 w 943"/>
                  <a:gd name="T15" fmla="*/ 281 h 473"/>
                  <a:gd name="T16" fmla="*/ 224 w 943"/>
                  <a:gd name="T17" fmla="*/ 343 h 473"/>
                  <a:gd name="T18" fmla="*/ 125 w 943"/>
                  <a:gd name="T19" fmla="*/ 239 h 473"/>
                  <a:gd name="T20" fmla="*/ 214 w 943"/>
                  <a:gd name="T21" fmla="*/ 107 h 473"/>
                  <a:gd name="T22" fmla="*/ 259 w 943"/>
                  <a:gd name="T23" fmla="*/ 137 h 473"/>
                  <a:gd name="T24" fmla="*/ 228 w 943"/>
                  <a:gd name="T25" fmla="*/ 182 h 473"/>
                  <a:gd name="T26" fmla="*/ 200 w 943"/>
                  <a:gd name="T27" fmla="*/ 225 h 473"/>
                  <a:gd name="T28" fmla="*/ 241 w 943"/>
                  <a:gd name="T29" fmla="*/ 268 h 473"/>
                  <a:gd name="T30" fmla="*/ 311 w 943"/>
                  <a:gd name="T31" fmla="*/ 235 h 473"/>
                  <a:gd name="T32" fmla="*/ 326 w 943"/>
                  <a:gd name="T33" fmla="*/ 176 h 473"/>
                  <a:gd name="T34" fmla="*/ 245 w 943"/>
                  <a:gd name="T35" fmla="*/ 92 h 473"/>
                  <a:gd name="T36" fmla="*/ 114 w 943"/>
                  <a:gd name="T37" fmla="*/ 150 h 473"/>
                  <a:gd name="T38" fmla="*/ 87 w 943"/>
                  <a:gd name="T39" fmla="*/ 261 h 473"/>
                  <a:gd name="T40" fmla="*/ 90 w 943"/>
                  <a:gd name="T41" fmla="*/ 274 h 473"/>
                  <a:gd name="T42" fmla="*/ 199 w 943"/>
                  <a:gd name="T43" fmla="*/ 387 h 473"/>
                  <a:gd name="T44" fmla="*/ 368 w 943"/>
                  <a:gd name="T45" fmla="*/ 357 h 473"/>
                  <a:gd name="T46" fmla="*/ 374 w 943"/>
                  <a:gd name="T47" fmla="*/ 352 h 473"/>
                  <a:gd name="T48" fmla="*/ 491 w 943"/>
                  <a:gd name="T49" fmla="*/ 209 h 473"/>
                  <a:gd name="T50" fmla="*/ 778 w 943"/>
                  <a:gd name="T51" fmla="*/ 13 h 473"/>
                  <a:gd name="T52" fmla="*/ 886 w 943"/>
                  <a:gd name="T53" fmla="*/ 49 h 473"/>
                  <a:gd name="T54" fmla="*/ 938 w 943"/>
                  <a:gd name="T55" fmla="*/ 151 h 473"/>
                  <a:gd name="T56" fmla="*/ 822 w 943"/>
                  <a:gd name="T57" fmla="*/ 289 h 473"/>
                  <a:gd name="T58" fmla="*/ 738 w 943"/>
                  <a:gd name="T59" fmla="*/ 258 h 473"/>
                  <a:gd name="T60" fmla="*/ 708 w 943"/>
                  <a:gd name="T61" fmla="*/ 148 h 473"/>
                  <a:gd name="T62" fmla="*/ 767 w 943"/>
                  <a:gd name="T63" fmla="*/ 90 h 473"/>
                  <a:gd name="T64" fmla="*/ 558 w 943"/>
                  <a:gd name="T65" fmla="*/ 247 h 473"/>
                  <a:gd name="T66" fmla="*/ 421 w 943"/>
                  <a:gd name="T67" fmla="*/ 412 h 473"/>
                  <a:gd name="T68" fmla="*/ 416 w 943"/>
                  <a:gd name="T69" fmla="*/ 416 h 473"/>
                  <a:gd name="T70" fmla="*/ 256 w 943"/>
                  <a:gd name="T71" fmla="*/ 473 h 473"/>
                  <a:gd name="T72" fmla="*/ 820 w 943"/>
                  <a:gd name="T73" fmla="*/ 96 h 473"/>
                  <a:gd name="T74" fmla="*/ 831 w 943"/>
                  <a:gd name="T75" fmla="*/ 120 h 473"/>
                  <a:gd name="T76" fmla="*/ 796 w 943"/>
                  <a:gd name="T77" fmla="*/ 161 h 473"/>
                  <a:gd name="T78" fmla="*/ 780 w 943"/>
                  <a:gd name="T79" fmla="*/ 174 h 473"/>
                  <a:gd name="T80" fmla="*/ 791 w 943"/>
                  <a:gd name="T81" fmla="*/ 203 h 473"/>
                  <a:gd name="T82" fmla="*/ 815 w 943"/>
                  <a:gd name="T83" fmla="*/ 213 h 473"/>
                  <a:gd name="T84" fmla="*/ 862 w 943"/>
                  <a:gd name="T85" fmla="*/ 157 h 473"/>
                  <a:gd name="T86" fmla="*/ 836 w 943"/>
                  <a:gd name="T87" fmla="*/ 106 h 473"/>
                  <a:gd name="T88" fmla="*/ 820 w 943"/>
                  <a:gd name="T89" fmla="*/ 96 h 4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943" h="473">
                    <a:moveTo>
                      <a:pt x="256" y="473"/>
                    </a:moveTo>
                    <a:cubicBezTo>
                      <a:pt x="229" y="473"/>
                      <a:pt x="202" y="468"/>
                      <a:pt x="175" y="460"/>
                    </a:cubicBezTo>
                    <a:cubicBezTo>
                      <a:pt x="95" y="434"/>
                      <a:pt x="37" y="373"/>
                      <a:pt x="16" y="294"/>
                    </a:cubicBezTo>
                    <a:cubicBezTo>
                      <a:pt x="15" y="288"/>
                      <a:pt x="13" y="282"/>
                      <a:pt x="12" y="276"/>
                    </a:cubicBezTo>
                    <a:cubicBezTo>
                      <a:pt x="0" y="217"/>
                      <a:pt x="15" y="154"/>
                      <a:pt x="54" y="104"/>
                    </a:cubicBezTo>
                    <a:cubicBezTo>
                      <a:pt x="108" y="32"/>
                      <a:pt x="186" y="0"/>
                      <a:pt x="262" y="18"/>
                    </a:cubicBezTo>
                    <a:cubicBezTo>
                      <a:pt x="332" y="34"/>
                      <a:pt x="387" y="91"/>
                      <a:pt x="401" y="162"/>
                    </a:cubicBezTo>
                    <a:cubicBezTo>
                      <a:pt x="409" y="203"/>
                      <a:pt x="398" y="246"/>
                      <a:pt x="373" y="281"/>
                    </a:cubicBezTo>
                    <a:cubicBezTo>
                      <a:pt x="334" y="332"/>
                      <a:pt x="279" y="355"/>
                      <a:pt x="224" y="343"/>
                    </a:cubicBezTo>
                    <a:cubicBezTo>
                      <a:pt x="174" y="331"/>
                      <a:pt x="135" y="291"/>
                      <a:pt x="125" y="239"/>
                    </a:cubicBezTo>
                    <a:cubicBezTo>
                      <a:pt x="113" y="178"/>
                      <a:pt x="153" y="119"/>
                      <a:pt x="214" y="107"/>
                    </a:cubicBezTo>
                    <a:cubicBezTo>
                      <a:pt x="234" y="103"/>
                      <a:pt x="254" y="117"/>
                      <a:pt x="259" y="137"/>
                    </a:cubicBezTo>
                    <a:cubicBezTo>
                      <a:pt x="263" y="158"/>
                      <a:pt x="249" y="178"/>
                      <a:pt x="228" y="182"/>
                    </a:cubicBezTo>
                    <a:cubicBezTo>
                      <a:pt x="209" y="186"/>
                      <a:pt x="196" y="205"/>
                      <a:pt x="200" y="225"/>
                    </a:cubicBezTo>
                    <a:cubicBezTo>
                      <a:pt x="204" y="247"/>
                      <a:pt x="220" y="264"/>
                      <a:pt x="241" y="268"/>
                    </a:cubicBezTo>
                    <a:cubicBezTo>
                      <a:pt x="266" y="274"/>
                      <a:pt x="291" y="262"/>
                      <a:pt x="311" y="235"/>
                    </a:cubicBezTo>
                    <a:cubicBezTo>
                      <a:pt x="324" y="218"/>
                      <a:pt x="330" y="196"/>
                      <a:pt x="326" y="176"/>
                    </a:cubicBezTo>
                    <a:cubicBezTo>
                      <a:pt x="318" y="135"/>
                      <a:pt x="286" y="102"/>
                      <a:pt x="245" y="92"/>
                    </a:cubicBezTo>
                    <a:cubicBezTo>
                      <a:pt x="198" y="81"/>
                      <a:pt x="151" y="102"/>
                      <a:pt x="114" y="150"/>
                    </a:cubicBezTo>
                    <a:cubicBezTo>
                      <a:pt x="89" y="183"/>
                      <a:pt x="79" y="223"/>
                      <a:pt x="87" y="261"/>
                    </a:cubicBezTo>
                    <a:cubicBezTo>
                      <a:pt x="88" y="265"/>
                      <a:pt x="89" y="270"/>
                      <a:pt x="90" y="274"/>
                    </a:cubicBezTo>
                    <a:cubicBezTo>
                      <a:pt x="104" y="328"/>
                      <a:pt x="144" y="369"/>
                      <a:pt x="199" y="387"/>
                    </a:cubicBezTo>
                    <a:cubicBezTo>
                      <a:pt x="257" y="406"/>
                      <a:pt x="321" y="395"/>
                      <a:pt x="368" y="357"/>
                    </a:cubicBezTo>
                    <a:cubicBezTo>
                      <a:pt x="374" y="352"/>
                      <a:pt x="374" y="352"/>
                      <a:pt x="374" y="352"/>
                    </a:cubicBezTo>
                    <a:cubicBezTo>
                      <a:pt x="413" y="322"/>
                      <a:pt x="458" y="268"/>
                      <a:pt x="491" y="209"/>
                    </a:cubicBezTo>
                    <a:cubicBezTo>
                      <a:pt x="598" y="19"/>
                      <a:pt x="755" y="12"/>
                      <a:pt x="778" y="13"/>
                    </a:cubicBezTo>
                    <a:cubicBezTo>
                      <a:pt x="817" y="10"/>
                      <a:pt x="856" y="23"/>
                      <a:pt x="886" y="49"/>
                    </a:cubicBezTo>
                    <a:cubicBezTo>
                      <a:pt x="916" y="75"/>
                      <a:pt x="934" y="111"/>
                      <a:pt x="938" y="151"/>
                    </a:cubicBezTo>
                    <a:cubicBezTo>
                      <a:pt x="943" y="221"/>
                      <a:pt x="891" y="283"/>
                      <a:pt x="822" y="289"/>
                    </a:cubicBezTo>
                    <a:cubicBezTo>
                      <a:pt x="791" y="291"/>
                      <a:pt x="760" y="280"/>
                      <a:pt x="738" y="258"/>
                    </a:cubicBezTo>
                    <a:cubicBezTo>
                      <a:pt x="705" y="227"/>
                      <a:pt x="694" y="186"/>
                      <a:pt x="708" y="148"/>
                    </a:cubicBezTo>
                    <a:cubicBezTo>
                      <a:pt x="718" y="120"/>
                      <a:pt x="740" y="99"/>
                      <a:pt x="767" y="90"/>
                    </a:cubicBezTo>
                    <a:cubicBezTo>
                      <a:pt x="735" y="92"/>
                      <a:pt x="633" y="112"/>
                      <a:pt x="558" y="247"/>
                    </a:cubicBezTo>
                    <a:cubicBezTo>
                      <a:pt x="519" y="315"/>
                      <a:pt x="468" y="377"/>
                      <a:pt x="421" y="412"/>
                    </a:cubicBezTo>
                    <a:cubicBezTo>
                      <a:pt x="416" y="416"/>
                      <a:pt x="416" y="416"/>
                      <a:pt x="416" y="416"/>
                    </a:cubicBezTo>
                    <a:cubicBezTo>
                      <a:pt x="370" y="453"/>
                      <a:pt x="313" y="473"/>
                      <a:pt x="256" y="473"/>
                    </a:cubicBezTo>
                    <a:close/>
                    <a:moveTo>
                      <a:pt x="820" y="96"/>
                    </a:moveTo>
                    <a:cubicBezTo>
                      <a:pt x="826" y="102"/>
                      <a:pt x="830" y="111"/>
                      <a:pt x="831" y="120"/>
                    </a:cubicBezTo>
                    <a:cubicBezTo>
                      <a:pt x="833" y="141"/>
                      <a:pt x="817" y="159"/>
                      <a:pt x="796" y="161"/>
                    </a:cubicBezTo>
                    <a:cubicBezTo>
                      <a:pt x="789" y="162"/>
                      <a:pt x="782" y="167"/>
                      <a:pt x="780" y="174"/>
                    </a:cubicBezTo>
                    <a:cubicBezTo>
                      <a:pt x="776" y="183"/>
                      <a:pt x="780" y="193"/>
                      <a:pt x="791" y="203"/>
                    </a:cubicBezTo>
                    <a:cubicBezTo>
                      <a:pt x="797" y="210"/>
                      <a:pt x="806" y="213"/>
                      <a:pt x="815" y="213"/>
                    </a:cubicBezTo>
                    <a:cubicBezTo>
                      <a:pt x="843" y="210"/>
                      <a:pt x="864" y="185"/>
                      <a:pt x="862" y="157"/>
                    </a:cubicBezTo>
                    <a:cubicBezTo>
                      <a:pt x="860" y="137"/>
                      <a:pt x="851" y="119"/>
                      <a:pt x="836" y="106"/>
                    </a:cubicBezTo>
                    <a:cubicBezTo>
                      <a:pt x="831" y="102"/>
                      <a:pt x="826" y="99"/>
                      <a:pt x="820" y="9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87" name="Freeform 75">
                <a:extLst>
                  <a:ext uri="{FF2B5EF4-FFF2-40B4-BE49-F238E27FC236}">
                    <a16:creationId xmlns:a16="http://schemas.microsoft.com/office/drawing/2014/main" id="{D42A724F-F225-E4B0-94E2-7E4770C923C9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 flipH="1" flipV="1">
                <a:off x="3764371" y="1983235"/>
                <a:ext cx="390333" cy="6252"/>
              </a:xfrm>
              <a:custGeom>
                <a:avLst/>
                <a:gdLst>
                  <a:gd name="T0" fmla="*/ 2575 w 2613"/>
                  <a:gd name="T1" fmla="*/ 77 h 77"/>
                  <a:gd name="T2" fmla="*/ 38 w 2613"/>
                  <a:gd name="T3" fmla="*/ 77 h 77"/>
                  <a:gd name="T4" fmla="*/ 0 w 2613"/>
                  <a:gd name="T5" fmla="*/ 38 h 77"/>
                  <a:gd name="T6" fmla="*/ 38 w 2613"/>
                  <a:gd name="T7" fmla="*/ 0 h 77"/>
                  <a:gd name="T8" fmla="*/ 2575 w 2613"/>
                  <a:gd name="T9" fmla="*/ 0 h 77"/>
                  <a:gd name="T10" fmla="*/ 2613 w 2613"/>
                  <a:gd name="T11" fmla="*/ 38 h 77"/>
                  <a:gd name="T12" fmla="*/ 2575 w 2613"/>
                  <a:gd name="T13" fmla="*/ 7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13" h="77">
                    <a:moveTo>
                      <a:pt x="2575" y="77"/>
                    </a:moveTo>
                    <a:cubicBezTo>
                      <a:pt x="38" y="77"/>
                      <a:pt x="38" y="77"/>
                      <a:pt x="38" y="77"/>
                    </a:cubicBezTo>
                    <a:cubicBezTo>
                      <a:pt x="17" y="77"/>
                      <a:pt x="0" y="60"/>
                      <a:pt x="0" y="38"/>
                    </a:cubicBezTo>
                    <a:cubicBezTo>
                      <a:pt x="0" y="17"/>
                      <a:pt x="17" y="0"/>
                      <a:pt x="38" y="0"/>
                    </a:cubicBezTo>
                    <a:cubicBezTo>
                      <a:pt x="2575" y="0"/>
                      <a:pt x="2575" y="0"/>
                      <a:pt x="2575" y="0"/>
                    </a:cubicBezTo>
                    <a:cubicBezTo>
                      <a:pt x="2596" y="0"/>
                      <a:pt x="2613" y="17"/>
                      <a:pt x="2613" y="38"/>
                    </a:cubicBezTo>
                    <a:cubicBezTo>
                      <a:pt x="2613" y="60"/>
                      <a:pt x="2596" y="77"/>
                      <a:pt x="2575" y="7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89" name="Freeform 76">
                <a:extLst>
                  <a:ext uri="{FF2B5EF4-FFF2-40B4-BE49-F238E27FC236}">
                    <a16:creationId xmlns:a16="http://schemas.microsoft.com/office/drawing/2014/main" id="{AC4FFC2C-4C5B-70B7-D128-9408838BB068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 flipH="1" flipV="1">
                <a:off x="2866683" y="1983235"/>
                <a:ext cx="390333" cy="6252"/>
              </a:xfrm>
              <a:custGeom>
                <a:avLst/>
                <a:gdLst>
                  <a:gd name="T0" fmla="*/ 2575 w 2613"/>
                  <a:gd name="T1" fmla="*/ 76 h 76"/>
                  <a:gd name="T2" fmla="*/ 38 w 2613"/>
                  <a:gd name="T3" fmla="*/ 76 h 76"/>
                  <a:gd name="T4" fmla="*/ 0 w 2613"/>
                  <a:gd name="T5" fmla="*/ 38 h 76"/>
                  <a:gd name="T6" fmla="*/ 38 w 2613"/>
                  <a:gd name="T7" fmla="*/ 0 h 76"/>
                  <a:gd name="T8" fmla="*/ 2575 w 2613"/>
                  <a:gd name="T9" fmla="*/ 0 h 76"/>
                  <a:gd name="T10" fmla="*/ 2613 w 2613"/>
                  <a:gd name="T11" fmla="*/ 38 h 76"/>
                  <a:gd name="T12" fmla="*/ 2575 w 2613"/>
                  <a:gd name="T13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13" h="76">
                    <a:moveTo>
                      <a:pt x="2575" y="76"/>
                    </a:moveTo>
                    <a:cubicBezTo>
                      <a:pt x="38" y="76"/>
                      <a:pt x="38" y="76"/>
                      <a:pt x="38" y="76"/>
                    </a:cubicBezTo>
                    <a:cubicBezTo>
                      <a:pt x="17" y="76"/>
                      <a:pt x="0" y="59"/>
                      <a:pt x="0" y="38"/>
                    </a:cubicBezTo>
                    <a:cubicBezTo>
                      <a:pt x="0" y="17"/>
                      <a:pt x="17" y="0"/>
                      <a:pt x="38" y="0"/>
                    </a:cubicBezTo>
                    <a:cubicBezTo>
                      <a:pt x="2575" y="0"/>
                      <a:pt x="2575" y="0"/>
                      <a:pt x="2575" y="0"/>
                    </a:cubicBezTo>
                    <a:cubicBezTo>
                      <a:pt x="2596" y="0"/>
                      <a:pt x="2613" y="17"/>
                      <a:pt x="2613" y="38"/>
                    </a:cubicBezTo>
                    <a:cubicBezTo>
                      <a:pt x="2613" y="59"/>
                      <a:pt x="2596" y="76"/>
                      <a:pt x="2575" y="7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91" name="Freeform 77">
                <a:extLst>
                  <a:ext uri="{FF2B5EF4-FFF2-40B4-BE49-F238E27FC236}">
                    <a16:creationId xmlns:a16="http://schemas.microsoft.com/office/drawing/2014/main" id="{3A0BDA6E-87B8-0F1C-A465-DCD16AEE011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10800000" flipH="1" flipV="1">
                <a:off x="2682119" y="1972518"/>
                <a:ext cx="72255" cy="25453"/>
              </a:xfrm>
              <a:custGeom>
                <a:avLst/>
                <a:gdLst>
                  <a:gd name="T0" fmla="*/ 323 w 483"/>
                  <a:gd name="T1" fmla="*/ 298 h 298"/>
                  <a:gd name="T2" fmla="*/ 17 w 483"/>
                  <a:gd name="T3" fmla="*/ 194 h 298"/>
                  <a:gd name="T4" fmla="*/ 0 w 483"/>
                  <a:gd name="T5" fmla="*/ 162 h 298"/>
                  <a:gd name="T6" fmla="*/ 17 w 483"/>
                  <a:gd name="T7" fmla="*/ 130 h 298"/>
                  <a:gd name="T8" fmla="*/ 374 w 483"/>
                  <a:gd name="T9" fmla="*/ 31 h 298"/>
                  <a:gd name="T10" fmla="*/ 483 w 483"/>
                  <a:gd name="T11" fmla="*/ 162 h 298"/>
                  <a:gd name="T12" fmla="*/ 374 w 483"/>
                  <a:gd name="T13" fmla="*/ 293 h 298"/>
                  <a:gd name="T14" fmla="*/ 374 w 483"/>
                  <a:gd name="T15" fmla="*/ 293 h 298"/>
                  <a:gd name="T16" fmla="*/ 323 w 483"/>
                  <a:gd name="T17" fmla="*/ 298 h 298"/>
                  <a:gd name="T18" fmla="*/ 366 w 483"/>
                  <a:gd name="T19" fmla="*/ 255 h 298"/>
                  <a:gd name="T20" fmla="*/ 367 w 483"/>
                  <a:gd name="T21" fmla="*/ 255 h 298"/>
                  <a:gd name="T22" fmla="*/ 366 w 483"/>
                  <a:gd name="T23" fmla="*/ 255 h 298"/>
                  <a:gd name="T24" fmla="*/ 116 w 483"/>
                  <a:gd name="T25" fmla="*/ 162 h 298"/>
                  <a:gd name="T26" fmla="*/ 359 w 483"/>
                  <a:gd name="T27" fmla="*/ 218 h 298"/>
                  <a:gd name="T28" fmla="*/ 406 w 483"/>
                  <a:gd name="T29" fmla="*/ 162 h 298"/>
                  <a:gd name="T30" fmla="*/ 359 w 483"/>
                  <a:gd name="T31" fmla="*/ 105 h 298"/>
                  <a:gd name="T32" fmla="*/ 116 w 483"/>
                  <a:gd name="T33" fmla="*/ 162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83" h="298">
                    <a:moveTo>
                      <a:pt x="323" y="298"/>
                    </a:moveTo>
                    <a:cubicBezTo>
                      <a:pt x="180" y="298"/>
                      <a:pt x="25" y="199"/>
                      <a:pt x="17" y="194"/>
                    </a:cubicBezTo>
                    <a:cubicBezTo>
                      <a:pt x="6" y="187"/>
                      <a:pt x="0" y="175"/>
                      <a:pt x="0" y="162"/>
                    </a:cubicBezTo>
                    <a:cubicBezTo>
                      <a:pt x="0" y="149"/>
                      <a:pt x="6" y="137"/>
                      <a:pt x="17" y="130"/>
                    </a:cubicBezTo>
                    <a:cubicBezTo>
                      <a:pt x="25" y="124"/>
                      <a:pt x="220" y="0"/>
                      <a:pt x="374" y="31"/>
                    </a:cubicBezTo>
                    <a:cubicBezTo>
                      <a:pt x="439" y="44"/>
                      <a:pt x="483" y="96"/>
                      <a:pt x="483" y="162"/>
                    </a:cubicBezTo>
                    <a:cubicBezTo>
                      <a:pt x="483" y="227"/>
                      <a:pt x="439" y="280"/>
                      <a:pt x="374" y="293"/>
                    </a:cubicBezTo>
                    <a:cubicBezTo>
                      <a:pt x="374" y="293"/>
                      <a:pt x="374" y="293"/>
                      <a:pt x="374" y="293"/>
                    </a:cubicBezTo>
                    <a:cubicBezTo>
                      <a:pt x="357" y="296"/>
                      <a:pt x="340" y="298"/>
                      <a:pt x="323" y="298"/>
                    </a:cubicBezTo>
                    <a:close/>
                    <a:moveTo>
                      <a:pt x="366" y="255"/>
                    </a:moveTo>
                    <a:cubicBezTo>
                      <a:pt x="367" y="255"/>
                      <a:pt x="367" y="255"/>
                      <a:pt x="367" y="255"/>
                    </a:cubicBezTo>
                    <a:lnTo>
                      <a:pt x="366" y="255"/>
                    </a:lnTo>
                    <a:close/>
                    <a:moveTo>
                      <a:pt x="116" y="162"/>
                    </a:moveTo>
                    <a:cubicBezTo>
                      <a:pt x="178" y="193"/>
                      <a:pt x="280" y="234"/>
                      <a:pt x="359" y="218"/>
                    </a:cubicBezTo>
                    <a:cubicBezTo>
                      <a:pt x="394" y="211"/>
                      <a:pt x="406" y="184"/>
                      <a:pt x="406" y="162"/>
                    </a:cubicBezTo>
                    <a:cubicBezTo>
                      <a:pt x="406" y="139"/>
                      <a:pt x="394" y="112"/>
                      <a:pt x="359" y="105"/>
                    </a:cubicBezTo>
                    <a:cubicBezTo>
                      <a:pt x="284" y="91"/>
                      <a:pt x="184" y="128"/>
                      <a:pt x="116" y="16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92" name="Freeform 78">
                <a:extLst>
                  <a:ext uri="{FF2B5EF4-FFF2-40B4-BE49-F238E27FC236}">
                    <a16:creationId xmlns:a16="http://schemas.microsoft.com/office/drawing/2014/main" id="{3408618C-D811-C578-E3EC-03EF8B09AA8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10800000" flipH="1" flipV="1">
                <a:off x="2755159" y="1982342"/>
                <a:ext cx="141368" cy="39743"/>
              </a:xfrm>
              <a:custGeom>
                <a:avLst/>
                <a:gdLst>
                  <a:gd name="T0" fmla="*/ 687 w 943"/>
                  <a:gd name="T1" fmla="*/ 472 h 472"/>
                  <a:gd name="T2" fmla="*/ 527 w 943"/>
                  <a:gd name="T3" fmla="*/ 416 h 472"/>
                  <a:gd name="T4" fmla="*/ 521 w 943"/>
                  <a:gd name="T5" fmla="*/ 411 h 472"/>
                  <a:gd name="T6" fmla="*/ 385 w 943"/>
                  <a:gd name="T7" fmla="*/ 246 h 472"/>
                  <a:gd name="T8" fmla="*/ 176 w 943"/>
                  <a:gd name="T9" fmla="*/ 89 h 472"/>
                  <a:gd name="T10" fmla="*/ 235 w 943"/>
                  <a:gd name="T11" fmla="*/ 148 h 472"/>
                  <a:gd name="T12" fmla="*/ 205 w 943"/>
                  <a:gd name="T13" fmla="*/ 258 h 472"/>
                  <a:gd name="T14" fmla="*/ 121 w 943"/>
                  <a:gd name="T15" fmla="*/ 288 h 472"/>
                  <a:gd name="T16" fmla="*/ 5 w 943"/>
                  <a:gd name="T17" fmla="*/ 151 h 472"/>
                  <a:gd name="T18" fmla="*/ 57 w 943"/>
                  <a:gd name="T19" fmla="*/ 48 h 472"/>
                  <a:gd name="T20" fmla="*/ 165 w 943"/>
                  <a:gd name="T21" fmla="*/ 12 h 472"/>
                  <a:gd name="T22" fmla="*/ 452 w 943"/>
                  <a:gd name="T23" fmla="*/ 209 h 472"/>
                  <a:gd name="T24" fmla="*/ 568 w 943"/>
                  <a:gd name="T25" fmla="*/ 351 h 472"/>
                  <a:gd name="T26" fmla="*/ 574 w 943"/>
                  <a:gd name="T27" fmla="*/ 356 h 472"/>
                  <a:gd name="T28" fmla="*/ 744 w 943"/>
                  <a:gd name="T29" fmla="*/ 387 h 472"/>
                  <a:gd name="T30" fmla="*/ 853 w 943"/>
                  <a:gd name="T31" fmla="*/ 274 h 472"/>
                  <a:gd name="T32" fmla="*/ 856 w 943"/>
                  <a:gd name="T33" fmla="*/ 260 h 472"/>
                  <a:gd name="T34" fmla="*/ 829 w 943"/>
                  <a:gd name="T35" fmla="*/ 150 h 472"/>
                  <a:gd name="T36" fmla="*/ 698 w 943"/>
                  <a:gd name="T37" fmla="*/ 92 h 472"/>
                  <a:gd name="T38" fmla="*/ 617 w 943"/>
                  <a:gd name="T39" fmla="*/ 176 h 472"/>
                  <a:gd name="T40" fmla="*/ 631 w 943"/>
                  <a:gd name="T41" fmla="*/ 235 h 472"/>
                  <a:gd name="T42" fmla="*/ 701 w 943"/>
                  <a:gd name="T43" fmla="*/ 268 h 472"/>
                  <a:gd name="T44" fmla="*/ 743 w 943"/>
                  <a:gd name="T45" fmla="*/ 225 h 472"/>
                  <a:gd name="T46" fmla="*/ 714 w 943"/>
                  <a:gd name="T47" fmla="*/ 182 h 472"/>
                  <a:gd name="T48" fmla="*/ 684 w 943"/>
                  <a:gd name="T49" fmla="*/ 137 h 472"/>
                  <a:gd name="T50" fmla="*/ 729 w 943"/>
                  <a:gd name="T51" fmla="*/ 107 h 472"/>
                  <a:gd name="T52" fmla="*/ 818 w 943"/>
                  <a:gd name="T53" fmla="*/ 239 h 472"/>
                  <a:gd name="T54" fmla="*/ 718 w 943"/>
                  <a:gd name="T55" fmla="*/ 342 h 472"/>
                  <a:gd name="T56" fmla="*/ 570 w 943"/>
                  <a:gd name="T57" fmla="*/ 281 h 472"/>
                  <a:gd name="T58" fmla="*/ 542 w 943"/>
                  <a:gd name="T59" fmla="*/ 162 h 472"/>
                  <a:gd name="T60" fmla="*/ 681 w 943"/>
                  <a:gd name="T61" fmla="*/ 17 h 472"/>
                  <a:gd name="T62" fmla="*/ 889 w 943"/>
                  <a:gd name="T63" fmla="*/ 104 h 472"/>
                  <a:gd name="T64" fmla="*/ 931 w 943"/>
                  <a:gd name="T65" fmla="*/ 275 h 472"/>
                  <a:gd name="T66" fmla="*/ 927 w 943"/>
                  <a:gd name="T67" fmla="*/ 294 h 472"/>
                  <a:gd name="T68" fmla="*/ 768 w 943"/>
                  <a:gd name="T69" fmla="*/ 459 h 472"/>
                  <a:gd name="T70" fmla="*/ 687 w 943"/>
                  <a:gd name="T71" fmla="*/ 472 h 472"/>
                  <a:gd name="T72" fmla="*/ 123 w 943"/>
                  <a:gd name="T73" fmla="*/ 96 h 472"/>
                  <a:gd name="T74" fmla="*/ 107 w 943"/>
                  <a:gd name="T75" fmla="*/ 106 h 472"/>
                  <a:gd name="T76" fmla="*/ 81 w 943"/>
                  <a:gd name="T77" fmla="*/ 157 h 472"/>
                  <a:gd name="T78" fmla="*/ 128 w 943"/>
                  <a:gd name="T79" fmla="*/ 212 h 472"/>
                  <a:gd name="T80" fmla="*/ 152 w 943"/>
                  <a:gd name="T81" fmla="*/ 203 h 472"/>
                  <a:gd name="T82" fmla="*/ 163 w 943"/>
                  <a:gd name="T83" fmla="*/ 173 h 472"/>
                  <a:gd name="T84" fmla="*/ 147 w 943"/>
                  <a:gd name="T85" fmla="*/ 161 h 472"/>
                  <a:gd name="T86" fmla="*/ 112 w 943"/>
                  <a:gd name="T87" fmla="*/ 120 h 472"/>
                  <a:gd name="T88" fmla="*/ 123 w 943"/>
                  <a:gd name="T89" fmla="*/ 96 h 4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943" h="472">
                    <a:moveTo>
                      <a:pt x="687" y="472"/>
                    </a:moveTo>
                    <a:cubicBezTo>
                      <a:pt x="629" y="472"/>
                      <a:pt x="573" y="453"/>
                      <a:pt x="527" y="416"/>
                    </a:cubicBezTo>
                    <a:cubicBezTo>
                      <a:pt x="521" y="411"/>
                      <a:pt x="521" y="411"/>
                      <a:pt x="521" y="411"/>
                    </a:cubicBezTo>
                    <a:cubicBezTo>
                      <a:pt x="475" y="376"/>
                      <a:pt x="424" y="314"/>
                      <a:pt x="385" y="246"/>
                    </a:cubicBezTo>
                    <a:cubicBezTo>
                      <a:pt x="310" y="112"/>
                      <a:pt x="208" y="92"/>
                      <a:pt x="176" y="89"/>
                    </a:cubicBezTo>
                    <a:cubicBezTo>
                      <a:pt x="203" y="98"/>
                      <a:pt x="225" y="120"/>
                      <a:pt x="235" y="148"/>
                    </a:cubicBezTo>
                    <a:cubicBezTo>
                      <a:pt x="249" y="186"/>
                      <a:pt x="237" y="227"/>
                      <a:pt x="205" y="258"/>
                    </a:cubicBezTo>
                    <a:cubicBezTo>
                      <a:pt x="183" y="280"/>
                      <a:pt x="151" y="291"/>
                      <a:pt x="121" y="288"/>
                    </a:cubicBezTo>
                    <a:cubicBezTo>
                      <a:pt x="52" y="282"/>
                      <a:pt x="0" y="221"/>
                      <a:pt x="5" y="151"/>
                    </a:cubicBezTo>
                    <a:cubicBezTo>
                      <a:pt x="8" y="111"/>
                      <a:pt x="27" y="74"/>
                      <a:pt x="57" y="48"/>
                    </a:cubicBezTo>
                    <a:cubicBezTo>
                      <a:pt x="87" y="23"/>
                      <a:pt x="126" y="10"/>
                      <a:pt x="165" y="12"/>
                    </a:cubicBezTo>
                    <a:cubicBezTo>
                      <a:pt x="187" y="12"/>
                      <a:pt x="345" y="19"/>
                      <a:pt x="452" y="209"/>
                    </a:cubicBezTo>
                    <a:cubicBezTo>
                      <a:pt x="485" y="267"/>
                      <a:pt x="530" y="322"/>
                      <a:pt x="568" y="351"/>
                    </a:cubicBezTo>
                    <a:cubicBezTo>
                      <a:pt x="574" y="356"/>
                      <a:pt x="574" y="356"/>
                      <a:pt x="574" y="356"/>
                    </a:cubicBezTo>
                    <a:cubicBezTo>
                      <a:pt x="622" y="395"/>
                      <a:pt x="686" y="406"/>
                      <a:pt x="744" y="387"/>
                    </a:cubicBezTo>
                    <a:cubicBezTo>
                      <a:pt x="799" y="369"/>
                      <a:pt x="838" y="328"/>
                      <a:pt x="853" y="274"/>
                    </a:cubicBezTo>
                    <a:cubicBezTo>
                      <a:pt x="854" y="269"/>
                      <a:pt x="855" y="265"/>
                      <a:pt x="856" y="260"/>
                    </a:cubicBezTo>
                    <a:cubicBezTo>
                      <a:pt x="864" y="222"/>
                      <a:pt x="854" y="183"/>
                      <a:pt x="829" y="150"/>
                    </a:cubicBezTo>
                    <a:cubicBezTo>
                      <a:pt x="792" y="102"/>
                      <a:pt x="745" y="81"/>
                      <a:pt x="698" y="92"/>
                    </a:cubicBezTo>
                    <a:cubicBezTo>
                      <a:pt x="657" y="101"/>
                      <a:pt x="625" y="134"/>
                      <a:pt x="617" y="176"/>
                    </a:cubicBezTo>
                    <a:cubicBezTo>
                      <a:pt x="613" y="196"/>
                      <a:pt x="618" y="217"/>
                      <a:pt x="631" y="235"/>
                    </a:cubicBezTo>
                    <a:cubicBezTo>
                      <a:pt x="651" y="262"/>
                      <a:pt x="677" y="274"/>
                      <a:pt x="701" y="268"/>
                    </a:cubicBezTo>
                    <a:cubicBezTo>
                      <a:pt x="723" y="263"/>
                      <a:pt x="739" y="246"/>
                      <a:pt x="743" y="225"/>
                    </a:cubicBezTo>
                    <a:cubicBezTo>
                      <a:pt x="747" y="205"/>
                      <a:pt x="734" y="186"/>
                      <a:pt x="714" y="182"/>
                    </a:cubicBezTo>
                    <a:cubicBezTo>
                      <a:pt x="694" y="178"/>
                      <a:pt x="680" y="158"/>
                      <a:pt x="684" y="137"/>
                    </a:cubicBezTo>
                    <a:cubicBezTo>
                      <a:pt x="688" y="116"/>
                      <a:pt x="708" y="103"/>
                      <a:pt x="729" y="107"/>
                    </a:cubicBezTo>
                    <a:cubicBezTo>
                      <a:pt x="790" y="119"/>
                      <a:pt x="830" y="178"/>
                      <a:pt x="818" y="239"/>
                    </a:cubicBezTo>
                    <a:cubicBezTo>
                      <a:pt x="808" y="290"/>
                      <a:pt x="769" y="331"/>
                      <a:pt x="718" y="342"/>
                    </a:cubicBezTo>
                    <a:cubicBezTo>
                      <a:pt x="664" y="355"/>
                      <a:pt x="608" y="332"/>
                      <a:pt x="570" y="281"/>
                    </a:cubicBezTo>
                    <a:cubicBezTo>
                      <a:pt x="544" y="246"/>
                      <a:pt x="534" y="203"/>
                      <a:pt x="542" y="162"/>
                    </a:cubicBezTo>
                    <a:cubicBezTo>
                      <a:pt x="556" y="90"/>
                      <a:pt x="610" y="34"/>
                      <a:pt x="681" y="17"/>
                    </a:cubicBezTo>
                    <a:cubicBezTo>
                      <a:pt x="757" y="0"/>
                      <a:pt x="835" y="32"/>
                      <a:pt x="889" y="104"/>
                    </a:cubicBezTo>
                    <a:cubicBezTo>
                      <a:pt x="927" y="154"/>
                      <a:pt x="943" y="216"/>
                      <a:pt x="931" y="275"/>
                    </a:cubicBezTo>
                    <a:cubicBezTo>
                      <a:pt x="930" y="282"/>
                      <a:pt x="928" y="288"/>
                      <a:pt x="927" y="294"/>
                    </a:cubicBezTo>
                    <a:cubicBezTo>
                      <a:pt x="905" y="373"/>
                      <a:pt x="847" y="433"/>
                      <a:pt x="768" y="459"/>
                    </a:cubicBezTo>
                    <a:cubicBezTo>
                      <a:pt x="741" y="468"/>
                      <a:pt x="714" y="472"/>
                      <a:pt x="687" y="472"/>
                    </a:cubicBezTo>
                    <a:close/>
                    <a:moveTo>
                      <a:pt x="123" y="96"/>
                    </a:moveTo>
                    <a:cubicBezTo>
                      <a:pt x="117" y="99"/>
                      <a:pt x="112" y="102"/>
                      <a:pt x="107" y="106"/>
                    </a:cubicBezTo>
                    <a:cubicBezTo>
                      <a:pt x="92" y="119"/>
                      <a:pt x="83" y="137"/>
                      <a:pt x="81" y="157"/>
                    </a:cubicBezTo>
                    <a:cubicBezTo>
                      <a:pt x="79" y="185"/>
                      <a:pt x="100" y="210"/>
                      <a:pt x="128" y="212"/>
                    </a:cubicBezTo>
                    <a:cubicBezTo>
                      <a:pt x="136" y="213"/>
                      <a:pt x="145" y="210"/>
                      <a:pt x="152" y="203"/>
                    </a:cubicBezTo>
                    <a:cubicBezTo>
                      <a:pt x="163" y="193"/>
                      <a:pt x="167" y="182"/>
                      <a:pt x="163" y="173"/>
                    </a:cubicBezTo>
                    <a:cubicBezTo>
                      <a:pt x="161" y="166"/>
                      <a:pt x="154" y="161"/>
                      <a:pt x="147" y="161"/>
                    </a:cubicBezTo>
                    <a:cubicBezTo>
                      <a:pt x="126" y="159"/>
                      <a:pt x="110" y="141"/>
                      <a:pt x="112" y="120"/>
                    </a:cubicBezTo>
                    <a:cubicBezTo>
                      <a:pt x="112" y="110"/>
                      <a:pt x="116" y="102"/>
                      <a:pt x="123" y="9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93" name="Freeform 79">
                <a:extLst>
                  <a:ext uri="{FF2B5EF4-FFF2-40B4-BE49-F238E27FC236}">
                    <a16:creationId xmlns:a16="http://schemas.microsoft.com/office/drawing/2014/main" id="{5A06C64C-D8D2-2ECA-BBF3-34989570B99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10800000" flipH="1" flipV="1">
                <a:off x="2755159" y="1949297"/>
                <a:ext cx="141368" cy="41529"/>
              </a:xfrm>
              <a:custGeom>
                <a:avLst/>
                <a:gdLst>
                  <a:gd name="T0" fmla="*/ 154 w 943"/>
                  <a:gd name="T1" fmla="*/ 475 h 487"/>
                  <a:gd name="T2" fmla="*/ 57 w 943"/>
                  <a:gd name="T3" fmla="*/ 439 h 487"/>
                  <a:gd name="T4" fmla="*/ 5 w 943"/>
                  <a:gd name="T5" fmla="*/ 336 h 487"/>
                  <a:gd name="T6" fmla="*/ 121 w 943"/>
                  <a:gd name="T7" fmla="*/ 199 h 487"/>
                  <a:gd name="T8" fmla="*/ 205 w 943"/>
                  <a:gd name="T9" fmla="*/ 229 h 487"/>
                  <a:gd name="T10" fmla="*/ 235 w 943"/>
                  <a:gd name="T11" fmla="*/ 339 h 487"/>
                  <a:gd name="T12" fmla="*/ 175 w 943"/>
                  <a:gd name="T13" fmla="*/ 398 h 487"/>
                  <a:gd name="T14" fmla="*/ 385 w 943"/>
                  <a:gd name="T15" fmla="*/ 241 h 487"/>
                  <a:gd name="T16" fmla="*/ 522 w 943"/>
                  <a:gd name="T17" fmla="*/ 75 h 487"/>
                  <a:gd name="T18" fmla="*/ 527 w 943"/>
                  <a:gd name="T19" fmla="*/ 71 h 487"/>
                  <a:gd name="T20" fmla="*/ 768 w 943"/>
                  <a:gd name="T21" fmla="*/ 28 h 487"/>
                  <a:gd name="T22" fmla="*/ 927 w 943"/>
                  <a:gd name="T23" fmla="*/ 193 h 487"/>
                  <a:gd name="T24" fmla="*/ 931 w 943"/>
                  <a:gd name="T25" fmla="*/ 211 h 487"/>
                  <a:gd name="T26" fmla="*/ 889 w 943"/>
                  <a:gd name="T27" fmla="*/ 383 h 487"/>
                  <a:gd name="T28" fmla="*/ 681 w 943"/>
                  <a:gd name="T29" fmla="*/ 470 h 487"/>
                  <a:gd name="T30" fmla="*/ 542 w 943"/>
                  <a:gd name="T31" fmla="*/ 325 h 487"/>
                  <a:gd name="T32" fmla="*/ 570 w 943"/>
                  <a:gd name="T33" fmla="*/ 206 h 487"/>
                  <a:gd name="T34" fmla="*/ 718 w 943"/>
                  <a:gd name="T35" fmla="*/ 144 h 487"/>
                  <a:gd name="T36" fmla="*/ 818 w 943"/>
                  <a:gd name="T37" fmla="*/ 248 h 487"/>
                  <a:gd name="T38" fmla="*/ 729 w 943"/>
                  <a:gd name="T39" fmla="*/ 380 h 487"/>
                  <a:gd name="T40" fmla="*/ 684 w 943"/>
                  <a:gd name="T41" fmla="*/ 350 h 487"/>
                  <a:gd name="T42" fmla="*/ 714 w 943"/>
                  <a:gd name="T43" fmla="*/ 305 h 487"/>
                  <a:gd name="T44" fmla="*/ 743 w 943"/>
                  <a:gd name="T45" fmla="*/ 262 h 487"/>
                  <a:gd name="T46" fmla="*/ 701 w 943"/>
                  <a:gd name="T47" fmla="*/ 219 h 487"/>
                  <a:gd name="T48" fmla="*/ 631 w 943"/>
                  <a:gd name="T49" fmla="*/ 252 h 487"/>
                  <a:gd name="T50" fmla="*/ 617 w 943"/>
                  <a:gd name="T51" fmla="*/ 311 h 487"/>
                  <a:gd name="T52" fmla="*/ 698 w 943"/>
                  <a:gd name="T53" fmla="*/ 395 h 487"/>
                  <a:gd name="T54" fmla="*/ 829 w 943"/>
                  <a:gd name="T55" fmla="*/ 337 h 487"/>
                  <a:gd name="T56" fmla="*/ 856 w 943"/>
                  <a:gd name="T57" fmla="*/ 226 h 487"/>
                  <a:gd name="T58" fmla="*/ 853 w 943"/>
                  <a:gd name="T59" fmla="*/ 213 h 487"/>
                  <a:gd name="T60" fmla="*/ 744 w 943"/>
                  <a:gd name="T61" fmla="*/ 100 h 487"/>
                  <a:gd name="T62" fmla="*/ 575 w 943"/>
                  <a:gd name="T63" fmla="*/ 131 h 487"/>
                  <a:gd name="T64" fmla="*/ 569 w 943"/>
                  <a:gd name="T65" fmla="*/ 135 h 487"/>
                  <a:gd name="T66" fmla="*/ 451 w 943"/>
                  <a:gd name="T67" fmla="*/ 278 h 487"/>
                  <a:gd name="T68" fmla="*/ 165 w 943"/>
                  <a:gd name="T69" fmla="*/ 474 h 487"/>
                  <a:gd name="T70" fmla="*/ 154 w 943"/>
                  <a:gd name="T71" fmla="*/ 475 h 487"/>
                  <a:gd name="T72" fmla="*/ 130 w 943"/>
                  <a:gd name="T73" fmla="*/ 274 h 487"/>
                  <a:gd name="T74" fmla="*/ 128 w 943"/>
                  <a:gd name="T75" fmla="*/ 275 h 487"/>
                  <a:gd name="T76" fmla="*/ 81 w 943"/>
                  <a:gd name="T77" fmla="*/ 330 h 487"/>
                  <a:gd name="T78" fmla="*/ 107 w 943"/>
                  <a:gd name="T79" fmla="*/ 381 h 487"/>
                  <a:gd name="T80" fmla="*/ 123 w 943"/>
                  <a:gd name="T81" fmla="*/ 391 h 487"/>
                  <a:gd name="T82" fmla="*/ 112 w 943"/>
                  <a:gd name="T83" fmla="*/ 367 h 487"/>
                  <a:gd name="T84" fmla="*/ 147 w 943"/>
                  <a:gd name="T85" fmla="*/ 326 h 487"/>
                  <a:gd name="T86" fmla="*/ 163 w 943"/>
                  <a:gd name="T87" fmla="*/ 314 h 487"/>
                  <a:gd name="T88" fmla="*/ 152 w 943"/>
                  <a:gd name="T89" fmla="*/ 284 h 487"/>
                  <a:gd name="T90" fmla="*/ 130 w 943"/>
                  <a:gd name="T91" fmla="*/ 274 h 4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43" h="487">
                    <a:moveTo>
                      <a:pt x="154" y="475"/>
                    </a:moveTo>
                    <a:cubicBezTo>
                      <a:pt x="119" y="475"/>
                      <a:pt x="85" y="462"/>
                      <a:pt x="57" y="439"/>
                    </a:cubicBezTo>
                    <a:cubicBezTo>
                      <a:pt x="27" y="413"/>
                      <a:pt x="8" y="376"/>
                      <a:pt x="5" y="336"/>
                    </a:cubicBezTo>
                    <a:cubicBezTo>
                      <a:pt x="0" y="266"/>
                      <a:pt x="52" y="205"/>
                      <a:pt x="121" y="199"/>
                    </a:cubicBezTo>
                    <a:cubicBezTo>
                      <a:pt x="151" y="196"/>
                      <a:pt x="183" y="207"/>
                      <a:pt x="205" y="229"/>
                    </a:cubicBezTo>
                    <a:cubicBezTo>
                      <a:pt x="237" y="260"/>
                      <a:pt x="249" y="301"/>
                      <a:pt x="235" y="339"/>
                    </a:cubicBezTo>
                    <a:cubicBezTo>
                      <a:pt x="225" y="367"/>
                      <a:pt x="203" y="389"/>
                      <a:pt x="175" y="398"/>
                    </a:cubicBezTo>
                    <a:cubicBezTo>
                      <a:pt x="208" y="395"/>
                      <a:pt x="310" y="375"/>
                      <a:pt x="385" y="241"/>
                    </a:cubicBezTo>
                    <a:cubicBezTo>
                      <a:pt x="424" y="173"/>
                      <a:pt x="475" y="111"/>
                      <a:pt x="522" y="75"/>
                    </a:cubicBezTo>
                    <a:cubicBezTo>
                      <a:pt x="527" y="71"/>
                      <a:pt x="527" y="71"/>
                      <a:pt x="527" y="71"/>
                    </a:cubicBezTo>
                    <a:cubicBezTo>
                      <a:pt x="594" y="17"/>
                      <a:pt x="684" y="0"/>
                      <a:pt x="768" y="28"/>
                    </a:cubicBezTo>
                    <a:cubicBezTo>
                      <a:pt x="847" y="54"/>
                      <a:pt x="905" y="114"/>
                      <a:pt x="927" y="193"/>
                    </a:cubicBezTo>
                    <a:cubicBezTo>
                      <a:pt x="928" y="199"/>
                      <a:pt x="930" y="205"/>
                      <a:pt x="931" y="211"/>
                    </a:cubicBezTo>
                    <a:cubicBezTo>
                      <a:pt x="943" y="271"/>
                      <a:pt x="927" y="333"/>
                      <a:pt x="889" y="383"/>
                    </a:cubicBezTo>
                    <a:cubicBezTo>
                      <a:pt x="835" y="455"/>
                      <a:pt x="757" y="487"/>
                      <a:pt x="681" y="470"/>
                    </a:cubicBezTo>
                    <a:cubicBezTo>
                      <a:pt x="610" y="453"/>
                      <a:pt x="556" y="396"/>
                      <a:pt x="542" y="325"/>
                    </a:cubicBezTo>
                    <a:cubicBezTo>
                      <a:pt x="534" y="284"/>
                      <a:pt x="544" y="241"/>
                      <a:pt x="570" y="206"/>
                    </a:cubicBezTo>
                    <a:cubicBezTo>
                      <a:pt x="608" y="155"/>
                      <a:pt x="664" y="132"/>
                      <a:pt x="718" y="144"/>
                    </a:cubicBezTo>
                    <a:cubicBezTo>
                      <a:pt x="769" y="156"/>
                      <a:pt x="808" y="197"/>
                      <a:pt x="818" y="248"/>
                    </a:cubicBezTo>
                    <a:cubicBezTo>
                      <a:pt x="830" y="309"/>
                      <a:pt x="790" y="368"/>
                      <a:pt x="729" y="380"/>
                    </a:cubicBezTo>
                    <a:cubicBezTo>
                      <a:pt x="708" y="384"/>
                      <a:pt x="688" y="371"/>
                      <a:pt x="684" y="350"/>
                    </a:cubicBezTo>
                    <a:cubicBezTo>
                      <a:pt x="680" y="329"/>
                      <a:pt x="694" y="309"/>
                      <a:pt x="714" y="305"/>
                    </a:cubicBezTo>
                    <a:cubicBezTo>
                      <a:pt x="734" y="301"/>
                      <a:pt x="747" y="282"/>
                      <a:pt x="743" y="262"/>
                    </a:cubicBezTo>
                    <a:cubicBezTo>
                      <a:pt x="739" y="241"/>
                      <a:pt x="723" y="224"/>
                      <a:pt x="701" y="219"/>
                    </a:cubicBezTo>
                    <a:cubicBezTo>
                      <a:pt x="677" y="213"/>
                      <a:pt x="651" y="225"/>
                      <a:pt x="631" y="252"/>
                    </a:cubicBezTo>
                    <a:cubicBezTo>
                      <a:pt x="618" y="269"/>
                      <a:pt x="613" y="291"/>
                      <a:pt x="617" y="311"/>
                    </a:cubicBezTo>
                    <a:cubicBezTo>
                      <a:pt x="625" y="352"/>
                      <a:pt x="657" y="386"/>
                      <a:pt x="698" y="395"/>
                    </a:cubicBezTo>
                    <a:cubicBezTo>
                      <a:pt x="745" y="406"/>
                      <a:pt x="792" y="385"/>
                      <a:pt x="829" y="337"/>
                    </a:cubicBezTo>
                    <a:cubicBezTo>
                      <a:pt x="854" y="304"/>
                      <a:pt x="864" y="265"/>
                      <a:pt x="856" y="226"/>
                    </a:cubicBezTo>
                    <a:cubicBezTo>
                      <a:pt x="855" y="222"/>
                      <a:pt x="854" y="218"/>
                      <a:pt x="853" y="213"/>
                    </a:cubicBezTo>
                    <a:cubicBezTo>
                      <a:pt x="838" y="159"/>
                      <a:pt x="799" y="118"/>
                      <a:pt x="744" y="100"/>
                    </a:cubicBezTo>
                    <a:cubicBezTo>
                      <a:pt x="685" y="81"/>
                      <a:pt x="622" y="92"/>
                      <a:pt x="575" y="131"/>
                    </a:cubicBezTo>
                    <a:cubicBezTo>
                      <a:pt x="569" y="135"/>
                      <a:pt x="569" y="135"/>
                      <a:pt x="569" y="135"/>
                    </a:cubicBezTo>
                    <a:cubicBezTo>
                      <a:pt x="530" y="165"/>
                      <a:pt x="485" y="220"/>
                      <a:pt x="451" y="278"/>
                    </a:cubicBezTo>
                    <a:cubicBezTo>
                      <a:pt x="345" y="468"/>
                      <a:pt x="187" y="475"/>
                      <a:pt x="165" y="474"/>
                    </a:cubicBezTo>
                    <a:cubicBezTo>
                      <a:pt x="161" y="475"/>
                      <a:pt x="158" y="475"/>
                      <a:pt x="154" y="475"/>
                    </a:cubicBezTo>
                    <a:close/>
                    <a:moveTo>
                      <a:pt x="130" y="274"/>
                    </a:moveTo>
                    <a:cubicBezTo>
                      <a:pt x="129" y="274"/>
                      <a:pt x="129" y="274"/>
                      <a:pt x="128" y="275"/>
                    </a:cubicBezTo>
                    <a:cubicBezTo>
                      <a:pt x="100" y="277"/>
                      <a:pt x="79" y="302"/>
                      <a:pt x="81" y="330"/>
                    </a:cubicBezTo>
                    <a:cubicBezTo>
                      <a:pt x="83" y="350"/>
                      <a:pt x="92" y="368"/>
                      <a:pt x="107" y="381"/>
                    </a:cubicBezTo>
                    <a:cubicBezTo>
                      <a:pt x="112" y="385"/>
                      <a:pt x="117" y="388"/>
                      <a:pt x="123" y="391"/>
                    </a:cubicBezTo>
                    <a:cubicBezTo>
                      <a:pt x="116" y="385"/>
                      <a:pt x="112" y="377"/>
                      <a:pt x="112" y="367"/>
                    </a:cubicBezTo>
                    <a:cubicBezTo>
                      <a:pt x="110" y="346"/>
                      <a:pt x="126" y="328"/>
                      <a:pt x="147" y="326"/>
                    </a:cubicBezTo>
                    <a:cubicBezTo>
                      <a:pt x="154" y="326"/>
                      <a:pt x="161" y="321"/>
                      <a:pt x="163" y="314"/>
                    </a:cubicBezTo>
                    <a:cubicBezTo>
                      <a:pt x="167" y="304"/>
                      <a:pt x="163" y="294"/>
                      <a:pt x="152" y="284"/>
                    </a:cubicBezTo>
                    <a:cubicBezTo>
                      <a:pt x="146" y="278"/>
                      <a:pt x="138" y="274"/>
                      <a:pt x="130" y="27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</p:grp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A6A8291C-2FE9-800B-85CB-C7F54D01D6A5}"/>
                </a:ext>
              </a:extLst>
            </p:cNvPr>
            <p:cNvSpPr txBox="1"/>
            <p:nvPr/>
          </p:nvSpPr>
          <p:spPr>
            <a:xfrm>
              <a:off x="2890941" y="1972415"/>
              <a:ext cx="123463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srgbClr val="896453"/>
                  </a:solidFill>
                  <a:latin typeface="+mn-ea"/>
                </a:rPr>
                <a:t>请输入标题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32A7D6E0-6B9E-F67B-D4F5-F6B2E5925927}"/>
              </a:ext>
            </a:extLst>
          </p:cNvPr>
          <p:cNvGrpSpPr/>
          <p:nvPr/>
        </p:nvGrpSpPr>
        <p:grpSpPr>
          <a:xfrm>
            <a:off x="5902052" y="1932328"/>
            <a:ext cx="1657149" cy="455930"/>
            <a:chOff x="2682119" y="1932328"/>
            <a:chExt cx="1657149" cy="455930"/>
          </a:xfrm>
        </p:grpSpPr>
        <p:sp>
          <p:nvSpPr>
            <p:cNvPr id="45" name="Freeform 63">
              <a:extLst>
                <a:ext uri="{FF2B5EF4-FFF2-40B4-BE49-F238E27FC236}">
                  <a16:creationId xmlns:a16="http://schemas.microsoft.com/office/drawing/2014/main" id="{2351BF99-6DB7-0E91-68C5-C1545ED6483D}"/>
                </a:ext>
              </a:extLst>
            </p:cNvPr>
            <p:cNvSpPr>
              <a:spLocks noEditPoints="1"/>
            </p:cNvSpPr>
            <p:nvPr/>
          </p:nvSpPr>
          <p:spPr bwMode="auto">
            <a:xfrm rot="10800000" flipH="1" flipV="1">
              <a:off x="4124859" y="2297161"/>
              <a:ext cx="140583" cy="41083"/>
            </a:xfrm>
            <a:custGeom>
              <a:avLst/>
              <a:gdLst>
                <a:gd name="T0" fmla="*/ 788 w 943"/>
                <a:gd name="T1" fmla="*/ 475 h 487"/>
                <a:gd name="T2" fmla="*/ 778 w 943"/>
                <a:gd name="T3" fmla="*/ 474 h 487"/>
                <a:gd name="T4" fmla="*/ 491 w 943"/>
                <a:gd name="T5" fmla="*/ 278 h 487"/>
                <a:gd name="T6" fmla="*/ 375 w 943"/>
                <a:gd name="T7" fmla="*/ 136 h 487"/>
                <a:gd name="T8" fmla="*/ 368 w 943"/>
                <a:gd name="T9" fmla="*/ 130 h 487"/>
                <a:gd name="T10" fmla="*/ 199 w 943"/>
                <a:gd name="T11" fmla="*/ 100 h 487"/>
                <a:gd name="T12" fmla="*/ 90 w 943"/>
                <a:gd name="T13" fmla="*/ 213 h 487"/>
                <a:gd name="T14" fmla="*/ 87 w 943"/>
                <a:gd name="T15" fmla="*/ 226 h 487"/>
                <a:gd name="T16" fmla="*/ 114 w 943"/>
                <a:gd name="T17" fmla="*/ 337 h 487"/>
                <a:gd name="T18" fmla="*/ 245 w 943"/>
                <a:gd name="T19" fmla="*/ 395 h 487"/>
                <a:gd name="T20" fmla="*/ 326 w 943"/>
                <a:gd name="T21" fmla="*/ 311 h 487"/>
                <a:gd name="T22" fmla="*/ 311 w 943"/>
                <a:gd name="T23" fmla="*/ 252 h 487"/>
                <a:gd name="T24" fmla="*/ 241 w 943"/>
                <a:gd name="T25" fmla="*/ 219 h 487"/>
                <a:gd name="T26" fmla="*/ 200 w 943"/>
                <a:gd name="T27" fmla="*/ 262 h 487"/>
                <a:gd name="T28" fmla="*/ 228 w 943"/>
                <a:gd name="T29" fmla="*/ 305 h 487"/>
                <a:gd name="T30" fmla="*/ 259 w 943"/>
                <a:gd name="T31" fmla="*/ 350 h 487"/>
                <a:gd name="T32" fmla="*/ 214 w 943"/>
                <a:gd name="T33" fmla="*/ 380 h 487"/>
                <a:gd name="T34" fmla="*/ 125 w 943"/>
                <a:gd name="T35" fmla="*/ 248 h 487"/>
                <a:gd name="T36" fmla="*/ 224 w 943"/>
                <a:gd name="T37" fmla="*/ 144 h 487"/>
                <a:gd name="T38" fmla="*/ 373 w 943"/>
                <a:gd name="T39" fmla="*/ 206 h 487"/>
                <a:gd name="T40" fmla="*/ 401 w 943"/>
                <a:gd name="T41" fmla="*/ 325 h 487"/>
                <a:gd name="T42" fmla="*/ 262 w 943"/>
                <a:gd name="T43" fmla="*/ 469 h 487"/>
                <a:gd name="T44" fmla="*/ 54 w 943"/>
                <a:gd name="T45" fmla="*/ 383 h 487"/>
                <a:gd name="T46" fmla="*/ 12 w 943"/>
                <a:gd name="T47" fmla="*/ 211 h 487"/>
                <a:gd name="T48" fmla="*/ 16 w 943"/>
                <a:gd name="T49" fmla="*/ 193 h 487"/>
                <a:gd name="T50" fmla="*/ 175 w 943"/>
                <a:gd name="T51" fmla="*/ 27 h 487"/>
                <a:gd name="T52" fmla="*/ 416 w 943"/>
                <a:gd name="T53" fmla="*/ 71 h 487"/>
                <a:gd name="T54" fmla="*/ 422 w 943"/>
                <a:gd name="T55" fmla="*/ 75 h 487"/>
                <a:gd name="T56" fmla="*/ 558 w 943"/>
                <a:gd name="T57" fmla="*/ 240 h 487"/>
                <a:gd name="T58" fmla="*/ 767 w 943"/>
                <a:gd name="T59" fmla="*/ 397 h 487"/>
                <a:gd name="T60" fmla="*/ 708 w 943"/>
                <a:gd name="T61" fmla="*/ 339 h 487"/>
                <a:gd name="T62" fmla="*/ 738 w 943"/>
                <a:gd name="T63" fmla="*/ 229 h 487"/>
                <a:gd name="T64" fmla="*/ 822 w 943"/>
                <a:gd name="T65" fmla="*/ 198 h 487"/>
                <a:gd name="T66" fmla="*/ 938 w 943"/>
                <a:gd name="T67" fmla="*/ 336 h 487"/>
                <a:gd name="T68" fmla="*/ 886 w 943"/>
                <a:gd name="T69" fmla="*/ 438 h 487"/>
                <a:gd name="T70" fmla="*/ 788 w 943"/>
                <a:gd name="T71" fmla="*/ 475 h 487"/>
                <a:gd name="T72" fmla="*/ 813 w 943"/>
                <a:gd name="T73" fmla="*/ 274 h 487"/>
                <a:gd name="T74" fmla="*/ 791 w 943"/>
                <a:gd name="T75" fmla="*/ 284 h 487"/>
                <a:gd name="T76" fmla="*/ 780 w 943"/>
                <a:gd name="T77" fmla="*/ 313 h 487"/>
                <a:gd name="T78" fmla="*/ 796 w 943"/>
                <a:gd name="T79" fmla="*/ 326 h 487"/>
                <a:gd name="T80" fmla="*/ 831 w 943"/>
                <a:gd name="T81" fmla="*/ 367 h 487"/>
                <a:gd name="T82" fmla="*/ 820 w 943"/>
                <a:gd name="T83" fmla="*/ 391 h 487"/>
                <a:gd name="T84" fmla="*/ 836 w 943"/>
                <a:gd name="T85" fmla="*/ 381 h 487"/>
                <a:gd name="T86" fmla="*/ 862 w 943"/>
                <a:gd name="T87" fmla="*/ 330 h 487"/>
                <a:gd name="T88" fmla="*/ 815 w 943"/>
                <a:gd name="T89" fmla="*/ 274 h 487"/>
                <a:gd name="T90" fmla="*/ 813 w 943"/>
                <a:gd name="T91" fmla="*/ 274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43" h="487">
                  <a:moveTo>
                    <a:pt x="788" y="475"/>
                  </a:moveTo>
                  <a:cubicBezTo>
                    <a:pt x="785" y="475"/>
                    <a:pt x="782" y="474"/>
                    <a:pt x="778" y="474"/>
                  </a:cubicBezTo>
                  <a:cubicBezTo>
                    <a:pt x="756" y="474"/>
                    <a:pt x="598" y="468"/>
                    <a:pt x="491" y="278"/>
                  </a:cubicBezTo>
                  <a:cubicBezTo>
                    <a:pt x="458" y="219"/>
                    <a:pt x="413" y="165"/>
                    <a:pt x="375" y="136"/>
                  </a:cubicBezTo>
                  <a:cubicBezTo>
                    <a:pt x="368" y="130"/>
                    <a:pt x="368" y="130"/>
                    <a:pt x="368" y="130"/>
                  </a:cubicBezTo>
                  <a:cubicBezTo>
                    <a:pt x="321" y="92"/>
                    <a:pt x="257" y="81"/>
                    <a:pt x="199" y="100"/>
                  </a:cubicBezTo>
                  <a:cubicBezTo>
                    <a:pt x="144" y="118"/>
                    <a:pt x="104" y="159"/>
                    <a:pt x="90" y="213"/>
                  </a:cubicBezTo>
                  <a:cubicBezTo>
                    <a:pt x="89" y="217"/>
                    <a:pt x="88" y="222"/>
                    <a:pt x="87" y="226"/>
                  </a:cubicBezTo>
                  <a:cubicBezTo>
                    <a:pt x="79" y="264"/>
                    <a:pt x="89" y="304"/>
                    <a:pt x="114" y="337"/>
                  </a:cubicBezTo>
                  <a:cubicBezTo>
                    <a:pt x="151" y="385"/>
                    <a:pt x="198" y="406"/>
                    <a:pt x="245" y="395"/>
                  </a:cubicBezTo>
                  <a:cubicBezTo>
                    <a:pt x="286" y="385"/>
                    <a:pt x="318" y="352"/>
                    <a:pt x="326" y="311"/>
                  </a:cubicBezTo>
                  <a:cubicBezTo>
                    <a:pt x="330" y="291"/>
                    <a:pt x="324" y="269"/>
                    <a:pt x="311" y="252"/>
                  </a:cubicBezTo>
                  <a:cubicBezTo>
                    <a:pt x="291" y="225"/>
                    <a:pt x="266" y="213"/>
                    <a:pt x="241" y="219"/>
                  </a:cubicBezTo>
                  <a:cubicBezTo>
                    <a:pt x="220" y="224"/>
                    <a:pt x="204" y="241"/>
                    <a:pt x="200" y="262"/>
                  </a:cubicBezTo>
                  <a:cubicBezTo>
                    <a:pt x="196" y="282"/>
                    <a:pt x="209" y="301"/>
                    <a:pt x="228" y="305"/>
                  </a:cubicBezTo>
                  <a:cubicBezTo>
                    <a:pt x="249" y="309"/>
                    <a:pt x="263" y="329"/>
                    <a:pt x="259" y="350"/>
                  </a:cubicBezTo>
                  <a:cubicBezTo>
                    <a:pt x="254" y="370"/>
                    <a:pt x="234" y="384"/>
                    <a:pt x="214" y="380"/>
                  </a:cubicBezTo>
                  <a:cubicBezTo>
                    <a:pt x="153" y="368"/>
                    <a:pt x="113" y="309"/>
                    <a:pt x="125" y="248"/>
                  </a:cubicBezTo>
                  <a:cubicBezTo>
                    <a:pt x="135" y="196"/>
                    <a:pt x="174" y="156"/>
                    <a:pt x="224" y="144"/>
                  </a:cubicBezTo>
                  <a:cubicBezTo>
                    <a:pt x="279" y="132"/>
                    <a:pt x="334" y="155"/>
                    <a:pt x="373" y="206"/>
                  </a:cubicBezTo>
                  <a:cubicBezTo>
                    <a:pt x="398" y="241"/>
                    <a:pt x="409" y="284"/>
                    <a:pt x="401" y="325"/>
                  </a:cubicBezTo>
                  <a:cubicBezTo>
                    <a:pt x="387" y="396"/>
                    <a:pt x="332" y="453"/>
                    <a:pt x="262" y="469"/>
                  </a:cubicBezTo>
                  <a:cubicBezTo>
                    <a:pt x="186" y="487"/>
                    <a:pt x="108" y="455"/>
                    <a:pt x="54" y="383"/>
                  </a:cubicBezTo>
                  <a:cubicBezTo>
                    <a:pt x="15" y="333"/>
                    <a:pt x="0" y="270"/>
                    <a:pt x="12" y="211"/>
                  </a:cubicBezTo>
                  <a:cubicBezTo>
                    <a:pt x="13" y="205"/>
                    <a:pt x="15" y="199"/>
                    <a:pt x="16" y="193"/>
                  </a:cubicBezTo>
                  <a:cubicBezTo>
                    <a:pt x="37" y="114"/>
                    <a:pt x="95" y="53"/>
                    <a:pt x="175" y="27"/>
                  </a:cubicBezTo>
                  <a:cubicBezTo>
                    <a:pt x="258" y="0"/>
                    <a:pt x="348" y="16"/>
                    <a:pt x="416" y="71"/>
                  </a:cubicBezTo>
                  <a:cubicBezTo>
                    <a:pt x="422" y="75"/>
                    <a:pt x="422" y="75"/>
                    <a:pt x="422" y="75"/>
                  </a:cubicBezTo>
                  <a:cubicBezTo>
                    <a:pt x="468" y="110"/>
                    <a:pt x="519" y="172"/>
                    <a:pt x="558" y="240"/>
                  </a:cubicBezTo>
                  <a:cubicBezTo>
                    <a:pt x="633" y="375"/>
                    <a:pt x="734" y="395"/>
                    <a:pt x="767" y="397"/>
                  </a:cubicBezTo>
                  <a:cubicBezTo>
                    <a:pt x="740" y="388"/>
                    <a:pt x="718" y="367"/>
                    <a:pt x="708" y="339"/>
                  </a:cubicBezTo>
                  <a:cubicBezTo>
                    <a:pt x="694" y="301"/>
                    <a:pt x="705" y="260"/>
                    <a:pt x="738" y="229"/>
                  </a:cubicBezTo>
                  <a:cubicBezTo>
                    <a:pt x="760" y="207"/>
                    <a:pt x="792" y="196"/>
                    <a:pt x="822" y="198"/>
                  </a:cubicBezTo>
                  <a:cubicBezTo>
                    <a:pt x="891" y="204"/>
                    <a:pt x="943" y="266"/>
                    <a:pt x="938" y="336"/>
                  </a:cubicBezTo>
                  <a:cubicBezTo>
                    <a:pt x="934" y="376"/>
                    <a:pt x="916" y="412"/>
                    <a:pt x="886" y="438"/>
                  </a:cubicBezTo>
                  <a:cubicBezTo>
                    <a:pt x="858" y="462"/>
                    <a:pt x="824" y="475"/>
                    <a:pt x="788" y="475"/>
                  </a:cubicBezTo>
                  <a:close/>
                  <a:moveTo>
                    <a:pt x="813" y="274"/>
                  </a:moveTo>
                  <a:cubicBezTo>
                    <a:pt x="805" y="274"/>
                    <a:pt x="797" y="278"/>
                    <a:pt x="791" y="284"/>
                  </a:cubicBezTo>
                  <a:cubicBezTo>
                    <a:pt x="780" y="294"/>
                    <a:pt x="776" y="304"/>
                    <a:pt x="780" y="313"/>
                  </a:cubicBezTo>
                  <a:cubicBezTo>
                    <a:pt x="782" y="321"/>
                    <a:pt x="789" y="326"/>
                    <a:pt x="796" y="326"/>
                  </a:cubicBezTo>
                  <a:cubicBezTo>
                    <a:pt x="817" y="328"/>
                    <a:pt x="833" y="346"/>
                    <a:pt x="831" y="367"/>
                  </a:cubicBezTo>
                  <a:cubicBezTo>
                    <a:pt x="830" y="376"/>
                    <a:pt x="826" y="385"/>
                    <a:pt x="820" y="391"/>
                  </a:cubicBezTo>
                  <a:cubicBezTo>
                    <a:pt x="826" y="388"/>
                    <a:pt x="831" y="385"/>
                    <a:pt x="836" y="381"/>
                  </a:cubicBezTo>
                  <a:cubicBezTo>
                    <a:pt x="851" y="368"/>
                    <a:pt x="860" y="350"/>
                    <a:pt x="862" y="330"/>
                  </a:cubicBezTo>
                  <a:cubicBezTo>
                    <a:pt x="864" y="302"/>
                    <a:pt x="843" y="277"/>
                    <a:pt x="815" y="274"/>
                  </a:cubicBezTo>
                  <a:cubicBezTo>
                    <a:pt x="814" y="274"/>
                    <a:pt x="814" y="274"/>
                    <a:pt x="813" y="27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46" name="Freeform 67">
              <a:extLst>
                <a:ext uri="{FF2B5EF4-FFF2-40B4-BE49-F238E27FC236}">
                  <a16:creationId xmlns:a16="http://schemas.microsoft.com/office/drawing/2014/main" id="{424A9119-5720-9ADC-655E-EB4021638107}"/>
                </a:ext>
              </a:extLst>
            </p:cNvPr>
            <p:cNvSpPr>
              <a:spLocks noEditPoints="1"/>
            </p:cNvSpPr>
            <p:nvPr/>
          </p:nvSpPr>
          <p:spPr bwMode="auto">
            <a:xfrm rot="10800000" flipH="1" flipV="1">
              <a:off x="2755159" y="2297608"/>
              <a:ext cx="141368" cy="41529"/>
            </a:xfrm>
            <a:custGeom>
              <a:avLst/>
              <a:gdLst>
                <a:gd name="T0" fmla="*/ 154 w 943"/>
                <a:gd name="T1" fmla="*/ 475 h 487"/>
                <a:gd name="T2" fmla="*/ 57 w 943"/>
                <a:gd name="T3" fmla="*/ 439 h 487"/>
                <a:gd name="T4" fmla="*/ 5 w 943"/>
                <a:gd name="T5" fmla="*/ 336 h 487"/>
                <a:gd name="T6" fmla="*/ 121 w 943"/>
                <a:gd name="T7" fmla="*/ 199 h 487"/>
                <a:gd name="T8" fmla="*/ 205 w 943"/>
                <a:gd name="T9" fmla="*/ 229 h 487"/>
                <a:gd name="T10" fmla="*/ 235 w 943"/>
                <a:gd name="T11" fmla="*/ 339 h 487"/>
                <a:gd name="T12" fmla="*/ 175 w 943"/>
                <a:gd name="T13" fmla="*/ 398 h 487"/>
                <a:gd name="T14" fmla="*/ 385 w 943"/>
                <a:gd name="T15" fmla="*/ 241 h 487"/>
                <a:gd name="T16" fmla="*/ 522 w 943"/>
                <a:gd name="T17" fmla="*/ 75 h 487"/>
                <a:gd name="T18" fmla="*/ 527 w 943"/>
                <a:gd name="T19" fmla="*/ 71 h 487"/>
                <a:gd name="T20" fmla="*/ 768 w 943"/>
                <a:gd name="T21" fmla="*/ 28 h 487"/>
                <a:gd name="T22" fmla="*/ 927 w 943"/>
                <a:gd name="T23" fmla="*/ 193 h 487"/>
                <a:gd name="T24" fmla="*/ 931 w 943"/>
                <a:gd name="T25" fmla="*/ 211 h 487"/>
                <a:gd name="T26" fmla="*/ 889 w 943"/>
                <a:gd name="T27" fmla="*/ 383 h 487"/>
                <a:gd name="T28" fmla="*/ 681 w 943"/>
                <a:gd name="T29" fmla="*/ 470 h 487"/>
                <a:gd name="T30" fmla="*/ 542 w 943"/>
                <a:gd name="T31" fmla="*/ 325 h 487"/>
                <a:gd name="T32" fmla="*/ 570 w 943"/>
                <a:gd name="T33" fmla="*/ 206 h 487"/>
                <a:gd name="T34" fmla="*/ 718 w 943"/>
                <a:gd name="T35" fmla="*/ 145 h 487"/>
                <a:gd name="T36" fmla="*/ 818 w 943"/>
                <a:gd name="T37" fmla="*/ 248 h 487"/>
                <a:gd name="T38" fmla="*/ 729 w 943"/>
                <a:gd name="T39" fmla="*/ 380 h 487"/>
                <a:gd name="T40" fmla="*/ 684 w 943"/>
                <a:gd name="T41" fmla="*/ 350 h 487"/>
                <a:gd name="T42" fmla="*/ 714 w 943"/>
                <a:gd name="T43" fmla="*/ 305 h 487"/>
                <a:gd name="T44" fmla="*/ 743 w 943"/>
                <a:gd name="T45" fmla="*/ 262 h 487"/>
                <a:gd name="T46" fmla="*/ 701 w 943"/>
                <a:gd name="T47" fmla="*/ 219 h 487"/>
                <a:gd name="T48" fmla="*/ 631 w 943"/>
                <a:gd name="T49" fmla="*/ 252 h 487"/>
                <a:gd name="T50" fmla="*/ 617 w 943"/>
                <a:gd name="T51" fmla="*/ 311 h 487"/>
                <a:gd name="T52" fmla="*/ 698 w 943"/>
                <a:gd name="T53" fmla="*/ 395 h 487"/>
                <a:gd name="T54" fmla="*/ 829 w 943"/>
                <a:gd name="T55" fmla="*/ 337 h 487"/>
                <a:gd name="T56" fmla="*/ 856 w 943"/>
                <a:gd name="T57" fmla="*/ 226 h 487"/>
                <a:gd name="T58" fmla="*/ 853 w 943"/>
                <a:gd name="T59" fmla="*/ 213 h 487"/>
                <a:gd name="T60" fmla="*/ 744 w 943"/>
                <a:gd name="T61" fmla="*/ 100 h 487"/>
                <a:gd name="T62" fmla="*/ 575 w 943"/>
                <a:gd name="T63" fmla="*/ 131 h 487"/>
                <a:gd name="T64" fmla="*/ 569 w 943"/>
                <a:gd name="T65" fmla="*/ 135 h 487"/>
                <a:gd name="T66" fmla="*/ 451 w 943"/>
                <a:gd name="T67" fmla="*/ 278 h 487"/>
                <a:gd name="T68" fmla="*/ 165 w 943"/>
                <a:gd name="T69" fmla="*/ 475 h 487"/>
                <a:gd name="T70" fmla="*/ 154 w 943"/>
                <a:gd name="T71" fmla="*/ 475 h 487"/>
                <a:gd name="T72" fmla="*/ 130 w 943"/>
                <a:gd name="T73" fmla="*/ 275 h 487"/>
                <a:gd name="T74" fmla="*/ 128 w 943"/>
                <a:gd name="T75" fmla="*/ 275 h 487"/>
                <a:gd name="T76" fmla="*/ 81 w 943"/>
                <a:gd name="T77" fmla="*/ 330 h 487"/>
                <a:gd name="T78" fmla="*/ 107 w 943"/>
                <a:gd name="T79" fmla="*/ 381 h 487"/>
                <a:gd name="T80" fmla="*/ 123 w 943"/>
                <a:gd name="T81" fmla="*/ 391 h 487"/>
                <a:gd name="T82" fmla="*/ 112 w 943"/>
                <a:gd name="T83" fmla="*/ 367 h 487"/>
                <a:gd name="T84" fmla="*/ 147 w 943"/>
                <a:gd name="T85" fmla="*/ 326 h 487"/>
                <a:gd name="T86" fmla="*/ 163 w 943"/>
                <a:gd name="T87" fmla="*/ 314 h 487"/>
                <a:gd name="T88" fmla="*/ 152 w 943"/>
                <a:gd name="T89" fmla="*/ 284 h 487"/>
                <a:gd name="T90" fmla="*/ 130 w 943"/>
                <a:gd name="T91" fmla="*/ 275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43" h="487">
                  <a:moveTo>
                    <a:pt x="154" y="475"/>
                  </a:moveTo>
                  <a:cubicBezTo>
                    <a:pt x="119" y="475"/>
                    <a:pt x="85" y="462"/>
                    <a:pt x="57" y="439"/>
                  </a:cubicBezTo>
                  <a:cubicBezTo>
                    <a:pt x="27" y="413"/>
                    <a:pt x="8" y="376"/>
                    <a:pt x="5" y="336"/>
                  </a:cubicBezTo>
                  <a:cubicBezTo>
                    <a:pt x="0" y="267"/>
                    <a:pt x="52" y="205"/>
                    <a:pt x="121" y="199"/>
                  </a:cubicBezTo>
                  <a:cubicBezTo>
                    <a:pt x="152" y="196"/>
                    <a:pt x="183" y="207"/>
                    <a:pt x="205" y="229"/>
                  </a:cubicBezTo>
                  <a:cubicBezTo>
                    <a:pt x="237" y="260"/>
                    <a:pt x="249" y="302"/>
                    <a:pt x="235" y="339"/>
                  </a:cubicBezTo>
                  <a:cubicBezTo>
                    <a:pt x="225" y="367"/>
                    <a:pt x="203" y="389"/>
                    <a:pt x="175" y="398"/>
                  </a:cubicBezTo>
                  <a:cubicBezTo>
                    <a:pt x="208" y="395"/>
                    <a:pt x="310" y="375"/>
                    <a:pt x="385" y="241"/>
                  </a:cubicBezTo>
                  <a:cubicBezTo>
                    <a:pt x="424" y="173"/>
                    <a:pt x="475" y="111"/>
                    <a:pt x="522" y="75"/>
                  </a:cubicBezTo>
                  <a:cubicBezTo>
                    <a:pt x="527" y="71"/>
                    <a:pt x="527" y="71"/>
                    <a:pt x="527" y="71"/>
                  </a:cubicBezTo>
                  <a:cubicBezTo>
                    <a:pt x="594" y="17"/>
                    <a:pt x="684" y="0"/>
                    <a:pt x="768" y="28"/>
                  </a:cubicBezTo>
                  <a:cubicBezTo>
                    <a:pt x="847" y="54"/>
                    <a:pt x="905" y="114"/>
                    <a:pt x="927" y="193"/>
                  </a:cubicBezTo>
                  <a:cubicBezTo>
                    <a:pt x="928" y="199"/>
                    <a:pt x="930" y="205"/>
                    <a:pt x="931" y="211"/>
                  </a:cubicBezTo>
                  <a:cubicBezTo>
                    <a:pt x="943" y="271"/>
                    <a:pt x="927" y="333"/>
                    <a:pt x="889" y="383"/>
                  </a:cubicBezTo>
                  <a:cubicBezTo>
                    <a:pt x="835" y="455"/>
                    <a:pt x="757" y="487"/>
                    <a:pt x="681" y="470"/>
                  </a:cubicBezTo>
                  <a:cubicBezTo>
                    <a:pt x="610" y="453"/>
                    <a:pt x="556" y="397"/>
                    <a:pt x="542" y="325"/>
                  </a:cubicBezTo>
                  <a:cubicBezTo>
                    <a:pt x="534" y="284"/>
                    <a:pt x="544" y="241"/>
                    <a:pt x="570" y="206"/>
                  </a:cubicBezTo>
                  <a:cubicBezTo>
                    <a:pt x="608" y="155"/>
                    <a:pt x="664" y="132"/>
                    <a:pt x="718" y="145"/>
                  </a:cubicBezTo>
                  <a:cubicBezTo>
                    <a:pt x="769" y="156"/>
                    <a:pt x="808" y="197"/>
                    <a:pt x="818" y="248"/>
                  </a:cubicBezTo>
                  <a:cubicBezTo>
                    <a:pt x="830" y="309"/>
                    <a:pt x="790" y="368"/>
                    <a:pt x="729" y="380"/>
                  </a:cubicBezTo>
                  <a:cubicBezTo>
                    <a:pt x="708" y="384"/>
                    <a:pt x="688" y="371"/>
                    <a:pt x="684" y="350"/>
                  </a:cubicBezTo>
                  <a:cubicBezTo>
                    <a:pt x="680" y="329"/>
                    <a:pt x="694" y="309"/>
                    <a:pt x="714" y="305"/>
                  </a:cubicBezTo>
                  <a:cubicBezTo>
                    <a:pt x="734" y="301"/>
                    <a:pt x="747" y="282"/>
                    <a:pt x="743" y="262"/>
                  </a:cubicBezTo>
                  <a:cubicBezTo>
                    <a:pt x="739" y="241"/>
                    <a:pt x="723" y="224"/>
                    <a:pt x="701" y="219"/>
                  </a:cubicBezTo>
                  <a:cubicBezTo>
                    <a:pt x="677" y="213"/>
                    <a:pt x="651" y="225"/>
                    <a:pt x="631" y="252"/>
                  </a:cubicBezTo>
                  <a:cubicBezTo>
                    <a:pt x="618" y="270"/>
                    <a:pt x="613" y="291"/>
                    <a:pt x="617" y="311"/>
                  </a:cubicBezTo>
                  <a:cubicBezTo>
                    <a:pt x="625" y="353"/>
                    <a:pt x="657" y="386"/>
                    <a:pt x="698" y="395"/>
                  </a:cubicBezTo>
                  <a:cubicBezTo>
                    <a:pt x="745" y="406"/>
                    <a:pt x="792" y="385"/>
                    <a:pt x="829" y="337"/>
                  </a:cubicBezTo>
                  <a:cubicBezTo>
                    <a:pt x="854" y="304"/>
                    <a:pt x="864" y="265"/>
                    <a:pt x="856" y="226"/>
                  </a:cubicBezTo>
                  <a:cubicBezTo>
                    <a:pt x="855" y="222"/>
                    <a:pt x="854" y="218"/>
                    <a:pt x="853" y="213"/>
                  </a:cubicBezTo>
                  <a:cubicBezTo>
                    <a:pt x="838" y="159"/>
                    <a:pt x="799" y="118"/>
                    <a:pt x="744" y="100"/>
                  </a:cubicBezTo>
                  <a:cubicBezTo>
                    <a:pt x="685" y="81"/>
                    <a:pt x="622" y="93"/>
                    <a:pt x="575" y="131"/>
                  </a:cubicBezTo>
                  <a:cubicBezTo>
                    <a:pt x="569" y="135"/>
                    <a:pt x="569" y="135"/>
                    <a:pt x="569" y="135"/>
                  </a:cubicBezTo>
                  <a:cubicBezTo>
                    <a:pt x="530" y="165"/>
                    <a:pt x="485" y="220"/>
                    <a:pt x="451" y="278"/>
                  </a:cubicBezTo>
                  <a:cubicBezTo>
                    <a:pt x="345" y="468"/>
                    <a:pt x="187" y="474"/>
                    <a:pt x="165" y="475"/>
                  </a:cubicBezTo>
                  <a:cubicBezTo>
                    <a:pt x="161" y="475"/>
                    <a:pt x="158" y="475"/>
                    <a:pt x="154" y="475"/>
                  </a:cubicBezTo>
                  <a:close/>
                  <a:moveTo>
                    <a:pt x="130" y="275"/>
                  </a:moveTo>
                  <a:cubicBezTo>
                    <a:pt x="129" y="275"/>
                    <a:pt x="129" y="275"/>
                    <a:pt x="128" y="275"/>
                  </a:cubicBezTo>
                  <a:cubicBezTo>
                    <a:pt x="100" y="277"/>
                    <a:pt x="79" y="302"/>
                    <a:pt x="81" y="330"/>
                  </a:cubicBezTo>
                  <a:cubicBezTo>
                    <a:pt x="83" y="350"/>
                    <a:pt x="92" y="368"/>
                    <a:pt x="107" y="381"/>
                  </a:cubicBezTo>
                  <a:cubicBezTo>
                    <a:pt x="112" y="385"/>
                    <a:pt x="117" y="388"/>
                    <a:pt x="123" y="391"/>
                  </a:cubicBezTo>
                  <a:cubicBezTo>
                    <a:pt x="116" y="385"/>
                    <a:pt x="112" y="377"/>
                    <a:pt x="112" y="367"/>
                  </a:cubicBezTo>
                  <a:cubicBezTo>
                    <a:pt x="110" y="346"/>
                    <a:pt x="126" y="328"/>
                    <a:pt x="147" y="326"/>
                  </a:cubicBezTo>
                  <a:cubicBezTo>
                    <a:pt x="154" y="326"/>
                    <a:pt x="161" y="321"/>
                    <a:pt x="163" y="314"/>
                  </a:cubicBezTo>
                  <a:cubicBezTo>
                    <a:pt x="167" y="305"/>
                    <a:pt x="163" y="294"/>
                    <a:pt x="152" y="284"/>
                  </a:cubicBezTo>
                  <a:cubicBezTo>
                    <a:pt x="146" y="278"/>
                    <a:pt x="138" y="275"/>
                    <a:pt x="130" y="27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DB16052D-BB23-180B-FA6A-9DB316E8D9EE}"/>
                </a:ext>
              </a:extLst>
            </p:cNvPr>
            <p:cNvGrpSpPr/>
            <p:nvPr/>
          </p:nvGrpSpPr>
          <p:grpSpPr>
            <a:xfrm>
              <a:off x="2682119" y="2305645"/>
              <a:ext cx="1657149" cy="82613"/>
              <a:chOff x="2682119" y="2305645"/>
              <a:chExt cx="1657149" cy="82613"/>
            </a:xfrm>
          </p:grpSpPr>
          <p:sp>
            <p:nvSpPr>
              <p:cNvPr id="70" name="Freeform 58">
                <a:extLst>
                  <a:ext uri="{FF2B5EF4-FFF2-40B4-BE49-F238E27FC236}">
                    <a16:creationId xmlns:a16="http://schemas.microsoft.com/office/drawing/2014/main" id="{85AC600E-345D-D9C9-64AB-A0C2B9DE6703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 flipH="1" flipV="1">
                <a:off x="3246021" y="2305645"/>
                <a:ext cx="271741" cy="74128"/>
              </a:xfrm>
              <a:custGeom>
                <a:avLst/>
                <a:gdLst>
                  <a:gd name="T0" fmla="*/ 475 w 1820"/>
                  <a:gd name="T1" fmla="*/ 873 h 873"/>
                  <a:gd name="T2" fmla="*/ 325 w 1820"/>
                  <a:gd name="T3" fmla="*/ 849 h 873"/>
                  <a:gd name="T4" fmla="*/ 30 w 1820"/>
                  <a:gd name="T5" fmla="*/ 542 h 873"/>
                  <a:gd name="T6" fmla="*/ 22 w 1820"/>
                  <a:gd name="T7" fmla="*/ 507 h 873"/>
                  <a:gd name="T8" fmla="*/ 99 w 1820"/>
                  <a:gd name="T9" fmla="*/ 192 h 873"/>
                  <a:gd name="T10" fmla="*/ 479 w 1820"/>
                  <a:gd name="T11" fmla="*/ 33 h 873"/>
                  <a:gd name="T12" fmla="*/ 729 w 1820"/>
                  <a:gd name="T13" fmla="*/ 293 h 873"/>
                  <a:gd name="T14" fmla="*/ 679 w 1820"/>
                  <a:gd name="T15" fmla="*/ 502 h 873"/>
                  <a:gd name="T16" fmla="*/ 421 w 1820"/>
                  <a:gd name="T17" fmla="*/ 612 h 873"/>
                  <a:gd name="T18" fmla="*/ 249 w 1820"/>
                  <a:gd name="T19" fmla="*/ 434 h 873"/>
                  <a:gd name="T20" fmla="*/ 398 w 1820"/>
                  <a:gd name="T21" fmla="*/ 213 h 873"/>
                  <a:gd name="T22" fmla="*/ 443 w 1820"/>
                  <a:gd name="T23" fmla="*/ 243 h 873"/>
                  <a:gd name="T24" fmla="*/ 413 w 1820"/>
                  <a:gd name="T25" fmla="*/ 288 h 873"/>
                  <a:gd name="T26" fmla="*/ 324 w 1820"/>
                  <a:gd name="T27" fmla="*/ 420 h 873"/>
                  <a:gd name="T28" fmla="*/ 438 w 1820"/>
                  <a:gd name="T29" fmla="*/ 538 h 873"/>
                  <a:gd name="T30" fmla="*/ 618 w 1820"/>
                  <a:gd name="T31" fmla="*/ 456 h 873"/>
                  <a:gd name="T32" fmla="*/ 654 w 1820"/>
                  <a:gd name="T33" fmla="*/ 307 h 873"/>
                  <a:gd name="T34" fmla="*/ 462 w 1820"/>
                  <a:gd name="T35" fmla="*/ 107 h 873"/>
                  <a:gd name="T36" fmla="*/ 159 w 1820"/>
                  <a:gd name="T37" fmla="*/ 238 h 873"/>
                  <a:gd name="T38" fmla="*/ 97 w 1820"/>
                  <a:gd name="T39" fmla="*/ 493 h 873"/>
                  <a:gd name="T40" fmla="*/ 104 w 1820"/>
                  <a:gd name="T41" fmla="*/ 522 h 873"/>
                  <a:gd name="T42" fmla="*/ 349 w 1820"/>
                  <a:gd name="T43" fmla="*/ 776 h 873"/>
                  <a:gd name="T44" fmla="*/ 726 w 1820"/>
                  <a:gd name="T45" fmla="*/ 708 h 873"/>
                  <a:gd name="T46" fmla="*/ 737 w 1820"/>
                  <a:gd name="T47" fmla="*/ 699 h 873"/>
                  <a:gd name="T48" fmla="*/ 984 w 1820"/>
                  <a:gd name="T49" fmla="*/ 399 h 873"/>
                  <a:gd name="T50" fmla="*/ 1529 w 1820"/>
                  <a:gd name="T51" fmla="*/ 24 h 873"/>
                  <a:gd name="T52" fmla="*/ 1719 w 1820"/>
                  <a:gd name="T53" fmla="*/ 87 h 873"/>
                  <a:gd name="T54" fmla="*/ 1810 w 1820"/>
                  <a:gd name="T55" fmla="*/ 267 h 873"/>
                  <a:gd name="T56" fmla="*/ 1612 w 1820"/>
                  <a:gd name="T57" fmla="*/ 502 h 873"/>
                  <a:gd name="T58" fmla="*/ 1473 w 1820"/>
                  <a:gd name="T59" fmla="*/ 452 h 873"/>
                  <a:gd name="T60" fmla="*/ 1422 w 1820"/>
                  <a:gd name="T61" fmla="*/ 270 h 873"/>
                  <a:gd name="T62" fmla="*/ 1555 w 1820"/>
                  <a:gd name="T63" fmla="*/ 169 h 873"/>
                  <a:gd name="T64" fmla="*/ 1596 w 1820"/>
                  <a:gd name="T65" fmla="*/ 204 h 873"/>
                  <a:gd name="T66" fmla="*/ 1561 w 1820"/>
                  <a:gd name="T67" fmla="*/ 245 h 873"/>
                  <a:gd name="T68" fmla="*/ 1494 w 1820"/>
                  <a:gd name="T69" fmla="*/ 296 h 873"/>
                  <a:gd name="T70" fmla="*/ 1526 w 1820"/>
                  <a:gd name="T71" fmla="*/ 397 h 873"/>
                  <a:gd name="T72" fmla="*/ 1605 w 1820"/>
                  <a:gd name="T73" fmla="*/ 426 h 873"/>
                  <a:gd name="T74" fmla="*/ 1734 w 1820"/>
                  <a:gd name="T75" fmla="*/ 273 h 873"/>
                  <a:gd name="T76" fmla="*/ 1669 w 1820"/>
                  <a:gd name="T77" fmla="*/ 144 h 873"/>
                  <a:gd name="T78" fmla="*/ 1533 w 1820"/>
                  <a:gd name="T79" fmla="*/ 100 h 873"/>
                  <a:gd name="T80" fmla="*/ 1528 w 1820"/>
                  <a:gd name="T81" fmla="*/ 100 h 873"/>
                  <a:gd name="T82" fmla="*/ 1050 w 1820"/>
                  <a:gd name="T83" fmla="*/ 437 h 873"/>
                  <a:gd name="T84" fmla="*/ 784 w 1820"/>
                  <a:gd name="T85" fmla="*/ 759 h 873"/>
                  <a:gd name="T86" fmla="*/ 774 w 1820"/>
                  <a:gd name="T87" fmla="*/ 767 h 873"/>
                  <a:gd name="T88" fmla="*/ 475 w 1820"/>
                  <a:gd name="T89" fmla="*/ 873 h 8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820" h="873">
                    <a:moveTo>
                      <a:pt x="475" y="873"/>
                    </a:moveTo>
                    <a:cubicBezTo>
                      <a:pt x="425" y="873"/>
                      <a:pt x="374" y="865"/>
                      <a:pt x="325" y="849"/>
                    </a:cubicBezTo>
                    <a:cubicBezTo>
                      <a:pt x="177" y="800"/>
                      <a:pt x="70" y="688"/>
                      <a:pt x="30" y="542"/>
                    </a:cubicBezTo>
                    <a:cubicBezTo>
                      <a:pt x="27" y="530"/>
                      <a:pt x="24" y="519"/>
                      <a:pt x="22" y="507"/>
                    </a:cubicBezTo>
                    <a:cubicBezTo>
                      <a:pt x="0" y="397"/>
                      <a:pt x="28" y="285"/>
                      <a:pt x="99" y="192"/>
                    </a:cubicBezTo>
                    <a:cubicBezTo>
                      <a:pt x="199" y="60"/>
                      <a:pt x="341" y="0"/>
                      <a:pt x="479" y="33"/>
                    </a:cubicBezTo>
                    <a:cubicBezTo>
                      <a:pt x="606" y="62"/>
                      <a:pt x="704" y="164"/>
                      <a:pt x="729" y="293"/>
                    </a:cubicBezTo>
                    <a:cubicBezTo>
                      <a:pt x="743" y="365"/>
                      <a:pt x="725" y="441"/>
                      <a:pt x="679" y="502"/>
                    </a:cubicBezTo>
                    <a:cubicBezTo>
                      <a:pt x="612" y="593"/>
                      <a:pt x="515" y="634"/>
                      <a:pt x="421" y="612"/>
                    </a:cubicBezTo>
                    <a:cubicBezTo>
                      <a:pt x="334" y="592"/>
                      <a:pt x="266" y="522"/>
                      <a:pt x="249" y="434"/>
                    </a:cubicBezTo>
                    <a:cubicBezTo>
                      <a:pt x="230" y="332"/>
                      <a:pt x="296" y="233"/>
                      <a:pt x="398" y="213"/>
                    </a:cubicBezTo>
                    <a:cubicBezTo>
                      <a:pt x="419" y="209"/>
                      <a:pt x="439" y="223"/>
                      <a:pt x="443" y="243"/>
                    </a:cubicBezTo>
                    <a:cubicBezTo>
                      <a:pt x="447" y="264"/>
                      <a:pt x="433" y="284"/>
                      <a:pt x="413" y="288"/>
                    </a:cubicBezTo>
                    <a:cubicBezTo>
                      <a:pt x="352" y="300"/>
                      <a:pt x="313" y="359"/>
                      <a:pt x="324" y="420"/>
                    </a:cubicBezTo>
                    <a:cubicBezTo>
                      <a:pt x="336" y="478"/>
                      <a:pt x="380" y="525"/>
                      <a:pt x="438" y="538"/>
                    </a:cubicBezTo>
                    <a:cubicBezTo>
                      <a:pt x="503" y="552"/>
                      <a:pt x="569" y="523"/>
                      <a:pt x="618" y="456"/>
                    </a:cubicBezTo>
                    <a:cubicBezTo>
                      <a:pt x="651" y="413"/>
                      <a:pt x="664" y="358"/>
                      <a:pt x="654" y="307"/>
                    </a:cubicBezTo>
                    <a:cubicBezTo>
                      <a:pt x="635" y="208"/>
                      <a:pt x="560" y="130"/>
                      <a:pt x="462" y="107"/>
                    </a:cubicBezTo>
                    <a:cubicBezTo>
                      <a:pt x="352" y="81"/>
                      <a:pt x="242" y="129"/>
                      <a:pt x="159" y="238"/>
                    </a:cubicBezTo>
                    <a:cubicBezTo>
                      <a:pt x="102" y="314"/>
                      <a:pt x="80" y="404"/>
                      <a:pt x="97" y="493"/>
                    </a:cubicBezTo>
                    <a:cubicBezTo>
                      <a:pt x="99" y="502"/>
                      <a:pt x="101" y="512"/>
                      <a:pt x="104" y="522"/>
                    </a:cubicBezTo>
                    <a:cubicBezTo>
                      <a:pt x="136" y="643"/>
                      <a:pt x="226" y="736"/>
                      <a:pt x="349" y="776"/>
                    </a:cubicBezTo>
                    <a:cubicBezTo>
                      <a:pt x="479" y="819"/>
                      <a:pt x="620" y="793"/>
                      <a:pt x="726" y="708"/>
                    </a:cubicBezTo>
                    <a:cubicBezTo>
                      <a:pt x="737" y="699"/>
                      <a:pt x="737" y="699"/>
                      <a:pt x="737" y="699"/>
                    </a:cubicBezTo>
                    <a:cubicBezTo>
                      <a:pt x="820" y="636"/>
                      <a:pt x="914" y="522"/>
                      <a:pt x="984" y="399"/>
                    </a:cubicBezTo>
                    <a:cubicBezTo>
                      <a:pt x="1192" y="28"/>
                      <a:pt x="1497" y="24"/>
                      <a:pt x="1529" y="24"/>
                    </a:cubicBezTo>
                    <a:cubicBezTo>
                      <a:pt x="1599" y="19"/>
                      <a:pt x="1666" y="41"/>
                      <a:pt x="1719" y="87"/>
                    </a:cubicBezTo>
                    <a:cubicBezTo>
                      <a:pt x="1772" y="132"/>
                      <a:pt x="1805" y="196"/>
                      <a:pt x="1810" y="267"/>
                    </a:cubicBezTo>
                    <a:cubicBezTo>
                      <a:pt x="1820" y="386"/>
                      <a:pt x="1731" y="492"/>
                      <a:pt x="1612" y="502"/>
                    </a:cubicBezTo>
                    <a:cubicBezTo>
                      <a:pt x="1562" y="507"/>
                      <a:pt x="1510" y="488"/>
                      <a:pt x="1473" y="452"/>
                    </a:cubicBezTo>
                    <a:cubicBezTo>
                      <a:pt x="1419" y="400"/>
                      <a:pt x="1400" y="332"/>
                      <a:pt x="1422" y="270"/>
                    </a:cubicBezTo>
                    <a:cubicBezTo>
                      <a:pt x="1443" y="214"/>
                      <a:pt x="1495" y="174"/>
                      <a:pt x="1555" y="169"/>
                    </a:cubicBezTo>
                    <a:cubicBezTo>
                      <a:pt x="1575" y="167"/>
                      <a:pt x="1594" y="183"/>
                      <a:pt x="1596" y="204"/>
                    </a:cubicBezTo>
                    <a:cubicBezTo>
                      <a:pt x="1597" y="225"/>
                      <a:pt x="1582" y="243"/>
                      <a:pt x="1561" y="245"/>
                    </a:cubicBezTo>
                    <a:cubicBezTo>
                      <a:pt x="1531" y="247"/>
                      <a:pt x="1504" y="267"/>
                      <a:pt x="1494" y="296"/>
                    </a:cubicBezTo>
                    <a:cubicBezTo>
                      <a:pt x="1482" y="329"/>
                      <a:pt x="1494" y="366"/>
                      <a:pt x="1526" y="397"/>
                    </a:cubicBezTo>
                    <a:cubicBezTo>
                      <a:pt x="1548" y="418"/>
                      <a:pt x="1578" y="429"/>
                      <a:pt x="1605" y="426"/>
                    </a:cubicBezTo>
                    <a:cubicBezTo>
                      <a:pt x="1682" y="420"/>
                      <a:pt x="1740" y="351"/>
                      <a:pt x="1734" y="273"/>
                    </a:cubicBezTo>
                    <a:cubicBezTo>
                      <a:pt x="1730" y="223"/>
                      <a:pt x="1707" y="177"/>
                      <a:pt x="1669" y="144"/>
                    </a:cubicBezTo>
                    <a:cubicBezTo>
                      <a:pt x="1631" y="112"/>
                      <a:pt x="1583" y="96"/>
                      <a:pt x="1533" y="100"/>
                    </a:cubicBezTo>
                    <a:cubicBezTo>
                      <a:pt x="1531" y="100"/>
                      <a:pt x="1530" y="100"/>
                      <a:pt x="1528" y="100"/>
                    </a:cubicBezTo>
                    <a:cubicBezTo>
                      <a:pt x="1516" y="100"/>
                      <a:pt x="1242" y="94"/>
                      <a:pt x="1050" y="437"/>
                    </a:cubicBezTo>
                    <a:cubicBezTo>
                      <a:pt x="974" y="570"/>
                      <a:pt x="875" y="690"/>
                      <a:pt x="784" y="759"/>
                    </a:cubicBezTo>
                    <a:cubicBezTo>
                      <a:pt x="774" y="767"/>
                      <a:pt x="774" y="767"/>
                      <a:pt x="774" y="767"/>
                    </a:cubicBezTo>
                    <a:cubicBezTo>
                      <a:pt x="688" y="836"/>
                      <a:pt x="583" y="873"/>
                      <a:pt x="475" y="87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73" name="Freeform 59">
                <a:extLst>
                  <a:ext uri="{FF2B5EF4-FFF2-40B4-BE49-F238E27FC236}">
                    <a16:creationId xmlns:a16="http://schemas.microsoft.com/office/drawing/2014/main" id="{69DDE8E7-AD7D-EB82-97A1-B0D2A696C3CD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 flipH="1" flipV="1">
                <a:off x="3503625" y="2305645"/>
                <a:ext cx="271741" cy="74128"/>
              </a:xfrm>
              <a:custGeom>
                <a:avLst/>
                <a:gdLst>
                  <a:gd name="T0" fmla="*/ 1345 w 1819"/>
                  <a:gd name="T1" fmla="*/ 873 h 873"/>
                  <a:gd name="T2" fmla="*/ 1046 w 1819"/>
                  <a:gd name="T3" fmla="*/ 767 h 873"/>
                  <a:gd name="T4" fmla="*/ 1035 w 1819"/>
                  <a:gd name="T5" fmla="*/ 758 h 873"/>
                  <a:gd name="T6" fmla="*/ 770 w 1819"/>
                  <a:gd name="T7" fmla="*/ 437 h 873"/>
                  <a:gd name="T8" fmla="*/ 291 w 1819"/>
                  <a:gd name="T9" fmla="*/ 100 h 873"/>
                  <a:gd name="T10" fmla="*/ 287 w 1819"/>
                  <a:gd name="T11" fmla="*/ 100 h 873"/>
                  <a:gd name="T12" fmla="*/ 151 w 1819"/>
                  <a:gd name="T13" fmla="*/ 144 h 873"/>
                  <a:gd name="T14" fmla="*/ 85 w 1819"/>
                  <a:gd name="T15" fmla="*/ 273 h 873"/>
                  <a:gd name="T16" fmla="*/ 215 w 1819"/>
                  <a:gd name="T17" fmla="*/ 426 h 873"/>
                  <a:gd name="T18" fmla="*/ 294 w 1819"/>
                  <a:gd name="T19" fmla="*/ 397 h 873"/>
                  <a:gd name="T20" fmla="*/ 326 w 1819"/>
                  <a:gd name="T21" fmla="*/ 296 h 873"/>
                  <a:gd name="T22" fmla="*/ 259 w 1819"/>
                  <a:gd name="T23" fmla="*/ 245 h 873"/>
                  <a:gd name="T24" fmla="*/ 224 w 1819"/>
                  <a:gd name="T25" fmla="*/ 204 h 873"/>
                  <a:gd name="T26" fmla="*/ 265 w 1819"/>
                  <a:gd name="T27" fmla="*/ 169 h 873"/>
                  <a:gd name="T28" fmla="*/ 397 w 1819"/>
                  <a:gd name="T29" fmla="*/ 270 h 873"/>
                  <a:gd name="T30" fmla="*/ 347 w 1819"/>
                  <a:gd name="T31" fmla="*/ 452 h 873"/>
                  <a:gd name="T32" fmla="*/ 208 w 1819"/>
                  <a:gd name="T33" fmla="*/ 502 h 873"/>
                  <a:gd name="T34" fmla="*/ 9 w 1819"/>
                  <a:gd name="T35" fmla="*/ 267 h 873"/>
                  <a:gd name="T36" fmla="*/ 101 w 1819"/>
                  <a:gd name="T37" fmla="*/ 87 h 873"/>
                  <a:gd name="T38" fmla="*/ 291 w 1819"/>
                  <a:gd name="T39" fmla="*/ 24 h 873"/>
                  <a:gd name="T40" fmla="*/ 836 w 1819"/>
                  <a:gd name="T41" fmla="*/ 400 h 873"/>
                  <a:gd name="T42" fmla="*/ 1082 w 1819"/>
                  <a:gd name="T43" fmla="*/ 698 h 873"/>
                  <a:gd name="T44" fmla="*/ 1094 w 1819"/>
                  <a:gd name="T45" fmla="*/ 708 h 873"/>
                  <a:gd name="T46" fmla="*/ 1471 w 1819"/>
                  <a:gd name="T47" fmla="*/ 776 h 873"/>
                  <a:gd name="T48" fmla="*/ 1716 w 1819"/>
                  <a:gd name="T49" fmla="*/ 522 h 873"/>
                  <a:gd name="T50" fmla="*/ 1723 w 1819"/>
                  <a:gd name="T51" fmla="*/ 493 h 873"/>
                  <a:gd name="T52" fmla="*/ 1660 w 1819"/>
                  <a:gd name="T53" fmla="*/ 238 h 873"/>
                  <a:gd name="T54" fmla="*/ 1358 w 1819"/>
                  <a:gd name="T55" fmla="*/ 107 h 873"/>
                  <a:gd name="T56" fmla="*/ 1165 w 1819"/>
                  <a:gd name="T57" fmla="*/ 307 h 873"/>
                  <a:gd name="T58" fmla="*/ 1201 w 1819"/>
                  <a:gd name="T59" fmla="*/ 456 h 873"/>
                  <a:gd name="T60" fmla="*/ 1382 w 1819"/>
                  <a:gd name="T61" fmla="*/ 538 h 873"/>
                  <a:gd name="T62" fmla="*/ 1496 w 1819"/>
                  <a:gd name="T63" fmla="*/ 420 h 873"/>
                  <a:gd name="T64" fmla="*/ 1407 w 1819"/>
                  <a:gd name="T65" fmla="*/ 288 h 873"/>
                  <a:gd name="T66" fmla="*/ 1377 w 1819"/>
                  <a:gd name="T67" fmla="*/ 243 h 873"/>
                  <a:gd name="T68" fmla="*/ 1422 w 1819"/>
                  <a:gd name="T69" fmla="*/ 213 h 873"/>
                  <a:gd name="T70" fmla="*/ 1570 w 1819"/>
                  <a:gd name="T71" fmla="*/ 434 h 873"/>
                  <a:gd name="T72" fmla="*/ 1399 w 1819"/>
                  <a:gd name="T73" fmla="*/ 612 h 873"/>
                  <a:gd name="T74" fmla="*/ 1140 w 1819"/>
                  <a:gd name="T75" fmla="*/ 502 h 873"/>
                  <a:gd name="T76" fmla="*/ 1091 w 1819"/>
                  <a:gd name="T77" fmla="*/ 293 h 873"/>
                  <a:gd name="T78" fmla="*/ 1341 w 1819"/>
                  <a:gd name="T79" fmla="*/ 33 h 873"/>
                  <a:gd name="T80" fmla="*/ 1721 w 1819"/>
                  <a:gd name="T81" fmla="*/ 192 h 873"/>
                  <a:gd name="T82" fmla="*/ 1798 w 1819"/>
                  <a:gd name="T83" fmla="*/ 507 h 873"/>
                  <a:gd name="T84" fmla="*/ 1790 w 1819"/>
                  <a:gd name="T85" fmla="*/ 542 h 873"/>
                  <a:gd name="T86" fmla="*/ 1495 w 1819"/>
                  <a:gd name="T87" fmla="*/ 849 h 873"/>
                  <a:gd name="T88" fmla="*/ 1345 w 1819"/>
                  <a:gd name="T89" fmla="*/ 873 h 8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819" h="873">
                    <a:moveTo>
                      <a:pt x="1345" y="873"/>
                    </a:moveTo>
                    <a:cubicBezTo>
                      <a:pt x="1237" y="873"/>
                      <a:pt x="1132" y="836"/>
                      <a:pt x="1046" y="767"/>
                    </a:cubicBezTo>
                    <a:cubicBezTo>
                      <a:pt x="1035" y="758"/>
                      <a:pt x="1035" y="758"/>
                      <a:pt x="1035" y="758"/>
                    </a:cubicBezTo>
                    <a:cubicBezTo>
                      <a:pt x="945" y="690"/>
                      <a:pt x="846" y="570"/>
                      <a:pt x="770" y="437"/>
                    </a:cubicBezTo>
                    <a:cubicBezTo>
                      <a:pt x="577" y="94"/>
                      <a:pt x="303" y="100"/>
                      <a:pt x="291" y="100"/>
                    </a:cubicBezTo>
                    <a:cubicBezTo>
                      <a:pt x="290" y="100"/>
                      <a:pt x="288" y="100"/>
                      <a:pt x="287" y="100"/>
                    </a:cubicBezTo>
                    <a:cubicBezTo>
                      <a:pt x="237" y="96"/>
                      <a:pt x="189" y="112"/>
                      <a:pt x="151" y="144"/>
                    </a:cubicBezTo>
                    <a:cubicBezTo>
                      <a:pt x="113" y="177"/>
                      <a:pt x="89" y="223"/>
                      <a:pt x="85" y="273"/>
                    </a:cubicBezTo>
                    <a:cubicBezTo>
                      <a:pt x="79" y="351"/>
                      <a:pt x="137" y="420"/>
                      <a:pt x="215" y="426"/>
                    </a:cubicBezTo>
                    <a:cubicBezTo>
                      <a:pt x="243" y="429"/>
                      <a:pt x="272" y="418"/>
                      <a:pt x="294" y="397"/>
                    </a:cubicBezTo>
                    <a:cubicBezTo>
                      <a:pt x="326" y="366"/>
                      <a:pt x="338" y="329"/>
                      <a:pt x="326" y="296"/>
                    </a:cubicBezTo>
                    <a:cubicBezTo>
                      <a:pt x="315" y="267"/>
                      <a:pt x="289" y="247"/>
                      <a:pt x="259" y="245"/>
                    </a:cubicBezTo>
                    <a:cubicBezTo>
                      <a:pt x="238" y="243"/>
                      <a:pt x="222" y="225"/>
                      <a:pt x="224" y="204"/>
                    </a:cubicBezTo>
                    <a:cubicBezTo>
                      <a:pt x="226" y="183"/>
                      <a:pt x="244" y="167"/>
                      <a:pt x="265" y="169"/>
                    </a:cubicBezTo>
                    <a:cubicBezTo>
                      <a:pt x="325" y="174"/>
                      <a:pt x="377" y="214"/>
                      <a:pt x="397" y="270"/>
                    </a:cubicBezTo>
                    <a:cubicBezTo>
                      <a:pt x="420" y="332"/>
                      <a:pt x="401" y="400"/>
                      <a:pt x="347" y="452"/>
                    </a:cubicBezTo>
                    <a:cubicBezTo>
                      <a:pt x="310" y="488"/>
                      <a:pt x="258" y="507"/>
                      <a:pt x="208" y="502"/>
                    </a:cubicBezTo>
                    <a:cubicBezTo>
                      <a:pt x="89" y="492"/>
                      <a:pt x="0" y="386"/>
                      <a:pt x="9" y="267"/>
                    </a:cubicBezTo>
                    <a:cubicBezTo>
                      <a:pt x="15" y="196"/>
                      <a:pt x="47" y="132"/>
                      <a:pt x="101" y="87"/>
                    </a:cubicBezTo>
                    <a:cubicBezTo>
                      <a:pt x="154" y="41"/>
                      <a:pt x="221" y="19"/>
                      <a:pt x="291" y="24"/>
                    </a:cubicBezTo>
                    <a:cubicBezTo>
                      <a:pt x="323" y="23"/>
                      <a:pt x="628" y="27"/>
                      <a:pt x="836" y="400"/>
                    </a:cubicBezTo>
                    <a:cubicBezTo>
                      <a:pt x="906" y="522"/>
                      <a:pt x="1000" y="636"/>
                      <a:pt x="1082" y="698"/>
                    </a:cubicBezTo>
                    <a:cubicBezTo>
                      <a:pt x="1094" y="708"/>
                      <a:pt x="1094" y="708"/>
                      <a:pt x="1094" y="708"/>
                    </a:cubicBezTo>
                    <a:cubicBezTo>
                      <a:pt x="1200" y="793"/>
                      <a:pt x="1341" y="819"/>
                      <a:pt x="1471" y="776"/>
                    </a:cubicBezTo>
                    <a:cubicBezTo>
                      <a:pt x="1594" y="736"/>
                      <a:pt x="1683" y="643"/>
                      <a:pt x="1716" y="522"/>
                    </a:cubicBezTo>
                    <a:cubicBezTo>
                      <a:pt x="1719" y="512"/>
                      <a:pt x="1721" y="502"/>
                      <a:pt x="1723" y="493"/>
                    </a:cubicBezTo>
                    <a:cubicBezTo>
                      <a:pt x="1740" y="404"/>
                      <a:pt x="1718" y="314"/>
                      <a:pt x="1660" y="238"/>
                    </a:cubicBezTo>
                    <a:cubicBezTo>
                      <a:pt x="1577" y="129"/>
                      <a:pt x="1467" y="81"/>
                      <a:pt x="1358" y="107"/>
                    </a:cubicBezTo>
                    <a:cubicBezTo>
                      <a:pt x="1260" y="130"/>
                      <a:pt x="1185" y="208"/>
                      <a:pt x="1165" y="307"/>
                    </a:cubicBezTo>
                    <a:cubicBezTo>
                      <a:pt x="1156" y="358"/>
                      <a:pt x="1169" y="413"/>
                      <a:pt x="1201" y="456"/>
                    </a:cubicBezTo>
                    <a:cubicBezTo>
                      <a:pt x="1251" y="523"/>
                      <a:pt x="1317" y="553"/>
                      <a:pt x="1382" y="538"/>
                    </a:cubicBezTo>
                    <a:cubicBezTo>
                      <a:pt x="1440" y="525"/>
                      <a:pt x="1484" y="478"/>
                      <a:pt x="1496" y="420"/>
                    </a:cubicBezTo>
                    <a:cubicBezTo>
                      <a:pt x="1507" y="359"/>
                      <a:pt x="1468" y="300"/>
                      <a:pt x="1407" y="288"/>
                    </a:cubicBezTo>
                    <a:cubicBezTo>
                      <a:pt x="1386" y="284"/>
                      <a:pt x="1373" y="264"/>
                      <a:pt x="1377" y="243"/>
                    </a:cubicBezTo>
                    <a:cubicBezTo>
                      <a:pt x="1381" y="223"/>
                      <a:pt x="1401" y="209"/>
                      <a:pt x="1422" y="213"/>
                    </a:cubicBezTo>
                    <a:cubicBezTo>
                      <a:pt x="1523" y="233"/>
                      <a:pt x="1590" y="332"/>
                      <a:pt x="1570" y="434"/>
                    </a:cubicBezTo>
                    <a:cubicBezTo>
                      <a:pt x="1553" y="522"/>
                      <a:pt x="1486" y="592"/>
                      <a:pt x="1399" y="612"/>
                    </a:cubicBezTo>
                    <a:cubicBezTo>
                      <a:pt x="1304" y="634"/>
                      <a:pt x="1208" y="593"/>
                      <a:pt x="1140" y="502"/>
                    </a:cubicBezTo>
                    <a:cubicBezTo>
                      <a:pt x="1095" y="441"/>
                      <a:pt x="1077" y="365"/>
                      <a:pt x="1091" y="293"/>
                    </a:cubicBezTo>
                    <a:cubicBezTo>
                      <a:pt x="1115" y="164"/>
                      <a:pt x="1214" y="62"/>
                      <a:pt x="1341" y="33"/>
                    </a:cubicBezTo>
                    <a:cubicBezTo>
                      <a:pt x="1478" y="0"/>
                      <a:pt x="1621" y="60"/>
                      <a:pt x="1721" y="192"/>
                    </a:cubicBezTo>
                    <a:cubicBezTo>
                      <a:pt x="1792" y="285"/>
                      <a:pt x="1819" y="397"/>
                      <a:pt x="1798" y="507"/>
                    </a:cubicBezTo>
                    <a:cubicBezTo>
                      <a:pt x="1796" y="519"/>
                      <a:pt x="1793" y="530"/>
                      <a:pt x="1790" y="542"/>
                    </a:cubicBezTo>
                    <a:cubicBezTo>
                      <a:pt x="1750" y="688"/>
                      <a:pt x="1643" y="800"/>
                      <a:pt x="1495" y="849"/>
                    </a:cubicBezTo>
                    <a:cubicBezTo>
                      <a:pt x="1445" y="865"/>
                      <a:pt x="1395" y="873"/>
                      <a:pt x="1345" y="87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75" name="Freeform 60">
                <a:extLst>
                  <a:ext uri="{FF2B5EF4-FFF2-40B4-BE49-F238E27FC236}">
                    <a16:creationId xmlns:a16="http://schemas.microsoft.com/office/drawing/2014/main" id="{5A5BDA13-3299-ECCC-4F8B-5828BAC2295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10800000" flipH="1" flipV="1">
                <a:off x="3486347" y="2347175"/>
                <a:ext cx="47908" cy="41083"/>
              </a:xfrm>
              <a:custGeom>
                <a:avLst/>
                <a:gdLst>
                  <a:gd name="T0" fmla="*/ 161 w 322"/>
                  <a:gd name="T1" fmla="*/ 484 h 484"/>
                  <a:gd name="T2" fmla="*/ 129 w 322"/>
                  <a:gd name="T3" fmla="*/ 467 h 484"/>
                  <a:gd name="T4" fmla="*/ 30 w 322"/>
                  <a:gd name="T5" fmla="*/ 109 h 484"/>
                  <a:gd name="T6" fmla="*/ 30 w 322"/>
                  <a:gd name="T7" fmla="*/ 109 h 484"/>
                  <a:gd name="T8" fmla="*/ 161 w 322"/>
                  <a:gd name="T9" fmla="*/ 0 h 484"/>
                  <a:gd name="T10" fmla="*/ 292 w 322"/>
                  <a:gd name="T11" fmla="*/ 109 h 484"/>
                  <a:gd name="T12" fmla="*/ 193 w 322"/>
                  <a:gd name="T13" fmla="*/ 467 h 484"/>
                  <a:gd name="T14" fmla="*/ 161 w 322"/>
                  <a:gd name="T15" fmla="*/ 484 h 484"/>
                  <a:gd name="T16" fmla="*/ 161 w 322"/>
                  <a:gd name="T17" fmla="*/ 76 h 484"/>
                  <a:gd name="T18" fmla="*/ 105 w 322"/>
                  <a:gd name="T19" fmla="*/ 124 h 484"/>
                  <a:gd name="T20" fmla="*/ 105 w 322"/>
                  <a:gd name="T21" fmla="*/ 124 h 484"/>
                  <a:gd name="T22" fmla="*/ 161 w 322"/>
                  <a:gd name="T23" fmla="*/ 367 h 484"/>
                  <a:gd name="T24" fmla="*/ 217 w 322"/>
                  <a:gd name="T25" fmla="*/ 124 h 484"/>
                  <a:gd name="T26" fmla="*/ 161 w 322"/>
                  <a:gd name="T27" fmla="*/ 76 h 484"/>
                  <a:gd name="T28" fmla="*/ 68 w 322"/>
                  <a:gd name="T29" fmla="*/ 116 h 484"/>
                  <a:gd name="T30" fmla="*/ 68 w 322"/>
                  <a:gd name="T31" fmla="*/ 116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22" h="484">
                    <a:moveTo>
                      <a:pt x="161" y="484"/>
                    </a:moveTo>
                    <a:cubicBezTo>
                      <a:pt x="148" y="484"/>
                      <a:pt x="136" y="478"/>
                      <a:pt x="129" y="467"/>
                    </a:cubicBezTo>
                    <a:cubicBezTo>
                      <a:pt x="123" y="459"/>
                      <a:pt x="0" y="263"/>
                      <a:pt x="30" y="109"/>
                    </a:cubicBezTo>
                    <a:cubicBezTo>
                      <a:pt x="30" y="109"/>
                      <a:pt x="30" y="109"/>
                      <a:pt x="30" y="109"/>
                    </a:cubicBezTo>
                    <a:cubicBezTo>
                      <a:pt x="43" y="44"/>
                      <a:pt x="96" y="0"/>
                      <a:pt x="161" y="0"/>
                    </a:cubicBezTo>
                    <a:cubicBezTo>
                      <a:pt x="226" y="0"/>
                      <a:pt x="279" y="44"/>
                      <a:pt x="292" y="109"/>
                    </a:cubicBezTo>
                    <a:cubicBezTo>
                      <a:pt x="322" y="263"/>
                      <a:pt x="198" y="459"/>
                      <a:pt x="193" y="467"/>
                    </a:cubicBezTo>
                    <a:cubicBezTo>
                      <a:pt x="186" y="478"/>
                      <a:pt x="174" y="484"/>
                      <a:pt x="161" y="484"/>
                    </a:cubicBezTo>
                    <a:close/>
                    <a:moveTo>
                      <a:pt x="161" y="76"/>
                    </a:moveTo>
                    <a:cubicBezTo>
                      <a:pt x="138" y="76"/>
                      <a:pt x="112" y="89"/>
                      <a:pt x="105" y="124"/>
                    </a:cubicBezTo>
                    <a:cubicBezTo>
                      <a:pt x="105" y="124"/>
                      <a:pt x="105" y="124"/>
                      <a:pt x="105" y="124"/>
                    </a:cubicBezTo>
                    <a:cubicBezTo>
                      <a:pt x="89" y="203"/>
                      <a:pt x="130" y="305"/>
                      <a:pt x="161" y="367"/>
                    </a:cubicBezTo>
                    <a:cubicBezTo>
                      <a:pt x="192" y="305"/>
                      <a:pt x="232" y="203"/>
                      <a:pt x="217" y="124"/>
                    </a:cubicBezTo>
                    <a:cubicBezTo>
                      <a:pt x="210" y="89"/>
                      <a:pt x="183" y="76"/>
                      <a:pt x="161" y="76"/>
                    </a:cubicBezTo>
                    <a:close/>
                    <a:moveTo>
                      <a:pt x="68" y="116"/>
                    </a:moveTo>
                    <a:cubicBezTo>
                      <a:pt x="68" y="116"/>
                      <a:pt x="68" y="116"/>
                      <a:pt x="68" y="11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76" name="Freeform 61">
                <a:extLst>
                  <a:ext uri="{FF2B5EF4-FFF2-40B4-BE49-F238E27FC236}">
                    <a16:creationId xmlns:a16="http://schemas.microsoft.com/office/drawing/2014/main" id="{A2AC8C75-0631-813B-21F6-6D9425C2E18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10800000" flipH="1" flipV="1">
                <a:off x="4267013" y="2320382"/>
                <a:ext cx="72255" cy="25453"/>
              </a:xfrm>
              <a:custGeom>
                <a:avLst/>
                <a:gdLst>
                  <a:gd name="T0" fmla="*/ 160 w 483"/>
                  <a:gd name="T1" fmla="*/ 297 h 297"/>
                  <a:gd name="T2" fmla="*/ 109 w 483"/>
                  <a:gd name="T3" fmla="*/ 293 h 297"/>
                  <a:gd name="T4" fmla="*/ 109 w 483"/>
                  <a:gd name="T5" fmla="*/ 293 h 297"/>
                  <a:gd name="T6" fmla="*/ 0 w 483"/>
                  <a:gd name="T7" fmla="*/ 162 h 297"/>
                  <a:gd name="T8" fmla="*/ 109 w 483"/>
                  <a:gd name="T9" fmla="*/ 30 h 297"/>
                  <a:gd name="T10" fmla="*/ 466 w 483"/>
                  <a:gd name="T11" fmla="*/ 129 h 297"/>
                  <a:gd name="T12" fmla="*/ 483 w 483"/>
                  <a:gd name="T13" fmla="*/ 162 h 297"/>
                  <a:gd name="T14" fmla="*/ 466 w 483"/>
                  <a:gd name="T15" fmla="*/ 194 h 297"/>
                  <a:gd name="T16" fmla="*/ 160 w 483"/>
                  <a:gd name="T17" fmla="*/ 297 h 297"/>
                  <a:gd name="T18" fmla="*/ 161 w 483"/>
                  <a:gd name="T19" fmla="*/ 102 h 297"/>
                  <a:gd name="T20" fmla="*/ 124 w 483"/>
                  <a:gd name="T21" fmla="*/ 105 h 297"/>
                  <a:gd name="T22" fmla="*/ 77 w 483"/>
                  <a:gd name="T23" fmla="*/ 162 h 297"/>
                  <a:gd name="T24" fmla="*/ 124 w 483"/>
                  <a:gd name="T25" fmla="*/ 218 h 297"/>
                  <a:gd name="T26" fmla="*/ 124 w 483"/>
                  <a:gd name="T27" fmla="*/ 218 h 297"/>
                  <a:gd name="T28" fmla="*/ 367 w 483"/>
                  <a:gd name="T29" fmla="*/ 162 h 297"/>
                  <a:gd name="T30" fmla="*/ 161 w 483"/>
                  <a:gd name="T31" fmla="*/ 102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83" h="297">
                    <a:moveTo>
                      <a:pt x="160" y="297"/>
                    </a:moveTo>
                    <a:cubicBezTo>
                      <a:pt x="143" y="297"/>
                      <a:pt x="126" y="296"/>
                      <a:pt x="109" y="293"/>
                    </a:cubicBezTo>
                    <a:cubicBezTo>
                      <a:pt x="109" y="293"/>
                      <a:pt x="109" y="293"/>
                      <a:pt x="109" y="293"/>
                    </a:cubicBezTo>
                    <a:cubicBezTo>
                      <a:pt x="44" y="280"/>
                      <a:pt x="0" y="227"/>
                      <a:pt x="0" y="162"/>
                    </a:cubicBezTo>
                    <a:cubicBezTo>
                      <a:pt x="0" y="96"/>
                      <a:pt x="44" y="43"/>
                      <a:pt x="109" y="30"/>
                    </a:cubicBezTo>
                    <a:cubicBezTo>
                      <a:pt x="263" y="0"/>
                      <a:pt x="457" y="124"/>
                      <a:pt x="466" y="129"/>
                    </a:cubicBezTo>
                    <a:cubicBezTo>
                      <a:pt x="477" y="136"/>
                      <a:pt x="483" y="149"/>
                      <a:pt x="483" y="162"/>
                    </a:cubicBezTo>
                    <a:cubicBezTo>
                      <a:pt x="483" y="175"/>
                      <a:pt x="477" y="187"/>
                      <a:pt x="466" y="194"/>
                    </a:cubicBezTo>
                    <a:cubicBezTo>
                      <a:pt x="458" y="198"/>
                      <a:pt x="302" y="297"/>
                      <a:pt x="160" y="297"/>
                    </a:cubicBezTo>
                    <a:close/>
                    <a:moveTo>
                      <a:pt x="161" y="102"/>
                    </a:moveTo>
                    <a:cubicBezTo>
                      <a:pt x="149" y="102"/>
                      <a:pt x="136" y="103"/>
                      <a:pt x="124" y="105"/>
                    </a:cubicBezTo>
                    <a:cubicBezTo>
                      <a:pt x="89" y="112"/>
                      <a:pt x="77" y="139"/>
                      <a:pt x="77" y="162"/>
                    </a:cubicBezTo>
                    <a:cubicBezTo>
                      <a:pt x="77" y="184"/>
                      <a:pt x="89" y="211"/>
                      <a:pt x="124" y="218"/>
                    </a:cubicBezTo>
                    <a:cubicBezTo>
                      <a:pt x="124" y="218"/>
                      <a:pt x="124" y="218"/>
                      <a:pt x="124" y="218"/>
                    </a:cubicBezTo>
                    <a:cubicBezTo>
                      <a:pt x="199" y="233"/>
                      <a:pt x="299" y="195"/>
                      <a:pt x="367" y="162"/>
                    </a:cubicBezTo>
                    <a:cubicBezTo>
                      <a:pt x="314" y="135"/>
                      <a:pt x="233" y="102"/>
                      <a:pt x="161" y="10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77" name="Freeform 62">
                <a:extLst>
                  <a:ext uri="{FF2B5EF4-FFF2-40B4-BE49-F238E27FC236}">
                    <a16:creationId xmlns:a16="http://schemas.microsoft.com/office/drawing/2014/main" id="{3E5BDA08-8655-A1FC-C452-AC70C1C5653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10800000" flipH="1" flipV="1">
                <a:off x="4124859" y="2329759"/>
                <a:ext cx="140583" cy="40190"/>
              </a:xfrm>
              <a:custGeom>
                <a:avLst/>
                <a:gdLst>
                  <a:gd name="T0" fmla="*/ 256 w 943"/>
                  <a:gd name="T1" fmla="*/ 472 h 472"/>
                  <a:gd name="T2" fmla="*/ 175 w 943"/>
                  <a:gd name="T3" fmla="*/ 459 h 472"/>
                  <a:gd name="T4" fmla="*/ 16 w 943"/>
                  <a:gd name="T5" fmla="*/ 293 h 472"/>
                  <a:gd name="T6" fmla="*/ 12 w 943"/>
                  <a:gd name="T7" fmla="*/ 275 h 472"/>
                  <a:gd name="T8" fmla="*/ 54 w 943"/>
                  <a:gd name="T9" fmla="*/ 103 h 472"/>
                  <a:gd name="T10" fmla="*/ 262 w 943"/>
                  <a:gd name="T11" fmla="*/ 17 h 472"/>
                  <a:gd name="T12" fmla="*/ 401 w 943"/>
                  <a:gd name="T13" fmla="*/ 161 h 472"/>
                  <a:gd name="T14" fmla="*/ 373 w 943"/>
                  <a:gd name="T15" fmla="*/ 280 h 472"/>
                  <a:gd name="T16" fmla="*/ 224 w 943"/>
                  <a:gd name="T17" fmla="*/ 342 h 472"/>
                  <a:gd name="T18" fmla="*/ 125 w 943"/>
                  <a:gd name="T19" fmla="*/ 239 h 472"/>
                  <a:gd name="T20" fmla="*/ 214 w 943"/>
                  <a:gd name="T21" fmla="*/ 107 h 472"/>
                  <a:gd name="T22" fmla="*/ 259 w 943"/>
                  <a:gd name="T23" fmla="*/ 137 h 472"/>
                  <a:gd name="T24" fmla="*/ 228 w 943"/>
                  <a:gd name="T25" fmla="*/ 182 h 472"/>
                  <a:gd name="T26" fmla="*/ 200 w 943"/>
                  <a:gd name="T27" fmla="*/ 224 h 472"/>
                  <a:gd name="T28" fmla="*/ 241 w 943"/>
                  <a:gd name="T29" fmla="*/ 268 h 472"/>
                  <a:gd name="T30" fmla="*/ 311 w 943"/>
                  <a:gd name="T31" fmla="*/ 235 h 472"/>
                  <a:gd name="T32" fmla="*/ 326 w 943"/>
                  <a:gd name="T33" fmla="*/ 176 h 472"/>
                  <a:gd name="T34" fmla="*/ 245 w 943"/>
                  <a:gd name="T35" fmla="*/ 91 h 472"/>
                  <a:gd name="T36" fmla="*/ 114 w 943"/>
                  <a:gd name="T37" fmla="*/ 149 h 472"/>
                  <a:gd name="T38" fmla="*/ 87 w 943"/>
                  <a:gd name="T39" fmla="*/ 260 h 472"/>
                  <a:gd name="T40" fmla="*/ 90 w 943"/>
                  <a:gd name="T41" fmla="*/ 273 h 472"/>
                  <a:gd name="T42" fmla="*/ 199 w 943"/>
                  <a:gd name="T43" fmla="*/ 387 h 472"/>
                  <a:gd name="T44" fmla="*/ 368 w 943"/>
                  <a:gd name="T45" fmla="*/ 356 h 472"/>
                  <a:gd name="T46" fmla="*/ 374 w 943"/>
                  <a:gd name="T47" fmla="*/ 352 h 472"/>
                  <a:gd name="T48" fmla="*/ 491 w 943"/>
                  <a:gd name="T49" fmla="*/ 208 h 472"/>
                  <a:gd name="T50" fmla="*/ 778 w 943"/>
                  <a:gd name="T51" fmla="*/ 12 h 472"/>
                  <a:gd name="T52" fmla="*/ 886 w 943"/>
                  <a:gd name="T53" fmla="*/ 48 h 472"/>
                  <a:gd name="T54" fmla="*/ 938 w 943"/>
                  <a:gd name="T55" fmla="*/ 151 h 472"/>
                  <a:gd name="T56" fmla="*/ 822 w 943"/>
                  <a:gd name="T57" fmla="*/ 288 h 472"/>
                  <a:gd name="T58" fmla="*/ 738 w 943"/>
                  <a:gd name="T59" fmla="*/ 258 h 472"/>
                  <a:gd name="T60" fmla="*/ 708 w 943"/>
                  <a:gd name="T61" fmla="*/ 147 h 472"/>
                  <a:gd name="T62" fmla="*/ 767 w 943"/>
                  <a:gd name="T63" fmla="*/ 89 h 472"/>
                  <a:gd name="T64" fmla="*/ 558 w 943"/>
                  <a:gd name="T65" fmla="*/ 246 h 472"/>
                  <a:gd name="T66" fmla="*/ 421 w 943"/>
                  <a:gd name="T67" fmla="*/ 412 h 472"/>
                  <a:gd name="T68" fmla="*/ 416 w 943"/>
                  <a:gd name="T69" fmla="*/ 416 h 472"/>
                  <a:gd name="T70" fmla="*/ 256 w 943"/>
                  <a:gd name="T71" fmla="*/ 472 h 472"/>
                  <a:gd name="T72" fmla="*/ 820 w 943"/>
                  <a:gd name="T73" fmla="*/ 96 h 472"/>
                  <a:gd name="T74" fmla="*/ 831 w 943"/>
                  <a:gd name="T75" fmla="*/ 119 h 472"/>
                  <a:gd name="T76" fmla="*/ 796 w 943"/>
                  <a:gd name="T77" fmla="*/ 160 h 472"/>
                  <a:gd name="T78" fmla="*/ 780 w 943"/>
                  <a:gd name="T79" fmla="*/ 173 h 472"/>
                  <a:gd name="T80" fmla="*/ 791 w 943"/>
                  <a:gd name="T81" fmla="*/ 203 h 472"/>
                  <a:gd name="T82" fmla="*/ 815 w 943"/>
                  <a:gd name="T83" fmla="*/ 212 h 472"/>
                  <a:gd name="T84" fmla="*/ 862 w 943"/>
                  <a:gd name="T85" fmla="*/ 157 h 472"/>
                  <a:gd name="T86" fmla="*/ 836 w 943"/>
                  <a:gd name="T87" fmla="*/ 106 h 472"/>
                  <a:gd name="T88" fmla="*/ 820 w 943"/>
                  <a:gd name="T89" fmla="*/ 96 h 4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943" h="472">
                    <a:moveTo>
                      <a:pt x="256" y="472"/>
                    </a:moveTo>
                    <a:cubicBezTo>
                      <a:pt x="229" y="472"/>
                      <a:pt x="202" y="468"/>
                      <a:pt x="175" y="459"/>
                    </a:cubicBezTo>
                    <a:cubicBezTo>
                      <a:pt x="95" y="433"/>
                      <a:pt x="37" y="373"/>
                      <a:pt x="16" y="293"/>
                    </a:cubicBezTo>
                    <a:cubicBezTo>
                      <a:pt x="15" y="288"/>
                      <a:pt x="13" y="281"/>
                      <a:pt x="12" y="275"/>
                    </a:cubicBezTo>
                    <a:cubicBezTo>
                      <a:pt x="0" y="216"/>
                      <a:pt x="15" y="153"/>
                      <a:pt x="54" y="103"/>
                    </a:cubicBezTo>
                    <a:cubicBezTo>
                      <a:pt x="108" y="32"/>
                      <a:pt x="186" y="0"/>
                      <a:pt x="262" y="17"/>
                    </a:cubicBezTo>
                    <a:cubicBezTo>
                      <a:pt x="333" y="34"/>
                      <a:pt x="387" y="90"/>
                      <a:pt x="401" y="161"/>
                    </a:cubicBezTo>
                    <a:cubicBezTo>
                      <a:pt x="409" y="202"/>
                      <a:pt x="398" y="246"/>
                      <a:pt x="373" y="280"/>
                    </a:cubicBezTo>
                    <a:cubicBezTo>
                      <a:pt x="334" y="332"/>
                      <a:pt x="279" y="355"/>
                      <a:pt x="224" y="342"/>
                    </a:cubicBezTo>
                    <a:cubicBezTo>
                      <a:pt x="174" y="331"/>
                      <a:pt x="135" y="290"/>
                      <a:pt x="125" y="239"/>
                    </a:cubicBezTo>
                    <a:cubicBezTo>
                      <a:pt x="113" y="178"/>
                      <a:pt x="153" y="119"/>
                      <a:pt x="214" y="107"/>
                    </a:cubicBezTo>
                    <a:cubicBezTo>
                      <a:pt x="234" y="103"/>
                      <a:pt x="254" y="116"/>
                      <a:pt x="259" y="137"/>
                    </a:cubicBezTo>
                    <a:cubicBezTo>
                      <a:pt x="263" y="157"/>
                      <a:pt x="249" y="178"/>
                      <a:pt x="228" y="182"/>
                    </a:cubicBezTo>
                    <a:cubicBezTo>
                      <a:pt x="209" y="185"/>
                      <a:pt x="196" y="205"/>
                      <a:pt x="200" y="224"/>
                    </a:cubicBezTo>
                    <a:cubicBezTo>
                      <a:pt x="204" y="246"/>
                      <a:pt x="220" y="263"/>
                      <a:pt x="241" y="268"/>
                    </a:cubicBezTo>
                    <a:cubicBezTo>
                      <a:pt x="266" y="274"/>
                      <a:pt x="291" y="261"/>
                      <a:pt x="311" y="235"/>
                    </a:cubicBezTo>
                    <a:cubicBezTo>
                      <a:pt x="324" y="217"/>
                      <a:pt x="330" y="196"/>
                      <a:pt x="326" y="176"/>
                    </a:cubicBezTo>
                    <a:cubicBezTo>
                      <a:pt x="318" y="134"/>
                      <a:pt x="286" y="101"/>
                      <a:pt x="245" y="91"/>
                    </a:cubicBezTo>
                    <a:cubicBezTo>
                      <a:pt x="198" y="81"/>
                      <a:pt x="151" y="102"/>
                      <a:pt x="114" y="149"/>
                    </a:cubicBezTo>
                    <a:cubicBezTo>
                      <a:pt x="89" y="183"/>
                      <a:pt x="79" y="222"/>
                      <a:pt x="87" y="260"/>
                    </a:cubicBezTo>
                    <a:cubicBezTo>
                      <a:pt x="88" y="265"/>
                      <a:pt x="89" y="269"/>
                      <a:pt x="90" y="273"/>
                    </a:cubicBezTo>
                    <a:cubicBezTo>
                      <a:pt x="104" y="328"/>
                      <a:pt x="144" y="369"/>
                      <a:pt x="199" y="387"/>
                    </a:cubicBezTo>
                    <a:cubicBezTo>
                      <a:pt x="257" y="406"/>
                      <a:pt x="321" y="394"/>
                      <a:pt x="368" y="356"/>
                    </a:cubicBezTo>
                    <a:cubicBezTo>
                      <a:pt x="374" y="352"/>
                      <a:pt x="374" y="352"/>
                      <a:pt x="374" y="352"/>
                    </a:cubicBezTo>
                    <a:cubicBezTo>
                      <a:pt x="413" y="322"/>
                      <a:pt x="458" y="267"/>
                      <a:pt x="491" y="208"/>
                    </a:cubicBezTo>
                    <a:cubicBezTo>
                      <a:pt x="598" y="18"/>
                      <a:pt x="755" y="13"/>
                      <a:pt x="778" y="12"/>
                    </a:cubicBezTo>
                    <a:cubicBezTo>
                      <a:pt x="817" y="10"/>
                      <a:pt x="856" y="22"/>
                      <a:pt x="886" y="48"/>
                    </a:cubicBezTo>
                    <a:cubicBezTo>
                      <a:pt x="916" y="74"/>
                      <a:pt x="934" y="111"/>
                      <a:pt x="938" y="151"/>
                    </a:cubicBezTo>
                    <a:cubicBezTo>
                      <a:pt x="943" y="220"/>
                      <a:pt x="891" y="282"/>
                      <a:pt x="822" y="288"/>
                    </a:cubicBezTo>
                    <a:cubicBezTo>
                      <a:pt x="791" y="291"/>
                      <a:pt x="760" y="279"/>
                      <a:pt x="738" y="258"/>
                    </a:cubicBezTo>
                    <a:cubicBezTo>
                      <a:pt x="705" y="227"/>
                      <a:pt x="694" y="185"/>
                      <a:pt x="708" y="147"/>
                    </a:cubicBezTo>
                    <a:cubicBezTo>
                      <a:pt x="718" y="119"/>
                      <a:pt x="740" y="98"/>
                      <a:pt x="767" y="89"/>
                    </a:cubicBezTo>
                    <a:cubicBezTo>
                      <a:pt x="735" y="92"/>
                      <a:pt x="633" y="111"/>
                      <a:pt x="558" y="246"/>
                    </a:cubicBezTo>
                    <a:cubicBezTo>
                      <a:pt x="519" y="314"/>
                      <a:pt x="468" y="376"/>
                      <a:pt x="421" y="412"/>
                    </a:cubicBezTo>
                    <a:cubicBezTo>
                      <a:pt x="416" y="416"/>
                      <a:pt x="416" y="416"/>
                      <a:pt x="416" y="416"/>
                    </a:cubicBezTo>
                    <a:cubicBezTo>
                      <a:pt x="370" y="453"/>
                      <a:pt x="313" y="472"/>
                      <a:pt x="256" y="472"/>
                    </a:cubicBezTo>
                    <a:close/>
                    <a:moveTo>
                      <a:pt x="820" y="96"/>
                    </a:moveTo>
                    <a:cubicBezTo>
                      <a:pt x="826" y="102"/>
                      <a:pt x="830" y="110"/>
                      <a:pt x="831" y="119"/>
                    </a:cubicBezTo>
                    <a:cubicBezTo>
                      <a:pt x="833" y="140"/>
                      <a:pt x="817" y="159"/>
                      <a:pt x="796" y="160"/>
                    </a:cubicBezTo>
                    <a:cubicBezTo>
                      <a:pt x="789" y="161"/>
                      <a:pt x="782" y="166"/>
                      <a:pt x="780" y="173"/>
                    </a:cubicBezTo>
                    <a:cubicBezTo>
                      <a:pt x="776" y="182"/>
                      <a:pt x="780" y="193"/>
                      <a:pt x="791" y="203"/>
                    </a:cubicBezTo>
                    <a:cubicBezTo>
                      <a:pt x="797" y="209"/>
                      <a:pt x="806" y="213"/>
                      <a:pt x="815" y="212"/>
                    </a:cubicBezTo>
                    <a:cubicBezTo>
                      <a:pt x="843" y="210"/>
                      <a:pt x="864" y="185"/>
                      <a:pt x="862" y="157"/>
                    </a:cubicBezTo>
                    <a:cubicBezTo>
                      <a:pt x="860" y="137"/>
                      <a:pt x="851" y="119"/>
                      <a:pt x="836" y="106"/>
                    </a:cubicBezTo>
                    <a:cubicBezTo>
                      <a:pt x="831" y="102"/>
                      <a:pt x="826" y="98"/>
                      <a:pt x="820" y="9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78" name="Freeform 64">
                <a:extLst>
                  <a:ext uri="{FF2B5EF4-FFF2-40B4-BE49-F238E27FC236}">
                    <a16:creationId xmlns:a16="http://schemas.microsoft.com/office/drawing/2014/main" id="{DBAC83C8-B053-9A76-EE4E-4F0DF890B7E9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 flipH="1" flipV="1">
                <a:off x="3764371" y="2331546"/>
                <a:ext cx="390333" cy="6252"/>
              </a:xfrm>
              <a:custGeom>
                <a:avLst/>
                <a:gdLst>
                  <a:gd name="T0" fmla="*/ 2575 w 2613"/>
                  <a:gd name="T1" fmla="*/ 77 h 77"/>
                  <a:gd name="T2" fmla="*/ 38 w 2613"/>
                  <a:gd name="T3" fmla="*/ 77 h 77"/>
                  <a:gd name="T4" fmla="*/ 0 w 2613"/>
                  <a:gd name="T5" fmla="*/ 39 h 77"/>
                  <a:gd name="T6" fmla="*/ 38 w 2613"/>
                  <a:gd name="T7" fmla="*/ 0 h 77"/>
                  <a:gd name="T8" fmla="*/ 2575 w 2613"/>
                  <a:gd name="T9" fmla="*/ 0 h 77"/>
                  <a:gd name="T10" fmla="*/ 2613 w 2613"/>
                  <a:gd name="T11" fmla="*/ 39 h 77"/>
                  <a:gd name="T12" fmla="*/ 2575 w 2613"/>
                  <a:gd name="T13" fmla="*/ 7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13" h="77">
                    <a:moveTo>
                      <a:pt x="2575" y="77"/>
                    </a:moveTo>
                    <a:cubicBezTo>
                      <a:pt x="38" y="77"/>
                      <a:pt x="38" y="77"/>
                      <a:pt x="38" y="77"/>
                    </a:cubicBezTo>
                    <a:cubicBezTo>
                      <a:pt x="17" y="77"/>
                      <a:pt x="0" y="60"/>
                      <a:pt x="0" y="39"/>
                    </a:cubicBezTo>
                    <a:cubicBezTo>
                      <a:pt x="0" y="18"/>
                      <a:pt x="17" y="0"/>
                      <a:pt x="38" y="0"/>
                    </a:cubicBezTo>
                    <a:cubicBezTo>
                      <a:pt x="2575" y="0"/>
                      <a:pt x="2575" y="0"/>
                      <a:pt x="2575" y="0"/>
                    </a:cubicBezTo>
                    <a:cubicBezTo>
                      <a:pt x="2596" y="0"/>
                      <a:pt x="2613" y="18"/>
                      <a:pt x="2613" y="39"/>
                    </a:cubicBezTo>
                    <a:cubicBezTo>
                      <a:pt x="2613" y="60"/>
                      <a:pt x="2596" y="77"/>
                      <a:pt x="2575" y="7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79" name="Freeform 65">
                <a:extLst>
                  <a:ext uri="{FF2B5EF4-FFF2-40B4-BE49-F238E27FC236}">
                    <a16:creationId xmlns:a16="http://schemas.microsoft.com/office/drawing/2014/main" id="{8B0B6549-ABF4-AE69-7BAB-F2C52246D860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 flipH="1" flipV="1">
                <a:off x="2866683" y="2331546"/>
                <a:ext cx="390333" cy="6252"/>
              </a:xfrm>
              <a:custGeom>
                <a:avLst/>
                <a:gdLst>
                  <a:gd name="T0" fmla="*/ 2575 w 2613"/>
                  <a:gd name="T1" fmla="*/ 76 h 76"/>
                  <a:gd name="T2" fmla="*/ 38 w 2613"/>
                  <a:gd name="T3" fmla="*/ 76 h 76"/>
                  <a:gd name="T4" fmla="*/ 0 w 2613"/>
                  <a:gd name="T5" fmla="*/ 38 h 76"/>
                  <a:gd name="T6" fmla="*/ 38 w 2613"/>
                  <a:gd name="T7" fmla="*/ 0 h 76"/>
                  <a:gd name="T8" fmla="*/ 2575 w 2613"/>
                  <a:gd name="T9" fmla="*/ 0 h 76"/>
                  <a:gd name="T10" fmla="*/ 2613 w 2613"/>
                  <a:gd name="T11" fmla="*/ 38 h 76"/>
                  <a:gd name="T12" fmla="*/ 2575 w 2613"/>
                  <a:gd name="T13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13" h="76">
                    <a:moveTo>
                      <a:pt x="2575" y="76"/>
                    </a:moveTo>
                    <a:cubicBezTo>
                      <a:pt x="38" y="76"/>
                      <a:pt x="38" y="76"/>
                      <a:pt x="38" y="76"/>
                    </a:cubicBezTo>
                    <a:cubicBezTo>
                      <a:pt x="17" y="76"/>
                      <a:pt x="0" y="59"/>
                      <a:pt x="0" y="38"/>
                    </a:cubicBezTo>
                    <a:cubicBezTo>
                      <a:pt x="0" y="17"/>
                      <a:pt x="17" y="0"/>
                      <a:pt x="38" y="0"/>
                    </a:cubicBezTo>
                    <a:cubicBezTo>
                      <a:pt x="2575" y="0"/>
                      <a:pt x="2575" y="0"/>
                      <a:pt x="2575" y="0"/>
                    </a:cubicBezTo>
                    <a:cubicBezTo>
                      <a:pt x="2596" y="0"/>
                      <a:pt x="2613" y="17"/>
                      <a:pt x="2613" y="38"/>
                    </a:cubicBezTo>
                    <a:cubicBezTo>
                      <a:pt x="2613" y="59"/>
                      <a:pt x="2596" y="76"/>
                      <a:pt x="2575" y="7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80" name="Freeform 66">
                <a:extLst>
                  <a:ext uri="{FF2B5EF4-FFF2-40B4-BE49-F238E27FC236}">
                    <a16:creationId xmlns:a16="http://schemas.microsoft.com/office/drawing/2014/main" id="{F2C163B7-982A-7301-72E6-D37B800CD2F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10800000" flipH="1" flipV="1">
                <a:off x="2682119" y="2320829"/>
                <a:ext cx="72255" cy="25453"/>
              </a:xfrm>
              <a:custGeom>
                <a:avLst/>
                <a:gdLst>
                  <a:gd name="T0" fmla="*/ 323 w 483"/>
                  <a:gd name="T1" fmla="*/ 297 h 297"/>
                  <a:gd name="T2" fmla="*/ 17 w 483"/>
                  <a:gd name="T3" fmla="*/ 193 h 297"/>
                  <a:gd name="T4" fmla="*/ 0 w 483"/>
                  <a:gd name="T5" fmla="*/ 161 h 297"/>
                  <a:gd name="T6" fmla="*/ 17 w 483"/>
                  <a:gd name="T7" fmla="*/ 129 h 297"/>
                  <a:gd name="T8" fmla="*/ 374 w 483"/>
                  <a:gd name="T9" fmla="*/ 30 h 297"/>
                  <a:gd name="T10" fmla="*/ 374 w 483"/>
                  <a:gd name="T11" fmla="*/ 30 h 297"/>
                  <a:gd name="T12" fmla="*/ 483 w 483"/>
                  <a:gd name="T13" fmla="*/ 161 h 297"/>
                  <a:gd name="T14" fmla="*/ 374 w 483"/>
                  <a:gd name="T15" fmla="*/ 292 h 297"/>
                  <a:gd name="T16" fmla="*/ 323 w 483"/>
                  <a:gd name="T17" fmla="*/ 297 h 297"/>
                  <a:gd name="T18" fmla="*/ 116 w 483"/>
                  <a:gd name="T19" fmla="*/ 161 h 297"/>
                  <a:gd name="T20" fmla="*/ 359 w 483"/>
                  <a:gd name="T21" fmla="*/ 218 h 297"/>
                  <a:gd name="T22" fmla="*/ 406 w 483"/>
                  <a:gd name="T23" fmla="*/ 161 h 297"/>
                  <a:gd name="T24" fmla="*/ 359 w 483"/>
                  <a:gd name="T25" fmla="*/ 105 h 297"/>
                  <a:gd name="T26" fmla="*/ 359 w 483"/>
                  <a:gd name="T27" fmla="*/ 105 h 297"/>
                  <a:gd name="T28" fmla="*/ 116 w 483"/>
                  <a:gd name="T29" fmla="*/ 161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83" h="297">
                    <a:moveTo>
                      <a:pt x="323" y="297"/>
                    </a:moveTo>
                    <a:cubicBezTo>
                      <a:pt x="180" y="297"/>
                      <a:pt x="25" y="198"/>
                      <a:pt x="17" y="193"/>
                    </a:cubicBezTo>
                    <a:cubicBezTo>
                      <a:pt x="6" y="186"/>
                      <a:pt x="0" y="174"/>
                      <a:pt x="0" y="161"/>
                    </a:cubicBezTo>
                    <a:cubicBezTo>
                      <a:pt x="0" y="148"/>
                      <a:pt x="6" y="136"/>
                      <a:pt x="17" y="129"/>
                    </a:cubicBezTo>
                    <a:cubicBezTo>
                      <a:pt x="25" y="124"/>
                      <a:pt x="220" y="0"/>
                      <a:pt x="374" y="30"/>
                    </a:cubicBezTo>
                    <a:cubicBezTo>
                      <a:pt x="374" y="30"/>
                      <a:pt x="374" y="30"/>
                      <a:pt x="374" y="30"/>
                    </a:cubicBezTo>
                    <a:cubicBezTo>
                      <a:pt x="439" y="43"/>
                      <a:pt x="483" y="96"/>
                      <a:pt x="483" y="161"/>
                    </a:cubicBezTo>
                    <a:cubicBezTo>
                      <a:pt x="483" y="227"/>
                      <a:pt x="439" y="280"/>
                      <a:pt x="374" y="292"/>
                    </a:cubicBezTo>
                    <a:cubicBezTo>
                      <a:pt x="357" y="296"/>
                      <a:pt x="340" y="297"/>
                      <a:pt x="323" y="297"/>
                    </a:cubicBezTo>
                    <a:close/>
                    <a:moveTo>
                      <a:pt x="116" y="161"/>
                    </a:moveTo>
                    <a:cubicBezTo>
                      <a:pt x="179" y="193"/>
                      <a:pt x="280" y="233"/>
                      <a:pt x="359" y="218"/>
                    </a:cubicBezTo>
                    <a:cubicBezTo>
                      <a:pt x="394" y="211"/>
                      <a:pt x="406" y="184"/>
                      <a:pt x="406" y="161"/>
                    </a:cubicBezTo>
                    <a:cubicBezTo>
                      <a:pt x="406" y="139"/>
                      <a:pt x="394" y="112"/>
                      <a:pt x="359" y="105"/>
                    </a:cubicBezTo>
                    <a:cubicBezTo>
                      <a:pt x="359" y="105"/>
                      <a:pt x="359" y="105"/>
                      <a:pt x="359" y="105"/>
                    </a:cubicBezTo>
                    <a:cubicBezTo>
                      <a:pt x="280" y="89"/>
                      <a:pt x="179" y="130"/>
                      <a:pt x="116" y="16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81" name="Freeform 68">
                <a:extLst>
                  <a:ext uri="{FF2B5EF4-FFF2-40B4-BE49-F238E27FC236}">
                    <a16:creationId xmlns:a16="http://schemas.microsoft.com/office/drawing/2014/main" id="{573F8BD2-0772-7435-E415-39612A96D9E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10800000" flipH="1" flipV="1">
                <a:off x="2755159" y="2330206"/>
                <a:ext cx="141368" cy="40190"/>
              </a:xfrm>
              <a:custGeom>
                <a:avLst/>
                <a:gdLst>
                  <a:gd name="T0" fmla="*/ 687 w 943"/>
                  <a:gd name="T1" fmla="*/ 472 h 472"/>
                  <a:gd name="T2" fmla="*/ 527 w 943"/>
                  <a:gd name="T3" fmla="*/ 416 h 472"/>
                  <a:gd name="T4" fmla="*/ 521 w 943"/>
                  <a:gd name="T5" fmla="*/ 411 h 472"/>
                  <a:gd name="T6" fmla="*/ 385 w 943"/>
                  <a:gd name="T7" fmla="*/ 247 h 472"/>
                  <a:gd name="T8" fmla="*/ 176 w 943"/>
                  <a:gd name="T9" fmla="*/ 89 h 472"/>
                  <a:gd name="T10" fmla="*/ 235 w 943"/>
                  <a:gd name="T11" fmla="*/ 148 h 472"/>
                  <a:gd name="T12" fmla="*/ 205 w 943"/>
                  <a:gd name="T13" fmla="*/ 258 h 472"/>
                  <a:gd name="T14" fmla="*/ 121 w 943"/>
                  <a:gd name="T15" fmla="*/ 288 h 472"/>
                  <a:gd name="T16" fmla="*/ 5 w 943"/>
                  <a:gd name="T17" fmla="*/ 151 h 472"/>
                  <a:gd name="T18" fmla="*/ 57 w 943"/>
                  <a:gd name="T19" fmla="*/ 48 h 472"/>
                  <a:gd name="T20" fmla="*/ 165 w 943"/>
                  <a:gd name="T21" fmla="*/ 13 h 472"/>
                  <a:gd name="T22" fmla="*/ 452 w 943"/>
                  <a:gd name="T23" fmla="*/ 209 h 472"/>
                  <a:gd name="T24" fmla="*/ 568 w 943"/>
                  <a:gd name="T25" fmla="*/ 351 h 472"/>
                  <a:gd name="T26" fmla="*/ 575 w 943"/>
                  <a:gd name="T27" fmla="*/ 356 h 472"/>
                  <a:gd name="T28" fmla="*/ 744 w 943"/>
                  <a:gd name="T29" fmla="*/ 387 h 472"/>
                  <a:gd name="T30" fmla="*/ 853 w 943"/>
                  <a:gd name="T31" fmla="*/ 274 h 472"/>
                  <a:gd name="T32" fmla="*/ 856 w 943"/>
                  <a:gd name="T33" fmla="*/ 261 h 472"/>
                  <a:gd name="T34" fmla="*/ 829 w 943"/>
                  <a:gd name="T35" fmla="*/ 150 h 472"/>
                  <a:gd name="T36" fmla="*/ 698 w 943"/>
                  <a:gd name="T37" fmla="*/ 92 h 472"/>
                  <a:gd name="T38" fmla="*/ 617 w 943"/>
                  <a:gd name="T39" fmla="*/ 176 h 472"/>
                  <a:gd name="T40" fmla="*/ 631 w 943"/>
                  <a:gd name="T41" fmla="*/ 235 h 472"/>
                  <a:gd name="T42" fmla="*/ 701 w 943"/>
                  <a:gd name="T43" fmla="*/ 268 h 472"/>
                  <a:gd name="T44" fmla="*/ 743 w 943"/>
                  <a:gd name="T45" fmla="*/ 225 h 472"/>
                  <a:gd name="T46" fmla="*/ 714 w 943"/>
                  <a:gd name="T47" fmla="*/ 182 h 472"/>
                  <a:gd name="T48" fmla="*/ 684 w 943"/>
                  <a:gd name="T49" fmla="*/ 137 h 472"/>
                  <a:gd name="T50" fmla="*/ 729 w 943"/>
                  <a:gd name="T51" fmla="*/ 107 h 472"/>
                  <a:gd name="T52" fmla="*/ 818 w 943"/>
                  <a:gd name="T53" fmla="*/ 239 h 472"/>
                  <a:gd name="T54" fmla="*/ 718 w 943"/>
                  <a:gd name="T55" fmla="*/ 343 h 472"/>
                  <a:gd name="T56" fmla="*/ 570 w 943"/>
                  <a:gd name="T57" fmla="*/ 281 h 472"/>
                  <a:gd name="T58" fmla="*/ 542 w 943"/>
                  <a:gd name="T59" fmla="*/ 162 h 472"/>
                  <a:gd name="T60" fmla="*/ 681 w 943"/>
                  <a:gd name="T61" fmla="*/ 18 h 472"/>
                  <a:gd name="T62" fmla="*/ 889 w 943"/>
                  <a:gd name="T63" fmla="*/ 104 h 472"/>
                  <a:gd name="T64" fmla="*/ 931 w 943"/>
                  <a:gd name="T65" fmla="*/ 275 h 472"/>
                  <a:gd name="T66" fmla="*/ 927 w 943"/>
                  <a:gd name="T67" fmla="*/ 294 h 472"/>
                  <a:gd name="T68" fmla="*/ 768 w 943"/>
                  <a:gd name="T69" fmla="*/ 459 h 472"/>
                  <a:gd name="T70" fmla="*/ 687 w 943"/>
                  <a:gd name="T71" fmla="*/ 472 h 472"/>
                  <a:gd name="T72" fmla="*/ 123 w 943"/>
                  <a:gd name="T73" fmla="*/ 96 h 472"/>
                  <a:gd name="T74" fmla="*/ 107 w 943"/>
                  <a:gd name="T75" fmla="*/ 106 h 472"/>
                  <a:gd name="T76" fmla="*/ 81 w 943"/>
                  <a:gd name="T77" fmla="*/ 157 h 472"/>
                  <a:gd name="T78" fmla="*/ 128 w 943"/>
                  <a:gd name="T79" fmla="*/ 213 h 472"/>
                  <a:gd name="T80" fmla="*/ 152 w 943"/>
                  <a:gd name="T81" fmla="*/ 203 h 472"/>
                  <a:gd name="T82" fmla="*/ 163 w 943"/>
                  <a:gd name="T83" fmla="*/ 173 h 472"/>
                  <a:gd name="T84" fmla="*/ 147 w 943"/>
                  <a:gd name="T85" fmla="*/ 161 h 472"/>
                  <a:gd name="T86" fmla="*/ 112 w 943"/>
                  <a:gd name="T87" fmla="*/ 120 h 472"/>
                  <a:gd name="T88" fmla="*/ 123 w 943"/>
                  <a:gd name="T89" fmla="*/ 96 h 4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943" h="472">
                    <a:moveTo>
                      <a:pt x="687" y="472"/>
                    </a:moveTo>
                    <a:cubicBezTo>
                      <a:pt x="629" y="472"/>
                      <a:pt x="573" y="453"/>
                      <a:pt x="527" y="416"/>
                    </a:cubicBezTo>
                    <a:cubicBezTo>
                      <a:pt x="521" y="411"/>
                      <a:pt x="521" y="411"/>
                      <a:pt x="521" y="411"/>
                    </a:cubicBezTo>
                    <a:cubicBezTo>
                      <a:pt x="475" y="376"/>
                      <a:pt x="424" y="315"/>
                      <a:pt x="385" y="247"/>
                    </a:cubicBezTo>
                    <a:cubicBezTo>
                      <a:pt x="310" y="112"/>
                      <a:pt x="208" y="92"/>
                      <a:pt x="176" y="89"/>
                    </a:cubicBezTo>
                    <a:cubicBezTo>
                      <a:pt x="203" y="99"/>
                      <a:pt x="225" y="120"/>
                      <a:pt x="235" y="148"/>
                    </a:cubicBezTo>
                    <a:cubicBezTo>
                      <a:pt x="249" y="186"/>
                      <a:pt x="237" y="227"/>
                      <a:pt x="205" y="258"/>
                    </a:cubicBezTo>
                    <a:cubicBezTo>
                      <a:pt x="183" y="280"/>
                      <a:pt x="151" y="291"/>
                      <a:pt x="121" y="288"/>
                    </a:cubicBezTo>
                    <a:cubicBezTo>
                      <a:pt x="52" y="282"/>
                      <a:pt x="0" y="221"/>
                      <a:pt x="5" y="151"/>
                    </a:cubicBezTo>
                    <a:cubicBezTo>
                      <a:pt x="8" y="111"/>
                      <a:pt x="27" y="74"/>
                      <a:pt x="57" y="48"/>
                    </a:cubicBezTo>
                    <a:cubicBezTo>
                      <a:pt x="87" y="23"/>
                      <a:pt x="126" y="10"/>
                      <a:pt x="165" y="13"/>
                    </a:cubicBezTo>
                    <a:cubicBezTo>
                      <a:pt x="188" y="13"/>
                      <a:pt x="345" y="19"/>
                      <a:pt x="452" y="209"/>
                    </a:cubicBezTo>
                    <a:cubicBezTo>
                      <a:pt x="485" y="267"/>
                      <a:pt x="530" y="322"/>
                      <a:pt x="568" y="351"/>
                    </a:cubicBezTo>
                    <a:cubicBezTo>
                      <a:pt x="575" y="356"/>
                      <a:pt x="575" y="356"/>
                      <a:pt x="575" y="356"/>
                    </a:cubicBezTo>
                    <a:cubicBezTo>
                      <a:pt x="622" y="395"/>
                      <a:pt x="685" y="406"/>
                      <a:pt x="744" y="387"/>
                    </a:cubicBezTo>
                    <a:cubicBezTo>
                      <a:pt x="799" y="369"/>
                      <a:pt x="838" y="328"/>
                      <a:pt x="853" y="274"/>
                    </a:cubicBezTo>
                    <a:cubicBezTo>
                      <a:pt x="854" y="269"/>
                      <a:pt x="855" y="265"/>
                      <a:pt x="856" y="261"/>
                    </a:cubicBezTo>
                    <a:cubicBezTo>
                      <a:pt x="864" y="222"/>
                      <a:pt x="854" y="183"/>
                      <a:pt x="829" y="150"/>
                    </a:cubicBezTo>
                    <a:cubicBezTo>
                      <a:pt x="792" y="102"/>
                      <a:pt x="745" y="81"/>
                      <a:pt x="698" y="92"/>
                    </a:cubicBezTo>
                    <a:cubicBezTo>
                      <a:pt x="657" y="101"/>
                      <a:pt x="625" y="135"/>
                      <a:pt x="617" y="176"/>
                    </a:cubicBezTo>
                    <a:cubicBezTo>
                      <a:pt x="613" y="196"/>
                      <a:pt x="618" y="218"/>
                      <a:pt x="631" y="235"/>
                    </a:cubicBezTo>
                    <a:cubicBezTo>
                      <a:pt x="651" y="262"/>
                      <a:pt x="677" y="274"/>
                      <a:pt x="701" y="268"/>
                    </a:cubicBezTo>
                    <a:cubicBezTo>
                      <a:pt x="723" y="263"/>
                      <a:pt x="739" y="246"/>
                      <a:pt x="743" y="225"/>
                    </a:cubicBezTo>
                    <a:cubicBezTo>
                      <a:pt x="747" y="205"/>
                      <a:pt x="734" y="186"/>
                      <a:pt x="714" y="182"/>
                    </a:cubicBezTo>
                    <a:cubicBezTo>
                      <a:pt x="694" y="178"/>
                      <a:pt x="680" y="158"/>
                      <a:pt x="684" y="137"/>
                    </a:cubicBezTo>
                    <a:cubicBezTo>
                      <a:pt x="688" y="116"/>
                      <a:pt x="708" y="103"/>
                      <a:pt x="729" y="107"/>
                    </a:cubicBezTo>
                    <a:cubicBezTo>
                      <a:pt x="790" y="119"/>
                      <a:pt x="830" y="178"/>
                      <a:pt x="818" y="239"/>
                    </a:cubicBezTo>
                    <a:cubicBezTo>
                      <a:pt x="808" y="290"/>
                      <a:pt x="769" y="331"/>
                      <a:pt x="718" y="343"/>
                    </a:cubicBezTo>
                    <a:cubicBezTo>
                      <a:pt x="664" y="355"/>
                      <a:pt x="608" y="332"/>
                      <a:pt x="570" y="281"/>
                    </a:cubicBezTo>
                    <a:cubicBezTo>
                      <a:pt x="544" y="246"/>
                      <a:pt x="534" y="203"/>
                      <a:pt x="542" y="162"/>
                    </a:cubicBezTo>
                    <a:cubicBezTo>
                      <a:pt x="556" y="91"/>
                      <a:pt x="610" y="34"/>
                      <a:pt x="681" y="18"/>
                    </a:cubicBezTo>
                    <a:cubicBezTo>
                      <a:pt x="757" y="0"/>
                      <a:pt x="835" y="32"/>
                      <a:pt x="889" y="104"/>
                    </a:cubicBezTo>
                    <a:cubicBezTo>
                      <a:pt x="927" y="154"/>
                      <a:pt x="943" y="216"/>
                      <a:pt x="931" y="275"/>
                    </a:cubicBezTo>
                    <a:cubicBezTo>
                      <a:pt x="930" y="282"/>
                      <a:pt x="928" y="288"/>
                      <a:pt x="927" y="294"/>
                    </a:cubicBezTo>
                    <a:cubicBezTo>
                      <a:pt x="905" y="373"/>
                      <a:pt x="847" y="433"/>
                      <a:pt x="768" y="459"/>
                    </a:cubicBezTo>
                    <a:cubicBezTo>
                      <a:pt x="741" y="468"/>
                      <a:pt x="714" y="472"/>
                      <a:pt x="687" y="472"/>
                    </a:cubicBezTo>
                    <a:close/>
                    <a:moveTo>
                      <a:pt x="123" y="96"/>
                    </a:moveTo>
                    <a:cubicBezTo>
                      <a:pt x="117" y="99"/>
                      <a:pt x="112" y="102"/>
                      <a:pt x="107" y="106"/>
                    </a:cubicBezTo>
                    <a:cubicBezTo>
                      <a:pt x="92" y="119"/>
                      <a:pt x="83" y="137"/>
                      <a:pt x="81" y="157"/>
                    </a:cubicBezTo>
                    <a:cubicBezTo>
                      <a:pt x="79" y="185"/>
                      <a:pt x="100" y="210"/>
                      <a:pt x="128" y="213"/>
                    </a:cubicBezTo>
                    <a:cubicBezTo>
                      <a:pt x="136" y="213"/>
                      <a:pt x="145" y="210"/>
                      <a:pt x="152" y="203"/>
                    </a:cubicBezTo>
                    <a:cubicBezTo>
                      <a:pt x="163" y="193"/>
                      <a:pt x="167" y="183"/>
                      <a:pt x="163" y="173"/>
                    </a:cubicBezTo>
                    <a:cubicBezTo>
                      <a:pt x="161" y="166"/>
                      <a:pt x="154" y="161"/>
                      <a:pt x="147" y="161"/>
                    </a:cubicBezTo>
                    <a:cubicBezTo>
                      <a:pt x="126" y="159"/>
                      <a:pt x="110" y="141"/>
                      <a:pt x="112" y="120"/>
                    </a:cubicBezTo>
                    <a:cubicBezTo>
                      <a:pt x="112" y="110"/>
                      <a:pt x="116" y="102"/>
                      <a:pt x="123" y="9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</p:grpSp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0065904D-A358-DB60-6EC5-5537CD5A848F}"/>
                </a:ext>
              </a:extLst>
            </p:cNvPr>
            <p:cNvGrpSpPr/>
            <p:nvPr/>
          </p:nvGrpSpPr>
          <p:grpSpPr>
            <a:xfrm>
              <a:off x="2682119" y="1932328"/>
              <a:ext cx="1657149" cy="90650"/>
              <a:chOff x="2682119" y="1932328"/>
              <a:chExt cx="1657149" cy="90650"/>
            </a:xfrm>
          </p:grpSpPr>
          <p:sp>
            <p:nvSpPr>
              <p:cNvPr id="50" name="Freeform 69">
                <a:extLst>
                  <a:ext uri="{FF2B5EF4-FFF2-40B4-BE49-F238E27FC236}">
                    <a16:creationId xmlns:a16="http://schemas.microsoft.com/office/drawing/2014/main" id="{170BE89E-6F09-293C-EA37-863FF9BA448F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 flipH="1" flipV="1">
                <a:off x="3246021" y="1939473"/>
                <a:ext cx="271741" cy="76361"/>
              </a:xfrm>
              <a:custGeom>
                <a:avLst/>
                <a:gdLst>
                  <a:gd name="T0" fmla="*/ 1547 w 1819"/>
                  <a:gd name="T1" fmla="*/ 876 h 899"/>
                  <a:gd name="T2" fmla="*/ 1528 w 1819"/>
                  <a:gd name="T3" fmla="*/ 875 h 899"/>
                  <a:gd name="T4" fmla="*/ 982 w 1819"/>
                  <a:gd name="T5" fmla="*/ 499 h 899"/>
                  <a:gd name="T6" fmla="*/ 737 w 1819"/>
                  <a:gd name="T7" fmla="*/ 201 h 899"/>
                  <a:gd name="T8" fmla="*/ 725 w 1819"/>
                  <a:gd name="T9" fmla="*/ 191 h 899"/>
                  <a:gd name="T10" fmla="*/ 348 w 1819"/>
                  <a:gd name="T11" fmla="*/ 123 h 899"/>
                  <a:gd name="T12" fmla="*/ 103 w 1819"/>
                  <a:gd name="T13" fmla="*/ 377 h 899"/>
                  <a:gd name="T14" fmla="*/ 96 w 1819"/>
                  <a:gd name="T15" fmla="*/ 406 h 899"/>
                  <a:gd name="T16" fmla="*/ 158 w 1819"/>
                  <a:gd name="T17" fmla="*/ 661 h 899"/>
                  <a:gd name="T18" fmla="*/ 461 w 1819"/>
                  <a:gd name="T19" fmla="*/ 792 h 899"/>
                  <a:gd name="T20" fmla="*/ 653 w 1819"/>
                  <a:gd name="T21" fmla="*/ 592 h 899"/>
                  <a:gd name="T22" fmla="*/ 617 w 1819"/>
                  <a:gd name="T23" fmla="*/ 443 h 899"/>
                  <a:gd name="T24" fmla="*/ 437 w 1819"/>
                  <a:gd name="T25" fmla="*/ 361 h 899"/>
                  <a:gd name="T26" fmla="*/ 323 w 1819"/>
                  <a:gd name="T27" fmla="*/ 479 h 899"/>
                  <a:gd name="T28" fmla="*/ 412 w 1819"/>
                  <a:gd name="T29" fmla="*/ 611 h 899"/>
                  <a:gd name="T30" fmla="*/ 442 w 1819"/>
                  <a:gd name="T31" fmla="*/ 656 h 899"/>
                  <a:gd name="T32" fmla="*/ 397 w 1819"/>
                  <a:gd name="T33" fmla="*/ 686 h 899"/>
                  <a:gd name="T34" fmla="*/ 248 w 1819"/>
                  <a:gd name="T35" fmla="*/ 465 h 899"/>
                  <a:gd name="T36" fmla="*/ 420 w 1819"/>
                  <a:gd name="T37" fmla="*/ 287 h 899"/>
                  <a:gd name="T38" fmla="*/ 678 w 1819"/>
                  <a:gd name="T39" fmla="*/ 397 h 899"/>
                  <a:gd name="T40" fmla="*/ 728 w 1819"/>
                  <a:gd name="T41" fmla="*/ 606 h 899"/>
                  <a:gd name="T42" fmla="*/ 478 w 1819"/>
                  <a:gd name="T43" fmla="*/ 866 h 899"/>
                  <a:gd name="T44" fmla="*/ 98 w 1819"/>
                  <a:gd name="T45" fmla="*/ 707 h 899"/>
                  <a:gd name="T46" fmla="*/ 21 w 1819"/>
                  <a:gd name="T47" fmla="*/ 392 h 899"/>
                  <a:gd name="T48" fmla="*/ 29 w 1819"/>
                  <a:gd name="T49" fmla="*/ 357 h 899"/>
                  <a:gd name="T50" fmla="*/ 324 w 1819"/>
                  <a:gd name="T51" fmla="*/ 50 h 899"/>
                  <a:gd name="T52" fmla="*/ 773 w 1819"/>
                  <a:gd name="T53" fmla="*/ 132 h 899"/>
                  <a:gd name="T54" fmla="*/ 784 w 1819"/>
                  <a:gd name="T55" fmla="*/ 141 h 899"/>
                  <a:gd name="T56" fmla="*/ 1049 w 1819"/>
                  <a:gd name="T57" fmla="*/ 462 h 899"/>
                  <a:gd name="T58" fmla="*/ 1527 w 1819"/>
                  <a:gd name="T59" fmla="*/ 799 h 899"/>
                  <a:gd name="T60" fmla="*/ 1532 w 1819"/>
                  <a:gd name="T61" fmla="*/ 799 h 899"/>
                  <a:gd name="T62" fmla="*/ 1668 w 1819"/>
                  <a:gd name="T63" fmla="*/ 755 h 899"/>
                  <a:gd name="T64" fmla="*/ 1733 w 1819"/>
                  <a:gd name="T65" fmla="*/ 626 h 899"/>
                  <a:gd name="T66" fmla="*/ 1604 w 1819"/>
                  <a:gd name="T67" fmla="*/ 473 h 899"/>
                  <a:gd name="T68" fmla="*/ 1525 w 1819"/>
                  <a:gd name="T69" fmla="*/ 502 h 899"/>
                  <a:gd name="T70" fmla="*/ 1493 w 1819"/>
                  <a:gd name="T71" fmla="*/ 603 h 899"/>
                  <a:gd name="T72" fmla="*/ 1560 w 1819"/>
                  <a:gd name="T73" fmla="*/ 654 h 899"/>
                  <a:gd name="T74" fmla="*/ 1595 w 1819"/>
                  <a:gd name="T75" fmla="*/ 695 h 899"/>
                  <a:gd name="T76" fmla="*/ 1554 w 1819"/>
                  <a:gd name="T77" fmla="*/ 730 h 899"/>
                  <a:gd name="T78" fmla="*/ 1421 w 1819"/>
                  <a:gd name="T79" fmla="*/ 629 h 899"/>
                  <a:gd name="T80" fmla="*/ 1472 w 1819"/>
                  <a:gd name="T81" fmla="*/ 447 h 899"/>
                  <a:gd name="T82" fmla="*/ 1611 w 1819"/>
                  <a:gd name="T83" fmla="*/ 397 h 899"/>
                  <a:gd name="T84" fmla="*/ 1809 w 1819"/>
                  <a:gd name="T85" fmla="*/ 632 h 899"/>
                  <a:gd name="T86" fmla="*/ 1718 w 1819"/>
                  <a:gd name="T87" fmla="*/ 813 h 899"/>
                  <a:gd name="T88" fmla="*/ 1547 w 1819"/>
                  <a:gd name="T89" fmla="*/ 876 h 8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819" h="899">
                    <a:moveTo>
                      <a:pt x="1547" y="876"/>
                    </a:moveTo>
                    <a:cubicBezTo>
                      <a:pt x="1541" y="876"/>
                      <a:pt x="1534" y="876"/>
                      <a:pt x="1528" y="875"/>
                    </a:cubicBezTo>
                    <a:cubicBezTo>
                      <a:pt x="1495" y="876"/>
                      <a:pt x="1191" y="872"/>
                      <a:pt x="982" y="499"/>
                    </a:cubicBezTo>
                    <a:cubicBezTo>
                      <a:pt x="913" y="377"/>
                      <a:pt x="819" y="263"/>
                      <a:pt x="737" y="201"/>
                    </a:cubicBezTo>
                    <a:cubicBezTo>
                      <a:pt x="725" y="191"/>
                      <a:pt x="725" y="191"/>
                      <a:pt x="725" y="191"/>
                    </a:cubicBezTo>
                    <a:cubicBezTo>
                      <a:pt x="619" y="106"/>
                      <a:pt x="478" y="80"/>
                      <a:pt x="348" y="123"/>
                    </a:cubicBezTo>
                    <a:cubicBezTo>
                      <a:pt x="225" y="163"/>
                      <a:pt x="135" y="256"/>
                      <a:pt x="103" y="377"/>
                    </a:cubicBezTo>
                    <a:cubicBezTo>
                      <a:pt x="100" y="387"/>
                      <a:pt x="98" y="397"/>
                      <a:pt x="96" y="406"/>
                    </a:cubicBezTo>
                    <a:cubicBezTo>
                      <a:pt x="79" y="495"/>
                      <a:pt x="101" y="585"/>
                      <a:pt x="158" y="661"/>
                    </a:cubicBezTo>
                    <a:cubicBezTo>
                      <a:pt x="241" y="770"/>
                      <a:pt x="351" y="818"/>
                      <a:pt x="461" y="792"/>
                    </a:cubicBezTo>
                    <a:cubicBezTo>
                      <a:pt x="559" y="769"/>
                      <a:pt x="634" y="691"/>
                      <a:pt x="653" y="592"/>
                    </a:cubicBezTo>
                    <a:cubicBezTo>
                      <a:pt x="663" y="541"/>
                      <a:pt x="650" y="487"/>
                      <a:pt x="617" y="443"/>
                    </a:cubicBezTo>
                    <a:cubicBezTo>
                      <a:pt x="568" y="376"/>
                      <a:pt x="502" y="346"/>
                      <a:pt x="437" y="361"/>
                    </a:cubicBezTo>
                    <a:cubicBezTo>
                      <a:pt x="379" y="375"/>
                      <a:pt x="335" y="421"/>
                      <a:pt x="323" y="479"/>
                    </a:cubicBezTo>
                    <a:cubicBezTo>
                      <a:pt x="312" y="540"/>
                      <a:pt x="351" y="599"/>
                      <a:pt x="412" y="611"/>
                    </a:cubicBezTo>
                    <a:cubicBezTo>
                      <a:pt x="432" y="615"/>
                      <a:pt x="446" y="635"/>
                      <a:pt x="442" y="656"/>
                    </a:cubicBezTo>
                    <a:cubicBezTo>
                      <a:pt x="438" y="676"/>
                      <a:pt x="418" y="690"/>
                      <a:pt x="397" y="686"/>
                    </a:cubicBezTo>
                    <a:cubicBezTo>
                      <a:pt x="295" y="666"/>
                      <a:pt x="229" y="567"/>
                      <a:pt x="248" y="465"/>
                    </a:cubicBezTo>
                    <a:cubicBezTo>
                      <a:pt x="265" y="377"/>
                      <a:pt x="333" y="307"/>
                      <a:pt x="420" y="287"/>
                    </a:cubicBezTo>
                    <a:cubicBezTo>
                      <a:pt x="514" y="265"/>
                      <a:pt x="611" y="307"/>
                      <a:pt x="678" y="397"/>
                    </a:cubicBezTo>
                    <a:cubicBezTo>
                      <a:pt x="724" y="458"/>
                      <a:pt x="742" y="534"/>
                      <a:pt x="728" y="606"/>
                    </a:cubicBezTo>
                    <a:cubicBezTo>
                      <a:pt x="703" y="735"/>
                      <a:pt x="605" y="837"/>
                      <a:pt x="478" y="866"/>
                    </a:cubicBezTo>
                    <a:cubicBezTo>
                      <a:pt x="340" y="899"/>
                      <a:pt x="198" y="839"/>
                      <a:pt x="98" y="707"/>
                    </a:cubicBezTo>
                    <a:cubicBezTo>
                      <a:pt x="28" y="615"/>
                      <a:pt x="0" y="500"/>
                      <a:pt x="21" y="392"/>
                    </a:cubicBezTo>
                    <a:cubicBezTo>
                      <a:pt x="23" y="380"/>
                      <a:pt x="26" y="369"/>
                      <a:pt x="29" y="357"/>
                    </a:cubicBezTo>
                    <a:cubicBezTo>
                      <a:pt x="69" y="211"/>
                      <a:pt x="176" y="99"/>
                      <a:pt x="324" y="50"/>
                    </a:cubicBezTo>
                    <a:cubicBezTo>
                      <a:pt x="479" y="0"/>
                      <a:pt x="647" y="30"/>
                      <a:pt x="773" y="132"/>
                    </a:cubicBezTo>
                    <a:cubicBezTo>
                      <a:pt x="784" y="141"/>
                      <a:pt x="784" y="141"/>
                      <a:pt x="784" y="141"/>
                    </a:cubicBezTo>
                    <a:cubicBezTo>
                      <a:pt x="874" y="209"/>
                      <a:pt x="973" y="329"/>
                      <a:pt x="1049" y="462"/>
                    </a:cubicBezTo>
                    <a:cubicBezTo>
                      <a:pt x="1241" y="805"/>
                      <a:pt x="1516" y="799"/>
                      <a:pt x="1527" y="799"/>
                    </a:cubicBezTo>
                    <a:cubicBezTo>
                      <a:pt x="1529" y="799"/>
                      <a:pt x="1530" y="799"/>
                      <a:pt x="1532" y="799"/>
                    </a:cubicBezTo>
                    <a:cubicBezTo>
                      <a:pt x="1582" y="803"/>
                      <a:pt x="1630" y="787"/>
                      <a:pt x="1668" y="755"/>
                    </a:cubicBezTo>
                    <a:cubicBezTo>
                      <a:pt x="1706" y="722"/>
                      <a:pt x="1729" y="676"/>
                      <a:pt x="1733" y="626"/>
                    </a:cubicBezTo>
                    <a:cubicBezTo>
                      <a:pt x="1739" y="548"/>
                      <a:pt x="1681" y="480"/>
                      <a:pt x="1604" y="473"/>
                    </a:cubicBezTo>
                    <a:cubicBezTo>
                      <a:pt x="1576" y="470"/>
                      <a:pt x="1547" y="481"/>
                      <a:pt x="1525" y="502"/>
                    </a:cubicBezTo>
                    <a:cubicBezTo>
                      <a:pt x="1493" y="533"/>
                      <a:pt x="1481" y="570"/>
                      <a:pt x="1493" y="603"/>
                    </a:cubicBezTo>
                    <a:cubicBezTo>
                      <a:pt x="1503" y="632"/>
                      <a:pt x="1530" y="652"/>
                      <a:pt x="1560" y="654"/>
                    </a:cubicBezTo>
                    <a:cubicBezTo>
                      <a:pt x="1581" y="656"/>
                      <a:pt x="1596" y="674"/>
                      <a:pt x="1595" y="695"/>
                    </a:cubicBezTo>
                    <a:cubicBezTo>
                      <a:pt x="1593" y="716"/>
                      <a:pt x="1575" y="732"/>
                      <a:pt x="1554" y="730"/>
                    </a:cubicBezTo>
                    <a:cubicBezTo>
                      <a:pt x="1494" y="725"/>
                      <a:pt x="1442" y="686"/>
                      <a:pt x="1421" y="629"/>
                    </a:cubicBezTo>
                    <a:cubicBezTo>
                      <a:pt x="1399" y="567"/>
                      <a:pt x="1418" y="499"/>
                      <a:pt x="1472" y="447"/>
                    </a:cubicBezTo>
                    <a:cubicBezTo>
                      <a:pt x="1509" y="411"/>
                      <a:pt x="1561" y="392"/>
                      <a:pt x="1611" y="397"/>
                    </a:cubicBezTo>
                    <a:cubicBezTo>
                      <a:pt x="1730" y="407"/>
                      <a:pt x="1819" y="513"/>
                      <a:pt x="1809" y="632"/>
                    </a:cubicBezTo>
                    <a:cubicBezTo>
                      <a:pt x="1804" y="703"/>
                      <a:pt x="1771" y="767"/>
                      <a:pt x="1718" y="813"/>
                    </a:cubicBezTo>
                    <a:cubicBezTo>
                      <a:pt x="1670" y="854"/>
                      <a:pt x="1610" y="876"/>
                      <a:pt x="1547" y="87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51" name="Freeform 70">
                <a:extLst>
                  <a:ext uri="{FF2B5EF4-FFF2-40B4-BE49-F238E27FC236}">
                    <a16:creationId xmlns:a16="http://schemas.microsoft.com/office/drawing/2014/main" id="{B5AB95D7-5D70-5BAC-34A7-406482F436A3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 flipH="1" flipV="1">
                <a:off x="3503625" y="1939473"/>
                <a:ext cx="271741" cy="76361"/>
              </a:xfrm>
              <a:custGeom>
                <a:avLst/>
                <a:gdLst>
                  <a:gd name="T0" fmla="*/ 272 w 1819"/>
                  <a:gd name="T1" fmla="*/ 876 h 899"/>
                  <a:gd name="T2" fmla="*/ 101 w 1819"/>
                  <a:gd name="T3" fmla="*/ 813 h 899"/>
                  <a:gd name="T4" fmla="*/ 9 w 1819"/>
                  <a:gd name="T5" fmla="*/ 632 h 899"/>
                  <a:gd name="T6" fmla="*/ 208 w 1819"/>
                  <a:gd name="T7" fmla="*/ 397 h 899"/>
                  <a:gd name="T8" fmla="*/ 347 w 1819"/>
                  <a:gd name="T9" fmla="*/ 447 h 899"/>
                  <a:gd name="T10" fmla="*/ 397 w 1819"/>
                  <a:gd name="T11" fmla="*/ 629 h 899"/>
                  <a:gd name="T12" fmla="*/ 265 w 1819"/>
                  <a:gd name="T13" fmla="*/ 730 h 899"/>
                  <a:gd name="T14" fmla="*/ 224 w 1819"/>
                  <a:gd name="T15" fmla="*/ 695 h 899"/>
                  <a:gd name="T16" fmla="*/ 259 w 1819"/>
                  <a:gd name="T17" fmla="*/ 654 h 899"/>
                  <a:gd name="T18" fmla="*/ 326 w 1819"/>
                  <a:gd name="T19" fmla="*/ 603 h 899"/>
                  <a:gd name="T20" fmla="*/ 294 w 1819"/>
                  <a:gd name="T21" fmla="*/ 502 h 899"/>
                  <a:gd name="T22" fmla="*/ 215 w 1819"/>
                  <a:gd name="T23" fmla="*/ 473 h 899"/>
                  <a:gd name="T24" fmla="*/ 85 w 1819"/>
                  <a:gd name="T25" fmla="*/ 626 h 899"/>
                  <a:gd name="T26" fmla="*/ 151 w 1819"/>
                  <a:gd name="T27" fmla="*/ 755 h 899"/>
                  <a:gd name="T28" fmla="*/ 287 w 1819"/>
                  <a:gd name="T29" fmla="*/ 799 h 899"/>
                  <a:gd name="T30" fmla="*/ 291 w 1819"/>
                  <a:gd name="T31" fmla="*/ 799 h 899"/>
                  <a:gd name="T32" fmla="*/ 770 w 1819"/>
                  <a:gd name="T33" fmla="*/ 462 h 899"/>
                  <a:gd name="T34" fmla="*/ 1035 w 1819"/>
                  <a:gd name="T35" fmla="*/ 140 h 899"/>
                  <a:gd name="T36" fmla="*/ 1046 w 1819"/>
                  <a:gd name="T37" fmla="*/ 132 h 899"/>
                  <a:gd name="T38" fmla="*/ 1495 w 1819"/>
                  <a:gd name="T39" fmla="*/ 50 h 899"/>
                  <a:gd name="T40" fmla="*/ 1790 w 1819"/>
                  <a:gd name="T41" fmla="*/ 358 h 899"/>
                  <a:gd name="T42" fmla="*/ 1798 w 1819"/>
                  <a:gd name="T43" fmla="*/ 392 h 899"/>
                  <a:gd name="T44" fmla="*/ 1721 w 1819"/>
                  <a:gd name="T45" fmla="*/ 707 h 899"/>
                  <a:gd name="T46" fmla="*/ 1341 w 1819"/>
                  <a:gd name="T47" fmla="*/ 866 h 899"/>
                  <a:gd name="T48" fmla="*/ 1091 w 1819"/>
                  <a:gd name="T49" fmla="*/ 606 h 899"/>
                  <a:gd name="T50" fmla="*/ 1140 w 1819"/>
                  <a:gd name="T51" fmla="*/ 397 h 899"/>
                  <a:gd name="T52" fmla="*/ 1399 w 1819"/>
                  <a:gd name="T53" fmla="*/ 287 h 899"/>
                  <a:gd name="T54" fmla="*/ 1570 w 1819"/>
                  <a:gd name="T55" fmla="*/ 465 h 899"/>
                  <a:gd name="T56" fmla="*/ 1422 w 1819"/>
                  <a:gd name="T57" fmla="*/ 686 h 899"/>
                  <a:gd name="T58" fmla="*/ 1377 w 1819"/>
                  <a:gd name="T59" fmla="*/ 656 h 899"/>
                  <a:gd name="T60" fmla="*/ 1407 w 1819"/>
                  <a:gd name="T61" fmla="*/ 611 h 899"/>
                  <a:gd name="T62" fmla="*/ 1496 w 1819"/>
                  <a:gd name="T63" fmla="*/ 479 h 899"/>
                  <a:gd name="T64" fmla="*/ 1382 w 1819"/>
                  <a:gd name="T65" fmla="*/ 361 h 899"/>
                  <a:gd name="T66" fmla="*/ 1201 w 1819"/>
                  <a:gd name="T67" fmla="*/ 443 h 899"/>
                  <a:gd name="T68" fmla="*/ 1165 w 1819"/>
                  <a:gd name="T69" fmla="*/ 592 h 899"/>
                  <a:gd name="T70" fmla="*/ 1358 w 1819"/>
                  <a:gd name="T71" fmla="*/ 792 h 899"/>
                  <a:gd name="T72" fmla="*/ 1660 w 1819"/>
                  <a:gd name="T73" fmla="*/ 661 h 899"/>
                  <a:gd name="T74" fmla="*/ 1723 w 1819"/>
                  <a:gd name="T75" fmla="*/ 407 h 899"/>
                  <a:gd name="T76" fmla="*/ 1716 w 1819"/>
                  <a:gd name="T77" fmla="*/ 377 h 899"/>
                  <a:gd name="T78" fmla="*/ 1471 w 1819"/>
                  <a:gd name="T79" fmla="*/ 123 h 899"/>
                  <a:gd name="T80" fmla="*/ 1094 w 1819"/>
                  <a:gd name="T81" fmla="*/ 191 h 899"/>
                  <a:gd name="T82" fmla="*/ 1082 w 1819"/>
                  <a:gd name="T83" fmla="*/ 200 h 899"/>
                  <a:gd name="T84" fmla="*/ 836 w 1819"/>
                  <a:gd name="T85" fmla="*/ 500 h 899"/>
                  <a:gd name="T86" fmla="*/ 291 w 1819"/>
                  <a:gd name="T87" fmla="*/ 875 h 899"/>
                  <a:gd name="T88" fmla="*/ 272 w 1819"/>
                  <a:gd name="T89" fmla="*/ 876 h 8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819" h="899">
                    <a:moveTo>
                      <a:pt x="272" y="876"/>
                    </a:moveTo>
                    <a:cubicBezTo>
                      <a:pt x="209" y="876"/>
                      <a:pt x="149" y="854"/>
                      <a:pt x="101" y="813"/>
                    </a:cubicBezTo>
                    <a:cubicBezTo>
                      <a:pt x="47" y="767"/>
                      <a:pt x="15" y="703"/>
                      <a:pt x="9" y="632"/>
                    </a:cubicBezTo>
                    <a:cubicBezTo>
                      <a:pt x="0" y="513"/>
                      <a:pt x="89" y="407"/>
                      <a:pt x="208" y="397"/>
                    </a:cubicBezTo>
                    <a:cubicBezTo>
                      <a:pt x="258" y="392"/>
                      <a:pt x="310" y="411"/>
                      <a:pt x="347" y="447"/>
                    </a:cubicBezTo>
                    <a:cubicBezTo>
                      <a:pt x="401" y="499"/>
                      <a:pt x="420" y="567"/>
                      <a:pt x="397" y="629"/>
                    </a:cubicBezTo>
                    <a:cubicBezTo>
                      <a:pt x="377" y="686"/>
                      <a:pt x="325" y="725"/>
                      <a:pt x="265" y="730"/>
                    </a:cubicBezTo>
                    <a:cubicBezTo>
                      <a:pt x="244" y="732"/>
                      <a:pt x="226" y="716"/>
                      <a:pt x="224" y="695"/>
                    </a:cubicBezTo>
                    <a:cubicBezTo>
                      <a:pt x="222" y="674"/>
                      <a:pt x="238" y="656"/>
                      <a:pt x="259" y="654"/>
                    </a:cubicBezTo>
                    <a:cubicBezTo>
                      <a:pt x="289" y="652"/>
                      <a:pt x="315" y="632"/>
                      <a:pt x="326" y="603"/>
                    </a:cubicBezTo>
                    <a:cubicBezTo>
                      <a:pt x="338" y="570"/>
                      <a:pt x="326" y="533"/>
                      <a:pt x="294" y="502"/>
                    </a:cubicBezTo>
                    <a:cubicBezTo>
                      <a:pt x="272" y="481"/>
                      <a:pt x="243" y="470"/>
                      <a:pt x="215" y="473"/>
                    </a:cubicBezTo>
                    <a:cubicBezTo>
                      <a:pt x="137" y="480"/>
                      <a:pt x="79" y="548"/>
                      <a:pt x="85" y="626"/>
                    </a:cubicBezTo>
                    <a:cubicBezTo>
                      <a:pt x="89" y="676"/>
                      <a:pt x="113" y="722"/>
                      <a:pt x="151" y="755"/>
                    </a:cubicBezTo>
                    <a:cubicBezTo>
                      <a:pt x="189" y="787"/>
                      <a:pt x="237" y="803"/>
                      <a:pt x="287" y="799"/>
                    </a:cubicBezTo>
                    <a:cubicBezTo>
                      <a:pt x="288" y="799"/>
                      <a:pt x="290" y="799"/>
                      <a:pt x="291" y="799"/>
                    </a:cubicBezTo>
                    <a:cubicBezTo>
                      <a:pt x="303" y="799"/>
                      <a:pt x="578" y="805"/>
                      <a:pt x="770" y="462"/>
                    </a:cubicBezTo>
                    <a:cubicBezTo>
                      <a:pt x="846" y="329"/>
                      <a:pt x="945" y="209"/>
                      <a:pt x="1035" y="140"/>
                    </a:cubicBezTo>
                    <a:cubicBezTo>
                      <a:pt x="1046" y="132"/>
                      <a:pt x="1046" y="132"/>
                      <a:pt x="1046" y="132"/>
                    </a:cubicBezTo>
                    <a:cubicBezTo>
                      <a:pt x="1172" y="30"/>
                      <a:pt x="1340" y="0"/>
                      <a:pt x="1495" y="50"/>
                    </a:cubicBezTo>
                    <a:cubicBezTo>
                      <a:pt x="1643" y="99"/>
                      <a:pt x="1750" y="211"/>
                      <a:pt x="1790" y="358"/>
                    </a:cubicBezTo>
                    <a:cubicBezTo>
                      <a:pt x="1793" y="369"/>
                      <a:pt x="1796" y="380"/>
                      <a:pt x="1798" y="392"/>
                    </a:cubicBezTo>
                    <a:cubicBezTo>
                      <a:pt x="1819" y="500"/>
                      <a:pt x="1791" y="615"/>
                      <a:pt x="1721" y="707"/>
                    </a:cubicBezTo>
                    <a:cubicBezTo>
                      <a:pt x="1621" y="839"/>
                      <a:pt x="1478" y="899"/>
                      <a:pt x="1341" y="866"/>
                    </a:cubicBezTo>
                    <a:cubicBezTo>
                      <a:pt x="1214" y="837"/>
                      <a:pt x="1115" y="735"/>
                      <a:pt x="1091" y="606"/>
                    </a:cubicBezTo>
                    <a:cubicBezTo>
                      <a:pt x="1077" y="534"/>
                      <a:pt x="1095" y="458"/>
                      <a:pt x="1140" y="397"/>
                    </a:cubicBezTo>
                    <a:cubicBezTo>
                      <a:pt x="1208" y="306"/>
                      <a:pt x="1305" y="265"/>
                      <a:pt x="1399" y="287"/>
                    </a:cubicBezTo>
                    <a:cubicBezTo>
                      <a:pt x="1486" y="307"/>
                      <a:pt x="1553" y="377"/>
                      <a:pt x="1570" y="465"/>
                    </a:cubicBezTo>
                    <a:cubicBezTo>
                      <a:pt x="1590" y="567"/>
                      <a:pt x="1523" y="666"/>
                      <a:pt x="1422" y="686"/>
                    </a:cubicBezTo>
                    <a:cubicBezTo>
                      <a:pt x="1401" y="690"/>
                      <a:pt x="1381" y="676"/>
                      <a:pt x="1377" y="656"/>
                    </a:cubicBezTo>
                    <a:cubicBezTo>
                      <a:pt x="1373" y="635"/>
                      <a:pt x="1386" y="615"/>
                      <a:pt x="1407" y="611"/>
                    </a:cubicBezTo>
                    <a:cubicBezTo>
                      <a:pt x="1468" y="599"/>
                      <a:pt x="1507" y="540"/>
                      <a:pt x="1496" y="479"/>
                    </a:cubicBezTo>
                    <a:cubicBezTo>
                      <a:pt x="1484" y="421"/>
                      <a:pt x="1440" y="375"/>
                      <a:pt x="1382" y="361"/>
                    </a:cubicBezTo>
                    <a:cubicBezTo>
                      <a:pt x="1317" y="346"/>
                      <a:pt x="1251" y="376"/>
                      <a:pt x="1201" y="443"/>
                    </a:cubicBezTo>
                    <a:cubicBezTo>
                      <a:pt x="1169" y="487"/>
                      <a:pt x="1156" y="541"/>
                      <a:pt x="1165" y="592"/>
                    </a:cubicBezTo>
                    <a:cubicBezTo>
                      <a:pt x="1185" y="691"/>
                      <a:pt x="1260" y="769"/>
                      <a:pt x="1358" y="792"/>
                    </a:cubicBezTo>
                    <a:cubicBezTo>
                      <a:pt x="1467" y="817"/>
                      <a:pt x="1577" y="770"/>
                      <a:pt x="1660" y="661"/>
                    </a:cubicBezTo>
                    <a:cubicBezTo>
                      <a:pt x="1718" y="585"/>
                      <a:pt x="1740" y="495"/>
                      <a:pt x="1723" y="407"/>
                    </a:cubicBezTo>
                    <a:cubicBezTo>
                      <a:pt x="1721" y="397"/>
                      <a:pt x="1719" y="387"/>
                      <a:pt x="1716" y="377"/>
                    </a:cubicBezTo>
                    <a:cubicBezTo>
                      <a:pt x="1683" y="256"/>
                      <a:pt x="1594" y="163"/>
                      <a:pt x="1471" y="123"/>
                    </a:cubicBezTo>
                    <a:cubicBezTo>
                      <a:pt x="1341" y="80"/>
                      <a:pt x="1200" y="106"/>
                      <a:pt x="1094" y="191"/>
                    </a:cubicBezTo>
                    <a:cubicBezTo>
                      <a:pt x="1082" y="200"/>
                      <a:pt x="1082" y="200"/>
                      <a:pt x="1082" y="200"/>
                    </a:cubicBezTo>
                    <a:cubicBezTo>
                      <a:pt x="1000" y="263"/>
                      <a:pt x="906" y="377"/>
                      <a:pt x="836" y="500"/>
                    </a:cubicBezTo>
                    <a:cubicBezTo>
                      <a:pt x="628" y="872"/>
                      <a:pt x="324" y="876"/>
                      <a:pt x="291" y="875"/>
                    </a:cubicBezTo>
                    <a:cubicBezTo>
                      <a:pt x="284" y="876"/>
                      <a:pt x="278" y="876"/>
                      <a:pt x="272" y="87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52" name="Freeform 71">
                <a:extLst>
                  <a:ext uri="{FF2B5EF4-FFF2-40B4-BE49-F238E27FC236}">
                    <a16:creationId xmlns:a16="http://schemas.microsoft.com/office/drawing/2014/main" id="{7F6729C9-7773-362A-712C-ABC66773678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10800000" flipH="1" flipV="1">
                <a:off x="3486347" y="1932328"/>
                <a:ext cx="47908" cy="41529"/>
              </a:xfrm>
              <a:custGeom>
                <a:avLst/>
                <a:gdLst>
                  <a:gd name="T0" fmla="*/ 161 w 322"/>
                  <a:gd name="T1" fmla="*/ 489 h 489"/>
                  <a:gd name="T2" fmla="*/ 30 w 322"/>
                  <a:gd name="T3" fmla="*/ 380 h 489"/>
                  <a:gd name="T4" fmla="*/ 129 w 322"/>
                  <a:gd name="T5" fmla="*/ 22 h 489"/>
                  <a:gd name="T6" fmla="*/ 193 w 322"/>
                  <a:gd name="T7" fmla="*/ 22 h 489"/>
                  <a:gd name="T8" fmla="*/ 292 w 322"/>
                  <a:gd name="T9" fmla="*/ 380 h 489"/>
                  <a:gd name="T10" fmla="*/ 161 w 322"/>
                  <a:gd name="T11" fmla="*/ 489 h 489"/>
                  <a:gd name="T12" fmla="*/ 161 w 322"/>
                  <a:gd name="T13" fmla="*/ 122 h 489"/>
                  <a:gd name="T14" fmla="*/ 105 w 322"/>
                  <a:gd name="T15" fmla="*/ 365 h 489"/>
                  <a:gd name="T16" fmla="*/ 105 w 322"/>
                  <a:gd name="T17" fmla="*/ 365 h 489"/>
                  <a:gd name="T18" fmla="*/ 161 w 322"/>
                  <a:gd name="T19" fmla="*/ 413 h 489"/>
                  <a:gd name="T20" fmla="*/ 217 w 322"/>
                  <a:gd name="T21" fmla="*/ 365 h 489"/>
                  <a:gd name="T22" fmla="*/ 161 w 322"/>
                  <a:gd name="T23" fmla="*/ 122 h 4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22" h="489">
                    <a:moveTo>
                      <a:pt x="161" y="489"/>
                    </a:moveTo>
                    <a:cubicBezTo>
                      <a:pt x="96" y="489"/>
                      <a:pt x="43" y="445"/>
                      <a:pt x="30" y="380"/>
                    </a:cubicBezTo>
                    <a:cubicBezTo>
                      <a:pt x="0" y="226"/>
                      <a:pt x="123" y="30"/>
                      <a:pt x="129" y="22"/>
                    </a:cubicBezTo>
                    <a:cubicBezTo>
                      <a:pt x="143" y="0"/>
                      <a:pt x="179" y="0"/>
                      <a:pt x="193" y="22"/>
                    </a:cubicBezTo>
                    <a:cubicBezTo>
                      <a:pt x="198" y="30"/>
                      <a:pt x="322" y="226"/>
                      <a:pt x="292" y="380"/>
                    </a:cubicBezTo>
                    <a:cubicBezTo>
                      <a:pt x="279" y="445"/>
                      <a:pt x="226" y="489"/>
                      <a:pt x="161" y="489"/>
                    </a:cubicBezTo>
                    <a:close/>
                    <a:moveTo>
                      <a:pt x="161" y="122"/>
                    </a:moveTo>
                    <a:cubicBezTo>
                      <a:pt x="130" y="184"/>
                      <a:pt x="89" y="286"/>
                      <a:pt x="105" y="365"/>
                    </a:cubicBezTo>
                    <a:cubicBezTo>
                      <a:pt x="105" y="365"/>
                      <a:pt x="105" y="365"/>
                      <a:pt x="105" y="365"/>
                    </a:cubicBezTo>
                    <a:cubicBezTo>
                      <a:pt x="112" y="400"/>
                      <a:pt x="138" y="413"/>
                      <a:pt x="161" y="413"/>
                    </a:cubicBezTo>
                    <a:cubicBezTo>
                      <a:pt x="183" y="413"/>
                      <a:pt x="210" y="400"/>
                      <a:pt x="217" y="365"/>
                    </a:cubicBezTo>
                    <a:cubicBezTo>
                      <a:pt x="232" y="290"/>
                      <a:pt x="194" y="189"/>
                      <a:pt x="161" y="12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53" name="Freeform 72">
                <a:extLst>
                  <a:ext uri="{FF2B5EF4-FFF2-40B4-BE49-F238E27FC236}">
                    <a16:creationId xmlns:a16="http://schemas.microsoft.com/office/drawing/2014/main" id="{3EE5DD38-8094-1C01-EEE3-35F648C46DE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10800000" flipH="1" flipV="1">
                <a:off x="4267013" y="1973411"/>
                <a:ext cx="72255" cy="25007"/>
              </a:xfrm>
              <a:custGeom>
                <a:avLst/>
                <a:gdLst>
                  <a:gd name="T0" fmla="*/ 160 w 483"/>
                  <a:gd name="T1" fmla="*/ 297 h 297"/>
                  <a:gd name="T2" fmla="*/ 109 w 483"/>
                  <a:gd name="T3" fmla="*/ 293 h 297"/>
                  <a:gd name="T4" fmla="*/ 0 w 483"/>
                  <a:gd name="T5" fmla="*/ 161 h 297"/>
                  <a:gd name="T6" fmla="*/ 109 w 483"/>
                  <a:gd name="T7" fmla="*/ 30 h 297"/>
                  <a:gd name="T8" fmla="*/ 109 w 483"/>
                  <a:gd name="T9" fmla="*/ 30 h 297"/>
                  <a:gd name="T10" fmla="*/ 466 w 483"/>
                  <a:gd name="T11" fmla="*/ 129 h 297"/>
                  <a:gd name="T12" fmla="*/ 483 w 483"/>
                  <a:gd name="T13" fmla="*/ 161 h 297"/>
                  <a:gd name="T14" fmla="*/ 466 w 483"/>
                  <a:gd name="T15" fmla="*/ 194 h 297"/>
                  <a:gd name="T16" fmla="*/ 160 w 483"/>
                  <a:gd name="T17" fmla="*/ 297 h 297"/>
                  <a:gd name="T18" fmla="*/ 124 w 483"/>
                  <a:gd name="T19" fmla="*/ 105 h 297"/>
                  <a:gd name="T20" fmla="*/ 77 w 483"/>
                  <a:gd name="T21" fmla="*/ 161 h 297"/>
                  <a:gd name="T22" fmla="*/ 124 w 483"/>
                  <a:gd name="T23" fmla="*/ 218 h 297"/>
                  <a:gd name="T24" fmla="*/ 367 w 483"/>
                  <a:gd name="T25" fmla="*/ 162 h 297"/>
                  <a:gd name="T26" fmla="*/ 124 w 483"/>
                  <a:gd name="T27" fmla="*/ 105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3" h="297">
                    <a:moveTo>
                      <a:pt x="160" y="297"/>
                    </a:moveTo>
                    <a:cubicBezTo>
                      <a:pt x="143" y="297"/>
                      <a:pt x="126" y="296"/>
                      <a:pt x="109" y="293"/>
                    </a:cubicBezTo>
                    <a:cubicBezTo>
                      <a:pt x="44" y="280"/>
                      <a:pt x="0" y="227"/>
                      <a:pt x="0" y="161"/>
                    </a:cubicBezTo>
                    <a:cubicBezTo>
                      <a:pt x="0" y="96"/>
                      <a:pt x="44" y="43"/>
                      <a:pt x="109" y="30"/>
                    </a:cubicBezTo>
                    <a:cubicBezTo>
                      <a:pt x="109" y="30"/>
                      <a:pt x="109" y="30"/>
                      <a:pt x="109" y="30"/>
                    </a:cubicBezTo>
                    <a:cubicBezTo>
                      <a:pt x="262" y="0"/>
                      <a:pt x="457" y="124"/>
                      <a:pt x="466" y="129"/>
                    </a:cubicBezTo>
                    <a:cubicBezTo>
                      <a:pt x="477" y="136"/>
                      <a:pt x="483" y="149"/>
                      <a:pt x="483" y="161"/>
                    </a:cubicBezTo>
                    <a:cubicBezTo>
                      <a:pt x="483" y="174"/>
                      <a:pt x="477" y="187"/>
                      <a:pt x="466" y="194"/>
                    </a:cubicBezTo>
                    <a:cubicBezTo>
                      <a:pt x="458" y="198"/>
                      <a:pt x="302" y="297"/>
                      <a:pt x="160" y="297"/>
                    </a:cubicBezTo>
                    <a:close/>
                    <a:moveTo>
                      <a:pt x="124" y="105"/>
                    </a:moveTo>
                    <a:cubicBezTo>
                      <a:pt x="89" y="112"/>
                      <a:pt x="77" y="139"/>
                      <a:pt x="77" y="161"/>
                    </a:cubicBezTo>
                    <a:cubicBezTo>
                      <a:pt x="77" y="184"/>
                      <a:pt x="89" y="211"/>
                      <a:pt x="124" y="218"/>
                    </a:cubicBezTo>
                    <a:cubicBezTo>
                      <a:pt x="199" y="233"/>
                      <a:pt x="299" y="195"/>
                      <a:pt x="367" y="162"/>
                    </a:cubicBezTo>
                    <a:cubicBezTo>
                      <a:pt x="304" y="130"/>
                      <a:pt x="203" y="90"/>
                      <a:pt x="124" y="105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54" name="Freeform 73">
                <a:extLst>
                  <a:ext uri="{FF2B5EF4-FFF2-40B4-BE49-F238E27FC236}">
                    <a16:creationId xmlns:a16="http://schemas.microsoft.com/office/drawing/2014/main" id="{CC2991F5-0447-A415-7EB7-1644786B489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10800000" flipH="1" flipV="1">
                <a:off x="4124859" y="1949743"/>
                <a:ext cx="140583" cy="41529"/>
              </a:xfrm>
              <a:custGeom>
                <a:avLst/>
                <a:gdLst>
                  <a:gd name="T0" fmla="*/ 788 w 943"/>
                  <a:gd name="T1" fmla="*/ 474 h 487"/>
                  <a:gd name="T2" fmla="*/ 778 w 943"/>
                  <a:gd name="T3" fmla="*/ 474 h 487"/>
                  <a:gd name="T4" fmla="*/ 491 w 943"/>
                  <a:gd name="T5" fmla="*/ 277 h 487"/>
                  <a:gd name="T6" fmla="*/ 375 w 943"/>
                  <a:gd name="T7" fmla="*/ 135 h 487"/>
                  <a:gd name="T8" fmla="*/ 368 w 943"/>
                  <a:gd name="T9" fmla="*/ 130 h 487"/>
                  <a:gd name="T10" fmla="*/ 199 w 943"/>
                  <a:gd name="T11" fmla="*/ 99 h 487"/>
                  <a:gd name="T12" fmla="*/ 90 w 943"/>
                  <a:gd name="T13" fmla="*/ 212 h 487"/>
                  <a:gd name="T14" fmla="*/ 87 w 943"/>
                  <a:gd name="T15" fmla="*/ 226 h 487"/>
                  <a:gd name="T16" fmla="*/ 114 w 943"/>
                  <a:gd name="T17" fmla="*/ 337 h 487"/>
                  <a:gd name="T18" fmla="*/ 245 w 943"/>
                  <a:gd name="T19" fmla="*/ 395 h 487"/>
                  <a:gd name="T20" fmla="*/ 326 w 943"/>
                  <a:gd name="T21" fmla="*/ 310 h 487"/>
                  <a:gd name="T22" fmla="*/ 311 w 943"/>
                  <a:gd name="T23" fmla="*/ 251 h 487"/>
                  <a:gd name="T24" fmla="*/ 241 w 943"/>
                  <a:gd name="T25" fmla="*/ 218 h 487"/>
                  <a:gd name="T26" fmla="*/ 200 w 943"/>
                  <a:gd name="T27" fmla="*/ 262 h 487"/>
                  <a:gd name="T28" fmla="*/ 228 w 943"/>
                  <a:gd name="T29" fmla="*/ 304 h 487"/>
                  <a:gd name="T30" fmla="*/ 259 w 943"/>
                  <a:gd name="T31" fmla="*/ 349 h 487"/>
                  <a:gd name="T32" fmla="*/ 214 w 943"/>
                  <a:gd name="T33" fmla="*/ 379 h 487"/>
                  <a:gd name="T34" fmla="*/ 125 w 943"/>
                  <a:gd name="T35" fmla="*/ 247 h 487"/>
                  <a:gd name="T36" fmla="*/ 224 w 943"/>
                  <a:gd name="T37" fmla="*/ 144 h 487"/>
                  <a:gd name="T38" fmla="*/ 373 w 943"/>
                  <a:gd name="T39" fmla="*/ 206 h 487"/>
                  <a:gd name="T40" fmla="*/ 401 w 943"/>
                  <a:gd name="T41" fmla="*/ 325 h 487"/>
                  <a:gd name="T42" fmla="*/ 262 w 943"/>
                  <a:gd name="T43" fmla="*/ 469 h 487"/>
                  <a:gd name="T44" fmla="*/ 54 w 943"/>
                  <a:gd name="T45" fmla="*/ 383 h 487"/>
                  <a:gd name="T46" fmla="*/ 12 w 943"/>
                  <a:gd name="T47" fmla="*/ 211 h 487"/>
                  <a:gd name="T48" fmla="*/ 16 w 943"/>
                  <a:gd name="T49" fmla="*/ 192 h 487"/>
                  <a:gd name="T50" fmla="*/ 175 w 943"/>
                  <a:gd name="T51" fmla="*/ 27 h 487"/>
                  <a:gd name="T52" fmla="*/ 416 w 943"/>
                  <a:gd name="T53" fmla="*/ 70 h 487"/>
                  <a:gd name="T54" fmla="*/ 422 w 943"/>
                  <a:gd name="T55" fmla="*/ 75 h 487"/>
                  <a:gd name="T56" fmla="*/ 558 w 943"/>
                  <a:gd name="T57" fmla="*/ 240 h 487"/>
                  <a:gd name="T58" fmla="*/ 767 w 943"/>
                  <a:gd name="T59" fmla="*/ 397 h 487"/>
                  <a:gd name="T60" fmla="*/ 708 w 943"/>
                  <a:gd name="T61" fmla="*/ 339 h 487"/>
                  <a:gd name="T62" fmla="*/ 738 w 943"/>
                  <a:gd name="T63" fmla="*/ 228 h 487"/>
                  <a:gd name="T64" fmla="*/ 822 w 943"/>
                  <a:gd name="T65" fmla="*/ 198 h 487"/>
                  <a:gd name="T66" fmla="*/ 938 w 943"/>
                  <a:gd name="T67" fmla="*/ 335 h 487"/>
                  <a:gd name="T68" fmla="*/ 886 w 943"/>
                  <a:gd name="T69" fmla="*/ 438 h 487"/>
                  <a:gd name="T70" fmla="*/ 788 w 943"/>
                  <a:gd name="T71" fmla="*/ 474 h 487"/>
                  <a:gd name="T72" fmla="*/ 813 w 943"/>
                  <a:gd name="T73" fmla="*/ 274 h 487"/>
                  <a:gd name="T74" fmla="*/ 791 w 943"/>
                  <a:gd name="T75" fmla="*/ 283 h 487"/>
                  <a:gd name="T76" fmla="*/ 780 w 943"/>
                  <a:gd name="T77" fmla="*/ 313 h 487"/>
                  <a:gd name="T78" fmla="*/ 796 w 943"/>
                  <a:gd name="T79" fmla="*/ 326 h 487"/>
                  <a:gd name="T80" fmla="*/ 831 w 943"/>
                  <a:gd name="T81" fmla="*/ 367 h 487"/>
                  <a:gd name="T82" fmla="*/ 820 w 943"/>
                  <a:gd name="T83" fmla="*/ 390 h 487"/>
                  <a:gd name="T84" fmla="*/ 836 w 943"/>
                  <a:gd name="T85" fmla="*/ 380 h 487"/>
                  <a:gd name="T86" fmla="*/ 862 w 943"/>
                  <a:gd name="T87" fmla="*/ 329 h 487"/>
                  <a:gd name="T88" fmla="*/ 815 w 943"/>
                  <a:gd name="T89" fmla="*/ 274 h 487"/>
                  <a:gd name="T90" fmla="*/ 813 w 943"/>
                  <a:gd name="T91" fmla="*/ 274 h 4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43" h="487">
                    <a:moveTo>
                      <a:pt x="788" y="474"/>
                    </a:moveTo>
                    <a:cubicBezTo>
                      <a:pt x="785" y="474"/>
                      <a:pt x="782" y="474"/>
                      <a:pt x="778" y="474"/>
                    </a:cubicBezTo>
                    <a:cubicBezTo>
                      <a:pt x="756" y="473"/>
                      <a:pt x="598" y="468"/>
                      <a:pt x="491" y="277"/>
                    </a:cubicBezTo>
                    <a:cubicBezTo>
                      <a:pt x="458" y="219"/>
                      <a:pt x="413" y="164"/>
                      <a:pt x="375" y="135"/>
                    </a:cubicBezTo>
                    <a:cubicBezTo>
                      <a:pt x="368" y="130"/>
                      <a:pt x="368" y="130"/>
                      <a:pt x="368" y="130"/>
                    </a:cubicBezTo>
                    <a:cubicBezTo>
                      <a:pt x="321" y="92"/>
                      <a:pt x="257" y="80"/>
                      <a:pt x="199" y="99"/>
                    </a:cubicBezTo>
                    <a:cubicBezTo>
                      <a:pt x="144" y="117"/>
                      <a:pt x="104" y="158"/>
                      <a:pt x="90" y="212"/>
                    </a:cubicBezTo>
                    <a:cubicBezTo>
                      <a:pt x="89" y="217"/>
                      <a:pt x="88" y="221"/>
                      <a:pt x="87" y="226"/>
                    </a:cubicBezTo>
                    <a:cubicBezTo>
                      <a:pt x="79" y="264"/>
                      <a:pt x="89" y="303"/>
                      <a:pt x="114" y="337"/>
                    </a:cubicBezTo>
                    <a:cubicBezTo>
                      <a:pt x="151" y="384"/>
                      <a:pt x="198" y="405"/>
                      <a:pt x="245" y="395"/>
                    </a:cubicBezTo>
                    <a:cubicBezTo>
                      <a:pt x="286" y="385"/>
                      <a:pt x="318" y="352"/>
                      <a:pt x="326" y="310"/>
                    </a:cubicBezTo>
                    <a:cubicBezTo>
                      <a:pt x="330" y="290"/>
                      <a:pt x="324" y="269"/>
                      <a:pt x="311" y="251"/>
                    </a:cubicBezTo>
                    <a:cubicBezTo>
                      <a:pt x="292" y="225"/>
                      <a:pt x="266" y="213"/>
                      <a:pt x="241" y="218"/>
                    </a:cubicBezTo>
                    <a:cubicBezTo>
                      <a:pt x="220" y="223"/>
                      <a:pt x="204" y="240"/>
                      <a:pt x="200" y="262"/>
                    </a:cubicBezTo>
                    <a:cubicBezTo>
                      <a:pt x="196" y="281"/>
                      <a:pt x="209" y="301"/>
                      <a:pt x="228" y="304"/>
                    </a:cubicBezTo>
                    <a:cubicBezTo>
                      <a:pt x="249" y="309"/>
                      <a:pt x="263" y="329"/>
                      <a:pt x="259" y="349"/>
                    </a:cubicBezTo>
                    <a:cubicBezTo>
                      <a:pt x="254" y="370"/>
                      <a:pt x="234" y="383"/>
                      <a:pt x="214" y="379"/>
                    </a:cubicBezTo>
                    <a:cubicBezTo>
                      <a:pt x="153" y="367"/>
                      <a:pt x="113" y="308"/>
                      <a:pt x="125" y="247"/>
                    </a:cubicBezTo>
                    <a:cubicBezTo>
                      <a:pt x="135" y="196"/>
                      <a:pt x="174" y="155"/>
                      <a:pt x="224" y="144"/>
                    </a:cubicBezTo>
                    <a:cubicBezTo>
                      <a:pt x="279" y="131"/>
                      <a:pt x="334" y="154"/>
                      <a:pt x="373" y="206"/>
                    </a:cubicBezTo>
                    <a:cubicBezTo>
                      <a:pt x="398" y="240"/>
                      <a:pt x="409" y="284"/>
                      <a:pt x="401" y="325"/>
                    </a:cubicBezTo>
                    <a:cubicBezTo>
                      <a:pt x="387" y="396"/>
                      <a:pt x="332" y="452"/>
                      <a:pt x="262" y="469"/>
                    </a:cubicBezTo>
                    <a:cubicBezTo>
                      <a:pt x="186" y="487"/>
                      <a:pt x="108" y="454"/>
                      <a:pt x="54" y="383"/>
                    </a:cubicBezTo>
                    <a:cubicBezTo>
                      <a:pt x="15" y="333"/>
                      <a:pt x="0" y="270"/>
                      <a:pt x="12" y="211"/>
                    </a:cubicBezTo>
                    <a:cubicBezTo>
                      <a:pt x="13" y="205"/>
                      <a:pt x="15" y="198"/>
                      <a:pt x="16" y="192"/>
                    </a:cubicBezTo>
                    <a:cubicBezTo>
                      <a:pt x="37" y="113"/>
                      <a:pt x="95" y="53"/>
                      <a:pt x="175" y="27"/>
                    </a:cubicBezTo>
                    <a:cubicBezTo>
                      <a:pt x="258" y="0"/>
                      <a:pt x="348" y="16"/>
                      <a:pt x="416" y="70"/>
                    </a:cubicBezTo>
                    <a:cubicBezTo>
                      <a:pt x="422" y="75"/>
                      <a:pt x="422" y="75"/>
                      <a:pt x="422" y="75"/>
                    </a:cubicBezTo>
                    <a:cubicBezTo>
                      <a:pt x="468" y="110"/>
                      <a:pt x="519" y="172"/>
                      <a:pt x="558" y="240"/>
                    </a:cubicBezTo>
                    <a:cubicBezTo>
                      <a:pt x="633" y="374"/>
                      <a:pt x="734" y="394"/>
                      <a:pt x="767" y="397"/>
                    </a:cubicBezTo>
                    <a:cubicBezTo>
                      <a:pt x="740" y="388"/>
                      <a:pt x="718" y="366"/>
                      <a:pt x="708" y="339"/>
                    </a:cubicBezTo>
                    <a:cubicBezTo>
                      <a:pt x="694" y="301"/>
                      <a:pt x="705" y="259"/>
                      <a:pt x="738" y="228"/>
                    </a:cubicBezTo>
                    <a:cubicBezTo>
                      <a:pt x="760" y="207"/>
                      <a:pt x="792" y="195"/>
                      <a:pt x="822" y="198"/>
                    </a:cubicBezTo>
                    <a:cubicBezTo>
                      <a:pt x="891" y="204"/>
                      <a:pt x="943" y="266"/>
                      <a:pt x="938" y="335"/>
                    </a:cubicBezTo>
                    <a:cubicBezTo>
                      <a:pt x="934" y="375"/>
                      <a:pt x="916" y="412"/>
                      <a:pt x="886" y="438"/>
                    </a:cubicBezTo>
                    <a:cubicBezTo>
                      <a:pt x="858" y="461"/>
                      <a:pt x="824" y="474"/>
                      <a:pt x="788" y="474"/>
                    </a:cubicBezTo>
                    <a:close/>
                    <a:moveTo>
                      <a:pt x="813" y="274"/>
                    </a:moveTo>
                    <a:cubicBezTo>
                      <a:pt x="805" y="274"/>
                      <a:pt x="797" y="277"/>
                      <a:pt x="791" y="283"/>
                    </a:cubicBezTo>
                    <a:cubicBezTo>
                      <a:pt x="780" y="293"/>
                      <a:pt x="776" y="304"/>
                      <a:pt x="780" y="313"/>
                    </a:cubicBezTo>
                    <a:cubicBezTo>
                      <a:pt x="782" y="320"/>
                      <a:pt x="789" y="325"/>
                      <a:pt x="796" y="326"/>
                    </a:cubicBezTo>
                    <a:cubicBezTo>
                      <a:pt x="817" y="327"/>
                      <a:pt x="833" y="346"/>
                      <a:pt x="831" y="367"/>
                    </a:cubicBezTo>
                    <a:cubicBezTo>
                      <a:pt x="830" y="376"/>
                      <a:pt x="826" y="384"/>
                      <a:pt x="820" y="390"/>
                    </a:cubicBezTo>
                    <a:cubicBezTo>
                      <a:pt x="826" y="388"/>
                      <a:pt x="831" y="384"/>
                      <a:pt x="836" y="380"/>
                    </a:cubicBezTo>
                    <a:cubicBezTo>
                      <a:pt x="851" y="367"/>
                      <a:pt x="860" y="349"/>
                      <a:pt x="862" y="329"/>
                    </a:cubicBezTo>
                    <a:cubicBezTo>
                      <a:pt x="864" y="301"/>
                      <a:pt x="843" y="276"/>
                      <a:pt x="815" y="274"/>
                    </a:cubicBezTo>
                    <a:cubicBezTo>
                      <a:pt x="814" y="274"/>
                      <a:pt x="814" y="274"/>
                      <a:pt x="813" y="27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55" name="Freeform 74">
                <a:extLst>
                  <a:ext uri="{FF2B5EF4-FFF2-40B4-BE49-F238E27FC236}">
                    <a16:creationId xmlns:a16="http://schemas.microsoft.com/office/drawing/2014/main" id="{BC2C449E-7199-D524-890C-ABD958F9A84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10800000" flipH="1" flipV="1">
                <a:off x="4124859" y="1982788"/>
                <a:ext cx="140583" cy="40190"/>
              </a:xfrm>
              <a:custGeom>
                <a:avLst/>
                <a:gdLst>
                  <a:gd name="T0" fmla="*/ 256 w 943"/>
                  <a:gd name="T1" fmla="*/ 473 h 473"/>
                  <a:gd name="T2" fmla="*/ 175 w 943"/>
                  <a:gd name="T3" fmla="*/ 460 h 473"/>
                  <a:gd name="T4" fmla="*/ 16 w 943"/>
                  <a:gd name="T5" fmla="*/ 294 h 473"/>
                  <a:gd name="T6" fmla="*/ 12 w 943"/>
                  <a:gd name="T7" fmla="*/ 276 h 473"/>
                  <a:gd name="T8" fmla="*/ 54 w 943"/>
                  <a:gd name="T9" fmla="*/ 104 h 473"/>
                  <a:gd name="T10" fmla="*/ 262 w 943"/>
                  <a:gd name="T11" fmla="*/ 18 h 473"/>
                  <a:gd name="T12" fmla="*/ 401 w 943"/>
                  <a:gd name="T13" fmla="*/ 162 h 473"/>
                  <a:gd name="T14" fmla="*/ 373 w 943"/>
                  <a:gd name="T15" fmla="*/ 281 h 473"/>
                  <a:gd name="T16" fmla="*/ 224 w 943"/>
                  <a:gd name="T17" fmla="*/ 343 h 473"/>
                  <a:gd name="T18" fmla="*/ 125 w 943"/>
                  <a:gd name="T19" fmla="*/ 239 h 473"/>
                  <a:gd name="T20" fmla="*/ 214 w 943"/>
                  <a:gd name="T21" fmla="*/ 107 h 473"/>
                  <a:gd name="T22" fmla="*/ 259 w 943"/>
                  <a:gd name="T23" fmla="*/ 137 h 473"/>
                  <a:gd name="T24" fmla="*/ 228 w 943"/>
                  <a:gd name="T25" fmla="*/ 182 h 473"/>
                  <a:gd name="T26" fmla="*/ 200 w 943"/>
                  <a:gd name="T27" fmla="*/ 225 h 473"/>
                  <a:gd name="T28" fmla="*/ 241 w 943"/>
                  <a:gd name="T29" fmla="*/ 268 h 473"/>
                  <a:gd name="T30" fmla="*/ 311 w 943"/>
                  <a:gd name="T31" fmla="*/ 235 h 473"/>
                  <a:gd name="T32" fmla="*/ 326 w 943"/>
                  <a:gd name="T33" fmla="*/ 176 h 473"/>
                  <a:gd name="T34" fmla="*/ 245 w 943"/>
                  <a:gd name="T35" fmla="*/ 92 h 473"/>
                  <a:gd name="T36" fmla="*/ 114 w 943"/>
                  <a:gd name="T37" fmla="*/ 150 h 473"/>
                  <a:gd name="T38" fmla="*/ 87 w 943"/>
                  <a:gd name="T39" fmla="*/ 261 h 473"/>
                  <a:gd name="T40" fmla="*/ 90 w 943"/>
                  <a:gd name="T41" fmla="*/ 274 h 473"/>
                  <a:gd name="T42" fmla="*/ 199 w 943"/>
                  <a:gd name="T43" fmla="*/ 387 h 473"/>
                  <a:gd name="T44" fmla="*/ 368 w 943"/>
                  <a:gd name="T45" fmla="*/ 357 h 473"/>
                  <a:gd name="T46" fmla="*/ 374 w 943"/>
                  <a:gd name="T47" fmla="*/ 352 h 473"/>
                  <a:gd name="T48" fmla="*/ 491 w 943"/>
                  <a:gd name="T49" fmla="*/ 209 h 473"/>
                  <a:gd name="T50" fmla="*/ 778 w 943"/>
                  <a:gd name="T51" fmla="*/ 13 h 473"/>
                  <a:gd name="T52" fmla="*/ 886 w 943"/>
                  <a:gd name="T53" fmla="*/ 49 h 473"/>
                  <a:gd name="T54" fmla="*/ 938 w 943"/>
                  <a:gd name="T55" fmla="*/ 151 h 473"/>
                  <a:gd name="T56" fmla="*/ 822 w 943"/>
                  <a:gd name="T57" fmla="*/ 289 h 473"/>
                  <a:gd name="T58" fmla="*/ 738 w 943"/>
                  <a:gd name="T59" fmla="*/ 258 h 473"/>
                  <a:gd name="T60" fmla="*/ 708 w 943"/>
                  <a:gd name="T61" fmla="*/ 148 h 473"/>
                  <a:gd name="T62" fmla="*/ 767 w 943"/>
                  <a:gd name="T63" fmla="*/ 90 h 473"/>
                  <a:gd name="T64" fmla="*/ 558 w 943"/>
                  <a:gd name="T65" fmla="*/ 247 h 473"/>
                  <a:gd name="T66" fmla="*/ 421 w 943"/>
                  <a:gd name="T67" fmla="*/ 412 h 473"/>
                  <a:gd name="T68" fmla="*/ 416 w 943"/>
                  <a:gd name="T69" fmla="*/ 416 h 473"/>
                  <a:gd name="T70" fmla="*/ 256 w 943"/>
                  <a:gd name="T71" fmla="*/ 473 h 473"/>
                  <a:gd name="T72" fmla="*/ 820 w 943"/>
                  <a:gd name="T73" fmla="*/ 96 h 473"/>
                  <a:gd name="T74" fmla="*/ 831 w 943"/>
                  <a:gd name="T75" fmla="*/ 120 h 473"/>
                  <a:gd name="T76" fmla="*/ 796 w 943"/>
                  <a:gd name="T77" fmla="*/ 161 h 473"/>
                  <a:gd name="T78" fmla="*/ 780 w 943"/>
                  <a:gd name="T79" fmla="*/ 174 h 473"/>
                  <a:gd name="T80" fmla="*/ 791 w 943"/>
                  <a:gd name="T81" fmla="*/ 203 h 473"/>
                  <a:gd name="T82" fmla="*/ 815 w 943"/>
                  <a:gd name="T83" fmla="*/ 213 h 473"/>
                  <a:gd name="T84" fmla="*/ 862 w 943"/>
                  <a:gd name="T85" fmla="*/ 157 h 473"/>
                  <a:gd name="T86" fmla="*/ 836 w 943"/>
                  <a:gd name="T87" fmla="*/ 106 h 473"/>
                  <a:gd name="T88" fmla="*/ 820 w 943"/>
                  <a:gd name="T89" fmla="*/ 96 h 4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943" h="473">
                    <a:moveTo>
                      <a:pt x="256" y="473"/>
                    </a:moveTo>
                    <a:cubicBezTo>
                      <a:pt x="229" y="473"/>
                      <a:pt x="202" y="468"/>
                      <a:pt x="175" y="460"/>
                    </a:cubicBezTo>
                    <a:cubicBezTo>
                      <a:pt x="95" y="434"/>
                      <a:pt x="37" y="373"/>
                      <a:pt x="16" y="294"/>
                    </a:cubicBezTo>
                    <a:cubicBezTo>
                      <a:pt x="15" y="288"/>
                      <a:pt x="13" y="282"/>
                      <a:pt x="12" y="276"/>
                    </a:cubicBezTo>
                    <a:cubicBezTo>
                      <a:pt x="0" y="217"/>
                      <a:pt x="15" y="154"/>
                      <a:pt x="54" y="104"/>
                    </a:cubicBezTo>
                    <a:cubicBezTo>
                      <a:pt x="108" y="32"/>
                      <a:pt x="186" y="0"/>
                      <a:pt x="262" y="18"/>
                    </a:cubicBezTo>
                    <a:cubicBezTo>
                      <a:pt x="332" y="34"/>
                      <a:pt x="387" y="91"/>
                      <a:pt x="401" y="162"/>
                    </a:cubicBezTo>
                    <a:cubicBezTo>
                      <a:pt x="409" y="203"/>
                      <a:pt x="398" y="246"/>
                      <a:pt x="373" y="281"/>
                    </a:cubicBezTo>
                    <a:cubicBezTo>
                      <a:pt x="334" y="332"/>
                      <a:pt x="279" y="355"/>
                      <a:pt x="224" y="343"/>
                    </a:cubicBezTo>
                    <a:cubicBezTo>
                      <a:pt x="174" y="331"/>
                      <a:pt x="135" y="291"/>
                      <a:pt x="125" y="239"/>
                    </a:cubicBezTo>
                    <a:cubicBezTo>
                      <a:pt x="113" y="178"/>
                      <a:pt x="153" y="119"/>
                      <a:pt x="214" y="107"/>
                    </a:cubicBezTo>
                    <a:cubicBezTo>
                      <a:pt x="234" y="103"/>
                      <a:pt x="254" y="117"/>
                      <a:pt x="259" y="137"/>
                    </a:cubicBezTo>
                    <a:cubicBezTo>
                      <a:pt x="263" y="158"/>
                      <a:pt x="249" y="178"/>
                      <a:pt x="228" y="182"/>
                    </a:cubicBezTo>
                    <a:cubicBezTo>
                      <a:pt x="209" y="186"/>
                      <a:pt x="196" y="205"/>
                      <a:pt x="200" y="225"/>
                    </a:cubicBezTo>
                    <a:cubicBezTo>
                      <a:pt x="204" y="247"/>
                      <a:pt x="220" y="264"/>
                      <a:pt x="241" y="268"/>
                    </a:cubicBezTo>
                    <a:cubicBezTo>
                      <a:pt x="266" y="274"/>
                      <a:pt x="291" y="262"/>
                      <a:pt x="311" y="235"/>
                    </a:cubicBezTo>
                    <a:cubicBezTo>
                      <a:pt x="324" y="218"/>
                      <a:pt x="330" y="196"/>
                      <a:pt x="326" y="176"/>
                    </a:cubicBezTo>
                    <a:cubicBezTo>
                      <a:pt x="318" y="135"/>
                      <a:pt x="286" y="102"/>
                      <a:pt x="245" y="92"/>
                    </a:cubicBezTo>
                    <a:cubicBezTo>
                      <a:pt x="198" y="81"/>
                      <a:pt x="151" y="102"/>
                      <a:pt x="114" y="150"/>
                    </a:cubicBezTo>
                    <a:cubicBezTo>
                      <a:pt x="89" y="183"/>
                      <a:pt x="79" y="223"/>
                      <a:pt x="87" y="261"/>
                    </a:cubicBezTo>
                    <a:cubicBezTo>
                      <a:pt x="88" y="265"/>
                      <a:pt x="89" y="270"/>
                      <a:pt x="90" y="274"/>
                    </a:cubicBezTo>
                    <a:cubicBezTo>
                      <a:pt x="104" y="328"/>
                      <a:pt x="144" y="369"/>
                      <a:pt x="199" y="387"/>
                    </a:cubicBezTo>
                    <a:cubicBezTo>
                      <a:pt x="257" y="406"/>
                      <a:pt x="321" y="395"/>
                      <a:pt x="368" y="357"/>
                    </a:cubicBezTo>
                    <a:cubicBezTo>
                      <a:pt x="374" y="352"/>
                      <a:pt x="374" y="352"/>
                      <a:pt x="374" y="352"/>
                    </a:cubicBezTo>
                    <a:cubicBezTo>
                      <a:pt x="413" y="322"/>
                      <a:pt x="458" y="268"/>
                      <a:pt x="491" y="209"/>
                    </a:cubicBezTo>
                    <a:cubicBezTo>
                      <a:pt x="598" y="19"/>
                      <a:pt x="755" y="12"/>
                      <a:pt x="778" y="13"/>
                    </a:cubicBezTo>
                    <a:cubicBezTo>
                      <a:pt x="817" y="10"/>
                      <a:pt x="856" y="23"/>
                      <a:pt x="886" y="49"/>
                    </a:cubicBezTo>
                    <a:cubicBezTo>
                      <a:pt x="916" y="75"/>
                      <a:pt x="934" y="111"/>
                      <a:pt x="938" y="151"/>
                    </a:cubicBezTo>
                    <a:cubicBezTo>
                      <a:pt x="943" y="221"/>
                      <a:pt x="891" y="283"/>
                      <a:pt x="822" y="289"/>
                    </a:cubicBezTo>
                    <a:cubicBezTo>
                      <a:pt x="791" y="291"/>
                      <a:pt x="760" y="280"/>
                      <a:pt x="738" y="258"/>
                    </a:cubicBezTo>
                    <a:cubicBezTo>
                      <a:pt x="705" y="227"/>
                      <a:pt x="694" y="186"/>
                      <a:pt x="708" y="148"/>
                    </a:cubicBezTo>
                    <a:cubicBezTo>
                      <a:pt x="718" y="120"/>
                      <a:pt x="740" y="99"/>
                      <a:pt x="767" y="90"/>
                    </a:cubicBezTo>
                    <a:cubicBezTo>
                      <a:pt x="735" y="92"/>
                      <a:pt x="633" y="112"/>
                      <a:pt x="558" y="247"/>
                    </a:cubicBezTo>
                    <a:cubicBezTo>
                      <a:pt x="519" y="315"/>
                      <a:pt x="468" y="377"/>
                      <a:pt x="421" y="412"/>
                    </a:cubicBezTo>
                    <a:cubicBezTo>
                      <a:pt x="416" y="416"/>
                      <a:pt x="416" y="416"/>
                      <a:pt x="416" y="416"/>
                    </a:cubicBezTo>
                    <a:cubicBezTo>
                      <a:pt x="370" y="453"/>
                      <a:pt x="313" y="473"/>
                      <a:pt x="256" y="473"/>
                    </a:cubicBezTo>
                    <a:close/>
                    <a:moveTo>
                      <a:pt x="820" y="96"/>
                    </a:moveTo>
                    <a:cubicBezTo>
                      <a:pt x="826" y="102"/>
                      <a:pt x="830" y="111"/>
                      <a:pt x="831" y="120"/>
                    </a:cubicBezTo>
                    <a:cubicBezTo>
                      <a:pt x="833" y="141"/>
                      <a:pt x="817" y="159"/>
                      <a:pt x="796" y="161"/>
                    </a:cubicBezTo>
                    <a:cubicBezTo>
                      <a:pt x="789" y="162"/>
                      <a:pt x="782" y="167"/>
                      <a:pt x="780" y="174"/>
                    </a:cubicBezTo>
                    <a:cubicBezTo>
                      <a:pt x="776" y="183"/>
                      <a:pt x="780" y="193"/>
                      <a:pt x="791" y="203"/>
                    </a:cubicBezTo>
                    <a:cubicBezTo>
                      <a:pt x="797" y="210"/>
                      <a:pt x="806" y="213"/>
                      <a:pt x="815" y="213"/>
                    </a:cubicBezTo>
                    <a:cubicBezTo>
                      <a:pt x="843" y="210"/>
                      <a:pt x="864" y="185"/>
                      <a:pt x="862" y="157"/>
                    </a:cubicBezTo>
                    <a:cubicBezTo>
                      <a:pt x="860" y="137"/>
                      <a:pt x="851" y="119"/>
                      <a:pt x="836" y="106"/>
                    </a:cubicBezTo>
                    <a:cubicBezTo>
                      <a:pt x="831" y="102"/>
                      <a:pt x="826" y="99"/>
                      <a:pt x="820" y="9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56" name="Freeform 75">
                <a:extLst>
                  <a:ext uri="{FF2B5EF4-FFF2-40B4-BE49-F238E27FC236}">
                    <a16:creationId xmlns:a16="http://schemas.microsoft.com/office/drawing/2014/main" id="{AAF78FF1-5E22-614A-0EEC-D675FC4CBA6D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 flipH="1" flipV="1">
                <a:off x="3764371" y="1983235"/>
                <a:ext cx="390333" cy="6252"/>
              </a:xfrm>
              <a:custGeom>
                <a:avLst/>
                <a:gdLst>
                  <a:gd name="T0" fmla="*/ 2575 w 2613"/>
                  <a:gd name="T1" fmla="*/ 77 h 77"/>
                  <a:gd name="T2" fmla="*/ 38 w 2613"/>
                  <a:gd name="T3" fmla="*/ 77 h 77"/>
                  <a:gd name="T4" fmla="*/ 0 w 2613"/>
                  <a:gd name="T5" fmla="*/ 38 h 77"/>
                  <a:gd name="T6" fmla="*/ 38 w 2613"/>
                  <a:gd name="T7" fmla="*/ 0 h 77"/>
                  <a:gd name="T8" fmla="*/ 2575 w 2613"/>
                  <a:gd name="T9" fmla="*/ 0 h 77"/>
                  <a:gd name="T10" fmla="*/ 2613 w 2613"/>
                  <a:gd name="T11" fmla="*/ 38 h 77"/>
                  <a:gd name="T12" fmla="*/ 2575 w 2613"/>
                  <a:gd name="T13" fmla="*/ 7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13" h="77">
                    <a:moveTo>
                      <a:pt x="2575" y="77"/>
                    </a:moveTo>
                    <a:cubicBezTo>
                      <a:pt x="38" y="77"/>
                      <a:pt x="38" y="77"/>
                      <a:pt x="38" y="77"/>
                    </a:cubicBezTo>
                    <a:cubicBezTo>
                      <a:pt x="17" y="77"/>
                      <a:pt x="0" y="60"/>
                      <a:pt x="0" y="38"/>
                    </a:cubicBezTo>
                    <a:cubicBezTo>
                      <a:pt x="0" y="17"/>
                      <a:pt x="17" y="0"/>
                      <a:pt x="38" y="0"/>
                    </a:cubicBezTo>
                    <a:cubicBezTo>
                      <a:pt x="2575" y="0"/>
                      <a:pt x="2575" y="0"/>
                      <a:pt x="2575" y="0"/>
                    </a:cubicBezTo>
                    <a:cubicBezTo>
                      <a:pt x="2596" y="0"/>
                      <a:pt x="2613" y="17"/>
                      <a:pt x="2613" y="38"/>
                    </a:cubicBezTo>
                    <a:cubicBezTo>
                      <a:pt x="2613" y="60"/>
                      <a:pt x="2596" y="77"/>
                      <a:pt x="2575" y="7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57" name="Freeform 76">
                <a:extLst>
                  <a:ext uri="{FF2B5EF4-FFF2-40B4-BE49-F238E27FC236}">
                    <a16:creationId xmlns:a16="http://schemas.microsoft.com/office/drawing/2014/main" id="{76BFE777-B9AF-4B65-A382-B0A85B48A109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 flipH="1" flipV="1">
                <a:off x="2866683" y="1983235"/>
                <a:ext cx="390333" cy="6252"/>
              </a:xfrm>
              <a:custGeom>
                <a:avLst/>
                <a:gdLst>
                  <a:gd name="T0" fmla="*/ 2575 w 2613"/>
                  <a:gd name="T1" fmla="*/ 76 h 76"/>
                  <a:gd name="T2" fmla="*/ 38 w 2613"/>
                  <a:gd name="T3" fmla="*/ 76 h 76"/>
                  <a:gd name="T4" fmla="*/ 0 w 2613"/>
                  <a:gd name="T5" fmla="*/ 38 h 76"/>
                  <a:gd name="T6" fmla="*/ 38 w 2613"/>
                  <a:gd name="T7" fmla="*/ 0 h 76"/>
                  <a:gd name="T8" fmla="*/ 2575 w 2613"/>
                  <a:gd name="T9" fmla="*/ 0 h 76"/>
                  <a:gd name="T10" fmla="*/ 2613 w 2613"/>
                  <a:gd name="T11" fmla="*/ 38 h 76"/>
                  <a:gd name="T12" fmla="*/ 2575 w 2613"/>
                  <a:gd name="T13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13" h="76">
                    <a:moveTo>
                      <a:pt x="2575" y="76"/>
                    </a:moveTo>
                    <a:cubicBezTo>
                      <a:pt x="38" y="76"/>
                      <a:pt x="38" y="76"/>
                      <a:pt x="38" y="76"/>
                    </a:cubicBezTo>
                    <a:cubicBezTo>
                      <a:pt x="17" y="76"/>
                      <a:pt x="0" y="59"/>
                      <a:pt x="0" y="38"/>
                    </a:cubicBezTo>
                    <a:cubicBezTo>
                      <a:pt x="0" y="17"/>
                      <a:pt x="17" y="0"/>
                      <a:pt x="38" y="0"/>
                    </a:cubicBezTo>
                    <a:cubicBezTo>
                      <a:pt x="2575" y="0"/>
                      <a:pt x="2575" y="0"/>
                      <a:pt x="2575" y="0"/>
                    </a:cubicBezTo>
                    <a:cubicBezTo>
                      <a:pt x="2596" y="0"/>
                      <a:pt x="2613" y="17"/>
                      <a:pt x="2613" y="38"/>
                    </a:cubicBezTo>
                    <a:cubicBezTo>
                      <a:pt x="2613" y="59"/>
                      <a:pt x="2596" y="76"/>
                      <a:pt x="2575" y="7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58" name="Freeform 77">
                <a:extLst>
                  <a:ext uri="{FF2B5EF4-FFF2-40B4-BE49-F238E27FC236}">
                    <a16:creationId xmlns:a16="http://schemas.microsoft.com/office/drawing/2014/main" id="{3328A463-87A2-0BFB-FEE0-C3FA81AC763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10800000" flipH="1" flipV="1">
                <a:off x="2682119" y="1972518"/>
                <a:ext cx="72255" cy="25453"/>
              </a:xfrm>
              <a:custGeom>
                <a:avLst/>
                <a:gdLst>
                  <a:gd name="T0" fmla="*/ 323 w 483"/>
                  <a:gd name="T1" fmla="*/ 298 h 298"/>
                  <a:gd name="T2" fmla="*/ 17 w 483"/>
                  <a:gd name="T3" fmla="*/ 194 h 298"/>
                  <a:gd name="T4" fmla="*/ 0 w 483"/>
                  <a:gd name="T5" fmla="*/ 162 h 298"/>
                  <a:gd name="T6" fmla="*/ 17 w 483"/>
                  <a:gd name="T7" fmla="*/ 130 h 298"/>
                  <a:gd name="T8" fmla="*/ 374 w 483"/>
                  <a:gd name="T9" fmla="*/ 31 h 298"/>
                  <a:gd name="T10" fmla="*/ 483 w 483"/>
                  <a:gd name="T11" fmla="*/ 162 h 298"/>
                  <a:gd name="T12" fmla="*/ 374 w 483"/>
                  <a:gd name="T13" fmla="*/ 293 h 298"/>
                  <a:gd name="T14" fmla="*/ 374 w 483"/>
                  <a:gd name="T15" fmla="*/ 293 h 298"/>
                  <a:gd name="T16" fmla="*/ 323 w 483"/>
                  <a:gd name="T17" fmla="*/ 298 h 298"/>
                  <a:gd name="T18" fmla="*/ 366 w 483"/>
                  <a:gd name="T19" fmla="*/ 255 h 298"/>
                  <a:gd name="T20" fmla="*/ 367 w 483"/>
                  <a:gd name="T21" fmla="*/ 255 h 298"/>
                  <a:gd name="T22" fmla="*/ 366 w 483"/>
                  <a:gd name="T23" fmla="*/ 255 h 298"/>
                  <a:gd name="T24" fmla="*/ 116 w 483"/>
                  <a:gd name="T25" fmla="*/ 162 h 298"/>
                  <a:gd name="T26" fmla="*/ 359 w 483"/>
                  <a:gd name="T27" fmla="*/ 218 h 298"/>
                  <a:gd name="T28" fmla="*/ 406 w 483"/>
                  <a:gd name="T29" fmla="*/ 162 h 298"/>
                  <a:gd name="T30" fmla="*/ 359 w 483"/>
                  <a:gd name="T31" fmla="*/ 105 h 298"/>
                  <a:gd name="T32" fmla="*/ 116 w 483"/>
                  <a:gd name="T33" fmla="*/ 162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83" h="298">
                    <a:moveTo>
                      <a:pt x="323" y="298"/>
                    </a:moveTo>
                    <a:cubicBezTo>
                      <a:pt x="180" y="298"/>
                      <a:pt x="25" y="199"/>
                      <a:pt x="17" y="194"/>
                    </a:cubicBezTo>
                    <a:cubicBezTo>
                      <a:pt x="6" y="187"/>
                      <a:pt x="0" y="175"/>
                      <a:pt x="0" y="162"/>
                    </a:cubicBezTo>
                    <a:cubicBezTo>
                      <a:pt x="0" y="149"/>
                      <a:pt x="6" y="137"/>
                      <a:pt x="17" y="130"/>
                    </a:cubicBezTo>
                    <a:cubicBezTo>
                      <a:pt x="25" y="124"/>
                      <a:pt x="220" y="0"/>
                      <a:pt x="374" y="31"/>
                    </a:cubicBezTo>
                    <a:cubicBezTo>
                      <a:pt x="439" y="44"/>
                      <a:pt x="483" y="96"/>
                      <a:pt x="483" y="162"/>
                    </a:cubicBezTo>
                    <a:cubicBezTo>
                      <a:pt x="483" y="227"/>
                      <a:pt x="439" y="280"/>
                      <a:pt x="374" y="293"/>
                    </a:cubicBezTo>
                    <a:cubicBezTo>
                      <a:pt x="374" y="293"/>
                      <a:pt x="374" y="293"/>
                      <a:pt x="374" y="293"/>
                    </a:cubicBezTo>
                    <a:cubicBezTo>
                      <a:pt x="357" y="296"/>
                      <a:pt x="340" y="298"/>
                      <a:pt x="323" y="298"/>
                    </a:cubicBezTo>
                    <a:close/>
                    <a:moveTo>
                      <a:pt x="366" y="255"/>
                    </a:moveTo>
                    <a:cubicBezTo>
                      <a:pt x="367" y="255"/>
                      <a:pt x="367" y="255"/>
                      <a:pt x="367" y="255"/>
                    </a:cubicBezTo>
                    <a:lnTo>
                      <a:pt x="366" y="255"/>
                    </a:lnTo>
                    <a:close/>
                    <a:moveTo>
                      <a:pt x="116" y="162"/>
                    </a:moveTo>
                    <a:cubicBezTo>
                      <a:pt x="178" y="193"/>
                      <a:pt x="280" y="234"/>
                      <a:pt x="359" y="218"/>
                    </a:cubicBezTo>
                    <a:cubicBezTo>
                      <a:pt x="394" y="211"/>
                      <a:pt x="406" y="184"/>
                      <a:pt x="406" y="162"/>
                    </a:cubicBezTo>
                    <a:cubicBezTo>
                      <a:pt x="406" y="139"/>
                      <a:pt x="394" y="112"/>
                      <a:pt x="359" y="105"/>
                    </a:cubicBezTo>
                    <a:cubicBezTo>
                      <a:pt x="284" y="91"/>
                      <a:pt x="184" y="128"/>
                      <a:pt x="116" y="16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59" name="Freeform 78">
                <a:extLst>
                  <a:ext uri="{FF2B5EF4-FFF2-40B4-BE49-F238E27FC236}">
                    <a16:creationId xmlns:a16="http://schemas.microsoft.com/office/drawing/2014/main" id="{E5777990-BE1B-B940-7F31-0F5774466AB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10800000" flipH="1" flipV="1">
                <a:off x="2755159" y="1982342"/>
                <a:ext cx="141368" cy="39743"/>
              </a:xfrm>
              <a:custGeom>
                <a:avLst/>
                <a:gdLst>
                  <a:gd name="T0" fmla="*/ 687 w 943"/>
                  <a:gd name="T1" fmla="*/ 472 h 472"/>
                  <a:gd name="T2" fmla="*/ 527 w 943"/>
                  <a:gd name="T3" fmla="*/ 416 h 472"/>
                  <a:gd name="T4" fmla="*/ 521 w 943"/>
                  <a:gd name="T5" fmla="*/ 411 h 472"/>
                  <a:gd name="T6" fmla="*/ 385 w 943"/>
                  <a:gd name="T7" fmla="*/ 246 h 472"/>
                  <a:gd name="T8" fmla="*/ 176 w 943"/>
                  <a:gd name="T9" fmla="*/ 89 h 472"/>
                  <a:gd name="T10" fmla="*/ 235 w 943"/>
                  <a:gd name="T11" fmla="*/ 148 h 472"/>
                  <a:gd name="T12" fmla="*/ 205 w 943"/>
                  <a:gd name="T13" fmla="*/ 258 h 472"/>
                  <a:gd name="T14" fmla="*/ 121 w 943"/>
                  <a:gd name="T15" fmla="*/ 288 h 472"/>
                  <a:gd name="T16" fmla="*/ 5 w 943"/>
                  <a:gd name="T17" fmla="*/ 151 h 472"/>
                  <a:gd name="T18" fmla="*/ 57 w 943"/>
                  <a:gd name="T19" fmla="*/ 48 h 472"/>
                  <a:gd name="T20" fmla="*/ 165 w 943"/>
                  <a:gd name="T21" fmla="*/ 12 h 472"/>
                  <a:gd name="T22" fmla="*/ 452 w 943"/>
                  <a:gd name="T23" fmla="*/ 209 h 472"/>
                  <a:gd name="T24" fmla="*/ 568 w 943"/>
                  <a:gd name="T25" fmla="*/ 351 h 472"/>
                  <a:gd name="T26" fmla="*/ 574 w 943"/>
                  <a:gd name="T27" fmla="*/ 356 h 472"/>
                  <a:gd name="T28" fmla="*/ 744 w 943"/>
                  <a:gd name="T29" fmla="*/ 387 h 472"/>
                  <a:gd name="T30" fmla="*/ 853 w 943"/>
                  <a:gd name="T31" fmla="*/ 274 h 472"/>
                  <a:gd name="T32" fmla="*/ 856 w 943"/>
                  <a:gd name="T33" fmla="*/ 260 h 472"/>
                  <a:gd name="T34" fmla="*/ 829 w 943"/>
                  <a:gd name="T35" fmla="*/ 150 h 472"/>
                  <a:gd name="T36" fmla="*/ 698 w 943"/>
                  <a:gd name="T37" fmla="*/ 92 h 472"/>
                  <a:gd name="T38" fmla="*/ 617 w 943"/>
                  <a:gd name="T39" fmla="*/ 176 h 472"/>
                  <a:gd name="T40" fmla="*/ 631 w 943"/>
                  <a:gd name="T41" fmla="*/ 235 h 472"/>
                  <a:gd name="T42" fmla="*/ 701 w 943"/>
                  <a:gd name="T43" fmla="*/ 268 h 472"/>
                  <a:gd name="T44" fmla="*/ 743 w 943"/>
                  <a:gd name="T45" fmla="*/ 225 h 472"/>
                  <a:gd name="T46" fmla="*/ 714 w 943"/>
                  <a:gd name="T47" fmla="*/ 182 h 472"/>
                  <a:gd name="T48" fmla="*/ 684 w 943"/>
                  <a:gd name="T49" fmla="*/ 137 h 472"/>
                  <a:gd name="T50" fmla="*/ 729 w 943"/>
                  <a:gd name="T51" fmla="*/ 107 h 472"/>
                  <a:gd name="T52" fmla="*/ 818 w 943"/>
                  <a:gd name="T53" fmla="*/ 239 h 472"/>
                  <a:gd name="T54" fmla="*/ 718 w 943"/>
                  <a:gd name="T55" fmla="*/ 342 h 472"/>
                  <a:gd name="T56" fmla="*/ 570 w 943"/>
                  <a:gd name="T57" fmla="*/ 281 h 472"/>
                  <a:gd name="T58" fmla="*/ 542 w 943"/>
                  <a:gd name="T59" fmla="*/ 162 h 472"/>
                  <a:gd name="T60" fmla="*/ 681 w 943"/>
                  <a:gd name="T61" fmla="*/ 17 h 472"/>
                  <a:gd name="T62" fmla="*/ 889 w 943"/>
                  <a:gd name="T63" fmla="*/ 104 h 472"/>
                  <a:gd name="T64" fmla="*/ 931 w 943"/>
                  <a:gd name="T65" fmla="*/ 275 h 472"/>
                  <a:gd name="T66" fmla="*/ 927 w 943"/>
                  <a:gd name="T67" fmla="*/ 294 h 472"/>
                  <a:gd name="T68" fmla="*/ 768 w 943"/>
                  <a:gd name="T69" fmla="*/ 459 h 472"/>
                  <a:gd name="T70" fmla="*/ 687 w 943"/>
                  <a:gd name="T71" fmla="*/ 472 h 472"/>
                  <a:gd name="T72" fmla="*/ 123 w 943"/>
                  <a:gd name="T73" fmla="*/ 96 h 472"/>
                  <a:gd name="T74" fmla="*/ 107 w 943"/>
                  <a:gd name="T75" fmla="*/ 106 h 472"/>
                  <a:gd name="T76" fmla="*/ 81 w 943"/>
                  <a:gd name="T77" fmla="*/ 157 h 472"/>
                  <a:gd name="T78" fmla="*/ 128 w 943"/>
                  <a:gd name="T79" fmla="*/ 212 h 472"/>
                  <a:gd name="T80" fmla="*/ 152 w 943"/>
                  <a:gd name="T81" fmla="*/ 203 h 472"/>
                  <a:gd name="T82" fmla="*/ 163 w 943"/>
                  <a:gd name="T83" fmla="*/ 173 h 472"/>
                  <a:gd name="T84" fmla="*/ 147 w 943"/>
                  <a:gd name="T85" fmla="*/ 161 h 472"/>
                  <a:gd name="T86" fmla="*/ 112 w 943"/>
                  <a:gd name="T87" fmla="*/ 120 h 472"/>
                  <a:gd name="T88" fmla="*/ 123 w 943"/>
                  <a:gd name="T89" fmla="*/ 96 h 4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943" h="472">
                    <a:moveTo>
                      <a:pt x="687" y="472"/>
                    </a:moveTo>
                    <a:cubicBezTo>
                      <a:pt x="629" y="472"/>
                      <a:pt x="573" y="453"/>
                      <a:pt x="527" y="416"/>
                    </a:cubicBezTo>
                    <a:cubicBezTo>
                      <a:pt x="521" y="411"/>
                      <a:pt x="521" y="411"/>
                      <a:pt x="521" y="411"/>
                    </a:cubicBezTo>
                    <a:cubicBezTo>
                      <a:pt x="475" y="376"/>
                      <a:pt x="424" y="314"/>
                      <a:pt x="385" y="246"/>
                    </a:cubicBezTo>
                    <a:cubicBezTo>
                      <a:pt x="310" y="112"/>
                      <a:pt x="208" y="92"/>
                      <a:pt x="176" y="89"/>
                    </a:cubicBezTo>
                    <a:cubicBezTo>
                      <a:pt x="203" y="98"/>
                      <a:pt x="225" y="120"/>
                      <a:pt x="235" y="148"/>
                    </a:cubicBezTo>
                    <a:cubicBezTo>
                      <a:pt x="249" y="186"/>
                      <a:pt x="237" y="227"/>
                      <a:pt x="205" y="258"/>
                    </a:cubicBezTo>
                    <a:cubicBezTo>
                      <a:pt x="183" y="280"/>
                      <a:pt x="151" y="291"/>
                      <a:pt x="121" y="288"/>
                    </a:cubicBezTo>
                    <a:cubicBezTo>
                      <a:pt x="52" y="282"/>
                      <a:pt x="0" y="221"/>
                      <a:pt x="5" y="151"/>
                    </a:cubicBezTo>
                    <a:cubicBezTo>
                      <a:pt x="8" y="111"/>
                      <a:pt x="27" y="74"/>
                      <a:pt x="57" y="48"/>
                    </a:cubicBezTo>
                    <a:cubicBezTo>
                      <a:pt x="87" y="23"/>
                      <a:pt x="126" y="10"/>
                      <a:pt x="165" y="12"/>
                    </a:cubicBezTo>
                    <a:cubicBezTo>
                      <a:pt x="187" y="12"/>
                      <a:pt x="345" y="19"/>
                      <a:pt x="452" y="209"/>
                    </a:cubicBezTo>
                    <a:cubicBezTo>
                      <a:pt x="485" y="267"/>
                      <a:pt x="530" y="322"/>
                      <a:pt x="568" y="351"/>
                    </a:cubicBezTo>
                    <a:cubicBezTo>
                      <a:pt x="574" y="356"/>
                      <a:pt x="574" y="356"/>
                      <a:pt x="574" y="356"/>
                    </a:cubicBezTo>
                    <a:cubicBezTo>
                      <a:pt x="622" y="395"/>
                      <a:pt x="686" y="406"/>
                      <a:pt x="744" y="387"/>
                    </a:cubicBezTo>
                    <a:cubicBezTo>
                      <a:pt x="799" y="369"/>
                      <a:pt x="838" y="328"/>
                      <a:pt x="853" y="274"/>
                    </a:cubicBezTo>
                    <a:cubicBezTo>
                      <a:pt x="854" y="269"/>
                      <a:pt x="855" y="265"/>
                      <a:pt x="856" y="260"/>
                    </a:cubicBezTo>
                    <a:cubicBezTo>
                      <a:pt x="864" y="222"/>
                      <a:pt x="854" y="183"/>
                      <a:pt x="829" y="150"/>
                    </a:cubicBezTo>
                    <a:cubicBezTo>
                      <a:pt x="792" y="102"/>
                      <a:pt x="745" y="81"/>
                      <a:pt x="698" y="92"/>
                    </a:cubicBezTo>
                    <a:cubicBezTo>
                      <a:pt x="657" y="101"/>
                      <a:pt x="625" y="134"/>
                      <a:pt x="617" y="176"/>
                    </a:cubicBezTo>
                    <a:cubicBezTo>
                      <a:pt x="613" y="196"/>
                      <a:pt x="618" y="217"/>
                      <a:pt x="631" y="235"/>
                    </a:cubicBezTo>
                    <a:cubicBezTo>
                      <a:pt x="651" y="262"/>
                      <a:pt x="677" y="274"/>
                      <a:pt x="701" y="268"/>
                    </a:cubicBezTo>
                    <a:cubicBezTo>
                      <a:pt x="723" y="263"/>
                      <a:pt x="739" y="246"/>
                      <a:pt x="743" y="225"/>
                    </a:cubicBezTo>
                    <a:cubicBezTo>
                      <a:pt x="747" y="205"/>
                      <a:pt x="734" y="186"/>
                      <a:pt x="714" y="182"/>
                    </a:cubicBezTo>
                    <a:cubicBezTo>
                      <a:pt x="694" y="178"/>
                      <a:pt x="680" y="158"/>
                      <a:pt x="684" y="137"/>
                    </a:cubicBezTo>
                    <a:cubicBezTo>
                      <a:pt x="688" y="116"/>
                      <a:pt x="708" y="103"/>
                      <a:pt x="729" y="107"/>
                    </a:cubicBezTo>
                    <a:cubicBezTo>
                      <a:pt x="790" y="119"/>
                      <a:pt x="830" y="178"/>
                      <a:pt x="818" y="239"/>
                    </a:cubicBezTo>
                    <a:cubicBezTo>
                      <a:pt x="808" y="290"/>
                      <a:pt x="769" y="331"/>
                      <a:pt x="718" y="342"/>
                    </a:cubicBezTo>
                    <a:cubicBezTo>
                      <a:pt x="664" y="355"/>
                      <a:pt x="608" y="332"/>
                      <a:pt x="570" y="281"/>
                    </a:cubicBezTo>
                    <a:cubicBezTo>
                      <a:pt x="544" y="246"/>
                      <a:pt x="534" y="203"/>
                      <a:pt x="542" y="162"/>
                    </a:cubicBezTo>
                    <a:cubicBezTo>
                      <a:pt x="556" y="90"/>
                      <a:pt x="610" y="34"/>
                      <a:pt x="681" y="17"/>
                    </a:cubicBezTo>
                    <a:cubicBezTo>
                      <a:pt x="757" y="0"/>
                      <a:pt x="835" y="32"/>
                      <a:pt x="889" y="104"/>
                    </a:cubicBezTo>
                    <a:cubicBezTo>
                      <a:pt x="927" y="154"/>
                      <a:pt x="943" y="216"/>
                      <a:pt x="931" y="275"/>
                    </a:cubicBezTo>
                    <a:cubicBezTo>
                      <a:pt x="930" y="282"/>
                      <a:pt x="928" y="288"/>
                      <a:pt x="927" y="294"/>
                    </a:cubicBezTo>
                    <a:cubicBezTo>
                      <a:pt x="905" y="373"/>
                      <a:pt x="847" y="433"/>
                      <a:pt x="768" y="459"/>
                    </a:cubicBezTo>
                    <a:cubicBezTo>
                      <a:pt x="741" y="468"/>
                      <a:pt x="714" y="472"/>
                      <a:pt x="687" y="472"/>
                    </a:cubicBezTo>
                    <a:close/>
                    <a:moveTo>
                      <a:pt x="123" y="96"/>
                    </a:moveTo>
                    <a:cubicBezTo>
                      <a:pt x="117" y="99"/>
                      <a:pt x="112" y="102"/>
                      <a:pt x="107" y="106"/>
                    </a:cubicBezTo>
                    <a:cubicBezTo>
                      <a:pt x="92" y="119"/>
                      <a:pt x="83" y="137"/>
                      <a:pt x="81" y="157"/>
                    </a:cubicBezTo>
                    <a:cubicBezTo>
                      <a:pt x="79" y="185"/>
                      <a:pt x="100" y="210"/>
                      <a:pt x="128" y="212"/>
                    </a:cubicBezTo>
                    <a:cubicBezTo>
                      <a:pt x="136" y="213"/>
                      <a:pt x="145" y="210"/>
                      <a:pt x="152" y="203"/>
                    </a:cubicBezTo>
                    <a:cubicBezTo>
                      <a:pt x="163" y="193"/>
                      <a:pt x="167" y="182"/>
                      <a:pt x="163" y="173"/>
                    </a:cubicBezTo>
                    <a:cubicBezTo>
                      <a:pt x="161" y="166"/>
                      <a:pt x="154" y="161"/>
                      <a:pt x="147" y="161"/>
                    </a:cubicBezTo>
                    <a:cubicBezTo>
                      <a:pt x="126" y="159"/>
                      <a:pt x="110" y="141"/>
                      <a:pt x="112" y="120"/>
                    </a:cubicBezTo>
                    <a:cubicBezTo>
                      <a:pt x="112" y="110"/>
                      <a:pt x="116" y="102"/>
                      <a:pt x="123" y="9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60" name="Freeform 79">
                <a:extLst>
                  <a:ext uri="{FF2B5EF4-FFF2-40B4-BE49-F238E27FC236}">
                    <a16:creationId xmlns:a16="http://schemas.microsoft.com/office/drawing/2014/main" id="{BD1623FB-92A1-C874-35D8-B50A9387663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10800000" flipH="1" flipV="1">
                <a:off x="2755159" y="1949297"/>
                <a:ext cx="141368" cy="41529"/>
              </a:xfrm>
              <a:custGeom>
                <a:avLst/>
                <a:gdLst>
                  <a:gd name="T0" fmla="*/ 154 w 943"/>
                  <a:gd name="T1" fmla="*/ 475 h 487"/>
                  <a:gd name="T2" fmla="*/ 57 w 943"/>
                  <a:gd name="T3" fmla="*/ 439 h 487"/>
                  <a:gd name="T4" fmla="*/ 5 w 943"/>
                  <a:gd name="T5" fmla="*/ 336 h 487"/>
                  <a:gd name="T6" fmla="*/ 121 w 943"/>
                  <a:gd name="T7" fmla="*/ 199 h 487"/>
                  <a:gd name="T8" fmla="*/ 205 w 943"/>
                  <a:gd name="T9" fmla="*/ 229 h 487"/>
                  <a:gd name="T10" fmla="*/ 235 w 943"/>
                  <a:gd name="T11" fmla="*/ 339 h 487"/>
                  <a:gd name="T12" fmla="*/ 175 w 943"/>
                  <a:gd name="T13" fmla="*/ 398 h 487"/>
                  <a:gd name="T14" fmla="*/ 385 w 943"/>
                  <a:gd name="T15" fmla="*/ 241 h 487"/>
                  <a:gd name="T16" fmla="*/ 522 w 943"/>
                  <a:gd name="T17" fmla="*/ 75 h 487"/>
                  <a:gd name="T18" fmla="*/ 527 w 943"/>
                  <a:gd name="T19" fmla="*/ 71 h 487"/>
                  <a:gd name="T20" fmla="*/ 768 w 943"/>
                  <a:gd name="T21" fmla="*/ 28 h 487"/>
                  <a:gd name="T22" fmla="*/ 927 w 943"/>
                  <a:gd name="T23" fmla="*/ 193 h 487"/>
                  <a:gd name="T24" fmla="*/ 931 w 943"/>
                  <a:gd name="T25" fmla="*/ 211 h 487"/>
                  <a:gd name="T26" fmla="*/ 889 w 943"/>
                  <a:gd name="T27" fmla="*/ 383 h 487"/>
                  <a:gd name="T28" fmla="*/ 681 w 943"/>
                  <a:gd name="T29" fmla="*/ 470 h 487"/>
                  <a:gd name="T30" fmla="*/ 542 w 943"/>
                  <a:gd name="T31" fmla="*/ 325 h 487"/>
                  <a:gd name="T32" fmla="*/ 570 w 943"/>
                  <a:gd name="T33" fmla="*/ 206 h 487"/>
                  <a:gd name="T34" fmla="*/ 718 w 943"/>
                  <a:gd name="T35" fmla="*/ 144 h 487"/>
                  <a:gd name="T36" fmla="*/ 818 w 943"/>
                  <a:gd name="T37" fmla="*/ 248 h 487"/>
                  <a:gd name="T38" fmla="*/ 729 w 943"/>
                  <a:gd name="T39" fmla="*/ 380 h 487"/>
                  <a:gd name="T40" fmla="*/ 684 w 943"/>
                  <a:gd name="T41" fmla="*/ 350 h 487"/>
                  <a:gd name="T42" fmla="*/ 714 w 943"/>
                  <a:gd name="T43" fmla="*/ 305 h 487"/>
                  <a:gd name="T44" fmla="*/ 743 w 943"/>
                  <a:gd name="T45" fmla="*/ 262 h 487"/>
                  <a:gd name="T46" fmla="*/ 701 w 943"/>
                  <a:gd name="T47" fmla="*/ 219 h 487"/>
                  <a:gd name="T48" fmla="*/ 631 w 943"/>
                  <a:gd name="T49" fmla="*/ 252 h 487"/>
                  <a:gd name="T50" fmla="*/ 617 w 943"/>
                  <a:gd name="T51" fmla="*/ 311 h 487"/>
                  <a:gd name="T52" fmla="*/ 698 w 943"/>
                  <a:gd name="T53" fmla="*/ 395 h 487"/>
                  <a:gd name="T54" fmla="*/ 829 w 943"/>
                  <a:gd name="T55" fmla="*/ 337 h 487"/>
                  <a:gd name="T56" fmla="*/ 856 w 943"/>
                  <a:gd name="T57" fmla="*/ 226 h 487"/>
                  <a:gd name="T58" fmla="*/ 853 w 943"/>
                  <a:gd name="T59" fmla="*/ 213 h 487"/>
                  <a:gd name="T60" fmla="*/ 744 w 943"/>
                  <a:gd name="T61" fmla="*/ 100 h 487"/>
                  <a:gd name="T62" fmla="*/ 575 w 943"/>
                  <a:gd name="T63" fmla="*/ 131 h 487"/>
                  <a:gd name="T64" fmla="*/ 569 w 943"/>
                  <a:gd name="T65" fmla="*/ 135 h 487"/>
                  <a:gd name="T66" fmla="*/ 451 w 943"/>
                  <a:gd name="T67" fmla="*/ 278 h 487"/>
                  <a:gd name="T68" fmla="*/ 165 w 943"/>
                  <a:gd name="T69" fmla="*/ 474 h 487"/>
                  <a:gd name="T70" fmla="*/ 154 w 943"/>
                  <a:gd name="T71" fmla="*/ 475 h 487"/>
                  <a:gd name="T72" fmla="*/ 130 w 943"/>
                  <a:gd name="T73" fmla="*/ 274 h 487"/>
                  <a:gd name="T74" fmla="*/ 128 w 943"/>
                  <a:gd name="T75" fmla="*/ 275 h 487"/>
                  <a:gd name="T76" fmla="*/ 81 w 943"/>
                  <a:gd name="T77" fmla="*/ 330 h 487"/>
                  <a:gd name="T78" fmla="*/ 107 w 943"/>
                  <a:gd name="T79" fmla="*/ 381 h 487"/>
                  <a:gd name="T80" fmla="*/ 123 w 943"/>
                  <a:gd name="T81" fmla="*/ 391 h 487"/>
                  <a:gd name="T82" fmla="*/ 112 w 943"/>
                  <a:gd name="T83" fmla="*/ 367 h 487"/>
                  <a:gd name="T84" fmla="*/ 147 w 943"/>
                  <a:gd name="T85" fmla="*/ 326 h 487"/>
                  <a:gd name="T86" fmla="*/ 163 w 943"/>
                  <a:gd name="T87" fmla="*/ 314 h 487"/>
                  <a:gd name="T88" fmla="*/ 152 w 943"/>
                  <a:gd name="T89" fmla="*/ 284 h 487"/>
                  <a:gd name="T90" fmla="*/ 130 w 943"/>
                  <a:gd name="T91" fmla="*/ 274 h 4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43" h="487">
                    <a:moveTo>
                      <a:pt x="154" y="475"/>
                    </a:moveTo>
                    <a:cubicBezTo>
                      <a:pt x="119" y="475"/>
                      <a:pt x="85" y="462"/>
                      <a:pt x="57" y="439"/>
                    </a:cubicBezTo>
                    <a:cubicBezTo>
                      <a:pt x="27" y="413"/>
                      <a:pt x="8" y="376"/>
                      <a:pt x="5" y="336"/>
                    </a:cubicBezTo>
                    <a:cubicBezTo>
                      <a:pt x="0" y="266"/>
                      <a:pt x="52" y="205"/>
                      <a:pt x="121" y="199"/>
                    </a:cubicBezTo>
                    <a:cubicBezTo>
                      <a:pt x="151" y="196"/>
                      <a:pt x="183" y="207"/>
                      <a:pt x="205" y="229"/>
                    </a:cubicBezTo>
                    <a:cubicBezTo>
                      <a:pt x="237" y="260"/>
                      <a:pt x="249" y="301"/>
                      <a:pt x="235" y="339"/>
                    </a:cubicBezTo>
                    <a:cubicBezTo>
                      <a:pt x="225" y="367"/>
                      <a:pt x="203" y="389"/>
                      <a:pt x="175" y="398"/>
                    </a:cubicBezTo>
                    <a:cubicBezTo>
                      <a:pt x="208" y="395"/>
                      <a:pt x="310" y="375"/>
                      <a:pt x="385" y="241"/>
                    </a:cubicBezTo>
                    <a:cubicBezTo>
                      <a:pt x="424" y="173"/>
                      <a:pt x="475" y="111"/>
                      <a:pt x="522" y="75"/>
                    </a:cubicBezTo>
                    <a:cubicBezTo>
                      <a:pt x="527" y="71"/>
                      <a:pt x="527" y="71"/>
                      <a:pt x="527" y="71"/>
                    </a:cubicBezTo>
                    <a:cubicBezTo>
                      <a:pt x="594" y="17"/>
                      <a:pt x="684" y="0"/>
                      <a:pt x="768" y="28"/>
                    </a:cubicBezTo>
                    <a:cubicBezTo>
                      <a:pt x="847" y="54"/>
                      <a:pt x="905" y="114"/>
                      <a:pt x="927" y="193"/>
                    </a:cubicBezTo>
                    <a:cubicBezTo>
                      <a:pt x="928" y="199"/>
                      <a:pt x="930" y="205"/>
                      <a:pt x="931" y="211"/>
                    </a:cubicBezTo>
                    <a:cubicBezTo>
                      <a:pt x="943" y="271"/>
                      <a:pt x="927" y="333"/>
                      <a:pt x="889" y="383"/>
                    </a:cubicBezTo>
                    <a:cubicBezTo>
                      <a:pt x="835" y="455"/>
                      <a:pt x="757" y="487"/>
                      <a:pt x="681" y="470"/>
                    </a:cubicBezTo>
                    <a:cubicBezTo>
                      <a:pt x="610" y="453"/>
                      <a:pt x="556" y="396"/>
                      <a:pt x="542" y="325"/>
                    </a:cubicBezTo>
                    <a:cubicBezTo>
                      <a:pt x="534" y="284"/>
                      <a:pt x="544" y="241"/>
                      <a:pt x="570" y="206"/>
                    </a:cubicBezTo>
                    <a:cubicBezTo>
                      <a:pt x="608" y="155"/>
                      <a:pt x="664" y="132"/>
                      <a:pt x="718" y="144"/>
                    </a:cubicBezTo>
                    <a:cubicBezTo>
                      <a:pt x="769" y="156"/>
                      <a:pt x="808" y="197"/>
                      <a:pt x="818" y="248"/>
                    </a:cubicBezTo>
                    <a:cubicBezTo>
                      <a:pt x="830" y="309"/>
                      <a:pt x="790" y="368"/>
                      <a:pt x="729" y="380"/>
                    </a:cubicBezTo>
                    <a:cubicBezTo>
                      <a:pt x="708" y="384"/>
                      <a:pt x="688" y="371"/>
                      <a:pt x="684" y="350"/>
                    </a:cubicBezTo>
                    <a:cubicBezTo>
                      <a:pt x="680" y="329"/>
                      <a:pt x="694" y="309"/>
                      <a:pt x="714" y="305"/>
                    </a:cubicBezTo>
                    <a:cubicBezTo>
                      <a:pt x="734" y="301"/>
                      <a:pt x="747" y="282"/>
                      <a:pt x="743" y="262"/>
                    </a:cubicBezTo>
                    <a:cubicBezTo>
                      <a:pt x="739" y="241"/>
                      <a:pt x="723" y="224"/>
                      <a:pt x="701" y="219"/>
                    </a:cubicBezTo>
                    <a:cubicBezTo>
                      <a:pt x="677" y="213"/>
                      <a:pt x="651" y="225"/>
                      <a:pt x="631" y="252"/>
                    </a:cubicBezTo>
                    <a:cubicBezTo>
                      <a:pt x="618" y="269"/>
                      <a:pt x="613" y="291"/>
                      <a:pt x="617" y="311"/>
                    </a:cubicBezTo>
                    <a:cubicBezTo>
                      <a:pt x="625" y="352"/>
                      <a:pt x="657" y="386"/>
                      <a:pt x="698" y="395"/>
                    </a:cubicBezTo>
                    <a:cubicBezTo>
                      <a:pt x="745" y="406"/>
                      <a:pt x="792" y="385"/>
                      <a:pt x="829" y="337"/>
                    </a:cubicBezTo>
                    <a:cubicBezTo>
                      <a:pt x="854" y="304"/>
                      <a:pt x="864" y="265"/>
                      <a:pt x="856" y="226"/>
                    </a:cubicBezTo>
                    <a:cubicBezTo>
                      <a:pt x="855" y="222"/>
                      <a:pt x="854" y="218"/>
                      <a:pt x="853" y="213"/>
                    </a:cubicBezTo>
                    <a:cubicBezTo>
                      <a:pt x="838" y="159"/>
                      <a:pt x="799" y="118"/>
                      <a:pt x="744" y="100"/>
                    </a:cubicBezTo>
                    <a:cubicBezTo>
                      <a:pt x="685" y="81"/>
                      <a:pt x="622" y="92"/>
                      <a:pt x="575" y="131"/>
                    </a:cubicBezTo>
                    <a:cubicBezTo>
                      <a:pt x="569" y="135"/>
                      <a:pt x="569" y="135"/>
                      <a:pt x="569" y="135"/>
                    </a:cubicBezTo>
                    <a:cubicBezTo>
                      <a:pt x="530" y="165"/>
                      <a:pt x="485" y="220"/>
                      <a:pt x="451" y="278"/>
                    </a:cubicBezTo>
                    <a:cubicBezTo>
                      <a:pt x="345" y="468"/>
                      <a:pt x="187" y="475"/>
                      <a:pt x="165" y="474"/>
                    </a:cubicBezTo>
                    <a:cubicBezTo>
                      <a:pt x="161" y="475"/>
                      <a:pt x="158" y="475"/>
                      <a:pt x="154" y="475"/>
                    </a:cubicBezTo>
                    <a:close/>
                    <a:moveTo>
                      <a:pt x="130" y="274"/>
                    </a:moveTo>
                    <a:cubicBezTo>
                      <a:pt x="129" y="274"/>
                      <a:pt x="129" y="274"/>
                      <a:pt x="128" y="275"/>
                    </a:cubicBezTo>
                    <a:cubicBezTo>
                      <a:pt x="100" y="277"/>
                      <a:pt x="79" y="302"/>
                      <a:pt x="81" y="330"/>
                    </a:cubicBezTo>
                    <a:cubicBezTo>
                      <a:pt x="83" y="350"/>
                      <a:pt x="92" y="368"/>
                      <a:pt x="107" y="381"/>
                    </a:cubicBezTo>
                    <a:cubicBezTo>
                      <a:pt x="112" y="385"/>
                      <a:pt x="117" y="388"/>
                      <a:pt x="123" y="391"/>
                    </a:cubicBezTo>
                    <a:cubicBezTo>
                      <a:pt x="116" y="385"/>
                      <a:pt x="112" y="377"/>
                      <a:pt x="112" y="367"/>
                    </a:cubicBezTo>
                    <a:cubicBezTo>
                      <a:pt x="110" y="346"/>
                      <a:pt x="126" y="328"/>
                      <a:pt x="147" y="326"/>
                    </a:cubicBezTo>
                    <a:cubicBezTo>
                      <a:pt x="154" y="326"/>
                      <a:pt x="161" y="321"/>
                      <a:pt x="163" y="314"/>
                    </a:cubicBezTo>
                    <a:cubicBezTo>
                      <a:pt x="167" y="304"/>
                      <a:pt x="163" y="294"/>
                      <a:pt x="152" y="284"/>
                    </a:cubicBezTo>
                    <a:cubicBezTo>
                      <a:pt x="146" y="278"/>
                      <a:pt x="138" y="274"/>
                      <a:pt x="130" y="27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</p:grp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ADE468D0-7950-5658-1BA4-00A0C53369D9}"/>
                </a:ext>
              </a:extLst>
            </p:cNvPr>
            <p:cNvSpPr txBox="1"/>
            <p:nvPr/>
          </p:nvSpPr>
          <p:spPr>
            <a:xfrm>
              <a:off x="2890941" y="1972415"/>
              <a:ext cx="123463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srgbClr val="896453"/>
                  </a:solidFill>
                  <a:latin typeface="+mn-ea"/>
                </a:rPr>
                <a:t>请输入标题</a:t>
              </a:r>
            </a:p>
          </p:txBody>
        </p:sp>
      </p:grp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BC1E3156-C1C2-56A4-9B32-0D0F63144755}"/>
              </a:ext>
            </a:extLst>
          </p:cNvPr>
          <p:cNvGrpSpPr/>
          <p:nvPr/>
        </p:nvGrpSpPr>
        <p:grpSpPr>
          <a:xfrm>
            <a:off x="9121984" y="1932328"/>
            <a:ext cx="1657149" cy="455930"/>
            <a:chOff x="2682119" y="1932328"/>
            <a:chExt cx="1657149" cy="455930"/>
          </a:xfrm>
        </p:grpSpPr>
        <p:sp>
          <p:nvSpPr>
            <p:cNvPr id="83" name="Freeform 63">
              <a:extLst>
                <a:ext uri="{FF2B5EF4-FFF2-40B4-BE49-F238E27FC236}">
                  <a16:creationId xmlns:a16="http://schemas.microsoft.com/office/drawing/2014/main" id="{535C8B32-BE84-64B6-C333-071615E91B92}"/>
                </a:ext>
              </a:extLst>
            </p:cNvPr>
            <p:cNvSpPr>
              <a:spLocks noEditPoints="1"/>
            </p:cNvSpPr>
            <p:nvPr/>
          </p:nvSpPr>
          <p:spPr bwMode="auto">
            <a:xfrm rot="10800000" flipH="1" flipV="1">
              <a:off x="4124859" y="2297161"/>
              <a:ext cx="140583" cy="41083"/>
            </a:xfrm>
            <a:custGeom>
              <a:avLst/>
              <a:gdLst>
                <a:gd name="T0" fmla="*/ 788 w 943"/>
                <a:gd name="T1" fmla="*/ 475 h 487"/>
                <a:gd name="T2" fmla="*/ 778 w 943"/>
                <a:gd name="T3" fmla="*/ 474 h 487"/>
                <a:gd name="T4" fmla="*/ 491 w 943"/>
                <a:gd name="T5" fmla="*/ 278 h 487"/>
                <a:gd name="T6" fmla="*/ 375 w 943"/>
                <a:gd name="T7" fmla="*/ 136 h 487"/>
                <a:gd name="T8" fmla="*/ 368 w 943"/>
                <a:gd name="T9" fmla="*/ 130 h 487"/>
                <a:gd name="T10" fmla="*/ 199 w 943"/>
                <a:gd name="T11" fmla="*/ 100 h 487"/>
                <a:gd name="T12" fmla="*/ 90 w 943"/>
                <a:gd name="T13" fmla="*/ 213 h 487"/>
                <a:gd name="T14" fmla="*/ 87 w 943"/>
                <a:gd name="T15" fmla="*/ 226 h 487"/>
                <a:gd name="T16" fmla="*/ 114 w 943"/>
                <a:gd name="T17" fmla="*/ 337 h 487"/>
                <a:gd name="T18" fmla="*/ 245 w 943"/>
                <a:gd name="T19" fmla="*/ 395 h 487"/>
                <a:gd name="T20" fmla="*/ 326 w 943"/>
                <a:gd name="T21" fmla="*/ 311 h 487"/>
                <a:gd name="T22" fmla="*/ 311 w 943"/>
                <a:gd name="T23" fmla="*/ 252 h 487"/>
                <a:gd name="T24" fmla="*/ 241 w 943"/>
                <a:gd name="T25" fmla="*/ 219 h 487"/>
                <a:gd name="T26" fmla="*/ 200 w 943"/>
                <a:gd name="T27" fmla="*/ 262 h 487"/>
                <a:gd name="T28" fmla="*/ 228 w 943"/>
                <a:gd name="T29" fmla="*/ 305 h 487"/>
                <a:gd name="T30" fmla="*/ 259 w 943"/>
                <a:gd name="T31" fmla="*/ 350 h 487"/>
                <a:gd name="T32" fmla="*/ 214 w 943"/>
                <a:gd name="T33" fmla="*/ 380 h 487"/>
                <a:gd name="T34" fmla="*/ 125 w 943"/>
                <a:gd name="T35" fmla="*/ 248 h 487"/>
                <a:gd name="T36" fmla="*/ 224 w 943"/>
                <a:gd name="T37" fmla="*/ 144 h 487"/>
                <a:gd name="T38" fmla="*/ 373 w 943"/>
                <a:gd name="T39" fmla="*/ 206 h 487"/>
                <a:gd name="T40" fmla="*/ 401 w 943"/>
                <a:gd name="T41" fmla="*/ 325 h 487"/>
                <a:gd name="T42" fmla="*/ 262 w 943"/>
                <a:gd name="T43" fmla="*/ 469 h 487"/>
                <a:gd name="T44" fmla="*/ 54 w 943"/>
                <a:gd name="T45" fmla="*/ 383 h 487"/>
                <a:gd name="T46" fmla="*/ 12 w 943"/>
                <a:gd name="T47" fmla="*/ 211 h 487"/>
                <a:gd name="T48" fmla="*/ 16 w 943"/>
                <a:gd name="T49" fmla="*/ 193 h 487"/>
                <a:gd name="T50" fmla="*/ 175 w 943"/>
                <a:gd name="T51" fmla="*/ 27 h 487"/>
                <a:gd name="T52" fmla="*/ 416 w 943"/>
                <a:gd name="T53" fmla="*/ 71 h 487"/>
                <a:gd name="T54" fmla="*/ 422 w 943"/>
                <a:gd name="T55" fmla="*/ 75 h 487"/>
                <a:gd name="T56" fmla="*/ 558 w 943"/>
                <a:gd name="T57" fmla="*/ 240 h 487"/>
                <a:gd name="T58" fmla="*/ 767 w 943"/>
                <a:gd name="T59" fmla="*/ 397 h 487"/>
                <a:gd name="T60" fmla="*/ 708 w 943"/>
                <a:gd name="T61" fmla="*/ 339 h 487"/>
                <a:gd name="T62" fmla="*/ 738 w 943"/>
                <a:gd name="T63" fmla="*/ 229 h 487"/>
                <a:gd name="T64" fmla="*/ 822 w 943"/>
                <a:gd name="T65" fmla="*/ 198 h 487"/>
                <a:gd name="T66" fmla="*/ 938 w 943"/>
                <a:gd name="T67" fmla="*/ 336 h 487"/>
                <a:gd name="T68" fmla="*/ 886 w 943"/>
                <a:gd name="T69" fmla="*/ 438 h 487"/>
                <a:gd name="T70" fmla="*/ 788 w 943"/>
                <a:gd name="T71" fmla="*/ 475 h 487"/>
                <a:gd name="T72" fmla="*/ 813 w 943"/>
                <a:gd name="T73" fmla="*/ 274 h 487"/>
                <a:gd name="T74" fmla="*/ 791 w 943"/>
                <a:gd name="T75" fmla="*/ 284 h 487"/>
                <a:gd name="T76" fmla="*/ 780 w 943"/>
                <a:gd name="T77" fmla="*/ 313 h 487"/>
                <a:gd name="T78" fmla="*/ 796 w 943"/>
                <a:gd name="T79" fmla="*/ 326 h 487"/>
                <a:gd name="T80" fmla="*/ 831 w 943"/>
                <a:gd name="T81" fmla="*/ 367 h 487"/>
                <a:gd name="T82" fmla="*/ 820 w 943"/>
                <a:gd name="T83" fmla="*/ 391 h 487"/>
                <a:gd name="T84" fmla="*/ 836 w 943"/>
                <a:gd name="T85" fmla="*/ 381 h 487"/>
                <a:gd name="T86" fmla="*/ 862 w 943"/>
                <a:gd name="T87" fmla="*/ 330 h 487"/>
                <a:gd name="T88" fmla="*/ 815 w 943"/>
                <a:gd name="T89" fmla="*/ 274 h 487"/>
                <a:gd name="T90" fmla="*/ 813 w 943"/>
                <a:gd name="T91" fmla="*/ 274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43" h="487">
                  <a:moveTo>
                    <a:pt x="788" y="475"/>
                  </a:moveTo>
                  <a:cubicBezTo>
                    <a:pt x="785" y="475"/>
                    <a:pt x="782" y="474"/>
                    <a:pt x="778" y="474"/>
                  </a:cubicBezTo>
                  <a:cubicBezTo>
                    <a:pt x="756" y="474"/>
                    <a:pt x="598" y="468"/>
                    <a:pt x="491" y="278"/>
                  </a:cubicBezTo>
                  <a:cubicBezTo>
                    <a:pt x="458" y="219"/>
                    <a:pt x="413" y="165"/>
                    <a:pt x="375" y="136"/>
                  </a:cubicBezTo>
                  <a:cubicBezTo>
                    <a:pt x="368" y="130"/>
                    <a:pt x="368" y="130"/>
                    <a:pt x="368" y="130"/>
                  </a:cubicBezTo>
                  <a:cubicBezTo>
                    <a:pt x="321" y="92"/>
                    <a:pt x="257" y="81"/>
                    <a:pt x="199" y="100"/>
                  </a:cubicBezTo>
                  <a:cubicBezTo>
                    <a:pt x="144" y="118"/>
                    <a:pt x="104" y="159"/>
                    <a:pt x="90" y="213"/>
                  </a:cubicBezTo>
                  <a:cubicBezTo>
                    <a:pt x="89" y="217"/>
                    <a:pt x="88" y="222"/>
                    <a:pt x="87" y="226"/>
                  </a:cubicBezTo>
                  <a:cubicBezTo>
                    <a:pt x="79" y="264"/>
                    <a:pt x="89" y="304"/>
                    <a:pt x="114" y="337"/>
                  </a:cubicBezTo>
                  <a:cubicBezTo>
                    <a:pt x="151" y="385"/>
                    <a:pt x="198" y="406"/>
                    <a:pt x="245" y="395"/>
                  </a:cubicBezTo>
                  <a:cubicBezTo>
                    <a:pt x="286" y="385"/>
                    <a:pt x="318" y="352"/>
                    <a:pt x="326" y="311"/>
                  </a:cubicBezTo>
                  <a:cubicBezTo>
                    <a:pt x="330" y="291"/>
                    <a:pt x="324" y="269"/>
                    <a:pt x="311" y="252"/>
                  </a:cubicBezTo>
                  <a:cubicBezTo>
                    <a:pt x="291" y="225"/>
                    <a:pt x="266" y="213"/>
                    <a:pt x="241" y="219"/>
                  </a:cubicBezTo>
                  <a:cubicBezTo>
                    <a:pt x="220" y="224"/>
                    <a:pt x="204" y="241"/>
                    <a:pt x="200" y="262"/>
                  </a:cubicBezTo>
                  <a:cubicBezTo>
                    <a:pt x="196" y="282"/>
                    <a:pt x="209" y="301"/>
                    <a:pt x="228" y="305"/>
                  </a:cubicBezTo>
                  <a:cubicBezTo>
                    <a:pt x="249" y="309"/>
                    <a:pt x="263" y="329"/>
                    <a:pt x="259" y="350"/>
                  </a:cubicBezTo>
                  <a:cubicBezTo>
                    <a:pt x="254" y="370"/>
                    <a:pt x="234" y="384"/>
                    <a:pt x="214" y="380"/>
                  </a:cubicBezTo>
                  <a:cubicBezTo>
                    <a:pt x="153" y="368"/>
                    <a:pt x="113" y="309"/>
                    <a:pt x="125" y="248"/>
                  </a:cubicBezTo>
                  <a:cubicBezTo>
                    <a:pt x="135" y="196"/>
                    <a:pt x="174" y="156"/>
                    <a:pt x="224" y="144"/>
                  </a:cubicBezTo>
                  <a:cubicBezTo>
                    <a:pt x="279" y="132"/>
                    <a:pt x="334" y="155"/>
                    <a:pt x="373" y="206"/>
                  </a:cubicBezTo>
                  <a:cubicBezTo>
                    <a:pt x="398" y="241"/>
                    <a:pt x="409" y="284"/>
                    <a:pt x="401" y="325"/>
                  </a:cubicBezTo>
                  <a:cubicBezTo>
                    <a:pt x="387" y="396"/>
                    <a:pt x="332" y="453"/>
                    <a:pt x="262" y="469"/>
                  </a:cubicBezTo>
                  <a:cubicBezTo>
                    <a:pt x="186" y="487"/>
                    <a:pt x="108" y="455"/>
                    <a:pt x="54" y="383"/>
                  </a:cubicBezTo>
                  <a:cubicBezTo>
                    <a:pt x="15" y="333"/>
                    <a:pt x="0" y="270"/>
                    <a:pt x="12" y="211"/>
                  </a:cubicBezTo>
                  <a:cubicBezTo>
                    <a:pt x="13" y="205"/>
                    <a:pt x="15" y="199"/>
                    <a:pt x="16" y="193"/>
                  </a:cubicBezTo>
                  <a:cubicBezTo>
                    <a:pt x="37" y="114"/>
                    <a:pt x="95" y="53"/>
                    <a:pt x="175" y="27"/>
                  </a:cubicBezTo>
                  <a:cubicBezTo>
                    <a:pt x="258" y="0"/>
                    <a:pt x="348" y="16"/>
                    <a:pt x="416" y="71"/>
                  </a:cubicBezTo>
                  <a:cubicBezTo>
                    <a:pt x="422" y="75"/>
                    <a:pt x="422" y="75"/>
                    <a:pt x="422" y="75"/>
                  </a:cubicBezTo>
                  <a:cubicBezTo>
                    <a:pt x="468" y="110"/>
                    <a:pt x="519" y="172"/>
                    <a:pt x="558" y="240"/>
                  </a:cubicBezTo>
                  <a:cubicBezTo>
                    <a:pt x="633" y="375"/>
                    <a:pt x="734" y="395"/>
                    <a:pt x="767" y="397"/>
                  </a:cubicBezTo>
                  <a:cubicBezTo>
                    <a:pt x="740" y="388"/>
                    <a:pt x="718" y="367"/>
                    <a:pt x="708" y="339"/>
                  </a:cubicBezTo>
                  <a:cubicBezTo>
                    <a:pt x="694" y="301"/>
                    <a:pt x="705" y="260"/>
                    <a:pt x="738" y="229"/>
                  </a:cubicBezTo>
                  <a:cubicBezTo>
                    <a:pt x="760" y="207"/>
                    <a:pt x="792" y="196"/>
                    <a:pt x="822" y="198"/>
                  </a:cubicBezTo>
                  <a:cubicBezTo>
                    <a:pt x="891" y="204"/>
                    <a:pt x="943" y="266"/>
                    <a:pt x="938" y="336"/>
                  </a:cubicBezTo>
                  <a:cubicBezTo>
                    <a:pt x="934" y="376"/>
                    <a:pt x="916" y="412"/>
                    <a:pt x="886" y="438"/>
                  </a:cubicBezTo>
                  <a:cubicBezTo>
                    <a:pt x="858" y="462"/>
                    <a:pt x="824" y="475"/>
                    <a:pt x="788" y="475"/>
                  </a:cubicBezTo>
                  <a:close/>
                  <a:moveTo>
                    <a:pt x="813" y="274"/>
                  </a:moveTo>
                  <a:cubicBezTo>
                    <a:pt x="805" y="274"/>
                    <a:pt x="797" y="278"/>
                    <a:pt x="791" y="284"/>
                  </a:cubicBezTo>
                  <a:cubicBezTo>
                    <a:pt x="780" y="294"/>
                    <a:pt x="776" y="304"/>
                    <a:pt x="780" y="313"/>
                  </a:cubicBezTo>
                  <a:cubicBezTo>
                    <a:pt x="782" y="321"/>
                    <a:pt x="789" y="326"/>
                    <a:pt x="796" y="326"/>
                  </a:cubicBezTo>
                  <a:cubicBezTo>
                    <a:pt x="817" y="328"/>
                    <a:pt x="833" y="346"/>
                    <a:pt x="831" y="367"/>
                  </a:cubicBezTo>
                  <a:cubicBezTo>
                    <a:pt x="830" y="376"/>
                    <a:pt x="826" y="385"/>
                    <a:pt x="820" y="391"/>
                  </a:cubicBezTo>
                  <a:cubicBezTo>
                    <a:pt x="826" y="388"/>
                    <a:pt x="831" y="385"/>
                    <a:pt x="836" y="381"/>
                  </a:cubicBezTo>
                  <a:cubicBezTo>
                    <a:pt x="851" y="368"/>
                    <a:pt x="860" y="350"/>
                    <a:pt x="862" y="330"/>
                  </a:cubicBezTo>
                  <a:cubicBezTo>
                    <a:pt x="864" y="302"/>
                    <a:pt x="843" y="277"/>
                    <a:pt x="815" y="274"/>
                  </a:cubicBezTo>
                  <a:cubicBezTo>
                    <a:pt x="814" y="274"/>
                    <a:pt x="814" y="274"/>
                    <a:pt x="813" y="27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84" name="Freeform 67">
              <a:extLst>
                <a:ext uri="{FF2B5EF4-FFF2-40B4-BE49-F238E27FC236}">
                  <a16:creationId xmlns:a16="http://schemas.microsoft.com/office/drawing/2014/main" id="{35E84E6F-79BE-B9CE-C8FA-25B71A937DFE}"/>
                </a:ext>
              </a:extLst>
            </p:cNvPr>
            <p:cNvSpPr>
              <a:spLocks noEditPoints="1"/>
            </p:cNvSpPr>
            <p:nvPr/>
          </p:nvSpPr>
          <p:spPr bwMode="auto">
            <a:xfrm rot="10800000" flipH="1" flipV="1">
              <a:off x="2755159" y="2297608"/>
              <a:ext cx="141368" cy="41529"/>
            </a:xfrm>
            <a:custGeom>
              <a:avLst/>
              <a:gdLst>
                <a:gd name="T0" fmla="*/ 154 w 943"/>
                <a:gd name="T1" fmla="*/ 475 h 487"/>
                <a:gd name="T2" fmla="*/ 57 w 943"/>
                <a:gd name="T3" fmla="*/ 439 h 487"/>
                <a:gd name="T4" fmla="*/ 5 w 943"/>
                <a:gd name="T5" fmla="*/ 336 h 487"/>
                <a:gd name="T6" fmla="*/ 121 w 943"/>
                <a:gd name="T7" fmla="*/ 199 h 487"/>
                <a:gd name="T8" fmla="*/ 205 w 943"/>
                <a:gd name="T9" fmla="*/ 229 h 487"/>
                <a:gd name="T10" fmla="*/ 235 w 943"/>
                <a:gd name="T11" fmla="*/ 339 h 487"/>
                <a:gd name="T12" fmla="*/ 175 w 943"/>
                <a:gd name="T13" fmla="*/ 398 h 487"/>
                <a:gd name="T14" fmla="*/ 385 w 943"/>
                <a:gd name="T15" fmla="*/ 241 h 487"/>
                <a:gd name="T16" fmla="*/ 522 w 943"/>
                <a:gd name="T17" fmla="*/ 75 h 487"/>
                <a:gd name="T18" fmla="*/ 527 w 943"/>
                <a:gd name="T19" fmla="*/ 71 h 487"/>
                <a:gd name="T20" fmla="*/ 768 w 943"/>
                <a:gd name="T21" fmla="*/ 28 h 487"/>
                <a:gd name="T22" fmla="*/ 927 w 943"/>
                <a:gd name="T23" fmla="*/ 193 h 487"/>
                <a:gd name="T24" fmla="*/ 931 w 943"/>
                <a:gd name="T25" fmla="*/ 211 h 487"/>
                <a:gd name="T26" fmla="*/ 889 w 943"/>
                <a:gd name="T27" fmla="*/ 383 h 487"/>
                <a:gd name="T28" fmla="*/ 681 w 943"/>
                <a:gd name="T29" fmla="*/ 470 h 487"/>
                <a:gd name="T30" fmla="*/ 542 w 943"/>
                <a:gd name="T31" fmla="*/ 325 h 487"/>
                <a:gd name="T32" fmla="*/ 570 w 943"/>
                <a:gd name="T33" fmla="*/ 206 h 487"/>
                <a:gd name="T34" fmla="*/ 718 w 943"/>
                <a:gd name="T35" fmla="*/ 145 h 487"/>
                <a:gd name="T36" fmla="*/ 818 w 943"/>
                <a:gd name="T37" fmla="*/ 248 h 487"/>
                <a:gd name="T38" fmla="*/ 729 w 943"/>
                <a:gd name="T39" fmla="*/ 380 h 487"/>
                <a:gd name="T40" fmla="*/ 684 w 943"/>
                <a:gd name="T41" fmla="*/ 350 h 487"/>
                <a:gd name="T42" fmla="*/ 714 w 943"/>
                <a:gd name="T43" fmla="*/ 305 h 487"/>
                <a:gd name="T44" fmla="*/ 743 w 943"/>
                <a:gd name="T45" fmla="*/ 262 h 487"/>
                <a:gd name="T46" fmla="*/ 701 w 943"/>
                <a:gd name="T47" fmla="*/ 219 h 487"/>
                <a:gd name="T48" fmla="*/ 631 w 943"/>
                <a:gd name="T49" fmla="*/ 252 h 487"/>
                <a:gd name="T50" fmla="*/ 617 w 943"/>
                <a:gd name="T51" fmla="*/ 311 h 487"/>
                <a:gd name="T52" fmla="*/ 698 w 943"/>
                <a:gd name="T53" fmla="*/ 395 h 487"/>
                <a:gd name="T54" fmla="*/ 829 w 943"/>
                <a:gd name="T55" fmla="*/ 337 h 487"/>
                <a:gd name="T56" fmla="*/ 856 w 943"/>
                <a:gd name="T57" fmla="*/ 226 h 487"/>
                <a:gd name="T58" fmla="*/ 853 w 943"/>
                <a:gd name="T59" fmla="*/ 213 h 487"/>
                <a:gd name="T60" fmla="*/ 744 w 943"/>
                <a:gd name="T61" fmla="*/ 100 h 487"/>
                <a:gd name="T62" fmla="*/ 575 w 943"/>
                <a:gd name="T63" fmla="*/ 131 h 487"/>
                <a:gd name="T64" fmla="*/ 569 w 943"/>
                <a:gd name="T65" fmla="*/ 135 h 487"/>
                <a:gd name="T66" fmla="*/ 451 w 943"/>
                <a:gd name="T67" fmla="*/ 278 h 487"/>
                <a:gd name="T68" fmla="*/ 165 w 943"/>
                <a:gd name="T69" fmla="*/ 475 h 487"/>
                <a:gd name="T70" fmla="*/ 154 w 943"/>
                <a:gd name="T71" fmla="*/ 475 h 487"/>
                <a:gd name="T72" fmla="*/ 130 w 943"/>
                <a:gd name="T73" fmla="*/ 275 h 487"/>
                <a:gd name="T74" fmla="*/ 128 w 943"/>
                <a:gd name="T75" fmla="*/ 275 h 487"/>
                <a:gd name="T76" fmla="*/ 81 w 943"/>
                <a:gd name="T77" fmla="*/ 330 h 487"/>
                <a:gd name="T78" fmla="*/ 107 w 943"/>
                <a:gd name="T79" fmla="*/ 381 h 487"/>
                <a:gd name="T80" fmla="*/ 123 w 943"/>
                <a:gd name="T81" fmla="*/ 391 h 487"/>
                <a:gd name="T82" fmla="*/ 112 w 943"/>
                <a:gd name="T83" fmla="*/ 367 h 487"/>
                <a:gd name="T84" fmla="*/ 147 w 943"/>
                <a:gd name="T85" fmla="*/ 326 h 487"/>
                <a:gd name="T86" fmla="*/ 163 w 943"/>
                <a:gd name="T87" fmla="*/ 314 h 487"/>
                <a:gd name="T88" fmla="*/ 152 w 943"/>
                <a:gd name="T89" fmla="*/ 284 h 487"/>
                <a:gd name="T90" fmla="*/ 130 w 943"/>
                <a:gd name="T91" fmla="*/ 275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43" h="487">
                  <a:moveTo>
                    <a:pt x="154" y="475"/>
                  </a:moveTo>
                  <a:cubicBezTo>
                    <a:pt x="119" y="475"/>
                    <a:pt x="85" y="462"/>
                    <a:pt x="57" y="439"/>
                  </a:cubicBezTo>
                  <a:cubicBezTo>
                    <a:pt x="27" y="413"/>
                    <a:pt x="8" y="376"/>
                    <a:pt x="5" y="336"/>
                  </a:cubicBezTo>
                  <a:cubicBezTo>
                    <a:pt x="0" y="267"/>
                    <a:pt x="52" y="205"/>
                    <a:pt x="121" y="199"/>
                  </a:cubicBezTo>
                  <a:cubicBezTo>
                    <a:pt x="152" y="196"/>
                    <a:pt x="183" y="207"/>
                    <a:pt x="205" y="229"/>
                  </a:cubicBezTo>
                  <a:cubicBezTo>
                    <a:pt x="237" y="260"/>
                    <a:pt x="249" y="302"/>
                    <a:pt x="235" y="339"/>
                  </a:cubicBezTo>
                  <a:cubicBezTo>
                    <a:pt x="225" y="367"/>
                    <a:pt x="203" y="389"/>
                    <a:pt x="175" y="398"/>
                  </a:cubicBezTo>
                  <a:cubicBezTo>
                    <a:pt x="208" y="395"/>
                    <a:pt x="310" y="375"/>
                    <a:pt x="385" y="241"/>
                  </a:cubicBezTo>
                  <a:cubicBezTo>
                    <a:pt x="424" y="173"/>
                    <a:pt x="475" y="111"/>
                    <a:pt x="522" y="75"/>
                  </a:cubicBezTo>
                  <a:cubicBezTo>
                    <a:pt x="527" y="71"/>
                    <a:pt x="527" y="71"/>
                    <a:pt x="527" y="71"/>
                  </a:cubicBezTo>
                  <a:cubicBezTo>
                    <a:pt x="594" y="17"/>
                    <a:pt x="684" y="0"/>
                    <a:pt x="768" y="28"/>
                  </a:cubicBezTo>
                  <a:cubicBezTo>
                    <a:pt x="847" y="54"/>
                    <a:pt x="905" y="114"/>
                    <a:pt x="927" y="193"/>
                  </a:cubicBezTo>
                  <a:cubicBezTo>
                    <a:pt x="928" y="199"/>
                    <a:pt x="930" y="205"/>
                    <a:pt x="931" y="211"/>
                  </a:cubicBezTo>
                  <a:cubicBezTo>
                    <a:pt x="943" y="271"/>
                    <a:pt x="927" y="333"/>
                    <a:pt x="889" y="383"/>
                  </a:cubicBezTo>
                  <a:cubicBezTo>
                    <a:pt x="835" y="455"/>
                    <a:pt x="757" y="487"/>
                    <a:pt x="681" y="470"/>
                  </a:cubicBezTo>
                  <a:cubicBezTo>
                    <a:pt x="610" y="453"/>
                    <a:pt x="556" y="397"/>
                    <a:pt x="542" y="325"/>
                  </a:cubicBezTo>
                  <a:cubicBezTo>
                    <a:pt x="534" y="284"/>
                    <a:pt x="544" y="241"/>
                    <a:pt x="570" y="206"/>
                  </a:cubicBezTo>
                  <a:cubicBezTo>
                    <a:pt x="608" y="155"/>
                    <a:pt x="664" y="132"/>
                    <a:pt x="718" y="145"/>
                  </a:cubicBezTo>
                  <a:cubicBezTo>
                    <a:pt x="769" y="156"/>
                    <a:pt x="808" y="197"/>
                    <a:pt x="818" y="248"/>
                  </a:cubicBezTo>
                  <a:cubicBezTo>
                    <a:pt x="830" y="309"/>
                    <a:pt x="790" y="368"/>
                    <a:pt x="729" y="380"/>
                  </a:cubicBezTo>
                  <a:cubicBezTo>
                    <a:pt x="708" y="384"/>
                    <a:pt x="688" y="371"/>
                    <a:pt x="684" y="350"/>
                  </a:cubicBezTo>
                  <a:cubicBezTo>
                    <a:pt x="680" y="329"/>
                    <a:pt x="694" y="309"/>
                    <a:pt x="714" y="305"/>
                  </a:cubicBezTo>
                  <a:cubicBezTo>
                    <a:pt x="734" y="301"/>
                    <a:pt x="747" y="282"/>
                    <a:pt x="743" y="262"/>
                  </a:cubicBezTo>
                  <a:cubicBezTo>
                    <a:pt x="739" y="241"/>
                    <a:pt x="723" y="224"/>
                    <a:pt x="701" y="219"/>
                  </a:cubicBezTo>
                  <a:cubicBezTo>
                    <a:pt x="677" y="213"/>
                    <a:pt x="651" y="225"/>
                    <a:pt x="631" y="252"/>
                  </a:cubicBezTo>
                  <a:cubicBezTo>
                    <a:pt x="618" y="270"/>
                    <a:pt x="613" y="291"/>
                    <a:pt x="617" y="311"/>
                  </a:cubicBezTo>
                  <a:cubicBezTo>
                    <a:pt x="625" y="353"/>
                    <a:pt x="657" y="386"/>
                    <a:pt x="698" y="395"/>
                  </a:cubicBezTo>
                  <a:cubicBezTo>
                    <a:pt x="745" y="406"/>
                    <a:pt x="792" y="385"/>
                    <a:pt x="829" y="337"/>
                  </a:cubicBezTo>
                  <a:cubicBezTo>
                    <a:pt x="854" y="304"/>
                    <a:pt x="864" y="265"/>
                    <a:pt x="856" y="226"/>
                  </a:cubicBezTo>
                  <a:cubicBezTo>
                    <a:pt x="855" y="222"/>
                    <a:pt x="854" y="218"/>
                    <a:pt x="853" y="213"/>
                  </a:cubicBezTo>
                  <a:cubicBezTo>
                    <a:pt x="838" y="159"/>
                    <a:pt x="799" y="118"/>
                    <a:pt x="744" y="100"/>
                  </a:cubicBezTo>
                  <a:cubicBezTo>
                    <a:pt x="685" y="81"/>
                    <a:pt x="622" y="93"/>
                    <a:pt x="575" y="131"/>
                  </a:cubicBezTo>
                  <a:cubicBezTo>
                    <a:pt x="569" y="135"/>
                    <a:pt x="569" y="135"/>
                    <a:pt x="569" y="135"/>
                  </a:cubicBezTo>
                  <a:cubicBezTo>
                    <a:pt x="530" y="165"/>
                    <a:pt x="485" y="220"/>
                    <a:pt x="451" y="278"/>
                  </a:cubicBezTo>
                  <a:cubicBezTo>
                    <a:pt x="345" y="468"/>
                    <a:pt x="187" y="474"/>
                    <a:pt x="165" y="475"/>
                  </a:cubicBezTo>
                  <a:cubicBezTo>
                    <a:pt x="161" y="475"/>
                    <a:pt x="158" y="475"/>
                    <a:pt x="154" y="475"/>
                  </a:cubicBezTo>
                  <a:close/>
                  <a:moveTo>
                    <a:pt x="130" y="275"/>
                  </a:moveTo>
                  <a:cubicBezTo>
                    <a:pt x="129" y="275"/>
                    <a:pt x="129" y="275"/>
                    <a:pt x="128" y="275"/>
                  </a:cubicBezTo>
                  <a:cubicBezTo>
                    <a:pt x="100" y="277"/>
                    <a:pt x="79" y="302"/>
                    <a:pt x="81" y="330"/>
                  </a:cubicBezTo>
                  <a:cubicBezTo>
                    <a:pt x="83" y="350"/>
                    <a:pt x="92" y="368"/>
                    <a:pt x="107" y="381"/>
                  </a:cubicBezTo>
                  <a:cubicBezTo>
                    <a:pt x="112" y="385"/>
                    <a:pt x="117" y="388"/>
                    <a:pt x="123" y="391"/>
                  </a:cubicBezTo>
                  <a:cubicBezTo>
                    <a:pt x="116" y="385"/>
                    <a:pt x="112" y="377"/>
                    <a:pt x="112" y="367"/>
                  </a:cubicBezTo>
                  <a:cubicBezTo>
                    <a:pt x="110" y="346"/>
                    <a:pt x="126" y="328"/>
                    <a:pt x="147" y="326"/>
                  </a:cubicBezTo>
                  <a:cubicBezTo>
                    <a:pt x="154" y="326"/>
                    <a:pt x="161" y="321"/>
                    <a:pt x="163" y="314"/>
                  </a:cubicBezTo>
                  <a:cubicBezTo>
                    <a:pt x="167" y="305"/>
                    <a:pt x="163" y="294"/>
                    <a:pt x="152" y="284"/>
                  </a:cubicBezTo>
                  <a:cubicBezTo>
                    <a:pt x="146" y="278"/>
                    <a:pt x="138" y="275"/>
                    <a:pt x="130" y="27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grpSp>
          <p:nvGrpSpPr>
            <p:cNvPr id="85" name="组合 84">
              <a:extLst>
                <a:ext uri="{FF2B5EF4-FFF2-40B4-BE49-F238E27FC236}">
                  <a16:creationId xmlns:a16="http://schemas.microsoft.com/office/drawing/2014/main" id="{8ADD65C7-DDB8-5011-39FB-306273AAC1AD}"/>
                </a:ext>
              </a:extLst>
            </p:cNvPr>
            <p:cNvGrpSpPr/>
            <p:nvPr/>
          </p:nvGrpSpPr>
          <p:grpSpPr>
            <a:xfrm>
              <a:off x="2682119" y="2305645"/>
              <a:ext cx="1657149" cy="82613"/>
              <a:chOff x="2682119" y="2305645"/>
              <a:chExt cx="1657149" cy="82613"/>
            </a:xfrm>
          </p:grpSpPr>
          <p:sp>
            <p:nvSpPr>
              <p:cNvPr id="216" name="Freeform 58">
                <a:extLst>
                  <a:ext uri="{FF2B5EF4-FFF2-40B4-BE49-F238E27FC236}">
                    <a16:creationId xmlns:a16="http://schemas.microsoft.com/office/drawing/2014/main" id="{06E2FD2E-472D-7C0A-47D1-EA65A8DE9947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 flipH="1" flipV="1">
                <a:off x="3246021" y="2305645"/>
                <a:ext cx="271741" cy="74128"/>
              </a:xfrm>
              <a:custGeom>
                <a:avLst/>
                <a:gdLst>
                  <a:gd name="T0" fmla="*/ 475 w 1820"/>
                  <a:gd name="T1" fmla="*/ 873 h 873"/>
                  <a:gd name="T2" fmla="*/ 325 w 1820"/>
                  <a:gd name="T3" fmla="*/ 849 h 873"/>
                  <a:gd name="T4" fmla="*/ 30 w 1820"/>
                  <a:gd name="T5" fmla="*/ 542 h 873"/>
                  <a:gd name="T6" fmla="*/ 22 w 1820"/>
                  <a:gd name="T7" fmla="*/ 507 h 873"/>
                  <a:gd name="T8" fmla="*/ 99 w 1820"/>
                  <a:gd name="T9" fmla="*/ 192 h 873"/>
                  <a:gd name="T10" fmla="*/ 479 w 1820"/>
                  <a:gd name="T11" fmla="*/ 33 h 873"/>
                  <a:gd name="T12" fmla="*/ 729 w 1820"/>
                  <a:gd name="T13" fmla="*/ 293 h 873"/>
                  <a:gd name="T14" fmla="*/ 679 w 1820"/>
                  <a:gd name="T15" fmla="*/ 502 h 873"/>
                  <a:gd name="T16" fmla="*/ 421 w 1820"/>
                  <a:gd name="T17" fmla="*/ 612 h 873"/>
                  <a:gd name="T18" fmla="*/ 249 w 1820"/>
                  <a:gd name="T19" fmla="*/ 434 h 873"/>
                  <a:gd name="T20" fmla="*/ 398 w 1820"/>
                  <a:gd name="T21" fmla="*/ 213 h 873"/>
                  <a:gd name="T22" fmla="*/ 443 w 1820"/>
                  <a:gd name="T23" fmla="*/ 243 h 873"/>
                  <a:gd name="T24" fmla="*/ 413 w 1820"/>
                  <a:gd name="T25" fmla="*/ 288 h 873"/>
                  <a:gd name="T26" fmla="*/ 324 w 1820"/>
                  <a:gd name="T27" fmla="*/ 420 h 873"/>
                  <a:gd name="T28" fmla="*/ 438 w 1820"/>
                  <a:gd name="T29" fmla="*/ 538 h 873"/>
                  <a:gd name="T30" fmla="*/ 618 w 1820"/>
                  <a:gd name="T31" fmla="*/ 456 h 873"/>
                  <a:gd name="T32" fmla="*/ 654 w 1820"/>
                  <a:gd name="T33" fmla="*/ 307 h 873"/>
                  <a:gd name="T34" fmla="*/ 462 w 1820"/>
                  <a:gd name="T35" fmla="*/ 107 h 873"/>
                  <a:gd name="T36" fmla="*/ 159 w 1820"/>
                  <a:gd name="T37" fmla="*/ 238 h 873"/>
                  <a:gd name="T38" fmla="*/ 97 w 1820"/>
                  <a:gd name="T39" fmla="*/ 493 h 873"/>
                  <a:gd name="T40" fmla="*/ 104 w 1820"/>
                  <a:gd name="T41" fmla="*/ 522 h 873"/>
                  <a:gd name="T42" fmla="*/ 349 w 1820"/>
                  <a:gd name="T43" fmla="*/ 776 h 873"/>
                  <a:gd name="T44" fmla="*/ 726 w 1820"/>
                  <a:gd name="T45" fmla="*/ 708 h 873"/>
                  <a:gd name="T46" fmla="*/ 737 w 1820"/>
                  <a:gd name="T47" fmla="*/ 699 h 873"/>
                  <a:gd name="T48" fmla="*/ 984 w 1820"/>
                  <a:gd name="T49" fmla="*/ 399 h 873"/>
                  <a:gd name="T50" fmla="*/ 1529 w 1820"/>
                  <a:gd name="T51" fmla="*/ 24 h 873"/>
                  <a:gd name="T52" fmla="*/ 1719 w 1820"/>
                  <a:gd name="T53" fmla="*/ 87 h 873"/>
                  <a:gd name="T54" fmla="*/ 1810 w 1820"/>
                  <a:gd name="T55" fmla="*/ 267 h 873"/>
                  <a:gd name="T56" fmla="*/ 1612 w 1820"/>
                  <a:gd name="T57" fmla="*/ 502 h 873"/>
                  <a:gd name="T58" fmla="*/ 1473 w 1820"/>
                  <a:gd name="T59" fmla="*/ 452 h 873"/>
                  <a:gd name="T60" fmla="*/ 1422 w 1820"/>
                  <a:gd name="T61" fmla="*/ 270 h 873"/>
                  <a:gd name="T62" fmla="*/ 1555 w 1820"/>
                  <a:gd name="T63" fmla="*/ 169 h 873"/>
                  <a:gd name="T64" fmla="*/ 1596 w 1820"/>
                  <a:gd name="T65" fmla="*/ 204 h 873"/>
                  <a:gd name="T66" fmla="*/ 1561 w 1820"/>
                  <a:gd name="T67" fmla="*/ 245 h 873"/>
                  <a:gd name="T68" fmla="*/ 1494 w 1820"/>
                  <a:gd name="T69" fmla="*/ 296 h 873"/>
                  <a:gd name="T70" fmla="*/ 1526 w 1820"/>
                  <a:gd name="T71" fmla="*/ 397 h 873"/>
                  <a:gd name="T72" fmla="*/ 1605 w 1820"/>
                  <a:gd name="T73" fmla="*/ 426 h 873"/>
                  <a:gd name="T74" fmla="*/ 1734 w 1820"/>
                  <a:gd name="T75" fmla="*/ 273 h 873"/>
                  <a:gd name="T76" fmla="*/ 1669 w 1820"/>
                  <a:gd name="T77" fmla="*/ 144 h 873"/>
                  <a:gd name="T78" fmla="*/ 1533 w 1820"/>
                  <a:gd name="T79" fmla="*/ 100 h 873"/>
                  <a:gd name="T80" fmla="*/ 1528 w 1820"/>
                  <a:gd name="T81" fmla="*/ 100 h 873"/>
                  <a:gd name="T82" fmla="*/ 1050 w 1820"/>
                  <a:gd name="T83" fmla="*/ 437 h 873"/>
                  <a:gd name="T84" fmla="*/ 784 w 1820"/>
                  <a:gd name="T85" fmla="*/ 759 h 873"/>
                  <a:gd name="T86" fmla="*/ 774 w 1820"/>
                  <a:gd name="T87" fmla="*/ 767 h 873"/>
                  <a:gd name="T88" fmla="*/ 475 w 1820"/>
                  <a:gd name="T89" fmla="*/ 873 h 8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820" h="873">
                    <a:moveTo>
                      <a:pt x="475" y="873"/>
                    </a:moveTo>
                    <a:cubicBezTo>
                      <a:pt x="425" y="873"/>
                      <a:pt x="374" y="865"/>
                      <a:pt x="325" y="849"/>
                    </a:cubicBezTo>
                    <a:cubicBezTo>
                      <a:pt x="177" y="800"/>
                      <a:pt x="70" y="688"/>
                      <a:pt x="30" y="542"/>
                    </a:cubicBezTo>
                    <a:cubicBezTo>
                      <a:pt x="27" y="530"/>
                      <a:pt x="24" y="519"/>
                      <a:pt x="22" y="507"/>
                    </a:cubicBezTo>
                    <a:cubicBezTo>
                      <a:pt x="0" y="397"/>
                      <a:pt x="28" y="285"/>
                      <a:pt x="99" y="192"/>
                    </a:cubicBezTo>
                    <a:cubicBezTo>
                      <a:pt x="199" y="60"/>
                      <a:pt x="341" y="0"/>
                      <a:pt x="479" y="33"/>
                    </a:cubicBezTo>
                    <a:cubicBezTo>
                      <a:pt x="606" y="62"/>
                      <a:pt x="704" y="164"/>
                      <a:pt x="729" y="293"/>
                    </a:cubicBezTo>
                    <a:cubicBezTo>
                      <a:pt x="743" y="365"/>
                      <a:pt x="725" y="441"/>
                      <a:pt x="679" y="502"/>
                    </a:cubicBezTo>
                    <a:cubicBezTo>
                      <a:pt x="612" y="593"/>
                      <a:pt x="515" y="634"/>
                      <a:pt x="421" y="612"/>
                    </a:cubicBezTo>
                    <a:cubicBezTo>
                      <a:pt x="334" y="592"/>
                      <a:pt x="266" y="522"/>
                      <a:pt x="249" y="434"/>
                    </a:cubicBezTo>
                    <a:cubicBezTo>
                      <a:pt x="230" y="332"/>
                      <a:pt x="296" y="233"/>
                      <a:pt x="398" y="213"/>
                    </a:cubicBezTo>
                    <a:cubicBezTo>
                      <a:pt x="419" y="209"/>
                      <a:pt x="439" y="223"/>
                      <a:pt x="443" y="243"/>
                    </a:cubicBezTo>
                    <a:cubicBezTo>
                      <a:pt x="447" y="264"/>
                      <a:pt x="433" y="284"/>
                      <a:pt x="413" y="288"/>
                    </a:cubicBezTo>
                    <a:cubicBezTo>
                      <a:pt x="352" y="300"/>
                      <a:pt x="313" y="359"/>
                      <a:pt x="324" y="420"/>
                    </a:cubicBezTo>
                    <a:cubicBezTo>
                      <a:pt x="336" y="478"/>
                      <a:pt x="380" y="525"/>
                      <a:pt x="438" y="538"/>
                    </a:cubicBezTo>
                    <a:cubicBezTo>
                      <a:pt x="503" y="552"/>
                      <a:pt x="569" y="523"/>
                      <a:pt x="618" y="456"/>
                    </a:cubicBezTo>
                    <a:cubicBezTo>
                      <a:pt x="651" y="413"/>
                      <a:pt x="664" y="358"/>
                      <a:pt x="654" y="307"/>
                    </a:cubicBezTo>
                    <a:cubicBezTo>
                      <a:pt x="635" y="208"/>
                      <a:pt x="560" y="130"/>
                      <a:pt x="462" y="107"/>
                    </a:cubicBezTo>
                    <a:cubicBezTo>
                      <a:pt x="352" y="81"/>
                      <a:pt x="242" y="129"/>
                      <a:pt x="159" y="238"/>
                    </a:cubicBezTo>
                    <a:cubicBezTo>
                      <a:pt x="102" y="314"/>
                      <a:pt x="80" y="404"/>
                      <a:pt x="97" y="493"/>
                    </a:cubicBezTo>
                    <a:cubicBezTo>
                      <a:pt x="99" y="502"/>
                      <a:pt x="101" y="512"/>
                      <a:pt x="104" y="522"/>
                    </a:cubicBezTo>
                    <a:cubicBezTo>
                      <a:pt x="136" y="643"/>
                      <a:pt x="226" y="736"/>
                      <a:pt x="349" y="776"/>
                    </a:cubicBezTo>
                    <a:cubicBezTo>
                      <a:pt x="479" y="819"/>
                      <a:pt x="620" y="793"/>
                      <a:pt x="726" y="708"/>
                    </a:cubicBezTo>
                    <a:cubicBezTo>
                      <a:pt x="737" y="699"/>
                      <a:pt x="737" y="699"/>
                      <a:pt x="737" y="699"/>
                    </a:cubicBezTo>
                    <a:cubicBezTo>
                      <a:pt x="820" y="636"/>
                      <a:pt x="914" y="522"/>
                      <a:pt x="984" y="399"/>
                    </a:cubicBezTo>
                    <a:cubicBezTo>
                      <a:pt x="1192" y="28"/>
                      <a:pt x="1497" y="24"/>
                      <a:pt x="1529" y="24"/>
                    </a:cubicBezTo>
                    <a:cubicBezTo>
                      <a:pt x="1599" y="19"/>
                      <a:pt x="1666" y="41"/>
                      <a:pt x="1719" y="87"/>
                    </a:cubicBezTo>
                    <a:cubicBezTo>
                      <a:pt x="1772" y="132"/>
                      <a:pt x="1805" y="196"/>
                      <a:pt x="1810" y="267"/>
                    </a:cubicBezTo>
                    <a:cubicBezTo>
                      <a:pt x="1820" y="386"/>
                      <a:pt x="1731" y="492"/>
                      <a:pt x="1612" y="502"/>
                    </a:cubicBezTo>
                    <a:cubicBezTo>
                      <a:pt x="1562" y="507"/>
                      <a:pt x="1510" y="488"/>
                      <a:pt x="1473" y="452"/>
                    </a:cubicBezTo>
                    <a:cubicBezTo>
                      <a:pt x="1419" y="400"/>
                      <a:pt x="1400" y="332"/>
                      <a:pt x="1422" y="270"/>
                    </a:cubicBezTo>
                    <a:cubicBezTo>
                      <a:pt x="1443" y="214"/>
                      <a:pt x="1495" y="174"/>
                      <a:pt x="1555" y="169"/>
                    </a:cubicBezTo>
                    <a:cubicBezTo>
                      <a:pt x="1575" y="167"/>
                      <a:pt x="1594" y="183"/>
                      <a:pt x="1596" y="204"/>
                    </a:cubicBezTo>
                    <a:cubicBezTo>
                      <a:pt x="1597" y="225"/>
                      <a:pt x="1582" y="243"/>
                      <a:pt x="1561" y="245"/>
                    </a:cubicBezTo>
                    <a:cubicBezTo>
                      <a:pt x="1531" y="247"/>
                      <a:pt x="1504" y="267"/>
                      <a:pt x="1494" y="296"/>
                    </a:cubicBezTo>
                    <a:cubicBezTo>
                      <a:pt x="1482" y="329"/>
                      <a:pt x="1494" y="366"/>
                      <a:pt x="1526" y="397"/>
                    </a:cubicBezTo>
                    <a:cubicBezTo>
                      <a:pt x="1548" y="418"/>
                      <a:pt x="1578" y="429"/>
                      <a:pt x="1605" y="426"/>
                    </a:cubicBezTo>
                    <a:cubicBezTo>
                      <a:pt x="1682" y="420"/>
                      <a:pt x="1740" y="351"/>
                      <a:pt x="1734" y="273"/>
                    </a:cubicBezTo>
                    <a:cubicBezTo>
                      <a:pt x="1730" y="223"/>
                      <a:pt x="1707" y="177"/>
                      <a:pt x="1669" y="144"/>
                    </a:cubicBezTo>
                    <a:cubicBezTo>
                      <a:pt x="1631" y="112"/>
                      <a:pt x="1583" y="96"/>
                      <a:pt x="1533" y="100"/>
                    </a:cubicBezTo>
                    <a:cubicBezTo>
                      <a:pt x="1531" y="100"/>
                      <a:pt x="1530" y="100"/>
                      <a:pt x="1528" y="100"/>
                    </a:cubicBezTo>
                    <a:cubicBezTo>
                      <a:pt x="1516" y="100"/>
                      <a:pt x="1242" y="94"/>
                      <a:pt x="1050" y="437"/>
                    </a:cubicBezTo>
                    <a:cubicBezTo>
                      <a:pt x="974" y="570"/>
                      <a:pt x="875" y="690"/>
                      <a:pt x="784" y="759"/>
                    </a:cubicBezTo>
                    <a:cubicBezTo>
                      <a:pt x="774" y="767"/>
                      <a:pt x="774" y="767"/>
                      <a:pt x="774" y="767"/>
                    </a:cubicBezTo>
                    <a:cubicBezTo>
                      <a:pt x="688" y="836"/>
                      <a:pt x="583" y="873"/>
                      <a:pt x="475" y="87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218" name="Freeform 59">
                <a:extLst>
                  <a:ext uri="{FF2B5EF4-FFF2-40B4-BE49-F238E27FC236}">
                    <a16:creationId xmlns:a16="http://schemas.microsoft.com/office/drawing/2014/main" id="{1CCD3BE2-651B-D1D8-2E6A-78FCB5880440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 flipH="1" flipV="1">
                <a:off x="3503625" y="2305645"/>
                <a:ext cx="271741" cy="74128"/>
              </a:xfrm>
              <a:custGeom>
                <a:avLst/>
                <a:gdLst>
                  <a:gd name="T0" fmla="*/ 1345 w 1819"/>
                  <a:gd name="T1" fmla="*/ 873 h 873"/>
                  <a:gd name="T2" fmla="*/ 1046 w 1819"/>
                  <a:gd name="T3" fmla="*/ 767 h 873"/>
                  <a:gd name="T4" fmla="*/ 1035 w 1819"/>
                  <a:gd name="T5" fmla="*/ 758 h 873"/>
                  <a:gd name="T6" fmla="*/ 770 w 1819"/>
                  <a:gd name="T7" fmla="*/ 437 h 873"/>
                  <a:gd name="T8" fmla="*/ 291 w 1819"/>
                  <a:gd name="T9" fmla="*/ 100 h 873"/>
                  <a:gd name="T10" fmla="*/ 287 w 1819"/>
                  <a:gd name="T11" fmla="*/ 100 h 873"/>
                  <a:gd name="T12" fmla="*/ 151 w 1819"/>
                  <a:gd name="T13" fmla="*/ 144 h 873"/>
                  <a:gd name="T14" fmla="*/ 85 w 1819"/>
                  <a:gd name="T15" fmla="*/ 273 h 873"/>
                  <a:gd name="T16" fmla="*/ 215 w 1819"/>
                  <a:gd name="T17" fmla="*/ 426 h 873"/>
                  <a:gd name="T18" fmla="*/ 294 w 1819"/>
                  <a:gd name="T19" fmla="*/ 397 h 873"/>
                  <a:gd name="T20" fmla="*/ 326 w 1819"/>
                  <a:gd name="T21" fmla="*/ 296 h 873"/>
                  <a:gd name="T22" fmla="*/ 259 w 1819"/>
                  <a:gd name="T23" fmla="*/ 245 h 873"/>
                  <a:gd name="T24" fmla="*/ 224 w 1819"/>
                  <a:gd name="T25" fmla="*/ 204 h 873"/>
                  <a:gd name="T26" fmla="*/ 265 w 1819"/>
                  <a:gd name="T27" fmla="*/ 169 h 873"/>
                  <a:gd name="T28" fmla="*/ 397 w 1819"/>
                  <a:gd name="T29" fmla="*/ 270 h 873"/>
                  <a:gd name="T30" fmla="*/ 347 w 1819"/>
                  <a:gd name="T31" fmla="*/ 452 h 873"/>
                  <a:gd name="T32" fmla="*/ 208 w 1819"/>
                  <a:gd name="T33" fmla="*/ 502 h 873"/>
                  <a:gd name="T34" fmla="*/ 9 w 1819"/>
                  <a:gd name="T35" fmla="*/ 267 h 873"/>
                  <a:gd name="T36" fmla="*/ 101 w 1819"/>
                  <a:gd name="T37" fmla="*/ 87 h 873"/>
                  <a:gd name="T38" fmla="*/ 291 w 1819"/>
                  <a:gd name="T39" fmla="*/ 24 h 873"/>
                  <a:gd name="T40" fmla="*/ 836 w 1819"/>
                  <a:gd name="T41" fmla="*/ 400 h 873"/>
                  <a:gd name="T42" fmla="*/ 1082 w 1819"/>
                  <a:gd name="T43" fmla="*/ 698 h 873"/>
                  <a:gd name="T44" fmla="*/ 1094 w 1819"/>
                  <a:gd name="T45" fmla="*/ 708 h 873"/>
                  <a:gd name="T46" fmla="*/ 1471 w 1819"/>
                  <a:gd name="T47" fmla="*/ 776 h 873"/>
                  <a:gd name="T48" fmla="*/ 1716 w 1819"/>
                  <a:gd name="T49" fmla="*/ 522 h 873"/>
                  <a:gd name="T50" fmla="*/ 1723 w 1819"/>
                  <a:gd name="T51" fmla="*/ 493 h 873"/>
                  <a:gd name="T52" fmla="*/ 1660 w 1819"/>
                  <a:gd name="T53" fmla="*/ 238 h 873"/>
                  <a:gd name="T54" fmla="*/ 1358 w 1819"/>
                  <a:gd name="T55" fmla="*/ 107 h 873"/>
                  <a:gd name="T56" fmla="*/ 1165 w 1819"/>
                  <a:gd name="T57" fmla="*/ 307 h 873"/>
                  <a:gd name="T58" fmla="*/ 1201 w 1819"/>
                  <a:gd name="T59" fmla="*/ 456 h 873"/>
                  <a:gd name="T60" fmla="*/ 1382 w 1819"/>
                  <a:gd name="T61" fmla="*/ 538 h 873"/>
                  <a:gd name="T62" fmla="*/ 1496 w 1819"/>
                  <a:gd name="T63" fmla="*/ 420 h 873"/>
                  <a:gd name="T64" fmla="*/ 1407 w 1819"/>
                  <a:gd name="T65" fmla="*/ 288 h 873"/>
                  <a:gd name="T66" fmla="*/ 1377 w 1819"/>
                  <a:gd name="T67" fmla="*/ 243 h 873"/>
                  <a:gd name="T68" fmla="*/ 1422 w 1819"/>
                  <a:gd name="T69" fmla="*/ 213 h 873"/>
                  <a:gd name="T70" fmla="*/ 1570 w 1819"/>
                  <a:gd name="T71" fmla="*/ 434 h 873"/>
                  <a:gd name="T72" fmla="*/ 1399 w 1819"/>
                  <a:gd name="T73" fmla="*/ 612 h 873"/>
                  <a:gd name="T74" fmla="*/ 1140 w 1819"/>
                  <a:gd name="T75" fmla="*/ 502 h 873"/>
                  <a:gd name="T76" fmla="*/ 1091 w 1819"/>
                  <a:gd name="T77" fmla="*/ 293 h 873"/>
                  <a:gd name="T78" fmla="*/ 1341 w 1819"/>
                  <a:gd name="T79" fmla="*/ 33 h 873"/>
                  <a:gd name="T80" fmla="*/ 1721 w 1819"/>
                  <a:gd name="T81" fmla="*/ 192 h 873"/>
                  <a:gd name="T82" fmla="*/ 1798 w 1819"/>
                  <a:gd name="T83" fmla="*/ 507 h 873"/>
                  <a:gd name="T84" fmla="*/ 1790 w 1819"/>
                  <a:gd name="T85" fmla="*/ 542 h 873"/>
                  <a:gd name="T86" fmla="*/ 1495 w 1819"/>
                  <a:gd name="T87" fmla="*/ 849 h 873"/>
                  <a:gd name="T88" fmla="*/ 1345 w 1819"/>
                  <a:gd name="T89" fmla="*/ 873 h 8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819" h="873">
                    <a:moveTo>
                      <a:pt x="1345" y="873"/>
                    </a:moveTo>
                    <a:cubicBezTo>
                      <a:pt x="1237" y="873"/>
                      <a:pt x="1132" y="836"/>
                      <a:pt x="1046" y="767"/>
                    </a:cubicBezTo>
                    <a:cubicBezTo>
                      <a:pt x="1035" y="758"/>
                      <a:pt x="1035" y="758"/>
                      <a:pt x="1035" y="758"/>
                    </a:cubicBezTo>
                    <a:cubicBezTo>
                      <a:pt x="945" y="690"/>
                      <a:pt x="846" y="570"/>
                      <a:pt x="770" y="437"/>
                    </a:cubicBezTo>
                    <a:cubicBezTo>
                      <a:pt x="577" y="94"/>
                      <a:pt x="303" y="100"/>
                      <a:pt x="291" y="100"/>
                    </a:cubicBezTo>
                    <a:cubicBezTo>
                      <a:pt x="290" y="100"/>
                      <a:pt x="288" y="100"/>
                      <a:pt x="287" y="100"/>
                    </a:cubicBezTo>
                    <a:cubicBezTo>
                      <a:pt x="237" y="96"/>
                      <a:pt x="189" y="112"/>
                      <a:pt x="151" y="144"/>
                    </a:cubicBezTo>
                    <a:cubicBezTo>
                      <a:pt x="113" y="177"/>
                      <a:pt x="89" y="223"/>
                      <a:pt x="85" y="273"/>
                    </a:cubicBezTo>
                    <a:cubicBezTo>
                      <a:pt x="79" y="351"/>
                      <a:pt x="137" y="420"/>
                      <a:pt x="215" y="426"/>
                    </a:cubicBezTo>
                    <a:cubicBezTo>
                      <a:pt x="243" y="429"/>
                      <a:pt x="272" y="418"/>
                      <a:pt x="294" y="397"/>
                    </a:cubicBezTo>
                    <a:cubicBezTo>
                      <a:pt x="326" y="366"/>
                      <a:pt x="338" y="329"/>
                      <a:pt x="326" y="296"/>
                    </a:cubicBezTo>
                    <a:cubicBezTo>
                      <a:pt x="315" y="267"/>
                      <a:pt x="289" y="247"/>
                      <a:pt x="259" y="245"/>
                    </a:cubicBezTo>
                    <a:cubicBezTo>
                      <a:pt x="238" y="243"/>
                      <a:pt x="222" y="225"/>
                      <a:pt x="224" y="204"/>
                    </a:cubicBezTo>
                    <a:cubicBezTo>
                      <a:pt x="226" y="183"/>
                      <a:pt x="244" y="167"/>
                      <a:pt x="265" y="169"/>
                    </a:cubicBezTo>
                    <a:cubicBezTo>
                      <a:pt x="325" y="174"/>
                      <a:pt x="377" y="214"/>
                      <a:pt x="397" y="270"/>
                    </a:cubicBezTo>
                    <a:cubicBezTo>
                      <a:pt x="420" y="332"/>
                      <a:pt x="401" y="400"/>
                      <a:pt x="347" y="452"/>
                    </a:cubicBezTo>
                    <a:cubicBezTo>
                      <a:pt x="310" y="488"/>
                      <a:pt x="258" y="507"/>
                      <a:pt x="208" y="502"/>
                    </a:cubicBezTo>
                    <a:cubicBezTo>
                      <a:pt x="89" y="492"/>
                      <a:pt x="0" y="386"/>
                      <a:pt x="9" y="267"/>
                    </a:cubicBezTo>
                    <a:cubicBezTo>
                      <a:pt x="15" y="196"/>
                      <a:pt x="47" y="132"/>
                      <a:pt x="101" y="87"/>
                    </a:cubicBezTo>
                    <a:cubicBezTo>
                      <a:pt x="154" y="41"/>
                      <a:pt x="221" y="19"/>
                      <a:pt x="291" y="24"/>
                    </a:cubicBezTo>
                    <a:cubicBezTo>
                      <a:pt x="323" y="23"/>
                      <a:pt x="628" y="27"/>
                      <a:pt x="836" y="400"/>
                    </a:cubicBezTo>
                    <a:cubicBezTo>
                      <a:pt x="906" y="522"/>
                      <a:pt x="1000" y="636"/>
                      <a:pt x="1082" y="698"/>
                    </a:cubicBezTo>
                    <a:cubicBezTo>
                      <a:pt x="1094" y="708"/>
                      <a:pt x="1094" y="708"/>
                      <a:pt x="1094" y="708"/>
                    </a:cubicBezTo>
                    <a:cubicBezTo>
                      <a:pt x="1200" y="793"/>
                      <a:pt x="1341" y="819"/>
                      <a:pt x="1471" y="776"/>
                    </a:cubicBezTo>
                    <a:cubicBezTo>
                      <a:pt x="1594" y="736"/>
                      <a:pt x="1683" y="643"/>
                      <a:pt x="1716" y="522"/>
                    </a:cubicBezTo>
                    <a:cubicBezTo>
                      <a:pt x="1719" y="512"/>
                      <a:pt x="1721" y="502"/>
                      <a:pt x="1723" y="493"/>
                    </a:cubicBezTo>
                    <a:cubicBezTo>
                      <a:pt x="1740" y="404"/>
                      <a:pt x="1718" y="314"/>
                      <a:pt x="1660" y="238"/>
                    </a:cubicBezTo>
                    <a:cubicBezTo>
                      <a:pt x="1577" y="129"/>
                      <a:pt x="1467" y="81"/>
                      <a:pt x="1358" y="107"/>
                    </a:cubicBezTo>
                    <a:cubicBezTo>
                      <a:pt x="1260" y="130"/>
                      <a:pt x="1185" y="208"/>
                      <a:pt x="1165" y="307"/>
                    </a:cubicBezTo>
                    <a:cubicBezTo>
                      <a:pt x="1156" y="358"/>
                      <a:pt x="1169" y="413"/>
                      <a:pt x="1201" y="456"/>
                    </a:cubicBezTo>
                    <a:cubicBezTo>
                      <a:pt x="1251" y="523"/>
                      <a:pt x="1317" y="553"/>
                      <a:pt x="1382" y="538"/>
                    </a:cubicBezTo>
                    <a:cubicBezTo>
                      <a:pt x="1440" y="525"/>
                      <a:pt x="1484" y="478"/>
                      <a:pt x="1496" y="420"/>
                    </a:cubicBezTo>
                    <a:cubicBezTo>
                      <a:pt x="1507" y="359"/>
                      <a:pt x="1468" y="300"/>
                      <a:pt x="1407" y="288"/>
                    </a:cubicBezTo>
                    <a:cubicBezTo>
                      <a:pt x="1386" y="284"/>
                      <a:pt x="1373" y="264"/>
                      <a:pt x="1377" y="243"/>
                    </a:cubicBezTo>
                    <a:cubicBezTo>
                      <a:pt x="1381" y="223"/>
                      <a:pt x="1401" y="209"/>
                      <a:pt x="1422" y="213"/>
                    </a:cubicBezTo>
                    <a:cubicBezTo>
                      <a:pt x="1523" y="233"/>
                      <a:pt x="1590" y="332"/>
                      <a:pt x="1570" y="434"/>
                    </a:cubicBezTo>
                    <a:cubicBezTo>
                      <a:pt x="1553" y="522"/>
                      <a:pt x="1486" y="592"/>
                      <a:pt x="1399" y="612"/>
                    </a:cubicBezTo>
                    <a:cubicBezTo>
                      <a:pt x="1304" y="634"/>
                      <a:pt x="1208" y="593"/>
                      <a:pt x="1140" y="502"/>
                    </a:cubicBezTo>
                    <a:cubicBezTo>
                      <a:pt x="1095" y="441"/>
                      <a:pt x="1077" y="365"/>
                      <a:pt x="1091" y="293"/>
                    </a:cubicBezTo>
                    <a:cubicBezTo>
                      <a:pt x="1115" y="164"/>
                      <a:pt x="1214" y="62"/>
                      <a:pt x="1341" y="33"/>
                    </a:cubicBezTo>
                    <a:cubicBezTo>
                      <a:pt x="1478" y="0"/>
                      <a:pt x="1621" y="60"/>
                      <a:pt x="1721" y="192"/>
                    </a:cubicBezTo>
                    <a:cubicBezTo>
                      <a:pt x="1792" y="285"/>
                      <a:pt x="1819" y="397"/>
                      <a:pt x="1798" y="507"/>
                    </a:cubicBezTo>
                    <a:cubicBezTo>
                      <a:pt x="1796" y="519"/>
                      <a:pt x="1793" y="530"/>
                      <a:pt x="1790" y="542"/>
                    </a:cubicBezTo>
                    <a:cubicBezTo>
                      <a:pt x="1750" y="688"/>
                      <a:pt x="1643" y="800"/>
                      <a:pt x="1495" y="849"/>
                    </a:cubicBezTo>
                    <a:cubicBezTo>
                      <a:pt x="1445" y="865"/>
                      <a:pt x="1395" y="873"/>
                      <a:pt x="1345" y="87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219" name="Freeform 60">
                <a:extLst>
                  <a:ext uri="{FF2B5EF4-FFF2-40B4-BE49-F238E27FC236}">
                    <a16:creationId xmlns:a16="http://schemas.microsoft.com/office/drawing/2014/main" id="{978C4902-01F0-5043-0C70-7BDCC7034F9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10800000" flipH="1" flipV="1">
                <a:off x="3486347" y="2347175"/>
                <a:ext cx="47908" cy="41083"/>
              </a:xfrm>
              <a:custGeom>
                <a:avLst/>
                <a:gdLst>
                  <a:gd name="T0" fmla="*/ 161 w 322"/>
                  <a:gd name="T1" fmla="*/ 484 h 484"/>
                  <a:gd name="T2" fmla="*/ 129 w 322"/>
                  <a:gd name="T3" fmla="*/ 467 h 484"/>
                  <a:gd name="T4" fmla="*/ 30 w 322"/>
                  <a:gd name="T5" fmla="*/ 109 h 484"/>
                  <a:gd name="T6" fmla="*/ 30 w 322"/>
                  <a:gd name="T7" fmla="*/ 109 h 484"/>
                  <a:gd name="T8" fmla="*/ 161 w 322"/>
                  <a:gd name="T9" fmla="*/ 0 h 484"/>
                  <a:gd name="T10" fmla="*/ 292 w 322"/>
                  <a:gd name="T11" fmla="*/ 109 h 484"/>
                  <a:gd name="T12" fmla="*/ 193 w 322"/>
                  <a:gd name="T13" fmla="*/ 467 h 484"/>
                  <a:gd name="T14" fmla="*/ 161 w 322"/>
                  <a:gd name="T15" fmla="*/ 484 h 484"/>
                  <a:gd name="T16" fmla="*/ 161 w 322"/>
                  <a:gd name="T17" fmla="*/ 76 h 484"/>
                  <a:gd name="T18" fmla="*/ 105 w 322"/>
                  <a:gd name="T19" fmla="*/ 124 h 484"/>
                  <a:gd name="T20" fmla="*/ 105 w 322"/>
                  <a:gd name="T21" fmla="*/ 124 h 484"/>
                  <a:gd name="T22" fmla="*/ 161 w 322"/>
                  <a:gd name="T23" fmla="*/ 367 h 484"/>
                  <a:gd name="T24" fmla="*/ 217 w 322"/>
                  <a:gd name="T25" fmla="*/ 124 h 484"/>
                  <a:gd name="T26" fmla="*/ 161 w 322"/>
                  <a:gd name="T27" fmla="*/ 76 h 484"/>
                  <a:gd name="T28" fmla="*/ 68 w 322"/>
                  <a:gd name="T29" fmla="*/ 116 h 484"/>
                  <a:gd name="T30" fmla="*/ 68 w 322"/>
                  <a:gd name="T31" fmla="*/ 116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22" h="484">
                    <a:moveTo>
                      <a:pt x="161" y="484"/>
                    </a:moveTo>
                    <a:cubicBezTo>
                      <a:pt x="148" y="484"/>
                      <a:pt x="136" y="478"/>
                      <a:pt x="129" y="467"/>
                    </a:cubicBezTo>
                    <a:cubicBezTo>
                      <a:pt x="123" y="459"/>
                      <a:pt x="0" y="263"/>
                      <a:pt x="30" y="109"/>
                    </a:cubicBezTo>
                    <a:cubicBezTo>
                      <a:pt x="30" y="109"/>
                      <a:pt x="30" y="109"/>
                      <a:pt x="30" y="109"/>
                    </a:cubicBezTo>
                    <a:cubicBezTo>
                      <a:pt x="43" y="44"/>
                      <a:pt x="96" y="0"/>
                      <a:pt x="161" y="0"/>
                    </a:cubicBezTo>
                    <a:cubicBezTo>
                      <a:pt x="226" y="0"/>
                      <a:pt x="279" y="44"/>
                      <a:pt x="292" y="109"/>
                    </a:cubicBezTo>
                    <a:cubicBezTo>
                      <a:pt x="322" y="263"/>
                      <a:pt x="198" y="459"/>
                      <a:pt x="193" y="467"/>
                    </a:cubicBezTo>
                    <a:cubicBezTo>
                      <a:pt x="186" y="478"/>
                      <a:pt x="174" y="484"/>
                      <a:pt x="161" y="484"/>
                    </a:cubicBezTo>
                    <a:close/>
                    <a:moveTo>
                      <a:pt x="161" y="76"/>
                    </a:moveTo>
                    <a:cubicBezTo>
                      <a:pt x="138" y="76"/>
                      <a:pt x="112" y="89"/>
                      <a:pt x="105" y="124"/>
                    </a:cubicBezTo>
                    <a:cubicBezTo>
                      <a:pt x="105" y="124"/>
                      <a:pt x="105" y="124"/>
                      <a:pt x="105" y="124"/>
                    </a:cubicBezTo>
                    <a:cubicBezTo>
                      <a:pt x="89" y="203"/>
                      <a:pt x="130" y="305"/>
                      <a:pt x="161" y="367"/>
                    </a:cubicBezTo>
                    <a:cubicBezTo>
                      <a:pt x="192" y="305"/>
                      <a:pt x="232" y="203"/>
                      <a:pt x="217" y="124"/>
                    </a:cubicBezTo>
                    <a:cubicBezTo>
                      <a:pt x="210" y="89"/>
                      <a:pt x="183" y="76"/>
                      <a:pt x="161" y="76"/>
                    </a:cubicBezTo>
                    <a:close/>
                    <a:moveTo>
                      <a:pt x="68" y="116"/>
                    </a:moveTo>
                    <a:cubicBezTo>
                      <a:pt x="68" y="116"/>
                      <a:pt x="68" y="116"/>
                      <a:pt x="68" y="11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220" name="Freeform 61">
                <a:extLst>
                  <a:ext uri="{FF2B5EF4-FFF2-40B4-BE49-F238E27FC236}">
                    <a16:creationId xmlns:a16="http://schemas.microsoft.com/office/drawing/2014/main" id="{40094FF5-B65F-F9F0-B319-4BA715FC548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10800000" flipH="1" flipV="1">
                <a:off x="4267013" y="2320382"/>
                <a:ext cx="72255" cy="25453"/>
              </a:xfrm>
              <a:custGeom>
                <a:avLst/>
                <a:gdLst>
                  <a:gd name="T0" fmla="*/ 160 w 483"/>
                  <a:gd name="T1" fmla="*/ 297 h 297"/>
                  <a:gd name="T2" fmla="*/ 109 w 483"/>
                  <a:gd name="T3" fmla="*/ 293 h 297"/>
                  <a:gd name="T4" fmla="*/ 109 w 483"/>
                  <a:gd name="T5" fmla="*/ 293 h 297"/>
                  <a:gd name="T6" fmla="*/ 0 w 483"/>
                  <a:gd name="T7" fmla="*/ 162 h 297"/>
                  <a:gd name="T8" fmla="*/ 109 w 483"/>
                  <a:gd name="T9" fmla="*/ 30 h 297"/>
                  <a:gd name="T10" fmla="*/ 466 w 483"/>
                  <a:gd name="T11" fmla="*/ 129 h 297"/>
                  <a:gd name="T12" fmla="*/ 483 w 483"/>
                  <a:gd name="T13" fmla="*/ 162 h 297"/>
                  <a:gd name="T14" fmla="*/ 466 w 483"/>
                  <a:gd name="T15" fmla="*/ 194 h 297"/>
                  <a:gd name="T16" fmla="*/ 160 w 483"/>
                  <a:gd name="T17" fmla="*/ 297 h 297"/>
                  <a:gd name="T18" fmla="*/ 161 w 483"/>
                  <a:gd name="T19" fmla="*/ 102 h 297"/>
                  <a:gd name="T20" fmla="*/ 124 w 483"/>
                  <a:gd name="T21" fmla="*/ 105 h 297"/>
                  <a:gd name="T22" fmla="*/ 77 w 483"/>
                  <a:gd name="T23" fmla="*/ 162 h 297"/>
                  <a:gd name="T24" fmla="*/ 124 w 483"/>
                  <a:gd name="T25" fmla="*/ 218 h 297"/>
                  <a:gd name="T26" fmla="*/ 124 w 483"/>
                  <a:gd name="T27" fmla="*/ 218 h 297"/>
                  <a:gd name="T28" fmla="*/ 367 w 483"/>
                  <a:gd name="T29" fmla="*/ 162 h 297"/>
                  <a:gd name="T30" fmla="*/ 161 w 483"/>
                  <a:gd name="T31" fmla="*/ 102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83" h="297">
                    <a:moveTo>
                      <a:pt x="160" y="297"/>
                    </a:moveTo>
                    <a:cubicBezTo>
                      <a:pt x="143" y="297"/>
                      <a:pt x="126" y="296"/>
                      <a:pt x="109" y="293"/>
                    </a:cubicBezTo>
                    <a:cubicBezTo>
                      <a:pt x="109" y="293"/>
                      <a:pt x="109" y="293"/>
                      <a:pt x="109" y="293"/>
                    </a:cubicBezTo>
                    <a:cubicBezTo>
                      <a:pt x="44" y="280"/>
                      <a:pt x="0" y="227"/>
                      <a:pt x="0" y="162"/>
                    </a:cubicBezTo>
                    <a:cubicBezTo>
                      <a:pt x="0" y="96"/>
                      <a:pt x="44" y="43"/>
                      <a:pt x="109" y="30"/>
                    </a:cubicBezTo>
                    <a:cubicBezTo>
                      <a:pt x="263" y="0"/>
                      <a:pt x="457" y="124"/>
                      <a:pt x="466" y="129"/>
                    </a:cubicBezTo>
                    <a:cubicBezTo>
                      <a:pt x="477" y="136"/>
                      <a:pt x="483" y="149"/>
                      <a:pt x="483" y="162"/>
                    </a:cubicBezTo>
                    <a:cubicBezTo>
                      <a:pt x="483" y="175"/>
                      <a:pt x="477" y="187"/>
                      <a:pt x="466" y="194"/>
                    </a:cubicBezTo>
                    <a:cubicBezTo>
                      <a:pt x="458" y="198"/>
                      <a:pt x="302" y="297"/>
                      <a:pt x="160" y="297"/>
                    </a:cubicBezTo>
                    <a:close/>
                    <a:moveTo>
                      <a:pt x="161" y="102"/>
                    </a:moveTo>
                    <a:cubicBezTo>
                      <a:pt x="149" y="102"/>
                      <a:pt x="136" y="103"/>
                      <a:pt x="124" y="105"/>
                    </a:cubicBezTo>
                    <a:cubicBezTo>
                      <a:pt x="89" y="112"/>
                      <a:pt x="77" y="139"/>
                      <a:pt x="77" y="162"/>
                    </a:cubicBezTo>
                    <a:cubicBezTo>
                      <a:pt x="77" y="184"/>
                      <a:pt x="89" y="211"/>
                      <a:pt x="124" y="218"/>
                    </a:cubicBezTo>
                    <a:cubicBezTo>
                      <a:pt x="124" y="218"/>
                      <a:pt x="124" y="218"/>
                      <a:pt x="124" y="218"/>
                    </a:cubicBezTo>
                    <a:cubicBezTo>
                      <a:pt x="199" y="233"/>
                      <a:pt x="299" y="195"/>
                      <a:pt x="367" y="162"/>
                    </a:cubicBezTo>
                    <a:cubicBezTo>
                      <a:pt x="314" y="135"/>
                      <a:pt x="233" y="102"/>
                      <a:pt x="161" y="10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221" name="Freeform 62">
                <a:extLst>
                  <a:ext uri="{FF2B5EF4-FFF2-40B4-BE49-F238E27FC236}">
                    <a16:creationId xmlns:a16="http://schemas.microsoft.com/office/drawing/2014/main" id="{D7A5C2AE-F2CB-B346-86B8-C397760A6FE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10800000" flipH="1" flipV="1">
                <a:off x="4124859" y="2329759"/>
                <a:ext cx="140583" cy="40190"/>
              </a:xfrm>
              <a:custGeom>
                <a:avLst/>
                <a:gdLst>
                  <a:gd name="T0" fmla="*/ 256 w 943"/>
                  <a:gd name="T1" fmla="*/ 472 h 472"/>
                  <a:gd name="T2" fmla="*/ 175 w 943"/>
                  <a:gd name="T3" fmla="*/ 459 h 472"/>
                  <a:gd name="T4" fmla="*/ 16 w 943"/>
                  <a:gd name="T5" fmla="*/ 293 h 472"/>
                  <a:gd name="T6" fmla="*/ 12 w 943"/>
                  <a:gd name="T7" fmla="*/ 275 h 472"/>
                  <a:gd name="T8" fmla="*/ 54 w 943"/>
                  <a:gd name="T9" fmla="*/ 103 h 472"/>
                  <a:gd name="T10" fmla="*/ 262 w 943"/>
                  <a:gd name="T11" fmla="*/ 17 h 472"/>
                  <a:gd name="T12" fmla="*/ 401 w 943"/>
                  <a:gd name="T13" fmla="*/ 161 h 472"/>
                  <a:gd name="T14" fmla="*/ 373 w 943"/>
                  <a:gd name="T15" fmla="*/ 280 h 472"/>
                  <a:gd name="T16" fmla="*/ 224 w 943"/>
                  <a:gd name="T17" fmla="*/ 342 h 472"/>
                  <a:gd name="T18" fmla="*/ 125 w 943"/>
                  <a:gd name="T19" fmla="*/ 239 h 472"/>
                  <a:gd name="T20" fmla="*/ 214 w 943"/>
                  <a:gd name="T21" fmla="*/ 107 h 472"/>
                  <a:gd name="T22" fmla="*/ 259 w 943"/>
                  <a:gd name="T23" fmla="*/ 137 h 472"/>
                  <a:gd name="T24" fmla="*/ 228 w 943"/>
                  <a:gd name="T25" fmla="*/ 182 h 472"/>
                  <a:gd name="T26" fmla="*/ 200 w 943"/>
                  <a:gd name="T27" fmla="*/ 224 h 472"/>
                  <a:gd name="T28" fmla="*/ 241 w 943"/>
                  <a:gd name="T29" fmla="*/ 268 h 472"/>
                  <a:gd name="T30" fmla="*/ 311 w 943"/>
                  <a:gd name="T31" fmla="*/ 235 h 472"/>
                  <a:gd name="T32" fmla="*/ 326 w 943"/>
                  <a:gd name="T33" fmla="*/ 176 h 472"/>
                  <a:gd name="T34" fmla="*/ 245 w 943"/>
                  <a:gd name="T35" fmla="*/ 91 h 472"/>
                  <a:gd name="T36" fmla="*/ 114 w 943"/>
                  <a:gd name="T37" fmla="*/ 149 h 472"/>
                  <a:gd name="T38" fmla="*/ 87 w 943"/>
                  <a:gd name="T39" fmla="*/ 260 h 472"/>
                  <a:gd name="T40" fmla="*/ 90 w 943"/>
                  <a:gd name="T41" fmla="*/ 273 h 472"/>
                  <a:gd name="T42" fmla="*/ 199 w 943"/>
                  <a:gd name="T43" fmla="*/ 387 h 472"/>
                  <a:gd name="T44" fmla="*/ 368 w 943"/>
                  <a:gd name="T45" fmla="*/ 356 h 472"/>
                  <a:gd name="T46" fmla="*/ 374 w 943"/>
                  <a:gd name="T47" fmla="*/ 352 h 472"/>
                  <a:gd name="T48" fmla="*/ 491 w 943"/>
                  <a:gd name="T49" fmla="*/ 208 h 472"/>
                  <a:gd name="T50" fmla="*/ 778 w 943"/>
                  <a:gd name="T51" fmla="*/ 12 h 472"/>
                  <a:gd name="T52" fmla="*/ 886 w 943"/>
                  <a:gd name="T53" fmla="*/ 48 h 472"/>
                  <a:gd name="T54" fmla="*/ 938 w 943"/>
                  <a:gd name="T55" fmla="*/ 151 h 472"/>
                  <a:gd name="T56" fmla="*/ 822 w 943"/>
                  <a:gd name="T57" fmla="*/ 288 h 472"/>
                  <a:gd name="T58" fmla="*/ 738 w 943"/>
                  <a:gd name="T59" fmla="*/ 258 h 472"/>
                  <a:gd name="T60" fmla="*/ 708 w 943"/>
                  <a:gd name="T61" fmla="*/ 147 h 472"/>
                  <a:gd name="T62" fmla="*/ 767 w 943"/>
                  <a:gd name="T63" fmla="*/ 89 h 472"/>
                  <a:gd name="T64" fmla="*/ 558 w 943"/>
                  <a:gd name="T65" fmla="*/ 246 h 472"/>
                  <a:gd name="T66" fmla="*/ 421 w 943"/>
                  <a:gd name="T67" fmla="*/ 412 h 472"/>
                  <a:gd name="T68" fmla="*/ 416 w 943"/>
                  <a:gd name="T69" fmla="*/ 416 h 472"/>
                  <a:gd name="T70" fmla="*/ 256 w 943"/>
                  <a:gd name="T71" fmla="*/ 472 h 472"/>
                  <a:gd name="T72" fmla="*/ 820 w 943"/>
                  <a:gd name="T73" fmla="*/ 96 h 472"/>
                  <a:gd name="T74" fmla="*/ 831 w 943"/>
                  <a:gd name="T75" fmla="*/ 119 h 472"/>
                  <a:gd name="T76" fmla="*/ 796 w 943"/>
                  <a:gd name="T77" fmla="*/ 160 h 472"/>
                  <a:gd name="T78" fmla="*/ 780 w 943"/>
                  <a:gd name="T79" fmla="*/ 173 h 472"/>
                  <a:gd name="T80" fmla="*/ 791 w 943"/>
                  <a:gd name="T81" fmla="*/ 203 h 472"/>
                  <a:gd name="T82" fmla="*/ 815 w 943"/>
                  <a:gd name="T83" fmla="*/ 212 h 472"/>
                  <a:gd name="T84" fmla="*/ 862 w 943"/>
                  <a:gd name="T85" fmla="*/ 157 h 472"/>
                  <a:gd name="T86" fmla="*/ 836 w 943"/>
                  <a:gd name="T87" fmla="*/ 106 h 472"/>
                  <a:gd name="T88" fmla="*/ 820 w 943"/>
                  <a:gd name="T89" fmla="*/ 96 h 4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943" h="472">
                    <a:moveTo>
                      <a:pt x="256" y="472"/>
                    </a:moveTo>
                    <a:cubicBezTo>
                      <a:pt x="229" y="472"/>
                      <a:pt x="202" y="468"/>
                      <a:pt x="175" y="459"/>
                    </a:cubicBezTo>
                    <a:cubicBezTo>
                      <a:pt x="95" y="433"/>
                      <a:pt x="37" y="373"/>
                      <a:pt x="16" y="293"/>
                    </a:cubicBezTo>
                    <a:cubicBezTo>
                      <a:pt x="15" y="288"/>
                      <a:pt x="13" y="281"/>
                      <a:pt x="12" y="275"/>
                    </a:cubicBezTo>
                    <a:cubicBezTo>
                      <a:pt x="0" y="216"/>
                      <a:pt x="15" y="153"/>
                      <a:pt x="54" y="103"/>
                    </a:cubicBezTo>
                    <a:cubicBezTo>
                      <a:pt x="108" y="32"/>
                      <a:pt x="186" y="0"/>
                      <a:pt x="262" y="17"/>
                    </a:cubicBezTo>
                    <a:cubicBezTo>
                      <a:pt x="333" y="34"/>
                      <a:pt x="387" y="90"/>
                      <a:pt x="401" y="161"/>
                    </a:cubicBezTo>
                    <a:cubicBezTo>
                      <a:pt x="409" y="202"/>
                      <a:pt x="398" y="246"/>
                      <a:pt x="373" y="280"/>
                    </a:cubicBezTo>
                    <a:cubicBezTo>
                      <a:pt x="334" y="332"/>
                      <a:pt x="279" y="355"/>
                      <a:pt x="224" y="342"/>
                    </a:cubicBezTo>
                    <a:cubicBezTo>
                      <a:pt x="174" y="331"/>
                      <a:pt x="135" y="290"/>
                      <a:pt x="125" y="239"/>
                    </a:cubicBezTo>
                    <a:cubicBezTo>
                      <a:pt x="113" y="178"/>
                      <a:pt x="153" y="119"/>
                      <a:pt x="214" y="107"/>
                    </a:cubicBezTo>
                    <a:cubicBezTo>
                      <a:pt x="234" y="103"/>
                      <a:pt x="254" y="116"/>
                      <a:pt x="259" y="137"/>
                    </a:cubicBezTo>
                    <a:cubicBezTo>
                      <a:pt x="263" y="157"/>
                      <a:pt x="249" y="178"/>
                      <a:pt x="228" y="182"/>
                    </a:cubicBezTo>
                    <a:cubicBezTo>
                      <a:pt x="209" y="185"/>
                      <a:pt x="196" y="205"/>
                      <a:pt x="200" y="224"/>
                    </a:cubicBezTo>
                    <a:cubicBezTo>
                      <a:pt x="204" y="246"/>
                      <a:pt x="220" y="263"/>
                      <a:pt x="241" y="268"/>
                    </a:cubicBezTo>
                    <a:cubicBezTo>
                      <a:pt x="266" y="274"/>
                      <a:pt x="291" y="261"/>
                      <a:pt x="311" y="235"/>
                    </a:cubicBezTo>
                    <a:cubicBezTo>
                      <a:pt x="324" y="217"/>
                      <a:pt x="330" y="196"/>
                      <a:pt x="326" y="176"/>
                    </a:cubicBezTo>
                    <a:cubicBezTo>
                      <a:pt x="318" y="134"/>
                      <a:pt x="286" y="101"/>
                      <a:pt x="245" y="91"/>
                    </a:cubicBezTo>
                    <a:cubicBezTo>
                      <a:pt x="198" y="81"/>
                      <a:pt x="151" y="102"/>
                      <a:pt x="114" y="149"/>
                    </a:cubicBezTo>
                    <a:cubicBezTo>
                      <a:pt x="89" y="183"/>
                      <a:pt x="79" y="222"/>
                      <a:pt x="87" y="260"/>
                    </a:cubicBezTo>
                    <a:cubicBezTo>
                      <a:pt x="88" y="265"/>
                      <a:pt x="89" y="269"/>
                      <a:pt x="90" y="273"/>
                    </a:cubicBezTo>
                    <a:cubicBezTo>
                      <a:pt x="104" y="328"/>
                      <a:pt x="144" y="369"/>
                      <a:pt x="199" y="387"/>
                    </a:cubicBezTo>
                    <a:cubicBezTo>
                      <a:pt x="257" y="406"/>
                      <a:pt x="321" y="394"/>
                      <a:pt x="368" y="356"/>
                    </a:cubicBezTo>
                    <a:cubicBezTo>
                      <a:pt x="374" y="352"/>
                      <a:pt x="374" y="352"/>
                      <a:pt x="374" y="352"/>
                    </a:cubicBezTo>
                    <a:cubicBezTo>
                      <a:pt x="413" y="322"/>
                      <a:pt x="458" y="267"/>
                      <a:pt x="491" y="208"/>
                    </a:cubicBezTo>
                    <a:cubicBezTo>
                      <a:pt x="598" y="18"/>
                      <a:pt x="755" y="13"/>
                      <a:pt x="778" y="12"/>
                    </a:cubicBezTo>
                    <a:cubicBezTo>
                      <a:pt x="817" y="10"/>
                      <a:pt x="856" y="22"/>
                      <a:pt x="886" y="48"/>
                    </a:cubicBezTo>
                    <a:cubicBezTo>
                      <a:pt x="916" y="74"/>
                      <a:pt x="934" y="111"/>
                      <a:pt x="938" y="151"/>
                    </a:cubicBezTo>
                    <a:cubicBezTo>
                      <a:pt x="943" y="220"/>
                      <a:pt x="891" y="282"/>
                      <a:pt x="822" y="288"/>
                    </a:cubicBezTo>
                    <a:cubicBezTo>
                      <a:pt x="791" y="291"/>
                      <a:pt x="760" y="279"/>
                      <a:pt x="738" y="258"/>
                    </a:cubicBezTo>
                    <a:cubicBezTo>
                      <a:pt x="705" y="227"/>
                      <a:pt x="694" y="185"/>
                      <a:pt x="708" y="147"/>
                    </a:cubicBezTo>
                    <a:cubicBezTo>
                      <a:pt x="718" y="119"/>
                      <a:pt x="740" y="98"/>
                      <a:pt x="767" y="89"/>
                    </a:cubicBezTo>
                    <a:cubicBezTo>
                      <a:pt x="735" y="92"/>
                      <a:pt x="633" y="111"/>
                      <a:pt x="558" y="246"/>
                    </a:cubicBezTo>
                    <a:cubicBezTo>
                      <a:pt x="519" y="314"/>
                      <a:pt x="468" y="376"/>
                      <a:pt x="421" y="412"/>
                    </a:cubicBezTo>
                    <a:cubicBezTo>
                      <a:pt x="416" y="416"/>
                      <a:pt x="416" y="416"/>
                      <a:pt x="416" y="416"/>
                    </a:cubicBezTo>
                    <a:cubicBezTo>
                      <a:pt x="370" y="453"/>
                      <a:pt x="313" y="472"/>
                      <a:pt x="256" y="472"/>
                    </a:cubicBezTo>
                    <a:close/>
                    <a:moveTo>
                      <a:pt x="820" y="96"/>
                    </a:moveTo>
                    <a:cubicBezTo>
                      <a:pt x="826" y="102"/>
                      <a:pt x="830" y="110"/>
                      <a:pt x="831" y="119"/>
                    </a:cubicBezTo>
                    <a:cubicBezTo>
                      <a:pt x="833" y="140"/>
                      <a:pt x="817" y="159"/>
                      <a:pt x="796" y="160"/>
                    </a:cubicBezTo>
                    <a:cubicBezTo>
                      <a:pt x="789" y="161"/>
                      <a:pt x="782" y="166"/>
                      <a:pt x="780" y="173"/>
                    </a:cubicBezTo>
                    <a:cubicBezTo>
                      <a:pt x="776" y="182"/>
                      <a:pt x="780" y="193"/>
                      <a:pt x="791" y="203"/>
                    </a:cubicBezTo>
                    <a:cubicBezTo>
                      <a:pt x="797" y="209"/>
                      <a:pt x="806" y="213"/>
                      <a:pt x="815" y="212"/>
                    </a:cubicBezTo>
                    <a:cubicBezTo>
                      <a:pt x="843" y="210"/>
                      <a:pt x="864" y="185"/>
                      <a:pt x="862" y="157"/>
                    </a:cubicBezTo>
                    <a:cubicBezTo>
                      <a:pt x="860" y="137"/>
                      <a:pt x="851" y="119"/>
                      <a:pt x="836" y="106"/>
                    </a:cubicBezTo>
                    <a:cubicBezTo>
                      <a:pt x="831" y="102"/>
                      <a:pt x="826" y="98"/>
                      <a:pt x="820" y="9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222" name="Freeform 64">
                <a:extLst>
                  <a:ext uri="{FF2B5EF4-FFF2-40B4-BE49-F238E27FC236}">
                    <a16:creationId xmlns:a16="http://schemas.microsoft.com/office/drawing/2014/main" id="{2A846DC9-1C2A-DCB4-6409-CCA9864CBDB6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 flipH="1" flipV="1">
                <a:off x="3764371" y="2331546"/>
                <a:ext cx="390333" cy="6252"/>
              </a:xfrm>
              <a:custGeom>
                <a:avLst/>
                <a:gdLst>
                  <a:gd name="T0" fmla="*/ 2575 w 2613"/>
                  <a:gd name="T1" fmla="*/ 77 h 77"/>
                  <a:gd name="T2" fmla="*/ 38 w 2613"/>
                  <a:gd name="T3" fmla="*/ 77 h 77"/>
                  <a:gd name="T4" fmla="*/ 0 w 2613"/>
                  <a:gd name="T5" fmla="*/ 39 h 77"/>
                  <a:gd name="T6" fmla="*/ 38 w 2613"/>
                  <a:gd name="T7" fmla="*/ 0 h 77"/>
                  <a:gd name="T8" fmla="*/ 2575 w 2613"/>
                  <a:gd name="T9" fmla="*/ 0 h 77"/>
                  <a:gd name="T10" fmla="*/ 2613 w 2613"/>
                  <a:gd name="T11" fmla="*/ 39 h 77"/>
                  <a:gd name="T12" fmla="*/ 2575 w 2613"/>
                  <a:gd name="T13" fmla="*/ 7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13" h="77">
                    <a:moveTo>
                      <a:pt x="2575" y="77"/>
                    </a:moveTo>
                    <a:cubicBezTo>
                      <a:pt x="38" y="77"/>
                      <a:pt x="38" y="77"/>
                      <a:pt x="38" y="77"/>
                    </a:cubicBezTo>
                    <a:cubicBezTo>
                      <a:pt x="17" y="77"/>
                      <a:pt x="0" y="60"/>
                      <a:pt x="0" y="39"/>
                    </a:cubicBezTo>
                    <a:cubicBezTo>
                      <a:pt x="0" y="18"/>
                      <a:pt x="17" y="0"/>
                      <a:pt x="38" y="0"/>
                    </a:cubicBezTo>
                    <a:cubicBezTo>
                      <a:pt x="2575" y="0"/>
                      <a:pt x="2575" y="0"/>
                      <a:pt x="2575" y="0"/>
                    </a:cubicBezTo>
                    <a:cubicBezTo>
                      <a:pt x="2596" y="0"/>
                      <a:pt x="2613" y="18"/>
                      <a:pt x="2613" y="39"/>
                    </a:cubicBezTo>
                    <a:cubicBezTo>
                      <a:pt x="2613" y="60"/>
                      <a:pt x="2596" y="77"/>
                      <a:pt x="2575" y="7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223" name="Freeform 65">
                <a:extLst>
                  <a:ext uri="{FF2B5EF4-FFF2-40B4-BE49-F238E27FC236}">
                    <a16:creationId xmlns:a16="http://schemas.microsoft.com/office/drawing/2014/main" id="{A77989F9-5057-92A5-B134-787E2929FE75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 flipH="1" flipV="1">
                <a:off x="2866683" y="2331546"/>
                <a:ext cx="390333" cy="6252"/>
              </a:xfrm>
              <a:custGeom>
                <a:avLst/>
                <a:gdLst>
                  <a:gd name="T0" fmla="*/ 2575 w 2613"/>
                  <a:gd name="T1" fmla="*/ 76 h 76"/>
                  <a:gd name="T2" fmla="*/ 38 w 2613"/>
                  <a:gd name="T3" fmla="*/ 76 h 76"/>
                  <a:gd name="T4" fmla="*/ 0 w 2613"/>
                  <a:gd name="T5" fmla="*/ 38 h 76"/>
                  <a:gd name="T6" fmla="*/ 38 w 2613"/>
                  <a:gd name="T7" fmla="*/ 0 h 76"/>
                  <a:gd name="T8" fmla="*/ 2575 w 2613"/>
                  <a:gd name="T9" fmla="*/ 0 h 76"/>
                  <a:gd name="T10" fmla="*/ 2613 w 2613"/>
                  <a:gd name="T11" fmla="*/ 38 h 76"/>
                  <a:gd name="T12" fmla="*/ 2575 w 2613"/>
                  <a:gd name="T13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13" h="76">
                    <a:moveTo>
                      <a:pt x="2575" y="76"/>
                    </a:moveTo>
                    <a:cubicBezTo>
                      <a:pt x="38" y="76"/>
                      <a:pt x="38" y="76"/>
                      <a:pt x="38" y="76"/>
                    </a:cubicBezTo>
                    <a:cubicBezTo>
                      <a:pt x="17" y="76"/>
                      <a:pt x="0" y="59"/>
                      <a:pt x="0" y="38"/>
                    </a:cubicBezTo>
                    <a:cubicBezTo>
                      <a:pt x="0" y="17"/>
                      <a:pt x="17" y="0"/>
                      <a:pt x="38" y="0"/>
                    </a:cubicBezTo>
                    <a:cubicBezTo>
                      <a:pt x="2575" y="0"/>
                      <a:pt x="2575" y="0"/>
                      <a:pt x="2575" y="0"/>
                    </a:cubicBezTo>
                    <a:cubicBezTo>
                      <a:pt x="2596" y="0"/>
                      <a:pt x="2613" y="17"/>
                      <a:pt x="2613" y="38"/>
                    </a:cubicBezTo>
                    <a:cubicBezTo>
                      <a:pt x="2613" y="59"/>
                      <a:pt x="2596" y="76"/>
                      <a:pt x="2575" y="7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224" name="Freeform 66">
                <a:extLst>
                  <a:ext uri="{FF2B5EF4-FFF2-40B4-BE49-F238E27FC236}">
                    <a16:creationId xmlns:a16="http://schemas.microsoft.com/office/drawing/2014/main" id="{4E39E418-F1F8-C3F2-2A8A-BF2959B96B3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10800000" flipH="1" flipV="1">
                <a:off x="2682119" y="2320829"/>
                <a:ext cx="72255" cy="25453"/>
              </a:xfrm>
              <a:custGeom>
                <a:avLst/>
                <a:gdLst>
                  <a:gd name="T0" fmla="*/ 323 w 483"/>
                  <a:gd name="T1" fmla="*/ 297 h 297"/>
                  <a:gd name="T2" fmla="*/ 17 w 483"/>
                  <a:gd name="T3" fmla="*/ 193 h 297"/>
                  <a:gd name="T4" fmla="*/ 0 w 483"/>
                  <a:gd name="T5" fmla="*/ 161 h 297"/>
                  <a:gd name="T6" fmla="*/ 17 w 483"/>
                  <a:gd name="T7" fmla="*/ 129 h 297"/>
                  <a:gd name="T8" fmla="*/ 374 w 483"/>
                  <a:gd name="T9" fmla="*/ 30 h 297"/>
                  <a:gd name="T10" fmla="*/ 374 w 483"/>
                  <a:gd name="T11" fmla="*/ 30 h 297"/>
                  <a:gd name="T12" fmla="*/ 483 w 483"/>
                  <a:gd name="T13" fmla="*/ 161 h 297"/>
                  <a:gd name="T14" fmla="*/ 374 w 483"/>
                  <a:gd name="T15" fmla="*/ 292 h 297"/>
                  <a:gd name="T16" fmla="*/ 323 w 483"/>
                  <a:gd name="T17" fmla="*/ 297 h 297"/>
                  <a:gd name="T18" fmla="*/ 116 w 483"/>
                  <a:gd name="T19" fmla="*/ 161 h 297"/>
                  <a:gd name="T20" fmla="*/ 359 w 483"/>
                  <a:gd name="T21" fmla="*/ 218 h 297"/>
                  <a:gd name="T22" fmla="*/ 406 w 483"/>
                  <a:gd name="T23" fmla="*/ 161 h 297"/>
                  <a:gd name="T24" fmla="*/ 359 w 483"/>
                  <a:gd name="T25" fmla="*/ 105 h 297"/>
                  <a:gd name="T26" fmla="*/ 359 w 483"/>
                  <a:gd name="T27" fmla="*/ 105 h 297"/>
                  <a:gd name="T28" fmla="*/ 116 w 483"/>
                  <a:gd name="T29" fmla="*/ 161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83" h="297">
                    <a:moveTo>
                      <a:pt x="323" y="297"/>
                    </a:moveTo>
                    <a:cubicBezTo>
                      <a:pt x="180" y="297"/>
                      <a:pt x="25" y="198"/>
                      <a:pt x="17" y="193"/>
                    </a:cubicBezTo>
                    <a:cubicBezTo>
                      <a:pt x="6" y="186"/>
                      <a:pt x="0" y="174"/>
                      <a:pt x="0" y="161"/>
                    </a:cubicBezTo>
                    <a:cubicBezTo>
                      <a:pt x="0" y="148"/>
                      <a:pt x="6" y="136"/>
                      <a:pt x="17" y="129"/>
                    </a:cubicBezTo>
                    <a:cubicBezTo>
                      <a:pt x="25" y="124"/>
                      <a:pt x="220" y="0"/>
                      <a:pt x="374" y="30"/>
                    </a:cubicBezTo>
                    <a:cubicBezTo>
                      <a:pt x="374" y="30"/>
                      <a:pt x="374" y="30"/>
                      <a:pt x="374" y="30"/>
                    </a:cubicBezTo>
                    <a:cubicBezTo>
                      <a:pt x="439" y="43"/>
                      <a:pt x="483" y="96"/>
                      <a:pt x="483" y="161"/>
                    </a:cubicBezTo>
                    <a:cubicBezTo>
                      <a:pt x="483" y="227"/>
                      <a:pt x="439" y="280"/>
                      <a:pt x="374" y="292"/>
                    </a:cubicBezTo>
                    <a:cubicBezTo>
                      <a:pt x="357" y="296"/>
                      <a:pt x="340" y="297"/>
                      <a:pt x="323" y="297"/>
                    </a:cubicBezTo>
                    <a:close/>
                    <a:moveTo>
                      <a:pt x="116" y="161"/>
                    </a:moveTo>
                    <a:cubicBezTo>
                      <a:pt x="179" y="193"/>
                      <a:pt x="280" y="233"/>
                      <a:pt x="359" y="218"/>
                    </a:cubicBezTo>
                    <a:cubicBezTo>
                      <a:pt x="394" y="211"/>
                      <a:pt x="406" y="184"/>
                      <a:pt x="406" y="161"/>
                    </a:cubicBezTo>
                    <a:cubicBezTo>
                      <a:pt x="406" y="139"/>
                      <a:pt x="394" y="112"/>
                      <a:pt x="359" y="105"/>
                    </a:cubicBezTo>
                    <a:cubicBezTo>
                      <a:pt x="359" y="105"/>
                      <a:pt x="359" y="105"/>
                      <a:pt x="359" y="105"/>
                    </a:cubicBezTo>
                    <a:cubicBezTo>
                      <a:pt x="280" y="89"/>
                      <a:pt x="179" y="130"/>
                      <a:pt x="116" y="16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225" name="Freeform 68">
                <a:extLst>
                  <a:ext uri="{FF2B5EF4-FFF2-40B4-BE49-F238E27FC236}">
                    <a16:creationId xmlns:a16="http://schemas.microsoft.com/office/drawing/2014/main" id="{34EDB540-4567-607F-47D2-6FFC63FACA4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10800000" flipH="1" flipV="1">
                <a:off x="2755159" y="2330206"/>
                <a:ext cx="141368" cy="40190"/>
              </a:xfrm>
              <a:custGeom>
                <a:avLst/>
                <a:gdLst>
                  <a:gd name="T0" fmla="*/ 687 w 943"/>
                  <a:gd name="T1" fmla="*/ 472 h 472"/>
                  <a:gd name="T2" fmla="*/ 527 w 943"/>
                  <a:gd name="T3" fmla="*/ 416 h 472"/>
                  <a:gd name="T4" fmla="*/ 521 w 943"/>
                  <a:gd name="T5" fmla="*/ 411 h 472"/>
                  <a:gd name="T6" fmla="*/ 385 w 943"/>
                  <a:gd name="T7" fmla="*/ 247 h 472"/>
                  <a:gd name="T8" fmla="*/ 176 w 943"/>
                  <a:gd name="T9" fmla="*/ 89 h 472"/>
                  <a:gd name="T10" fmla="*/ 235 w 943"/>
                  <a:gd name="T11" fmla="*/ 148 h 472"/>
                  <a:gd name="T12" fmla="*/ 205 w 943"/>
                  <a:gd name="T13" fmla="*/ 258 h 472"/>
                  <a:gd name="T14" fmla="*/ 121 w 943"/>
                  <a:gd name="T15" fmla="*/ 288 h 472"/>
                  <a:gd name="T16" fmla="*/ 5 w 943"/>
                  <a:gd name="T17" fmla="*/ 151 h 472"/>
                  <a:gd name="T18" fmla="*/ 57 w 943"/>
                  <a:gd name="T19" fmla="*/ 48 h 472"/>
                  <a:gd name="T20" fmla="*/ 165 w 943"/>
                  <a:gd name="T21" fmla="*/ 13 h 472"/>
                  <a:gd name="T22" fmla="*/ 452 w 943"/>
                  <a:gd name="T23" fmla="*/ 209 h 472"/>
                  <a:gd name="T24" fmla="*/ 568 w 943"/>
                  <a:gd name="T25" fmla="*/ 351 h 472"/>
                  <a:gd name="T26" fmla="*/ 575 w 943"/>
                  <a:gd name="T27" fmla="*/ 356 h 472"/>
                  <a:gd name="T28" fmla="*/ 744 w 943"/>
                  <a:gd name="T29" fmla="*/ 387 h 472"/>
                  <a:gd name="T30" fmla="*/ 853 w 943"/>
                  <a:gd name="T31" fmla="*/ 274 h 472"/>
                  <a:gd name="T32" fmla="*/ 856 w 943"/>
                  <a:gd name="T33" fmla="*/ 261 h 472"/>
                  <a:gd name="T34" fmla="*/ 829 w 943"/>
                  <a:gd name="T35" fmla="*/ 150 h 472"/>
                  <a:gd name="T36" fmla="*/ 698 w 943"/>
                  <a:gd name="T37" fmla="*/ 92 h 472"/>
                  <a:gd name="T38" fmla="*/ 617 w 943"/>
                  <a:gd name="T39" fmla="*/ 176 h 472"/>
                  <a:gd name="T40" fmla="*/ 631 w 943"/>
                  <a:gd name="T41" fmla="*/ 235 h 472"/>
                  <a:gd name="T42" fmla="*/ 701 w 943"/>
                  <a:gd name="T43" fmla="*/ 268 h 472"/>
                  <a:gd name="T44" fmla="*/ 743 w 943"/>
                  <a:gd name="T45" fmla="*/ 225 h 472"/>
                  <a:gd name="T46" fmla="*/ 714 w 943"/>
                  <a:gd name="T47" fmla="*/ 182 h 472"/>
                  <a:gd name="T48" fmla="*/ 684 w 943"/>
                  <a:gd name="T49" fmla="*/ 137 h 472"/>
                  <a:gd name="T50" fmla="*/ 729 w 943"/>
                  <a:gd name="T51" fmla="*/ 107 h 472"/>
                  <a:gd name="T52" fmla="*/ 818 w 943"/>
                  <a:gd name="T53" fmla="*/ 239 h 472"/>
                  <a:gd name="T54" fmla="*/ 718 w 943"/>
                  <a:gd name="T55" fmla="*/ 343 h 472"/>
                  <a:gd name="T56" fmla="*/ 570 w 943"/>
                  <a:gd name="T57" fmla="*/ 281 h 472"/>
                  <a:gd name="T58" fmla="*/ 542 w 943"/>
                  <a:gd name="T59" fmla="*/ 162 h 472"/>
                  <a:gd name="T60" fmla="*/ 681 w 943"/>
                  <a:gd name="T61" fmla="*/ 18 h 472"/>
                  <a:gd name="T62" fmla="*/ 889 w 943"/>
                  <a:gd name="T63" fmla="*/ 104 h 472"/>
                  <a:gd name="T64" fmla="*/ 931 w 943"/>
                  <a:gd name="T65" fmla="*/ 275 h 472"/>
                  <a:gd name="T66" fmla="*/ 927 w 943"/>
                  <a:gd name="T67" fmla="*/ 294 h 472"/>
                  <a:gd name="T68" fmla="*/ 768 w 943"/>
                  <a:gd name="T69" fmla="*/ 459 h 472"/>
                  <a:gd name="T70" fmla="*/ 687 w 943"/>
                  <a:gd name="T71" fmla="*/ 472 h 472"/>
                  <a:gd name="T72" fmla="*/ 123 w 943"/>
                  <a:gd name="T73" fmla="*/ 96 h 472"/>
                  <a:gd name="T74" fmla="*/ 107 w 943"/>
                  <a:gd name="T75" fmla="*/ 106 h 472"/>
                  <a:gd name="T76" fmla="*/ 81 w 943"/>
                  <a:gd name="T77" fmla="*/ 157 h 472"/>
                  <a:gd name="T78" fmla="*/ 128 w 943"/>
                  <a:gd name="T79" fmla="*/ 213 h 472"/>
                  <a:gd name="T80" fmla="*/ 152 w 943"/>
                  <a:gd name="T81" fmla="*/ 203 h 472"/>
                  <a:gd name="T82" fmla="*/ 163 w 943"/>
                  <a:gd name="T83" fmla="*/ 173 h 472"/>
                  <a:gd name="T84" fmla="*/ 147 w 943"/>
                  <a:gd name="T85" fmla="*/ 161 h 472"/>
                  <a:gd name="T86" fmla="*/ 112 w 943"/>
                  <a:gd name="T87" fmla="*/ 120 h 472"/>
                  <a:gd name="T88" fmla="*/ 123 w 943"/>
                  <a:gd name="T89" fmla="*/ 96 h 4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943" h="472">
                    <a:moveTo>
                      <a:pt x="687" y="472"/>
                    </a:moveTo>
                    <a:cubicBezTo>
                      <a:pt x="629" y="472"/>
                      <a:pt x="573" y="453"/>
                      <a:pt x="527" y="416"/>
                    </a:cubicBezTo>
                    <a:cubicBezTo>
                      <a:pt x="521" y="411"/>
                      <a:pt x="521" y="411"/>
                      <a:pt x="521" y="411"/>
                    </a:cubicBezTo>
                    <a:cubicBezTo>
                      <a:pt x="475" y="376"/>
                      <a:pt x="424" y="315"/>
                      <a:pt x="385" y="247"/>
                    </a:cubicBezTo>
                    <a:cubicBezTo>
                      <a:pt x="310" y="112"/>
                      <a:pt x="208" y="92"/>
                      <a:pt x="176" y="89"/>
                    </a:cubicBezTo>
                    <a:cubicBezTo>
                      <a:pt x="203" y="99"/>
                      <a:pt x="225" y="120"/>
                      <a:pt x="235" y="148"/>
                    </a:cubicBezTo>
                    <a:cubicBezTo>
                      <a:pt x="249" y="186"/>
                      <a:pt x="237" y="227"/>
                      <a:pt x="205" y="258"/>
                    </a:cubicBezTo>
                    <a:cubicBezTo>
                      <a:pt x="183" y="280"/>
                      <a:pt x="151" y="291"/>
                      <a:pt x="121" y="288"/>
                    </a:cubicBezTo>
                    <a:cubicBezTo>
                      <a:pt x="52" y="282"/>
                      <a:pt x="0" y="221"/>
                      <a:pt x="5" y="151"/>
                    </a:cubicBezTo>
                    <a:cubicBezTo>
                      <a:pt x="8" y="111"/>
                      <a:pt x="27" y="74"/>
                      <a:pt x="57" y="48"/>
                    </a:cubicBezTo>
                    <a:cubicBezTo>
                      <a:pt x="87" y="23"/>
                      <a:pt x="126" y="10"/>
                      <a:pt x="165" y="13"/>
                    </a:cubicBezTo>
                    <a:cubicBezTo>
                      <a:pt x="188" y="13"/>
                      <a:pt x="345" y="19"/>
                      <a:pt x="452" y="209"/>
                    </a:cubicBezTo>
                    <a:cubicBezTo>
                      <a:pt x="485" y="267"/>
                      <a:pt x="530" y="322"/>
                      <a:pt x="568" y="351"/>
                    </a:cubicBezTo>
                    <a:cubicBezTo>
                      <a:pt x="575" y="356"/>
                      <a:pt x="575" y="356"/>
                      <a:pt x="575" y="356"/>
                    </a:cubicBezTo>
                    <a:cubicBezTo>
                      <a:pt x="622" y="395"/>
                      <a:pt x="685" y="406"/>
                      <a:pt x="744" y="387"/>
                    </a:cubicBezTo>
                    <a:cubicBezTo>
                      <a:pt x="799" y="369"/>
                      <a:pt x="838" y="328"/>
                      <a:pt x="853" y="274"/>
                    </a:cubicBezTo>
                    <a:cubicBezTo>
                      <a:pt x="854" y="269"/>
                      <a:pt x="855" y="265"/>
                      <a:pt x="856" y="261"/>
                    </a:cubicBezTo>
                    <a:cubicBezTo>
                      <a:pt x="864" y="222"/>
                      <a:pt x="854" y="183"/>
                      <a:pt x="829" y="150"/>
                    </a:cubicBezTo>
                    <a:cubicBezTo>
                      <a:pt x="792" y="102"/>
                      <a:pt x="745" y="81"/>
                      <a:pt x="698" y="92"/>
                    </a:cubicBezTo>
                    <a:cubicBezTo>
                      <a:pt x="657" y="101"/>
                      <a:pt x="625" y="135"/>
                      <a:pt x="617" y="176"/>
                    </a:cubicBezTo>
                    <a:cubicBezTo>
                      <a:pt x="613" y="196"/>
                      <a:pt x="618" y="218"/>
                      <a:pt x="631" y="235"/>
                    </a:cubicBezTo>
                    <a:cubicBezTo>
                      <a:pt x="651" y="262"/>
                      <a:pt x="677" y="274"/>
                      <a:pt x="701" y="268"/>
                    </a:cubicBezTo>
                    <a:cubicBezTo>
                      <a:pt x="723" y="263"/>
                      <a:pt x="739" y="246"/>
                      <a:pt x="743" y="225"/>
                    </a:cubicBezTo>
                    <a:cubicBezTo>
                      <a:pt x="747" y="205"/>
                      <a:pt x="734" y="186"/>
                      <a:pt x="714" y="182"/>
                    </a:cubicBezTo>
                    <a:cubicBezTo>
                      <a:pt x="694" y="178"/>
                      <a:pt x="680" y="158"/>
                      <a:pt x="684" y="137"/>
                    </a:cubicBezTo>
                    <a:cubicBezTo>
                      <a:pt x="688" y="116"/>
                      <a:pt x="708" y="103"/>
                      <a:pt x="729" y="107"/>
                    </a:cubicBezTo>
                    <a:cubicBezTo>
                      <a:pt x="790" y="119"/>
                      <a:pt x="830" y="178"/>
                      <a:pt x="818" y="239"/>
                    </a:cubicBezTo>
                    <a:cubicBezTo>
                      <a:pt x="808" y="290"/>
                      <a:pt x="769" y="331"/>
                      <a:pt x="718" y="343"/>
                    </a:cubicBezTo>
                    <a:cubicBezTo>
                      <a:pt x="664" y="355"/>
                      <a:pt x="608" y="332"/>
                      <a:pt x="570" y="281"/>
                    </a:cubicBezTo>
                    <a:cubicBezTo>
                      <a:pt x="544" y="246"/>
                      <a:pt x="534" y="203"/>
                      <a:pt x="542" y="162"/>
                    </a:cubicBezTo>
                    <a:cubicBezTo>
                      <a:pt x="556" y="91"/>
                      <a:pt x="610" y="34"/>
                      <a:pt x="681" y="18"/>
                    </a:cubicBezTo>
                    <a:cubicBezTo>
                      <a:pt x="757" y="0"/>
                      <a:pt x="835" y="32"/>
                      <a:pt x="889" y="104"/>
                    </a:cubicBezTo>
                    <a:cubicBezTo>
                      <a:pt x="927" y="154"/>
                      <a:pt x="943" y="216"/>
                      <a:pt x="931" y="275"/>
                    </a:cubicBezTo>
                    <a:cubicBezTo>
                      <a:pt x="930" y="282"/>
                      <a:pt x="928" y="288"/>
                      <a:pt x="927" y="294"/>
                    </a:cubicBezTo>
                    <a:cubicBezTo>
                      <a:pt x="905" y="373"/>
                      <a:pt x="847" y="433"/>
                      <a:pt x="768" y="459"/>
                    </a:cubicBezTo>
                    <a:cubicBezTo>
                      <a:pt x="741" y="468"/>
                      <a:pt x="714" y="472"/>
                      <a:pt x="687" y="472"/>
                    </a:cubicBezTo>
                    <a:close/>
                    <a:moveTo>
                      <a:pt x="123" y="96"/>
                    </a:moveTo>
                    <a:cubicBezTo>
                      <a:pt x="117" y="99"/>
                      <a:pt x="112" y="102"/>
                      <a:pt x="107" y="106"/>
                    </a:cubicBezTo>
                    <a:cubicBezTo>
                      <a:pt x="92" y="119"/>
                      <a:pt x="83" y="137"/>
                      <a:pt x="81" y="157"/>
                    </a:cubicBezTo>
                    <a:cubicBezTo>
                      <a:pt x="79" y="185"/>
                      <a:pt x="100" y="210"/>
                      <a:pt x="128" y="213"/>
                    </a:cubicBezTo>
                    <a:cubicBezTo>
                      <a:pt x="136" y="213"/>
                      <a:pt x="145" y="210"/>
                      <a:pt x="152" y="203"/>
                    </a:cubicBezTo>
                    <a:cubicBezTo>
                      <a:pt x="163" y="193"/>
                      <a:pt x="167" y="183"/>
                      <a:pt x="163" y="173"/>
                    </a:cubicBezTo>
                    <a:cubicBezTo>
                      <a:pt x="161" y="166"/>
                      <a:pt x="154" y="161"/>
                      <a:pt x="147" y="161"/>
                    </a:cubicBezTo>
                    <a:cubicBezTo>
                      <a:pt x="126" y="159"/>
                      <a:pt x="110" y="141"/>
                      <a:pt x="112" y="120"/>
                    </a:cubicBezTo>
                    <a:cubicBezTo>
                      <a:pt x="112" y="110"/>
                      <a:pt x="116" y="102"/>
                      <a:pt x="123" y="9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</p:grpSp>
        <p:grpSp>
          <p:nvGrpSpPr>
            <p:cNvPr id="86" name="组合 85">
              <a:extLst>
                <a:ext uri="{FF2B5EF4-FFF2-40B4-BE49-F238E27FC236}">
                  <a16:creationId xmlns:a16="http://schemas.microsoft.com/office/drawing/2014/main" id="{9A1C286A-F420-23F4-2D9F-F04F72A5BEC7}"/>
                </a:ext>
              </a:extLst>
            </p:cNvPr>
            <p:cNvGrpSpPr/>
            <p:nvPr/>
          </p:nvGrpSpPr>
          <p:grpSpPr>
            <a:xfrm>
              <a:off x="2682119" y="1932328"/>
              <a:ext cx="1657149" cy="90650"/>
              <a:chOff x="2682119" y="1932328"/>
              <a:chExt cx="1657149" cy="90650"/>
            </a:xfrm>
          </p:grpSpPr>
          <p:sp>
            <p:nvSpPr>
              <p:cNvPr id="102" name="Freeform 69">
                <a:extLst>
                  <a:ext uri="{FF2B5EF4-FFF2-40B4-BE49-F238E27FC236}">
                    <a16:creationId xmlns:a16="http://schemas.microsoft.com/office/drawing/2014/main" id="{674D6934-D78D-DC13-65BE-756240D8EDA9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 flipH="1" flipV="1">
                <a:off x="3246021" y="1939473"/>
                <a:ext cx="271741" cy="76361"/>
              </a:xfrm>
              <a:custGeom>
                <a:avLst/>
                <a:gdLst>
                  <a:gd name="T0" fmla="*/ 1547 w 1819"/>
                  <a:gd name="T1" fmla="*/ 876 h 899"/>
                  <a:gd name="T2" fmla="*/ 1528 w 1819"/>
                  <a:gd name="T3" fmla="*/ 875 h 899"/>
                  <a:gd name="T4" fmla="*/ 982 w 1819"/>
                  <a:gd name="T5" fmla="*/ 499 h 899"/>
                  <a:gd name="T6" fmla="*/ 737 w 1819"/>
                  <a:gd name="T7" fmla="*/ 201 h 899"/>
                  <a:gd name="T8" fmla="*/ 725 w 1819"/>
                  <a:gd name="T9" fmla="*/ 191 h 899"/>
                  <a:gd name="T10" fmla="*/ 348 w 1819"/>
                  <a:gd name="T11" fmla="*/ 123 h 899"/>
                  <a:gd name="T12" fmla="*/ 103 w 1819"/>
                  <a:gd name="T13" fmla="*/ 377 h 899"/>
                  <a:gd name="T14" fmla="*/ 96 w 1819"/>
                  <a:gd name="T15" fmla="*/ 406 h 899"/>
                  <a:gd name="T16" fmla="*/ 158 w 1819"/>
                  <a:gd name="T17" fmla="*/ 661 h 899"/>
                  <a:gd name="T18" fmla="*/ 461 w 1819"/>
                  <a:gd name="T19" fmla="*/ 792 h 899"/>
                  <a:gd name="T20" fmla="*/ 653 w 1819"/>
                  <a:gd name="T21" fmla="*/ 592 h 899"/>
                  <a:gd name="T22" fmla="*/ 617 w 1819"/>
                  <a:gd name="T23" fmla="*/ 443 h 899"/>
                  <a:gd name="T24" fmla="*/ 437 w 1819"/>
                  <a:gd name="T25" fmla="*/ 361 h 899"/>
                  <a:gd name="T26" fmla="*/ 323 w 1819"/>
                  <a:gd name="T27" fmla="*/ 479 h 899"/>
                  <a:gd name="T28" fmla="*/ 412 w 1819"/>
                  <a:gd name="T29" fmla="*/ 611 h 899"/>
                  <a:gd name="T30" fmla="*/ 442 w 1819"/>
                  <a:gd name="T31" fmla="*/ 656 h 899"/>
                  <a:gd name="T32" fmla="*/ 397 w 1819"/>
                  <a:gd name="T33" fmla="*/ 686 h 899"/>
                  <a:gd name="T34" fmla="*/ 248 w 1819"/>
                  <a:gd name="T35" fmla="*/ 465 h 899"/>
                  <a:gd name="T36" fmla="*/ 420 w 1819"/>
                  <a:gd name="T37" fmla="*/ 287 h 899"/>
                  <a:gd name="T38" fmla="*/ 678 w 1819"/>
                  <a:gd name="T39" fmla="*/ 397 h 899"/>
                  <a:gd name="T40" fmla="*/ 728 w 1819"/>
                  <a:gd name="T41" fmla="*/ 606 h 899"/>
                  <a:gd name="T42" fmla="*/ 478 w 1819"/>
                  <a:gd name="T43" fmla="*/ 866 h 899"/>
                  <a:gd name="T44" fmla="*/ 98 w 1819"/>
                  <a:gd name="T45" fmla="*/ 707 h 899"/>
                  <a:gd name="T46" fmla="*/ 21 w 1819"/>
                  <a:gd name="T47" fmla="*/ 392 h 899"/>
                  <a:gd name="T48" fmla="*/ 29 w 1819"/>
                  <a:gd name="T49" fmla="*/ 357 h 899"/>
                  <a:gd name="T50" fmla="*/ 324 w 1819"/>
                  <a:gd name="T51" fmla="*/ 50 h 899"/>
                  <a:gd name="T52" fmla="*/ 773 w 1819"/>
                  <a:gd name="T53" fmla="*/ 132 h 899"/>
                  <a:gd name="T54" fmla="*/ 784 w 1819"/>
                  <a:gd name="T55" fmla="*/ 141 h 899"/>
                  <a:gd name="T56" fmla="*/ 1049 w 1819"/>
                  <a:gd name="T57" fmla="*/ 462 h 899"/>
                  <a:gd name="T58" fmla="*/ 1527 w 1819"/>
                  <a:gd name="T59" fmla="*/ 799 h 899"/>
                  <a:gd name="T60" fmla="*/ 1532 w 1819"/>
                  <a:gd name="T61" fmla="*/ 799 h 899"/>
                  <a:gd name="T62" fmla="*/ 1668 w 1819"/>
                  <a:gd name="T63" fmla="*/ 755 h 899"/>
                  <a:gd name="T64" fmla="*/ 1733 w 1819"/>
                  <a:gd name="T65" fmla="*/ 626 h 899"/>
                  <a:gd name="T66" fmla="*/ 1604 w 1819"/>
                  <a:gd name="T67" fmla="*/ 473 h 899"/>
                  <a:gd name="T68" fmla="*/ 1525 w 1819"/>
                  <a:gd name="T69" fmla="*/ 502 h 899"/>
                  <a:gd name="T70" fmla="*/ 1493 w 1819"/>
                  <a:gd name="T71" fmla="*/ 603 h 899"/>
                  <a:gd name="T72" fmla="*/ 1560 w 1819"/>
                  <a:gd name="T73" fmla="*/ 654 h 899"/>
                  <a:gd name="T74" fmla="*/ 1595 w 1819"/>
                  <a:gd name="T75" fmla="*/ 695 h 899"/>
                  <a:gd name="T76" fmla="*/ 1554 w 1819"/>
                  <a:gd name="T77" fmla="*/ 730 h 899"/>
                  <a:gd name="T78" fmla="*/ 1421 w 1819"/>
                  <a:gd name="T79" fmla="*/ 629 h 899"/>
                  <a:gd name="T80" fmla="*/ 1472 w 1819"/>
                  <a:gd name="T81" fmla="*/ 447 h 899"/>
                  <a:gd name="T82" fmla="*/ 1611 w 1819"/>
                  <a:gd name="T83" fmla="*/ 397 h 899"/>
                  <a:gd name="T84" fmla="*/ 1809 w 1819"/>
                  <a:gd name="T85" fmla="*/ 632 h 899"/>
                  <a:gd name="T86" fmla="*/ 1718 w 1819"/>
                  <a:gd name="T87" fmla="*/ 813 h 899"/>
                  <a:gd name="T88" fmla="*/ 1547 w 1819"/>
                  <a:gd name="T89" fmla="*/ 876 h 8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819" h="899">
                    <a:moveTo>
                      <a:pt x="1547" y="876"/>
                    </a:moveTo>
                    <a:cubicBezTo>
                      <a:pt x="1541" y="876"/>
                      <a:pt x="1534" y="876"/>
                      <a:pt x="1528" y="875"/>
                    </a:cubicBezTo>
                    <a:cubicBezTo>
                      <a:pt x="1495" y="876"/>
                      <a:pt x="1191" y="872"/>
                      <a:pt x="982" y="499"/>
                    </a:cubicBezTo>
                    <a:cubicBezTo>
                      <a:pt x="913" y="377"/>
                      <a:pt x="819" y="263"/>
                      <a:pt x="737" y="201"/>
                    </a:cubicBezTo>
                    <a:cubicBezTo>
                      <a:pt x="725" y="191"/>
                      <a:pt x="725" y="191"/>
                      <a:pt x="725" y="191"/>
                    </a:cubicBezTo>
                    <a:cubicBezTo>
                      <a:pt x="619" y="106"/>
                      <a:pt x="478" y="80"/>
                      <a:pt x="348" y="123"/>
                    </a:cubicBezTo>
                    <a:cubicBezTo>
                      <a:pt x="225" y="163"/>
                      <a:pt x="135" y="256"/>
                      <a:pt x="103" y="377"/>
                    </a:cubicBezTo>
                    <a:cubicBezTo>
                      <a:pt x="100" y="387"/>
                      <a:pt x="98" y="397"/>
                      <a:pt x="96" y="406"/>
                    </a:cubicBezTo>
                    <a:cubicBezTo>
                      <a:pt x="79" y="495"/>
                      <a:pt x="101" y="585"/>
                      <a:pt x="158" y="661"/>
                    </a:cubicBezTo>
                    <a:cubicBezTo>
                      <a:pt x="241" y="770"/>
                      <a:pt x="351" y="818"/>
                      <a:pt x="461" y="792"/>
                    </a:cubicBezTo>
                    <a:cubicBezTo>
                      <a:pt x="559" y="769"/>
                      <a:pt x="634" y="691"/>
                      <a:pt x="653" y="592"/>
                    </a:cubicBezTo>
                    <a:cubicBezTo>
                      <a:pt x="663" y="541"/>
                      <a:pt x="650" y="487"/>
                      <a:pt x="617" y="443"/>
                    </a:cubicBezTo>
                    <a:cubicBezTo>
                      <a:pt x="568" y="376"/>
                      <a:pt x="502" y="346"/>
                      <a:pt x="437" y="361"/>
                    </a:cubicBezTo>
                    <a:cubicBezTo>
                      <a:pt x="379" y="375"/>
                      <a:pt x="335" y="421"/>
                      <a:pt x="323" y="479"/>
                    </a:cubicBezTo>
                    <a:cubicBezTo>
                      <a:pt x="312" y="540"/>
                      <a:pt x="351" y="599"/>
                      <a:pt x="412" y="611"/>
                    </a:cubicBezTo>
                    <a:cubicBezTo>
                      <a:pt x="432" y="615"/>
                      <a:pt x="446" y="635"/>
                      <a:pt x="442" y="656"/>
                    </a:cubicBezTo>
                    <a:cubicBezTo>
                      <a:pt x="438" y="676"/>
                      <a:pt x="418" y="690"/>
                      <a:pt x="397" y="686"/>
                    </a:cubicBezTo>
                    <a:cubicBezTo>
                      <a:pt x="295" y="666"/>
                      <a:pt x="229" y="567"/>
                      <a:pt x="248" y="465"/>
                    </a:cubicBezTo>
                    <a:cubicBezTo>
                      <a:pt x="265" y="377"/>
                      <a:pt x="333" y="307"/>
                      <a:pt x="420" y="287"/>
                    </a:cubicBezTo>
                    <a:cubicBezTo>
                      <a:pt x="514" y="265"/>
                      <a:pt x="611" y="307"/>
                      <a:pt x="678" y="397"/>
                    </a:cubicBezTo>
                    <a:cubicBezTo>
                      <a:pt x="724" y="458"/>
                      <a:pt x="742" y="534"/>
                      <a:pt x="728" y="606"/>
                    </a:cubicBezTo>
                    <a:cubicBezTo>
                      <a:pt x="703" y="735"/>
                      <a:pt x="605" y="837"/>
                      <a:pt x="478" y="866"/>
                    </a:cubicBezTo>
                    <a:cubicBezTo>
                      <a:pt x="340" y="899"/>
                      <a:pt x="198" y="839"/>
                      <a:pt x="98" y="707"/>
                    </a:cubicBezTo>
                    <a:cubicBezTo>
                      <a:pt x="28" y="615"/>
                      <a:pt x="0" y="500"/>
                      <a:pt x="21" y="392"/>
                    </a:cubicBezTo>
                    <a:cubicBezTo>
                      <a:pt x="23" y="380"/>
                      <a:pt x="26" y="369"/>
                      <a:pt x="29" y="357"/>
                    </a:cubicBezTo>
                    <a:cubicBezTo>
                      <a:pt x="69" y="211"/>
                      <a:pt x="176" y="99"/>
                      <a:pt x="324" y="50"/>
                    </a:cubicBezTo>
                    <a:cubicBezTo>
                      <a:pt x="479" y="0"/>
                      <a:pt x="647" y="30"/>
                      <a:pt x="773" y="132"/>
                    </a:cubicBezTo>
                    <a:cubicBezTo>
                      <a:pt x="784" y="141"/>
                      <a:pt x="784" y="141"/>
                      <a:pt x="784" y="141"/>
                    </a:cubicBezTo>
                    <a:cubicBezTo>
                      <a:pt x="874" y="209"/>
                      <a:pt x="973" y="329"/>
                      <a:pt x="1049" y="462"/>
                    </a:cubicBezTo>
                    <a:cubicBezTo>
                      <a:pt x="1241" y="805"/>
                      <a:pt x="1516" y="799"/>
                      <a:pt x="1527" y="799"/>
                    </a:cubicBezTo>
                    <a:cubicBezTo>
                      <a:pt x="1529" y="799"/>
                      <a:pt x="1530" y="799"/>
                      <a:pt x="1532" y="799"/>
                    </a:cubicBezTo>
                    <a:cubicBezTo>
                      <a:pt x="1582" y="803"/>
                      <a:pt x="1630" y="787"/>
                      <a:pt x="1668" y="755"/>
                    </a:cubicBezTo>
                    <a:cubicBezTo>
                      <a:pt x="1706" y="722"/>
                      <a:pt x="1729" y="676"/>
                      <a:pt x="1733" y="626"/>
                    </a:cubicBezTo>
                    <a:cubicBezTo>
                      <a:pt x="1739" y="548"/>
                      <a:pt x="1681" y="480"/>
                      <a:pt x="1604" y="473"/>
                    </a:cubicBezTo>
                    <a:cubicBezTo>
                      <a:pt x="1576" y="470"/>
                      <a:pt x="1547" y="481"/>
                      <a:pt x="1525" y="502"/>
                    </a:cubicBezTo>
                    <a:cubicBezTo>
                      <a:pt x="1493" y="533"/>
                      <a:pt x="1481" y="570"/>
                      <a:pt x="1493" y="603"/>
                    </a:cubicBezTo>
                    <a:cubicBezTo>
                      <a:pt x="1503" y="632"/>
                      <a:pt x="1530" y="652"/>
                      <a:pt x="1560" y="654"/>
                    </a:cubicBezTo>
                    <a:cubicBezTo>
                      <a:pt x="1581" y="656"/>
                      <a:pt x="1596" y="674"/>
                      <a:pt x="1595" y="695"/>
                    </a:cubicBezTo>
                    <a:cubicBezTo>
                      <a:pt x="1593" y="716"/>
                      <a:pt x="1575" y="732"/>
                      <a:pt x="1554" y="730"/>
                    </a:cubicBezTo>
                    <a:cubicBezTo>
                      <a:pt x="1494" y="725"/>
                      <a:pt x="1442" y="686"/>
                      <a:pt x="1421" y="629"/>
                    </a:cubicBezTo>
                    <a:cubicBezTo>
                      <a:pt x="1399" y="567"/>
                      <a:pt x="1418" y="499"/>
                      <a:pt x="1472" y="447"/>
                    </a:cubicBezTo>
                    <a:cubicBezTo>
                      <a:pt x="1509" y="411"/>
                      <a:pt x="1561" y="392"/>
                      <a:pt x="1611" y="397"/>
                    </a:cubicBezTo>
                    <a:cubicBezTo>
                      <a:pt x="1730" y="407"/>
                      <a:pt x="1819" y="513"/>
                      <a:pt x="1809" y="632"/>
                    </a:cubicBezTo>
                    <a:cubicBezTo>
                      <a:pt x="1804" y="703"/>
                      <a:pt x="1771" y="767"/>
                      <a:pt x="1718" y="813"/>
                    </a:cubicBezTo>
                    <a:cubicBezTo>
                      <a:pt x="1670" y="854"/>
                      <a:pt x="1610" y="876"/>
                      <a:pt x="1547" y="87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104" name="Freeform 70">
                <a:extLst>
                  <a:ext uri="{FF2B5EF4-FFF2-40B4-BE49-F238E27FC236}">
                    <a16:creationId xmlns:a16="http://schemas.microsoft.com/office/drawing/2014/main" id="{AAB6EF50-282F-FA20-E082-912E8C095192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 flipH="1" flipV="1">
                <a:off x="3503625" y="1939473"/>
                <a:ext cx="271741" cy="76361"/>
              </a:xfrm>
              <a:custGeom>
                <a:avLst/>
                <a:gdLst>
                  <a:gd name="T0" fmla="*/ 272 w 1819"/>
                  <a:gd name="T1" fmla="*/ 876 h 899"/>
                  <a:gd name="T2" fmla="*/ 101 w 1819"/>
                  <a:gd name="T3" fmla="*/ 813 h 899"/>
                  <a:gd name="T4" fmla="*/ 9 w 1819"/>
                  <a:gd name="T5" fmla="*/ 632 h 899"/>
                  <a:gd name="T6" fmla="*/ 208 w 1819"/>
                  <a:gd name="T7" fmla="*/ 397 h 899"/>
                  <a:gd name="T8" fmla="*/ 347 w 1819"/>
                  <a:gd name="T9" fmla="*/ 447 h 899"/>
                  <a:gd name="T10" fmla="*/ 397 w 1819"/>
                  <a:gd name="T11" fmla="*/ 629 h 899"/>
                  <a:gd name="T12" fmla="*/ 265 w 1819"/>
                  <a:gd name="T13" fmla="*/ 730 h 899"/>
                  <a:gd name="T14" fmla="*/ 224 w 1819"/>
                  <a:gd name="T15" fmla="*/ 695 h 899"/>
                  <a:gd name="T16" fmla="*/ 259 w 1819"/>
                  <a:gd name="T17" fmla="*/ 654 h 899"/>
                  <a:gd name="T18" fmla="*/ 326 w 1819"/>
                  <a:gd name="T19" fmla="*/ 603 h 899"/>
                  <a:gd name="T20" fmla="*/ 294 w 1819"/>
                  <a:gd name="T21" fmla="*/ 502 h 899"/>
                  <a:gd name="T22" fmla="*/ 215 w 1819"/>
                  <a:gd name="T23" fmla="*/ 473 h 899"/>
                  <a:gd name="T24" fmla="*/ 85 w 1819"/>
                  <a:gd name="T25" fmla="*/ 626 h 899"/>
                  <a:gd name="T26" fmla="*/ 151 w 1819"/>
                  <a:gd name="T27" fmla="*/ 755 h 899"/>
                  <a:gd name="T28" fmla="*/ 287 w 1819"/>
                  <a:gd name="T29" fmla="*/ 799 h 899"/>
                  <a:gd name="T30" fmla="*/ 291 w 1819"/>
                  <a:gd name="T31" fmla="*/ 799 h 899"/>
                  <a:gd name="T32" fmla="*/ 770 w 1819"/>
                  <a:gd name="T33" fmla="*/ 462 h 899"/>
                  <a:gd name="T34" fmla="*/ 1035 w 1819"/>
                  <a:gd name="T35" fmla="*/ 140 h 899"/>
                  <a:gd name="T36" fmla="*/ 1046 w 1819"/>
                  <a:gd name="T37" fmla="*/ 132 h 899"/>
                  <a:gd name="T38" fmla="*/ 1495 w 1819"/>
                  <a:gd name="T39" fmla="*/ 50 h 899"/>
                  <a:gd name="T40" fmla="*/ 1790 w 1819"/>
                  <a:gd name="T41" fmla="*/ 358 h 899"/>
                  <a:gd name="T42" fmla="*/ 1798 w 1819"/>
                  <a:gd name="T43" fmla="*/ 392 h 899"/>
                  <a:gd name="T44" fmla="*/ 1721 w 1819"/>
                  <a:gd name="T45" fmla="*/ 707 h 899"/>
                  <a:gd name="T46" fmla="*/ 1341 w 1819"/>
                  <a:gd name="T47" fmla="*/ 866 h 899"/>
                  <a:gd name="T48" fmla="*/ 1091 w 1819"/>
                  <a:gd name="T49" fmla="*/ 606 h 899"/>
                  <a:gd name="T50" fmla="*/ 1140 w 1819"/>
                  <a:gd name="T51" fmla="*/ 397 h 899"/>
                  <a:gd name="T52" fmla="*/ 1399 w 1819"/>
                  <a:gd name="T53" fmla="*/ 287 h 899"/>
                  <a:gd name="T54" fmla="*/ 1570 w 1819"/>
                  <a:gd name="T55" fmla="*/ 465 h 899"/>
                  <a:gd name="T56" fmla="*/ 1422 w 1819"/>
                  <a:gd name="T57" fmla="*/ 686 h 899"/>
                  <a:gd name="T58" fmla="*/ 1377 w 1819"/>
                  <a:gd name="T59" fmla="*/ 656 h 899"/>
                  <a:gd name="T60" fmla="*/ 1407 w 1819"/>
                  <a:gd name="T61" fmla="*/ 611 h 899"/>
                  <a:gd name="T62" fmla="*/ 1496 w 1819"/>
                  <a:gd name="T63" fmla="*/ 479 h 899"/>
                  <a:gd name="T64" fmla="*/ 1382 w 1819"/>
                  <a:gd name="T65" fmla="*/ 361 h 899"/>
                  <a:gd name="T66" fmla="*/ 1201 w 1819"/>
                  <a:gd name="T67" fmla="*/ 443 h 899"/>
                  <a:gd name="T68" fmla="*/ 1165 w 1819"/>
                  <a:gd name="T69" fmla="*/ 592 h 899"/>
                  <a:gd name="T70" fmla="*/ 1358 w 1819"/>
                  <a:gd name="T71" fmla="*/ 792 h 899"/>
                  <a:gd name="T72" fmla="*/ 1660 w 1819"/>
                  <a:gd name="T73" fmla="*/ 661 h 899"/>
                  <a:gd name="T74" fmla="*/ 1723 w 1819"/>
                  <a:gd name="T75" fmla="*/ 407 h 899"/>
                  <a:gd name="T76" fmla="*/ 1716 w 1819"/>
                  <a:gd name="T77" fmla="*/ 377 h 899"/>
                  <a:gd name="T78" fmla="*/ 1471 w 1819"/>
                  <a:gd name="T79" fmla="*/ 123 h 899"/>
                  <a:gd name="T80" fmla="*/ 1094 w 1819"/>
                  <a:gd name="T81" fmla="*/ 191 h 899"/>
                  <a:gd name="T82" fmla="*/ 1082 w 1819"/>
                  <a:gd name="T83" fmla="*/ 200 h 899"/>
                  <a:gd name="T84" fmla="*/ 836 w 1819"/>
                  <a:gd name="T85" fmla="*/ 500 h 899"/>
                  <a:gd name="T86" fmla="*/ 291 w 1819"/>
                  <a:gd name="T87" fmla="*/ 875 h 899"/>
                  <a:gd name="T88" fmla="*/ 272 w 1819"/>
                  <a:gd name="T89" fmla="*/ 876 h 8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819" h="899">
                    <a:moveTo>
                      <a:pt x="272" y="876"/>
                    </a:moveTo>
                    <a:cubicBezTo>
                      <a:pt x="209" y="876"/>
                      <a:pt x="149" y="854"/>
                      <a:pt x="101" y="813"/>
                    </a:cubicBezTo>
                    <a:cubicBezTo>
                      <a:pt x="47" y="767"/>
                      <a:pt x="15" y="703"/>
                      <a:pt x="9" y="632"/>
                    </a:cubicBezTo>
                    <a:cubicBezTo>
                      <a:pt x="0" y="513"/>
                      <a:pt x="89" y="407"/>
                      <a:pt x="208" y="397"/>
                    </a:cubicBezTo>
                    <a:cubicBezTo>
                      <a:pt x="258" y="392"/>
                      <a:pt x="310" y="411"/>
                      <a:pt x="347" y="447"/>
                    </a:cubicBezTo>
                    <a:cubicBezTo>
                      <a:pt x="401" y="499"/>
                      <a:pt x="420" y="567"/>
                      <a:pt x="397" y="629"/>
                    </a:cubicBezTo>
                    <a:cubicBezTo>
                      <a:pt x="377" y="686"/>
                      <a:pt x="325" y="725"/>
                      <a:pt x="265" y="730"/>
                    </a:cubicBezTo>
                    <a:cubicBezTo>
                      <a:pt x="244" y="732"/>
                      <a:pt x="226" y="716"/>
                      <a:pt x="224" y="695"/>
                    </a:cubicBezTo>
                    <a:cubicBezTo>
                      <a:pt x="222" y="674"/>
                      <a:pt x="238" y="656"/>
                      <a:pt x="259" y="654"/>
                    </a:cubicBezTo>
                    <a:cubicBezTo>
                      <a:pt x="289" y="652"/>
                      <a:pt x="315" y="632"/>
                      <a:pt x="326" y="603"/>
                    </a:cubicBezTo>
                    <a:cubicBezTo>
                      <a:pt x="338" y="570"/>
                      <a:pt x="326" y="533"/>
                      <a:pt x="294" y="502"/>
                    </a:cubicBezTo>
                    <a:cubicBezTo>
                      <a:pt x="272" y="481"/>
                      <a:pt x="243" y="470"/>
                      <a:pt x="215" y="473"/>
                    </a:cubicBezTo>
                    <a:cubicBezTo>
                      <a:pt x="137" y="480"/>
                      <a:pt x="79" y="548"/>
                      <a:pt x="85" y="626"/>
                    </a:cubicBezTo>
                    <a:cubicBezTo>
                      <a:pt x="89" y="676"/>
                      <a:pt x="113" y="722"/>
                      <a:pt x="151" y="755"/>
                    </a:cubicBezTo>
                    <a:cubicBezTo>
                      <a:pt x="189" y="787"/>
                      <a:pt x="237" y="803"/>
                      <a:pt x="287" y="799"/>
                    </a:cubicBezTo>
                    <a:cubicBezTo>
                      <a:pt x="288" y="799"/>
                      <a:pt x="290" y="799"/>
                      <a:pt x="291" y="799"/>
                    </a:cubicBezTo>
                    <a:cubicBezTo>
                      <a:pt x="303" y="799"/>
                      <a:pt x="578" y="805"/>
                      <a:pt x="770" y="462"/>
                    </a:cubicBezTo>
                    <a:cubicBezTo>
                      <a:pt x="846" y="329"/>
                      <a:pt x="945" y="209"/>
                      <a:pt x="1035" y="140"/>
                    </a:cubicBezTo>
                    <a:cubicBezTo>
                      <a:pt x="1046" y="132"/>
                      <a:pt x="1046" y="132"/>
                      <a:pt x="1046" y="132"/>
                    </a:cubicBezTo>
                    <a:cubicBezTo>
                      <a:pt x="1172" y="30"/>
                      <a:pt x="1340" y="0"/>
                      <a:pt x="1495" y="50"/>
                    </a:cubicBezTo>
                    <a:cubicBezTo>
                      <a:pt x="1643" y="99"/>
                      <a:pt x="1750" y="211"/>
                      <a:pt x="1790" y="358"/>
                    </a:cubicBezTo>
                    <a:cubicBezTo>
                      <a:pt x="1793" y="369"/>
                      <a:pt x="1796" y="380"/>
                      <a:pt x="1798" y="392"/>
                    </a:cubicBezTo>
                    <a:cubicBezTo>
                      <a:pt x="1819" y="500"/>
                      <a:pt x="1791" y="615"/>
                      <a:pt x="1721" y="707"/>
                    </a:cubicBezTo>
                    <a:cubicBezTo>
                      <a:pt x="1621" y="839"/>
                      <a:pt x="1478" y="899"/>
                      <a:pt x="1341" y="866"/>
                    </a:cubicBezTo>
                    <a:cubicBezTo>
                      <a:pt x="1214" y="837"/>
                      <a:pt x="1115" y="735"/>
                      <a:pt x="1091" y="606"/>
                    </a:cubicBezTo>
                    <a:cubicBezTo>
                      <a:pt x="1077" y="534"/>
                      <a:pt x="1095" y="458"/>
                      <a:pt x="1140" y="397"/>
                    </a:cubicBezTo>
                    <a:cubicBezTo>
                      <a:pt x="1208" y="306"/>
                      <a:pt x="1305" y="265"/>
                      <a:pt x="1399" y="287"/>
                    </a:cubicBezTo>
                    <a:cubicBezTo>
                      <a:pt x="1486" y="307"/>
                      <a:pt x="1553" y="377"/>
                      <a:pt x="1570" y="465"/>
                    </a:cubicBezTo>
                    <a:cubicBezTo>
                      <a:pt x="1590" y="567"/>
                      <a:pt x="1523" y="666"/>
                      <a:pt x="1422" y="686"/>
                    </a:cubicBezTo>
                    <a:cubicBezTo>
                      <a:pt x="1401" y="690"/>
                      <a:pt x="1381" y="676"/>
                      <a:pt x="1377" y="656"/>
                    </a:cubicBezTo>
                    <a:cubicBezTo>
                      <a:pt x="1373" y="635"/>
                      <a:pt x="1386" y="615"/>
                      <a:pt x="1407" y="611"/>
                    </a:cubicBezTo>
                    <a:cubicBezTo>
                      <a:pt x="1468" y="599"/>
                      <a:pt x="1507" y="540"/>
                      <a:pt x="1496" y="479"/>
                    </a:cubicBezTo>
                    <a:cubicBezTo>
                      <a:pt x="1484" y="421"/>
                      <a:pt x="1440" y="375"/>
                      <a:pt x="1382" y="361"/>
                    </a:cubicBezTo>
                    <a:cubicBezTo>
                      <a:pt x="1317" y="346"/>
                      <a:pt x="1251" y="376"/>
                      <a:pt x="1201" y="443"/>
                    </a:cubicBezTo>
                    <a:cubicBezTo>
                      <a:pt x="1169" y="487"/>
                      <a:pt x="1156" y="541"/>
                      <a:pt x="1165" y="592"/>
                    </a:cubicBezTo>
                    <a:cubicBezTo>
                      <a:pt x="1185" y="691"/>
                      <a:pt x="1260" y="769"/>
                      <a:pt x="1358" y="792"/>
                    </a:cubicBezTo>
                    <a:cubicBezTo>
                      <a:pt x="1467" y="817"/>
                      <a:pt x="1577" y="770"/>
                      <a:pt x="1660" y="661"/>
                    </a:cubicBezTo>
                    <a:cubicBezTo>
                      <a:pt x="1718" y="585"/>
                      <a:pt x="1740" y="495"/>
                      <a:pt x="1723" y="407"/>
                    </a:cubicBezTo>
                    <a:cubicBezTo>
                      <a:pt x="1721" y="397"/>
                      <a:pt x="1719" y="387"/>
                      <a:pt x="1716" y="377"/>
                    </a:cubicBezTo>
                    <a:cubicBezTo>
                      <a:pt x="1683" y="256"/>
                      <a:pt x="1594" y="163"/>
                      <a:pt x="1471" y="123"/>
                    </a:cubicBezTo>
                    <a:cubicBezTo>
                      <a:pt x="1341" y="80"/>
                      <a:pt x="1200" y="106"/>
                      <a:pt x="1094" y="191"/>
                    </a:cubicBezTo>
                    <a:cubicBezTo>
                      <a:pt x="1082" y="200"/>
                      <a:pt x="1082" y="200"/>
                      <a:pt x="1082" y="200"/>
                    </a:cubicBezTo>
                    <a:cubicBezTo>
                      <a:pt x="1000" y="263"/>
                      <a:pt x="906" y="377"/>
                      <a:pt x="836" y="500"/>
                    </a:cubicBezTo>
                    <a:cubicBezTo>
                      <a:pt x="628" y="872"/>
                      <a:pt x="324" y="876"/>
                      <a:pt x="291" y="875"/>
                    </a:cubicBezTo>
                    <a:cubicBezTo>
                      <a:pt x="284" y="876"/>
                      <a:pt x="278" y="876"/>
                      <a:pt x="272" y="87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165" name="Freeform 71">
                <a:extLst>
                  <a:ext uri="{FF2B5EF4-FFF2-40B4-BE49-F238E27FC236}">
                    <a16:creationId xmlns:a16="http://schemas.microsoft.com/office/drawing/2014/main" id="{B3445D28-72D0-00C7-444F-5E040D90EFE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10800000" flipH="1" flipV="1">
                <a:off x="3486347" y="1932328"/>
                <a:ext cx="47908" cy="41529"/>
              </a:xfrm>
              <a:custGeom>
                <a:avLst/>
                <a:gdLst>
                  <a:gd name="T0" fmla="*/ 161 w 322"/>
                  <a:gd name="T1" fmla="*/ 489 h 489"/>
                  <a:gd name="T2" fmla="*/ 30 w 322"/>
                  <a:gd name="T3" fmla="*/ 380 h 489"/>
                  <a:gd name="T4" fmla="*/ 129 w 322"/>
                  <a:gd name="T5" fmla="*/ 22 h 489"/>
                  <a:gd name="T6" fmla="*/ 193 w 322"/>
                  <a:gd name="T7" fmla="*/ 22 h 489"/>
                  <a:gd name="T8" fmla="*/ 292 w 322"/>
                  <a:gd name="T9" fmla="*/ 380 h 489"/>
                  <a:gd name="T10" fmla="*/ 161 w 322"/>
                  <a:gd name="T11" fmla="*/ 489 h 489"/>
                  <a:gd name="T12" fmla="*/ 161 w 322"/>
                  <a:gd name="T13" fmla="*/ 122 h 489"/>
                  <a:gd name="T14" fmla="*/ 105 w 322"/>
                  <a:gd name="T15" fmla="*/ 365 h 489"/>
                  <a:gd name="T16" fmla="*/ 105 w 322"/>
                  <a:gd name="T17" fmla="*/ 365 h 489"/>
                  <a:gd name="T18" fmla="*/ 161 w 322"/>
                  <a:gd name="T19" fmla="*/ 413 h 489"/>
                  <a:gd name="T20" fmla="*/ 217 w 322"/>
                  <a:gd name="T21" fmla="*/ 365 h 489"/>
                  <a:gd name="T22" fmla="*/ 161 w 322"/>
                  <a:gd name="T23" fmla="*/ 122 h 4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22" h="489">
                    <a:moveTo>
                      <a:pt x="161" y="489"/>
                    </a:moveTo>
                    <a:cubicBezTo>
                      <a:pt x="96" y="489"/>
                      <a:pt x="43" y="445"/>
                      <a:pt x="30" y="380"/>
                    </a:cubicBezTo>
                    <a:cubicBezTo>
                      <a:pt x="0" y="226"/>
                      <a:pt x="123" y="30"/>
                      <a:pt x="129" y="22"/>
                    </a:cubicBezTo>
                    <a:cubicBezTo>
                      <a:pt x="143" y="0"/>
                      <a:pt x="179" y="0"/>
                      <a:pt x="193" y="22"/>
                    </a:cubicBezTo>
                    <a:cubicBezTo>
                      <a:pt x="198" y="30"/>
                      <a:pt x="322" y="226"/>
                      <a:pt x="292" y="380"/>
                    </a:cubicBezTo>
                    <a:cubicBezTo>
                      <a:pt x="279" y="445"/>
                      <a:pt x="226" y="489"/>
                      <a:pt x="161" y="489"/>
                    </a:cubicBezTo>
                    <a:close/>
                    <a:moveTo>
                      <a:pt x="161" y="122"/>
                    </a:moveTo>
                    <a:cubicBezTo>
                      <a:pt x="130" y="184"/>
                      <a:pt x="89" y="286"/>
                      <a:pt x="105" y="365"/>
                    </a:cubicBezTo>
                    <a:cubicBezTo>
                      <a:pt x="105" y="365"/>
                      <a:pt x="105" y="365"/>
                      <a:pt x="105" y="365"/>
                    </a:cubicBezTo>
                    <a:cubicBezTo>
                      <a:pt x="112" y="400"/>
                      <a:pt x="138" y="413"/>
                      <a:pt x="161" y="413"/>
                    </a:cubicBezTo>
                    <a:cubicBezTo>
                      <a:pt x="183" y="413"/>
                      <a:pt x="210" y="400"/>
                      <a:pt x="217" y="365"/>
                    </a:cubicBezTo>
                    <a:cubicBezTo>
                      <a:pt x="232" y="290"/>
                      <a:pt x="194" y="189"/>
                      <a:pt x="161" y="12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206" name="Freeform 72">
                <a:extLst>
                  <a:ext uri="{FF2B5EF4-FFF2-40B4-BE49-F238E27FC236}">
                    <a16:creationId xmlns:a16="http://schemas.microsoft.com/office/drawing/2014/main" id="{5A629F67-03B7-CBC0-5811-9D5C69E7081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10800000" flipH="1" flipV="1">
                <a:off x="4267013" y="1973411"/>
                <a:ext cx="72255" cy="25007"/>
              </a:xfrm>
              <a:custGeom>
                <a:avLst/>
                <a:gdLst>
                  <a:gd name="T0" fmla="*/ 160 w 483"/>
                  <a:gd name="T1" fmla="*/ 297 h 297"/>
                  <a:gd name="T2" fmla="*/ 109 w 483"/>
                  <a:gd name="T3" fmla="*/ 293 h 297"/>
                  <a:gd name="T4" fmla="*/ 0 w 483"/>
                  <a:gd name="T5" fmla="*/ 161 h 297"/>
                  <a:gd name="T6" fmla="*/ 109 w 483"/>
                  <a:gd name="T7" fmla="*/ 30 h 297"/>
                  <a:gd name="T8" fmla="*/ 109 w 483"/>
                  <a:gd name="T9" fmla="*/ 30 h 297"/>
                  <a:gd name="T10" fmla="*/ 466 w 483"/>
                  <a:gd name="T11" fmla="*/ 129 h 297"/>
                  <a:gd name="T12" fmla="*/ 483 w 483"/>
                  <a:gd name="T13" fmla="*/ 161 h 297"/>
                  <a:gd name="T14" fmla="*/ 466 w 483"/>
                  <a:gd name="T15" fmla="*/ 194 h 297"/>
                  <a:gd name="T16" fmla="*/ 160 w 483"/>
                  <a:gd name="T17" fmla="*/ 297 h 297"/>
                  <a:gd name="T18" fmla="*/ 124 w 483"/>
                  <a:gd name="T19" fmla="*/ 105 h 297"/>
                  <a:gd name="T20" fmla="*/ 77 w 483"/>
                  <a:gd name="T21" fmla="*/ 161 h 297"/>
                  <a:gd name="T22" fmla="*/ 124 w 483"/>
                  <a:gd name="T23" fmla="*/ 218 h 297"/>
                  <a:gd name="T24" fmla="*/ 367 w 483"/>
                  <a:gd name="T25" fmla="*/ 162 h 297"/>
                  <a:gd name="T26" fmla="*/ 124 w 483"/>
                  <a:gd name="T27" fmla="*/ 105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3" h="297">
                    <a:moveTo>
                      <a:pt x="160" y="297"/>
                    </a:moveTo>
                    <a:cubicBezTo>
                      <a:pt x="143" y="297"/>
                      <a:pt x="126" y="296"/>
                      <a:pt x="109" y="293"/>
                    </a:cubicBezTo>
                    <a:cubicBezTo>
                      <a:pt x="44" y="280"/>
                      <a:pt x="0" y="227"/>
                      <a:pt x="0" y="161"/>
                    </a:cubicBezTo>
                    <a:cubicBezTo>
                      <a:pt x="0" y="96"/>
                      <a:pt x="44" y="43"/>
                      <a:pt x="109" y="30"/>
                    </a:cubicBezTo>
                    <a:cubicBezTo>
                      <a:pt x="109" y="30"/>
                      <a:pt x="109" y="30"/>
                      <a:pt x="109" y="30"/>
                    </a:cubicBezTo>
                    <a:cubicBezTo>
                      <a:pt x="262" y="0"/>
                      <a:pt x="457" y="124"/>
                      <a:pt x="466" y="129"/>
                    </a:cubicBezTo>
                    <a:cubicBezTo>
                      <a:pt x="477" y="136"/>
                      <a:pt x="483" y="149"/>
                      <a:pt x="483" y="161"/>
                    </a:cubicBezTo>
                    <a:cubicBezTo>
                      <a:pt x="483" y="174"/>
                      <a:pt x="477" y="187"/>
                      <a:pt x="466" y="194"/>
                    </a:cubicBezTo>
                    <a:cubicBezTo>
                      <a:pt x="458" y="198"/>
                      <a:pt x="302" y="297"/>
                      <a:pt x="160" y="297"/>
                    </a:cubicBezTo>
                    <a:close/>
                    <a:moveTo>
                      <a:pt x="124" y="105"/>
                    </a:moveTo>
                    <a:cubicBezTo>
                      <a:pt x="89" y="112"/>
                      <a:pt x="77" y="139"/>
                      <a:pt x="77" y="161"/>
                    </a:cubicBezTo>
                    <a:cubicBezTo>
                      <a:pt x="77" y="184"/>
                      <a:pt x="89" y="211"/>
                      <a:pt x="124" y="218"/>
                    </a:cubicBezTo>
                    <a:cubicBezTo>
                      <a:pt x="199" y="233"/>
                      <a:pt x="299" y="195"/>
                      <a:pt x="367" y="162"/>
                    </a:cubicBezTo>
                    <a:cubicBezTo>
                      <a:pt x="304" y="130"/>
                      <a:pt x="203" y="90"/>
                      <a:pt x="124" y="105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208" name="Freeform 73">
                <a:extLst>
                  <a:ext uri="{FF2B5EF4-FFF2-40B4-BE49-F238E27FC236}">
                    <a16:creationId xmlns:a16="http://schemas.microsoft.com/office/drawing/2014/main" id="{6C60C06C-EBC3-48AC-82D2-F13B9AA6E9E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10800000" flipH="1" flipV="1">
                <a:off x="4124859" y="1949743"/>
                <a:ext cx="140583" cy="41529"/>
              </a:xfrm>
              <a:custGeom>
                <a:avLst/>
                <a:gdLst>
                  <a:gd name="T0" fmla="*/ 788 w 943"/>
                  <a:gd name="T1" fmla="*/ 474 h 487"/>
                  <a:gd name="T2" fmla="*/ 778 w 943"/>
                  <a:gd name="T3" fmla="*/ 474 h 487"/>
                  <a:gd name="T4" fmla="*/ 491 w 943"/>
                  <a:gd name="T5" fmla="*/ 277 h 487"/>
                  <a:gd name="T6" fmla="*/ 375 w 943"/>
                  <a:gd name="T7" fmla="*/ 135 h 487"/>
                  <a:gd name="T8" fmla="*/ 368 w 943"/>
                  <a:gd name="T9" fmla="*/ 130 h 487"/>
                  <a:gd name="T10" fmla="*/ 199 w 943"/>
                  <a:gd name="T11" fmla="*/ 99 h 487"/>
                  <a:gd name="T12" fmla="*/ 90 w 943"/>
                  <a:gd name="T13" fmla="*/ 212 h 487"/>
                  <a:gd name="T14" fmla="*/ 87 w 943"/>
                  <a:gd name="T15" fmla="*/ 226 h 487"/>
                  <a:gd name="T16" fmla="*/ 114 w 943"/>
                  <a:gd name="T17" fmla="*/ 337 h 487"/>
                  <a:gd name="T18" fmla="*/ 245 w 943"/>
                  <a:gd name="T19" fmla="*/ 395 h 487"/>
                  <a:gd name="T20" fmla="*/ 326 w 943"/>
                  <a:gd name="T21" fmla="*/ 310 h 487"/>
                  <a:gd name="T22" fmla="*/ 311 w 943"/>
                  <a:gd name="T23" fmla="*/ 251 h 487"/>
                  <a:gd name="T24" fmla="*/ 241 w 943"/>
                  <a:gd name="T25" fmla="*/ 218 h 487"/>
                  <a:gd name="T26" fmla="*/ 200 w 943"/>
                  <a:gd name="T27" fmla="*/ 262 h 487"/>
                  <a:gd name="T28" fmla="*/ 228 w 943"/>
                  <a:gd name="T29" fmla="*/ 304 h 487"/>
                  <a:gd name="T30" fmla="*/ 259 w 943"/>
                  <a:gd name="T31" fmla="*/ 349 h 487"/>
                  <a:gd name="T32" fmla="*/ 214 w 943"/>
                  <a:gd name="T33" fmla="*/ 379 h 487"/>
                  <a:gd name="T34" fmla="*/ 125 w 943"/>
                  <a:gd name="T35" fmla="*/ 247 h 487"/>
                  <a:gd name="T36" fmla="*/ 224 w 943"/>
                  <a:gd name="T37" fmla="*/ 144 h 487"/>
                  <a:gd name="T38" fmla="*/ 373 w 943"/>
                  <a:gd name="T39" fmla="*/ 206 h 487"/>
                  <a:gd name="T40" fmla="*/ 401 w 943"/>
                  <a:gd name="T41" fmla="*/ 325 h 487"/>
                  <a:gd name="T42" fmla="*/ 262 w 943"/>
                  <a:gd name="T43" fmla="*/ 469 h 487"/>
                  <a:gd name="T44" fmla="*/ 54 w 943"/>
                  <a:gd name="T45" fmla="*/ 383 h 487"/>
                  <a:gd name="T46" fmla="*/ 12 w 943"/>
                  <a:gd name="T47" fmla="*/ 211 h 487"/>
                  <a:gd name="T48" fmla="*/ 16 w 943"/>
                  <a:gd name="T49" fmla="*/ 192 h 487"/>
                  <a:gd name="T50" fmla="*/ 175 w 943"/>
                  <a:gd name="T51" fmla="*/ 27 h 487"/>
                  <a:gd name="T52" fmla="*/ 416 w 943"/>
                  <a:gd name="T53" fmla="*/ 70 h 487"/>
                  <a:gd name="T54" fmla="*/ 422 w 943"/>
                  <a:gd name="T55" fmla="*/ 75 h 487"/>
                  <a:gd name="T56" fmla="*/ 558 w 943"/>
                  <a:gd name="T57" fmla="*/ 240 h 487"/>
                  <a:gd name="T58" fmla="*/ 767 w 943"/>
                  <a:gd name="T59" fmla="*/ 397 h 487"/>
                  <a:gd name="T60" fmla="*/ 708 w 943"/>
                  <a:gd name="T61" fmla="*/ 339 h 487"/>
                  <a:gd name="T62" fmla="*/ 738 w 943"/>
                  <a:gd name="T63" fmla="*/ 228 h 487"/>
                  <a:gd name="T64" fmla="*/ 822 w 943"/>
                  <a:gd name="T65" fmla="*/ 198 h 487"/>
                  <a:gd name="T66" fmla="*/ 938 w 943"/>
                  <a:gd name="T67" fmla="*/ 335 h 487"/>
                  <a:gd name="T68" fmla="*/ 886 w 943"/>
                  <a:gd name="T69" fmla="*/ 438 h 487"/>
                  <a:gd name="T70" fmla="*/ 788 w 943"/>
                  <a:gd name="T71" fmla="*/ 474 h 487"/>
                  <a:gd name="T72" fmla="*/ 813 w 943"/>
                  <a:gd name="T73" fmla="*/ 274 h 487"/>
                  <a:gd name="T74" fmla="*/ 791 w 943"/>
                  <a:gd name="T75" fmla="*/ 283 h 487"/>
                  <a:gd name="T76" fmla="*/ 780 w 943"/>
                  <a:gd name="T77" fmla="*/ 313 h 487"/>
                  <a:gd name="T78" fmla="*/ 796 w 943"/>
                  <a:gd name="T79" fmla="*/ 326 h 487"/>
                  <a:gd name="T80" fmla="*/ 831 w 943"/>
                  <a:gd name="T81" fmla="*/ 367 h 487"/>
                  <a:gd name="T82" fmla="*/ 820 w 943"/>
                  <a:gd name="T83" fmla="*/ 390 h 487"/>
                  <a:gd name="T84" fmla="*/ 836 w 943"/>
                  <a:gd name="T85" fmla="*/ 380 h 487"/>
                  <a:gd name="T86" fmla="*/ 862 w 943"/>
                  <a:gd name="T87" fmla="*/ 329 h 487"/>
                  <a:gd name="T88" fmla="*/ 815 w 943"/>
                  <a:gd name="T89" fmla="*/ 274 h 487"/>
                  <a:gd name="T90" fmla="*/ 813 w 943"/>
                  <a:gd name="T91" fmla="*/ 274 h 4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43" h="487">
                    <a:moveTo>
                      <a:pt x="788" y="474"/>
                    </a:moveTo>
                    <a:cubicBezTo>
                      <a:pt x="785" y="474"/>
                      <a:pt x="782" y="474"/>
                      <a:pt x="778" y="474"/>
                    </a:cubicBezTo>
                    <a:cubicBezTo>
                      <a:pt x="756" y="473"/>
                      <a:pt x="598" y="468"/>
                      <a:pt x="491" y="277"/>
                    </a:cubicBezTo>
                    <a:cubicBezTo>
                      <a:pt x="458" y="219"/>
                      <a:pt x="413" y="164"/>
                      <a:pt x="375" y="135"/>
                    </a:cubicBezTo>
                    <a:cubicBezTo>
                      <a:pt x="368" y="130"/>
                      <a:pt x="368" y="130"/>
                      <a:pt x="368" y="130"/>
                    </a:cubicBezTo>
                    <a:cubicBezTo>
                      <a:pt x="321" y="92"/>
                      <a:pt x="257" y="80"/>
                      <a:pt x="199" y="99"/>
                    </a:cubicBezTo>
                    <a:cubicBezTo>
                      <a:pt x="144" y="117"/>
                      <a:pt x="104" y="158"/>
                      <a:pt x="90" y="212"/>
                    </a:cubicBezTo>
                    <a:cubicBezTo>
                      <a:pt x="89" y="217"/>
                      <a:pt x="88" y="221"/>
                      <a:pt x="87" y="226"/>
                    </a:cubicBezTo>
                    <a:cubicBezTo>
                      <a:pt x="79" y="264"/>
                      <a:pt x="89" y="303"/>
                      <a:pt x="114" y="337"/>
                    </a:cubicBezTo>
                    <a:cubicBezTo>
                      <a:pt x="151" y="384"/>
                      <a:pt x="198" y="405"/>
                      <a:pt x="245" y="395"/>
                    </a:cubicBezTo>
                    <a:cubicBezTo>
                      <a:pt x="286" y="385"/>
                      <a:pt x="318" y="352"/>
                      <a:pt x="326" y="310"/>
                    </a:cubicBezTo>
                    <a:cubicBezTo>
                      <a:pt x="330" y="290"/>
                      <a:pt x="324" y="269"/>
                      <a:pt x="311" y="251"/>
                    </a:cubicBezTo>
                    <a:cubicBezTo>
                      <a:pt x="292" y="225"/>
                      <a:pt x="266" y="213"/>
                      <a:pt x="241" y="218"/>
                    </a:cubicBezTo>
                    <a:cubicBezTo>
                      <a:pt x="220" y="223"/>
                      <a:pt x="204" y="240"/>
                      <a:pt x="200" y="262"/>
                    </a:cubicBezTo>
                    <a:cubicBezTo>
                      <a:pt x="196" y="281"/>
                      <a:pt x="209" y="301"/>
                      <a:pt x="228" y="304"/>
                    </a:cubicBezTo>
                    <a:cubicBezTo>
                      <a:pt x="249" y="309"/>
                      <a:pt x="263" y="329"/>
                      <a:pt x="259" y="349"/>
                    </a:cubicBezTo>
                    <a:cubicBezTo>
                      <a:pt x="254" y="370"/>
                      <a:pt x="234" y="383"/>
                      <a:pt x="214" y="379"/>
                    </a:cubicBezTo>
                    <a:cubicBezTo>
                      <a:pt x="153" y="367"/>
                      <a:pt x="113" y="308"/>
                      <a:pt x="125" y="247"/>
                    </a:cubicBezTo>
                    <a:cubicBezTo>
                      <a:pt x="135" y="196"/>
                      <a:pt x="174" y="155"/>
                      <a:pt x="224" y="144"/>
                    </a:cubicBezTo>
                    <a:cubicBezTo>
                      <a:pt x="279" y="131"/>
                      <a:pt x="334" y="154"/>
                      <a:pt x="373" y="206"/>
                    </a:cubicBezTo>
                    <a:cubicBezTo>
                      <a:pt x="398" y="240"/>
                      <a:pt x="409" y="284"/>
                      <a:pt x="401" y="325"/>
                    </a:cubicBezTo>
                    <a:cubicBezTo>
                      <a:pt x="387" y="396"/>
                      <a:pt x="332" y="452"/>
                      <a:pt x="262" y="469"/>
                    </a:cubicBezTo>
                    <a:cubicBezTo>
                      <a:pt x="186" y="487"/>
                      <a:pt x="108" y="454"/>
                      <a:pt x="54" y="383"/>
                    </a:cubicBezTo>
                    <a:cubicBezTo>
                      <a:pt x="15" y="333"/>
                      <a:pt x="0" y="270"/>
                      <a:pt x="12" y="211"/>
                    </a:cubicBezTo>
                    <a:cubicBezTo>
                      <a:pt x="13" y="205"/>
                      <a:pt x="15" y="198"/>
                      <a:pt x="16" y="192"/>
                    </a:cubicBezTo>
                    <a:cubicBezTo>
                      <a:pt x="37" y="113"/>
                      <a:pt x="95" y="53"/>
                      <a:pt x="175" y="27"/>
                    </a:cubicBezTo>
                    <a:cubicBezTo>
                      <a:pt x="258" y="0"/>
                      <a:pt x="348" y="16"/>
                      <a:pt x="416" y="70"/>
                    </a:cubicBezTo>
                    <a:cubicBezTo>
                      <a:pt x="422" y="75"/>
                      <a:pt x="422" y="75"/>
                      <a:pt x="422" y="75"/>
                    </a:cubicBezTo>
                    <a:cubicBezTo>
                      <a:pt x="468" y="110"/>
                      <a:pt x="519" y="172"/>
                      <a:pt x="558" y="240"/>
                    </a:cubicBezTo>
                    <a:cubicBezTo>
                      <a:pt x="633" y="374"/>
                      <a:pt x="734" y="394"/>
                      <a:pt x="767" y="397"/>
                    </a:cubicBezTo>
                    <a:cubicBezTo>
                      <a:pt x="740" y="388"/>
                      <a:pt x="718" y="366"/>
                      <a:pt x="708" y="339"/>
                    </a:cubicBezTo>
                    <a:cubicBezTo>
                      <a:pt x="694" y="301"/>
                      <a:pt x="705" y="259"/>
                      <a:pt x="738" y="228"/>
                    </a:cubicBezTo>
                    <a:cubicBezTo>
                      <a:pt x="760" y="207"/>
                      <a:pt x="792" y="195"/>
                      <a:pt x="822" y="198"/>
                    </a:cubicBezTo>
                    <a:cubicBezTo>
                      <a:pt x="891" y="204"/>
                      <a:pt x="943" y="266"/>
                      <a:pt x="938" y="335"/>
                    </a:cubicBezTo>
                    <a:cubicBezTo>
                      <a:pt x="934" y="375"/>
                      <a:pt x="916" y="412"/>
                      <a:pt x="886" y="438"/>
                    </a:cubicBezTo>
                    <a:cubicBezTo>
                      <a:pt x="858" y="461"/>
                      <a:pt x="824" y="474"/>
                      <a:pt x="788" y="474"/>
                    </a:cubicBezTo>
                    <a:close/>
                    <a:moveTo>
                      <a:pt x="813" y="274"/>
                    </a:moveTo>
                    <a:cubicBezTo>
                      <a:pt x="805" y="274"/>
                      <a:pt x="797" y="277"/>
                      <a:pt x="791" y="283"/>
                    </a:cubicBezTo>
                    <a:cubicBezTo>
                      <a:pt x="780" y="293"/>
                      <a:pt x="776" y="304"/>
                      <a:pt x="780" y="313"/>
                    </a:cubicBezTo>
                    <a:cubicBezTo>
                      <a:pt x="782" y="320"/>
                      <a:pt x="789" y="325"/>
                      <a:pt x="796" y="326"/>
                    </a:cubicBezTo>
                    <a:cubicBezTo>
                      <a:pt x="817" y="327"/>
                      <a:pt x="833" y="346"/>
                      <a:pt x="831" y="367"/>
                    </a:cubicBezTo>
                    <a:cubicBezTo>
                      <a:pt x="830" y="376"/>
                      <a:pt x="826" y="384"/>
                      <a:pt x="820" y="390"/>
                    </a:cubicBezTo>
                    <a:cubicBezTo>
                      <a:pt x="826" y="388"/>
                      <a:pt x="831" y="384"/>
                      <a:pt x="836" y="380"/>
                    </a:cubicBezTo>
                    <a:cubicBezTo>
                      <a:pt x="851" y="367"/>
                      <a:pt x="860" y="349"/>
                      <a:pt x="862" y="329"/>
                    </a:cubicBezTo>
                    <a:cubicBezTo>
                      <a:pt x="864" y="301"/>
                      <a:pt x="843" y="276"/>
                      <a:pt x="815" y="274"/>
                    </a:cubicBezTo>
                    <a:cubicBezTo>
                      <a:pt x="814" y="274"/>
                      <a:pt x="814" y="274"/>
                      <a:pt x="813" y="27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209" name="Freeform 74">
                <a:extLst>
                  <a:ext uri="{FF2B5EF4-FFF2-40B4-BE49-F238E27FC236}">
                    <a16:creationId xmlns:a16="http://schemas.microsoft.com/office/drawing/2014/main" id="{045E5BBE-2983-AA35-6950-3A1F739CD6A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10800000" flipH="1" flipV="1">
                <a:off x="4124859" y="1982788"/>
                <a:ext cx="140583" cy="40190"/>
              </a:xfrm>
              <a:custGeom>
                <a:avLst/>
                <a:gdLst>
                  <a:gd name="T0" fmla="*/ 256 w 943"/>
                  <a:gd name="T1" fmla="*/ 473 h 473"/>
                  <a:gd name="T2" fmla="*/ 175 w 943"/>
                  <a:gd name="T3" fmla="*/ 460 h 473"/>
                  <a:gd name="T4" fmla="*/ 16 w 943"/>
                  <a:gd name="T5" fmla="*/ 294 h 473"/>
                  <a:gd name="T6" fmla="*/ 12 w 943"/>
                  <a:gd name="T7" fmla="*/ 276 h 473"/>
                  <a:gd name="T8" fmla="*/ 54 w 943"/>
                  <a:gd name="T9" fmla="*/ 104 h 473"/>
                  <a:gd name="T10" fmla="*/ 262 w 943"/>
                  <a:gd name="T11" fmla="*/ 18 h 473"/>
                  <a:gd name="T12" fmla="*/ 401 w 943"/>
                  <a:gd name="T13" fmla="*/ 162 h 473"/>
                  <a:gd name="T14" fmla="*/ 373 w 943"/>
                  <a:gd name="T15" fmla="*/ 281 h 473"/>
                  <a:gd name="T16" fmla="*/ 224 w 943"/>
                  <a:gd name="T17" fmla="*/ 343 h 473"/>
                  <a:gd name="T18" fmla="*/ 125 w 943"/>
                  <a:gd name="T19" fmla="*/ 239 h 473"/>
                  <a:gd name="T20" fmla="*/ 214 w 943"/>
                  <a:gd name="T21" fmla="*/ 107 h 473"/>
                  <a:gd name="T22" fmla="*/ 259 w 943"/>
                  <a:gd name="T23" fmla="*/ 137 h 473"/>
                  <a:gd name="T24" fmla="*/ 228 w 943"/>
                  <a:gd name="T25" fmla="*/ 182 h 473"/>
                  <a:gd name="T26" fmla="*/ 200 w 943"/>
                  <a:gd name="T27" fmla="*/ 225 h 473"/>
                  <a:gd name="T28" fmla="*/ 241 w 943"/>
                  <a:gd name="T29" fmla="*/ 268 h 473"/>
                  <a:gd name="T30" fmla="*/ 311 w 943"/>
                  <a:gd name="T31" fmla="*/ 235 h 473"/>
                  <a:gd name="T32" fmla="*/ 326 w 943"/>
                  <a:gd name="T33" fmla="*/ 176 h 473"/>
                  <a:gd name="T34" fmla="*/ 245 w 943"/>
                  <a:gd name="T35" fmla="*/ 92 h 473"/>
                  <a:gd name="T36" fmla="*/ 114 w 943"/>
                  <a:gd name="T37" fmla="*/ 150 h 473"/>
                  <a:gd name="T38" fmla="*/ 87 w 943"/>
                  <a:gd name="T39" fmla="*/ 261 h 473"/>
                  <a:gd name="T40" fmla="*/ 90 w 943"/>
                  <a:gd name="T41" fmla="*/ 274 h 473"/>
                  <a:gd name="T42" fmla="*/ 199 w 943"/>
                  <a:gd name="T43" fmla="*/ 387 h 473"/>
                  <a:gd name="T44" fmla="*/ 368 w 943"/>
                  <a:gd name="T45" fmla="*/ 357 h 473"/>
                  <a:gd name="T46" fmla="*/ 374 w 943"/>
                  <a:gd name="T47" fmla="*/ 352 h 473"/>
                  <a:gd name="T48" fmla="*/ 491 w 943"/>
                  <a:gd name="T49" fmla="*/ 209 h 473"/>
                  <a:gd name="T50" fmla="*/ 778 w 943"/>
                  <a:gd name="T51" fmla="*/ 13 h 473"/>
                  <a:gd name="T52" fmla="*/ 886 w 943"/>
                  <a:gd name="T53" fmla="*/ 49 h 473"/>
                  <a:gd name="T54" fmla="*/ 938 w 943"/>
                  <a:gd name="T55" fmla="*/ 151 h 473"/>
                  <a:gd name="T56" fmla="*/ 822 w 943"/>
                  <a:gd name="T57" fmla="*/ 289 h 473"/>
                  <a:gd name="T58" fmla="*/ 738 w 943"/>
                  <a:gd name="T59" fmla="*/ 258 h 473"/>
                  <a:gd name="T60" fmla="*/ 708 w 943"/>
                  <a:gd name="T61" fmla="*/ 148 h 473"/>
                  <a:gd name="T62" fmla="*/ 767 w 943"/>
                  <a:gd name="T63" fmla="*/ 90 h 473"/>
                  <a:gd name="T64" fmla="*/ 558 w 943"/>
                  <a:gd name="T65" fmla="*/ 247 h 473"/>
                  <a:gd name="T66" fmla="*/ 421 w 943"/>
                  <a:gd name="T67" fmla="*/ 412 h 473"/>
                  <a:gd name="T68" fmla="*/ 416 w 943"/>
                  <a:gd name="T69" fmla="*/ 416 h 473"/>
                  <a:gd name="T70" fmla="*/ 256 w 943"/>
                  <a:gd name="T71" fmla="*/ 473 h 473"/>
                  <a:gd name="T72" fmla="*/ 820 w 943"/>
                  <a:gd name="T73" fmla="*/ 96 h 473"/>
                  <a:gd name="T74" fmla="*/ 831 w 943"/>
                  <a:gd name="T75" fmla="*/ 120 h 473"/>
                  <a:gd name="T76" fmla="*/ 796 w 943"/>
                  <a:gd name="T77" fmla="*/ 161 h 473"/>
                  <a:gd name="T78" fmla="*/ 780 w 943"/>
                  <a:gd name="T79" fmla="*/ 174 h 473"/>
                  <a:gd name="T80" fmla="*/ 791 w 943"/>
                  <a:gd name="T81" fmla="*/ 203 h 473"/>
                  <a:gd name="T82" fmla="*/ 815 w 943"/>
                  <a:gd name="T83" fmla="*/ 213 h 473"/>
                  <a:gd name="T84" fmla="*/ 862 w 943"/>
                  <a:gd name="T85" fmla="*/ 157 h 473"/>
                  <a:gd name="T86" fmla="*/ 836 w 943"/>
                  <a:gd name="T87" fmla="*/ 106 h 473"/>
                  <a:gd name="T88" fmla="*/ 820 w 943"/>
                  <a:gd name="T89" fmla="*/ 96 h 4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943" h="473">
                    <a:moveTo>
                      <a:pt x="256" y="473"/>
                    </a:moveTo>
                    <a:cubicBezTo>
                      <a:pt x="229" y="473"/>
                      <a:pt x="202" y="468"/>
                      <a:pt x="175" y="460"/>
                    </a:cubicBezTo>
                    <a:cubicBezTo>
                      <a:pt x="95" y="434"/>
                      <a:pt x="37" y="373"/>
                      <a:pt x="16" y="294"/>
                    </a:cubicBezTo>
                    <a:cubicBezTo>
                      <a:pt x="15" y="288"/>
                      <a:pt x="13" y="282"/>
                      <a:pt x="12" y="276"/>
                    </a:cubicBezTo>
                    <a:cubicBezTo>
                      <a:pt x="0" y="217"/>
                      <a:pt x="15" y="154"/>
                      <a:pt x="54" y="104"/>
                    </a:cubicBezTo>
                    <a:cubicBezTo>
                      <a:pt x="108" y="32"/>
                      <a:pt x="186" y="0"/>
                      <a:pt x="262" y="18"/>
                    </a:cubicBezTo>
                    <a:cubicBezTo>
                      <a:pt x="332" y="34"/>
                      <a:pt x="387" y="91"/>
                      <a:pt x="401" y="162"/>
                    </a:cubicBezTo>
                    <a:cubicBezTo>
                      <a:pt x="409" y="203"/>
                      <a:pt x="398" y="246"/>
                      <a:pt x="373" y="281"/>
                    </a:cubicBezTo>
                    <a:cubicBezTo>
                      <a:pt x="334" y="332"/>
                      <a:pt x="279" y="355"/>
                      <a:pt x="224" y="343"/>
                    </a:cubicBezTo>
                    <a:cubicBezTo>
                      <a:pt x="174" y="331"/>
                      <a:pt x="135" y="291"/>
                      <a:pt x="125" y="239"/>
                    </a:cubicBezTo>
                    <a:cubicBezTo>
                      <a:pt x="113" y="178"/>
                      <a:pt x="153" y="119"/>
                      <a:pt x="214" y="107"/>
                    </a:cubicBezTo>
                    <a:cubicBezTo>
                      <a:pt x="234" y="103"/>
                      <a:pt x="254" y="117"/>
                      <a:pt x="259" y="137"/>
                    </a:cubicBezTo>
                    <a:cubicBezTo>
                      <a:pt x="263" y="158"/>
                      <a:pt x="249" y="178"/>
                      <a:pt x="228" y="182"/>
                    </a:cubicBezTo>
                    <a:cubicBezTo>
                      <a:pt x="209" y="186"/>
                      <a:pt x="196" y="205"/>
                      <a:pt x="200" y="225"/>
                    </a:cubicBezTo>
                    <a:cubicBezTo>
                      <a:pt x="204" y="247"/>
                      <a:pt x="220" y="264"/>
                      <a:pt x="241" y="268"/>
                    </a:cubicBezTo>
                    <a:cubicBezTo>
                      <a:pt x="266" y="274"/>
                      <a:pt x="291" y="262"/>
                      <a:pt x="311" y="235"/>
                    </a:cubicBezTo>
                    <a:cubicBezTo>
                      <a:pt x="324" y="218"/>
                      <a:pt x="330" y="196"/>
                      <a:pt x="326" y="176"/>
                    </a:cubicBezTo>
                    <a:cubicBezTo>
                      <a:pt x="318" y="135"/>
                      <a:pt x="286" y="102"/>
                      <a:pt x="245" y="92"/>
                    </a:cubicBezTo>
                    <a:cubicBezTo>
                      <a:pt x="198" y="81"/>
                      <a:pt x="151" y="102"/>
                      <a:pt x="114" y="150"/>
                    </a:cubicBezTo>
                    <a:cubicBezTo>
                      <a:pt x="89" y="183"/>
                      <a:pt x="79" y="223"/>
                      <a:pt x="87" y="261"/>
                    </a:cubicBezTo>
                    <a:cubicBezTo>
                      <a:pt x="88" y="265"/>
                      <a:pt x="89" y="270"/>
                      <a:pt x="90" y="274"/>
                    </a:cubicBezTo>
                    <a:cubicBezTo>
                      <a:pt x="104" y="328"/>
                      <a:pt x="144" y="369"/>
                      <a:pt x="199" y="387"/>
                    </a:cubicBezTo>
                    <a:cubicBezTo>
                      <a:pt x="257" y="406"/>
                      <a:pt x="321" y="395"/>
                      <a:pt x="368" y="357"/>
                    </a:cubicBezTo>
                    <a:cubicBezTo>
                      <a:pt x="374" y="352"/>
                      <a:pt x="374" y="352"/>
                      <a:pt x="374" y="352"/>
                    </a:cubicBezTo>
                    <a:cubicBezTo>
                      <a:pt x="413" y="322"/>
                      <a:pt x="458" y="268"/>
                      <a:pt x="491" y="209"/>
                    </a:cubicBezTo>
                    <a:cubicBezTo>
                      <a:pt x="598" y="19"/>
                      <a:pt x="755" y="12"/>
                      <a:pt x="778" y="13"/>
                    </a:cubicBezTo>
                    <a:cubicBezTo>
                      <a:pt x="817" y="10"/>
                      <a:pt x="856" y="23"/>
                      <a:pt x="886" y="49"/>
                    </a:cubicBezTo>
                    <a:cubicBezTo>
                      <a:pt x="916" y="75"/>
                      <a:pt x="934" y="111"/>
                      <a:pt x="938" y="151"/>
                    </a:cubicBezTo>
                    <a:cubicBezTo>
                      <a:pt x="943" y="221"/>
                      <a:pt x="891" y="283"/>
                      <a:pt x="822" y="289"/>
                    </a:cubicBezTo>
                    <a:cubicBezTo>
                      <a:pt x="791" y="291"/>
                      <a:pt x="760" y="280"/>
                      <a:pt x="738" y="258"/>
                    </a:cubicBezTo>
                    <a:cubicBezTo>
                      <a:pt x="705" y="227"/>
                      <a:pt x="694" y="186"/>
                      <a:pt x="708" y="148"/>
                    </a:cubicBezTo>
                    <a:cubicBezTo>
                      <a:pt x="718" y="120"/>
                      <a:pt x="740" y="99"/>
                      <a:pt x="767" y="90"/>
                    </a:cubicBezTo>
                    <a:cubicBezTo>
                      <a:pt x="735" y="92"/>
                      <a:pt x="633" y="112"/>
                      <a:pt x="558" y="247"/>
                    </a:cubicBezTo>
                    <a:cubicBezTo>
                      <a:pt x="519" y="315"/>
                      <a:pt x="468" y="377"/>
                      <a:pt x="421" y="412"/>
                    </a:cubicBezTo>
                    <a:cubicBezTo>
                      <a:pt x="416" y="416"/>
                      <a:pt x="416" y="416"/>
                      <a:pt x="416" y="416"/>
                    </a:cubicBezTo>
                    <a:cubicBezTo>
                      <a:pt x="370" y="453"/>
                      <a:pt x="313" y="473"/>
                      <a:pt x="256" y="473"/>
                    </a:cubicBezTo>
                    <a:close/>
                    <a:moveTo>
                      <a:pt x="820" y="96"/>
                    </a:moveTo>
                    <a:cubicBezTo>
                      <a:pt x="826" y="102"/>
                      <a:pt x="830" y="111"/>
                      <a:pt x="831" y="120"/>
                    </a:cubicBezTo>
                    <a:cubicBezTo>
                      <a:pt x="833" y="141"/>
                      <a:pt x="817" y="159"/>
                      <a:pt x="796" y="161"/>
                    </a:cubicBezTo>
                    <a:cubicBezTo>
                      <a:pt x="789" y="162"/>
                      <a:pt x="782" y="167"/>
                      <a:pt x="780" y="174"/>
                    </a:cubicBezTo>
                    <a:cubicBezTo>
                      <a:pt x="776" y="183"/>
                      <a:pt x="780" y="193"/>
                      <a:pt x="791" y="203"/>
                    </a:cubicBezTo>
                    <a:cubicBezTo>
                      <a:pt x="797" y="210"/>
                      <a:pt x="806" y="213"/>
                      <a:pt x="815" y="213"/>
                    </a:cubicBezTo>
                    <a:cubicBezTo>
                      <a:pt x="843" y="210"/>
                      <a:pt x="864" y="185"/>
                      <a:pt x="862" y="157"/>
                    </a:cubicBezTo>
                    <a:cubicBezTo>
                      <a:pt x="860" y="137"/>
                      <a:pt x="851" y="119"/>
                      <a:pt x="836" y="106"/>
                    </a:cubicBezTo>
                    <a:cubicBezTo>
                      <a:pt x="831" y="102"/>
                      <a:pt x="826" y="99"/>
                      <a:pt x="820" y="9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210" name="Freeform 75">
                <a:extLst>
                  <a:ext uri="{FF2B5EF4-FFF2-40B4-BE49-F238E27FC236}">
                    <a16:creationId xmlns:a16="http://schemas.microsoft.com/office/drawing/2014/main" id="{35693692-17AF-8C7A-5DB9-1F53A8800FBE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 flipH="1" flipV="1">
                <a:off x="3764371" y="1983235"/>
                <a:ext cx="390333" cy="6252"/>
              </a:xfrm>
              <a:custGeom>
                <a:avLst/>
                <a:gdLst>
                  <a:gd name="T0" fmla="*/ 2575 w 2613"/>
                  <a:gd name="T1" fmla="*/ 77 h 77"/>
                  <a:gd name="T2" fmla="*/ 38 w 2613"/>
                  <a:gd name="T3" fmla="*/ 77 h 77"/>
                  <a:gd name="T4" fmla="*/ 0 w 2613"/>
                  <a:gd name="T5" fmla="*/ 38 h 77"/>
                  <a:gd name="T6" fmla="*/ 38 w 2613"/>
                  <a:gd name="T7" fmla="*/ 0 h 77"/>
                  <a:gd name="T8" fmla="*/ 2575 w 2613"/>
                  <a:gd name="T9" fmla="*/ 0 h 77"/>
                  <a:gd name="T10" fmla="*/ 2613 w 2613"/>
                  <a:gd name="T11" fmla="*/ 38 h 77"/>
                  <a:gd name="T12" fmla="*/ 2575 w 2613"/>
                  <a:gd name="T13" fmla="*/ 7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13" h="77">
                    <a:moveTo>
                      <a:pt x="2575" y="77"/>
                    </a:moveTo>
                    <a:cubicBezTo>
                      <a:pt x="38" y="77"/>
                      <a:pt x="38" y="77"/>
                      <a:pt x="38" y="77"/>
                    </a:cubicBezTo>
                    <a:cubicBezTo>
                      <a:pt x="17" y="77"/>
                      <a:pt x="0" y="60"/>
                      <a:pt x="0" y="38"/>
                    </a:cubicBezTo>
                    <a:cubicBezTo>
                      <a:pt x="0" y="17"/>
                      <a:pt x="17" y="0"/>
                      <a:pt x="38" y="0"/>
                    </a:cubicBezTo>
                    <a:cubicBezTo>
                      <a:pt x="2575" y="0"/>
                      <a:pt x="2575" y="0"/>
                      <a:pt x="2575" y="0"/>
                    </a:cubicBezTo>
                    <a:cubicBezTo>
                      <a:pt x="2596" y="0"/>
                      <a:pt x="2613" y="17"/>
                      <a:pt x="2613" y="38"/>
                    </a:cubicBezTo>
                    <a:cubicBezTo>
                      <a:pt x="2613" y="60"/>
                      <a:pt x="2596" y="77"/>
                      <a:pt x="2575" y="7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211" name="Freeform 76">
                <a:extLst>
                  <a:ext uri="{FF2B5EF4-FFF2-40B4-BE49-F238E27FC236}">
                    <a16:creationId xmlns:a16="http://schemas.microsoft.com/office/drawing/2014/main" id="{797344C9-C631-1B31-03A5-9C90AFEF609F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 flipH="1" flipV="1">
                <a:off x="2866683" y="1983235"/>
                <a:ext cx="390333" cy="6252"/>
              </a:xfrm>
              <a:custGeom>
                <a:avLst/>
                <a:gdLst>
                  <a:gd name="T0" fmla="*/ 2575 w 2613"/>
                  <a:gd name="T1" fmla="*/ 76 h 76"/>
                  <a:gd name="T2" fmla="*/ 38 w 2613"/>
                  <a:gd name="T3" fmla="*/ 76 h 76"/>
                  <a:gd name="T4" fmla="*/ 0 w 2613"/>
                  <a:gd name="T5" fmla="*/ 38 h 76"/>
                  <a:gd name="T6" fmla="*/ 38 w 2613"/>
                  <a:gd name="T7" fmla="*/ 0 h 76"/>
                  <a:gd name="T8" fmla="*/ 2575 w 2613"/>
                  <a:gd name="T9" fmla="*/ 0 h 76"/>
                  <a:gd name="T10" fmla="*/ 2613 w 2613"/>
                  <a:gd name="T11" fmla="*/ 38 h 76"/>
                  <a:gd name="T12" fmla="*/ 2575 w 2613"/>
                  <a:gd name="T13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13" h="76">
                    <a:moveTo>
                      <a:pt x="2575" y="76"/>
                    </a:moveTo>
                    <a:cubicBezTo>
                      <a:pt x="38" y="76"/>
                      <a:pt x="38" y="76"/>
                      <a:pt x="38" y="76"/>
                    </a:cubicBezTo>
                    <a:cubicBezTo>
                      <a:pt x="17" y="76"/>
                      <a:pt x="0" y="59"/>
                      <a:pt x="0" y="38"/>
                    </a:cubicBezTo>
                    <a:cubicBezTo>
                      <a:pt x="0" y="17"/>
                      <a:pt x="17" y="0"/>
                      <a:pt x="38" y="0"/>
                    </a:cubicBezTo>
                    <a:cubicBezTo>
                      <a:pt x="2575" y="0"/>
                      <a:pt x="2575" y="0"/>
                      <a:pt x="2575" y="0"/>
                    </a:cubicBezTo>
                    <a:cubicBezTo>
                      <a:pt x="2596" y="0"/>
                      <a:pt x="2613" y="17"/>
                      <a:pt x="2613" y="38"/>
                    </a:cubicBezTo>
                    <a:cubicBezTo>
                      <a:pt x="2613" y="59"/>
                      <a:pt x="2596" y="76"/>
                      <a:pt x="2575" y="7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213" name="Freeform 77">
                <a:extLst>
                  <a:ext uri="{FF2B5EF4-FFF2-40B4-BE49-F238E27FC236}">
                    <a16:creationId xmlns:a16="http://schemas.microsoft.com/office/drawing/2014/main" id="{BDFE928D-4B78-84ED-230B-25B58843F7A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10800000" flipH="1" flipV="1">
                <a:off x="2682119" y="1972518"/>
                <a:ext cx="72255" cy="25453"/>
              </a:xfrm>
              <a:custGeom>
                <a:avLst/>
                <a:gdLst>
                  <a:gd name="T0" fmla="*/ 323 w 483"/>
                  <a:gd name="T1" fmla="*/ 298 h 298"/>
                  <a:gd name="T2" fmla="*/ 17 w 483"/>
                  <a:gd name="T3" fmla="*/ 194 h 298"/>
                  <a:gd name="T4" fmla="*/ 0 w 483"/>
                  <a:gd name="T5" fmla="*/ 162 h 298"/>
                  <a:gd name="T6" fmla="*/ 17 w 483"/>
                  <a:gd name="T7" fmla="*/ 130 h 298"/>
                  <a:gd name="T8" fmla="*/ 374 w 483"/>
                  <a:gd name="T9" fmla="*/ 31 h 298"/>
                  <a:gd name="T10" fmla="*/ 483 w 483"/>
                  <a:gd name="T11" fmla="*/ 162 h 298"/>
                  <a:gd name="T12" fmla="*/ 374 w 483"/>
                  <a:gd name="T13" fmla="*/ 293 h 298"/>
                  <a:gd name="T14" fmla="*/ 374 w 483"/>
                  <a:gd name="T15" fmla="*/ 293 h 298"/>
                  <a:gd name="T16" fmla="*/ 323 w 483"/>
                  <a:gd name="T17" fmla="*/ 298 h 298"/>
                  <a:gd name="T18" fmla="*/ 366 w 483"/>
                  <a:gd name="T19" fmla="*/ 255 h 298"/>
                  <a:gd name="T20" fmla="*/ 367 w 483"/>
                  <a:gd name="T21" fmla="*/ 255 h 298"/>
                  <a:gd name="T22" fmla="*/ 366 w 483"/>
                  <a:gd name="T23" fmla="*/ 255 h 298"/>
                  <a:gd name="T24" fmla="*/ 116 w 483"/>
                  <a:gd name="T25" fmla="*/ 162 h 298"/>
                  <a:gd name="T26" fmla="*/ 359 w 483"/>
                  <a:gd name="T27" fmla="*/ 218 h 298"/>
                  <a:gd name="T28" fmla="*/ 406 w 483"/>
                  <a:gd name="T29" fmla="*/ 162 h 298"/>
                  <a:gd name="T30" fmla="*/ 359 w 483"/>
                  <a:gd name="T31" fmla="*/ 105 h 298"/>
                  <a:gd name="T32" fmla="*/ 116 w 483"/>
                  <a:gd name="T33" fmla="*/ 162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83" h="298">
                    <a:moveTo>
                      <a:pt x="323" y="298"/>
                    </a:moveTo>
                    <a:cubicBezTo>
                      <a:pt x="180" y="298"/>
                      <a:pt x="25" y="199"/>
                      <a:pt x="17" y="194"/>
                    </a:cubicBezTo>
                    <a:cubicBezTo>
                      <a:pt x="6" y="187"/>
                      <a:pt x="0" y="175"/>
                      <a:pt x="0" y="162"/>
                    </a:cubicBezTo>
                    <a:cubicBezTo>
                      <a:pt x="0" y="149"/>
                      <a:pt x="6" y="137"/>
                      <a:pt x="17" y="130"/>
                    </a:cubicBezTo>
                    <a:cubicBezTo>
                      <a:pt x="25" y="124"/>
                      <a:pt x="220" y="0"/>
                      <a:pt x="374" y="31"/>
                    </a:cubicBezTo>
                    <a:cubicBezTo>
                      <a:pt x="439" y="44"/>
                      <a:pt x="483" y="96"/>
                      <a:pt x="483" y="162"/>
                    </a:cubicBezTo>
                    <a:cubicBezTo>
                      <a:pt x="483" y="227"/>
                      <a:pt x="439" y="280"/>
                      <a:pt x="374" y="293"/>
                    </a:cubicBezTo>
                    <a:cubicBezTo>
                      <a:pt x="374" y="293"/>
                      <a:pt x="374" y="293"/>
                      <a:pt x="374" y="293"/>
                    </a:cubicBezTo>
                    <a:cubicBezTo>
                      <a:pt x="357" y="296"/>
                      <a:pt x="340" y="298"/>
                      <a:pt x="323" y="298"/>
                    </a:cubicBezTo>
                    <a:close/>
                    <a:moveTo>
                      <a:pt x="366" y="255"/>
                    </a:moveTo>
                    <a:cubicBezTo>
                      <a:pt x="367" y="255"/>
                      <a:pt x="367" y="255"/>
                      <a:pt x="367" y="255"/>
                    </a:cubicBezTo>
                    <a:lnTo>
                      <a:pt x="366" y="255"/>
                    </a:lnTo>
                    <a:close/>
                    <a:moveTo>
                      <a:pt x="116" y="162"/>
                    </a:moveTo>
                    <a:cubicBezTo>
                      <a:pt x="178" y="193"/>
                      <a:pt x="280" y="234"/>
                      <a:pt x="359" y="218"/>
                    </a:cubicBezTo>
                    <a:cubicBezTo>
                      <a:pt x="394" y="211"/>
                      <a:pt x="406" y="184"/>
                      <a:pt x="406" y="162"/>
                    </a:cubicBezTo>
                    <a:cubicBezTo>
                      <a:pt x="406" y="139"/>
                      <a:pt x="394" y="112"/>
                      <a:pt x="359" y="105"/>
                    </a:cubicBezTo>
                    <a:cubicBezTo>
                      <a:pt x="284" y="91"/>
                      <a:pt x="184" y="128"/>
                      <a:pt x="116" y="16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214" name="Freeform 78">
                <a:extLst>
                  <a:ext uri="{FF2B5EF4-FFF2-40B4-BE49-F238E27FC236}">
                    <a16:creationId xmlns:a16="http://schemas.microsoft.com/office/drawing/2014/main" id="{4B1F124D-8D5C-F0EB-E794-3CBB3FB6B49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10800000" flipH="1" flipV="1">
                <a:off x="2755159" y="1982342"/>
                <a:ext cx="141368" cy="39743"/>
              </a:xfrm>
              <a:custGeom>
                <a:avLst/>
                <a:gdLst>
                  <a:gd name="T0" fmla="*/ 687 w 943"/>
                  <a:gd name="T1" fmla="*/ 472 h 472"/>
                  <a:gd name="T2" fmla="*/ 527 w 943"/>
                  <a:gd name="T3" fmla="*/ 416 h 472"/>
                  <a:gd name="T4" fmla="*/ 521 w 943"/>
                  <a:gd name="T5" fmla="*/ 411 h 472"/>
                  <a:gd name="T6" fmla="*/ 385 w 943"/>
                  <a:gd name="T7" fmla="*/ 246 h 472"/>
                  <a:gd name="T8" fmla="*/ 176 w 943"/>
                  <a:gd name="T9" fmla="*/ 89 h 472"/>
                  <a:gd name="T10" fmla="*/ 235 w 943"/>
                  <a:gd name="T11" fmla="*/ 148 h 472"/>
                  <a:gd name="T12" fmla="*/ 205 w 943"/>
                  <a:gd name="T13" fmla="*/ 258 h 472"/>
                  <a:gd name="T14" fmla="*/ 121 w 943"/>
                  <a:gd name="T15" fmla="*/ 288 h 472"/>
                  <a:gd name="T16" fmla="*/ 5 w 943"/>
                  <a:gd name="T17" fmla="*/ 151 h 472"/>
                  <a:gd name="T18" fmla="*/ 57 w 943"/>
                  <a:gd name="T19" fmla="*/ 48 h 472"/>
                  <a:gd name="T20" fmla="*/ 165 w 943"/>
                  <a:gd name="T21" fmla="*/ 12 h 472"/>
                  <a:gd name="T22" fmla="*/ 452 w 943"/>
                  <a:gd name="T23" fmla="*/ 209 h 472"/>
                  <a:gd name="T24" fmla="*/ 568 w 943"/>
                  <a:gd name="T25" fmla="*/ 351 h 472"/>
                  <a:gd name="T26" fmla="*/ 574 w 943"/>
                  <a:gd name="T27" fmla="*/ 356 h 472"/>
                  <a:gd name="T28" fmla="*/ 744 w 943"/>
                  <a:gd name="T29" fmla="*/ 387 h 472"/>
                  <a:gd name="T30" fmla="*/ 853 w 943"/>
                  <a:gd name="T31" fmla="*/ 274 h 472"/>
                  <a:gd name="T32" fmla="*/ 856 w 943"/>
                  <a:gd name="T33" fmla="*/ 260 h 472"/>
                  <a:gd name="T34" fmla="*/ 829 w 943"/>
                  <a:gd name="T35" fmla="*/ 150 h 472"/>
                  <a:gd name="T36" fmla="*/ 698 w 943"/>
                  <a:gd name="T37" fmla="*/ 92 h 472"/>
                  <a:gd name="T38" fmla="*/ 617 w 943"/>
                  <a:gd name="T39" fmla="*/ 176 h 472"/>
                  <a:gd name="T40" fmla="*/ 631 w 943"/>
                  <a:gd name="T41" fmla="*/ 235 h 472"/>
                  <a:gd name="T42" fmla="*/ 701 w 943"/>
                  <a:gd name="T43" fmla="*/ 268 h 472"/>
                  <a:gd name="T44" fmla="*/ 743 w 943"/>
                  <a:gd name="T45" fmla="*/ 225 h 472"/>
                  <a:gd name="T46" fmla="*/ 714 w 943"/>
                  <a:gd name="T47" fmla="*/ 182 h 472"/>
                  <a:gd name="T48" fmla="*/ 684 w 943"/>
                  <a:gd name="T49" fmla="*/ 137 h 472"/>
                  <a:gd name="T50" fmla="*/ 729 w 943"/>
                  <a:gd name="T51" fmla="*/ 107 h 472"/>
                  <a:gd name="T52" fmla="*/ 818 w 943"/>
                  <a:gd name="T53" fmla="*/ 239 h 472"/>
                  <a:gd name="T54" fmla="*/ 718 w 943"/>
                  <a:gd name="T55" fmla="*/ 342 h 472"/>
                  <a:gd name="T56" fmla="*/ 570 w 943"/>
                  <a:gd name="T57" fmla="*/ 281 h 472"/>
                  <a:gd name="T58" fmla="*/ 542 w 943"/>
                  <a:gd name="T59" fmla="*/ 162 h 472"/>
                  <a:gd name="T60" fmla="*/ 681 w 943"/>
                  <a:gd name="T61" fmla="*/ 17 h 472"/>
                  <a:gd name="T62" fmla="*/ 889 w 943"/>
                  <a:gd name="T63" fmla="*/ 104 h 472"/>
                  <a:gd name="T64" fmla="*/ 931 w 943"/>
                  <a:gd name="T65" fmla="*/ 275 h 472"/>
                  <a:gd name="T66" fmla="*/ 927 w 943"/>
                  <a:gd name="T67" fmla="*/ 294 h 472"/>
                  <a:gd name="T68" fmla="*/ 768 w 943"/>
                  <a:gd name="T69" fmla="*/ 459 h 472"/>
                  <a:gd name="T70" fmla="*/ 687 w 943"/>
                  <a:gd name="T71" fmla="*/ 472 h 472"/>
                  <a:gd name="T72" fmla="*/ 123 w 943"/>
                  <a:gd name="T73" fmla="*/ 96 h 472"/>
                  <a:gd name="T74" fmla="*/ 107 w 943"/>
                  <a:gd name="T75" fmla="*/ 106 h 472"/>
                  <a:gd name="T76" fmla="*/ 81 w 943"/>
                  <a:gd name="T77" fmla="*/ 157 h 472"/>
                  <a:gd name="T78" fmla="*/ 128 w 943"/>
                  <a:gd name="T79" fmla="*/ 212 h 472"/>
                  <a:gd name="T80" fmla="*/ 152 w 943"/>
                  <a:gd name="T81" fmla="*/ 203 h 472"/>
                  <a:gd name="T82" fmla="*/ 163 w 943"/>
                  <a:gd name="T83" fmla="*/ 173 h 472"/>
                  <a:gd name="T84" fmla="*/ 147 w 943"/>
                  <a:gd name="T85" fmla="*/ 161 h 472"/>
                  <a:gd name="T86" fmla="*/ 112 w 943"/>
                  <a:gd name="T87" fmla="*/ 120 h 472"/>
                  <a:gd name="T88" fmla="*/ 123 w 943"/>
                  <a:gd name="T89" fmla="*/ 96 h 4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943" h="472">
                    <a:moveTo>
                      <a:pt x="687" y="472"/>
                    </a:moveTo>
                    <a:cubicBezTo>
                      <a:pt x="629" y="472"/>
                      <a:pt x="573" y="453"/>
                      <a:pt x="527" y="416"/>
                    </a:cubicBezTo>
                    <a:cubicBezTo>
                      <a:pt x="521" y="411"/>
                      <a:pt x="521" y="411"/>
                      <a:pt x="521" y="411"/>
                    </a:cubicBezTo>
                    <a:cubicBezTo>
                      <a:pt x="475" y="376"/>
                      <a:pt x="424" y="314"/>
                      <a:pt x="385" y="246"/>
                    </a:cubicBezTo>
                    <a:cubicBezTo>
                      <a:pt x="310" y="112"/>
                      <a:pt x="208" y="92"/>
                      <a:pt x="176" y="89"/>
                    </a:cubicBezTo>
                    <a:cubicBezTo>
                      <a:pt x="203" y="98"/>
                      <a:pt x="225" y="120"/>
                      <a:pt x="235" y="148"/>
                    </a:cubicBezTo>
                    <a:cubicBezTo>
                      <a:pt x="249" y="186"/>
                      <a:pt x="237" y="227"/>
                      <a:pt x="205" y="258"/>
                    </a:cubicBezTo>
                    <a:cubicBezTo>
                      <a:pt x="183" y="280"/>
                      <a:pt x="151" y="291"/>
                      <a:pt x="121" y="288"/>
                    </a:cubicBezTo>
                    <a:cubicBezTo>
                      <a:pt x="52" y="282"/>
                      <a:pt x="0" y="221"/>
                      <a:pt x="5" y="151"/>
                    </a:cubicBezTo>
                    <a:cubicBezTo>
                      <a:pt x="8" y="111"/>
                      <a:pt x="27" y="74"/>
                      <a:pt x="57" y="48"/>
                    </a:cubicBezTo>
                    <a:cubicBezTo>
                      <a:pt x="87" y="23"/>
                      <a:pt x="126" y="10"/>
                      <a:pt x="165" y="12"/>
                    </a:cubicBezTo>
                    <a:cubicBezTo>
                      <a:pt x="187" y="12"/>
                      <a:pt x="345" y="19"/>
                      <a:pt x="452" y="209"/>
                    </a:cubicBezTo>
                    <a:cubicBezTo>
                      <a:pt x="485" y="267"/>
                      <a:pt x="530" y="322"/>
                      <a:pt x="568" y="351"/>
                    </a:cubicBezTo>
                    <a:cubicBezTo>
                      <a:pt x="574" y="356"/>
                      <a:pt x="574" y="356"/>
                      <a:pt x="574" y="356"/>
                    </a:cubicBezTo>
                    <a:cubicBezTo>
                      <a:pt x="622" y="395"/>
                      <a:pt x="686" y="406"/>
                      <a:pt x="744" y="387"/>
                    </a:cubicBezTo>
                    <a:cubicBezTo>
                      <a:pt x="799" y="369"/>
                      <a:pt x="838" y="328"/>
                      <a:pt x="853" y="274"/>
                    </a:cubicBezTo>
                    <a:cubicBezTo>
                      <a:pt x="854" y="269"/>
                      <a:pt x="855" y="265"/>
                      <a:pt x="856" y="260"/>
                    </a:cubicBezTo>
                    <a:cubicBezTo>
                      <a:pt x="864" y="222"/>
                      <a:pt x="854" y="183"/>
                      <a:pt x="829" y="150"/>
                    </a:cubicBezTo>
                    <a:cubicBezTo>
                      <a:pt x="792" y="102"/>
                      <a:pt x="745" y="81"/>
                      <a:pt x="698" y="92"/>
                    </a:cubicBezTo>
                    <a:cubicBezTo>
                      <a:pt x="657" y="101"/>
                      <a:pt x="625" y="134"/>
                      <a:pt x="617" y="176"/>
                    </a:cubicBezTo>
                    <a:cubicBezTo>
                      <a:pt x="613" y="196"/>
                      <a:pt x="618" y="217"/>
                      <a:pt x="631" y="235"/>
                    </a:cubicBezTo>
                    <a:cubicBezTo>
                      <a:pt x="651" y="262"/>
                      <a:pt x="677" y="274"/>
                      <a:pt x="701" y="268"/>
                    </a:cubicBezTo>
                    <a:cubicBezTo>
                      <a:pt x="723" y="263"/>
                      <a:pt x="739" y="246"/>
                      <a:pt x="743" y="225"/>
                    </a:cubicBezTo>
                    <a:cubicBezTo>
                      <a:pt x="747" y="205"/>
                      <a:pt x="734" y="186"/>
                      <a:pt x="714" y="182"/>
                    </a:cubicBezTo>
                    <a:cubicBezTo>
                      <a:pt x="694" y="178"/>
                      <a:pt x="680" y="158"/>
                      <a:pt x="684" y="137"/>
                    </a:cubicBezTo>
                    <a:cubicBezTo>
                      <a:pt x="688" y="116"/>
                      <a:pt x="708" y="103"/>
                      <a:pt x="729" y="107"/>
                    </a:cubicBezTo>
                    <a:cubicBezTo>
                      <a:pt x="790" y="119"/>
                      <a:pt x="830" y="178"/>
                      <a:pt x="818" y="239"/>
                    </a:cubicBezTo>
                    <a:cubicBezTo>
                      <a:pt x="808" y="290"/>
                      <a:pt x="769" y="331"/>
                      <a:pt x="718" y="342"/>
                    </a:cubicBezTo>
                    <a:cubicBezTo>
                      <a:pt x="664" y="355"/>
                      <a:pt x="608" y="332"/>
                      <a:pt x="570" y="281"/>
                    </a:cubicBezTo>
                    <a:cubicBezTo>
                      <a:pt x="544" y="246"/>
                      <a:pt x="534" y="203"/>
                      <a:pt x="542" y="162"/>
                    </a:cubicBezTo>
                    <a:cubicBezTo>
                      <a:pt x="556" y="90"/>
                      <a:pt x="610" y="34"/>
                      <a:pt x="681" y="17"/>
                    </a:cubicBezTo>
                    <a:cubicBezTo>
                      <a:pt x="757" y="0"/>
                      <a:pt x="835" y="32"/>
                      <a:pt x="889" y="104"/>
                    </a:cubicBezTo>
                    <a:cubicBezTo>
                      <a:pt x="927" y="154"/>
                      <a:pt x="943" y="216"/>
                      <a:pt x="931" y="275"/>
                    </a:cubicBezTo>
                    <a:cubicBezTo>
                      <a:pt x="930" y="282"/>
                      <a:pt x="928" y="288"/>
                      <a:pt x="927" y="294"/>
                    </a:cubicBezTo>
                    <a:cubicBezTo>
                      <a:pt x="905" y="373"/>
                      <a:pt x="847" y="433"/>
                      <a:pt x="768" y="459"/>
                    </a:cubicBezTo>
                    <a:cubicBezTo>
                      <a:pt x="741" y="468"/>
                      <a:pt x="714" y="472"/>
                      <a:pt x="687" y="472"/>
                    </a:cubicBezTo>
                    <a:close/>
                    <a:moveTo>
                      <a:pt x="123" y="96"/>
                    </a:moveTo>
                    <a:cubicBezTo>
                      <a:pt x="117" y="99"/>
                      <a:pt x="112" y="102"/>
                      <a:pt x="107" y="106"/>
                    </a:cubicBezTo>
                    <a:cubicBezTo>
                      <a:pt x="92" y="119"/>
                      <a:pt x="83" y="137"/>
                      <a:pt x="81" y="157"/>
                    </a:cubicBezTo>
                    <a:cubicBezTo>
                      <a:pt x="79" y="185"/>
                      <a:pt x="100" y="210"/>
                      <a:pt x="128" y="212"/>
                    </a:cubicBezTo>
                    <a:cubicBezTo>
                      <a:pt x="136" y="213"/>
                      <a:pt x="145" y="210"/>
                      <a:pt x="152" y="203"/>
                    </a:cubicBezTo>
                    <a:cubicBezTo>
                      <a:pt x="163" y="193"/>
                      <a:pt x="167" y="182"/>
                      <a:pt x="163" y="173"/>
                    </a:cubicBezTo>
                    <a:cubicBezTo>
                      <a:pt x="161" y="166"/>
                      <a:pt x="154" y="161"/>
                      <a:pt x="147" y="161"/>
                    </a:cubicBezTo>
                    <a:cubicBezTo>
                      <a:pt x="126" y="159"/>
                      <a:pt x="110" y="141"/>
                      <a:pt x="112" y="120"/>
                    </a:cubicBezTo>
                    <a:cubicBezTo>
                      <a:pt x="112" y="110"/>
                      <a:pt x="116" y="102"/>
                      <a:pt x="123" y="9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215" name="Freeform 79">
                <a:extLst>
                  <a:ext uri="{FF2B5EF4-FFF2-40B4-BE49-F238E27FC236}">
                    <a16:creationId xmlns:a16="http://schemas.microsoft.com/office/drawing/2014/main" id="{E6DAB23D-F58E-151E-F6D5-90F7BE76440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10800000" flipH="1" flipV="1">
                <a:off x="2755159" y="1949297"/>
                <a:ext cx="141368" cy="41529"/>
              </a:xfrm>
              <a:custGeom>
                <a:avLst/>
                <a:gdLst>
                  <a:gd name="T0" fmla="*/ 154 w 943"/>
                  <a:gd name="T1" fmla="*/ 475 h 487"/>
                  <a:gd name="T2" fmla="*/ 57 w 943"/>
                  <a:gd name="T3" fmla="*/ 439 h 487"/>
                  <a:gd name="T4" fmla="*/ 5 w 943"/>
                  <a:gd name="T5" fmla="*/ 336 h 487"/>
                  <a:gd name="T6" fmla="*/ 121 w 943"/>
                  <a:gd name="T7" fmla="*/ 199 h 487"/>
                  <a:gd name="T8" fmla="*/ 205 w 943"/>
                  <a:gd name="T9" fmla="*/ 229 h 487"/>
                  <a:gd name="T10" fmla="*/ 235 w 943"/>
                  <a:gd name="T11" fmla="*/ 339 h 487"/>
                  <a:gd name="T12" fmla="*/ 175 w 943"/>
                  <a:gd name="T13" fmla="*/ 398 h 487"/>
                  <a:gd name="T14" fmla="*/ 385 w 943"/>
                  <a:gd name="T15" fmla="*/ 241 h 487"/>
                  <a:gd name="T16" fmla="*/ 522 w 943"/>
                  <a:gd name="T17" fmla="*/ 75 h 487"/>
                  <a:gd name="T18" fmla="*/ 527 w 943"/>
                  <a:gd name="T19" fmla="*/ 71 h 487"/>
                  <a:gd name="T20" fmla="*/ 768 w 943"/>
                  <a:gd name="T21" fmla="*/ 28 h 487"/>
                  <a:gd name="T22" fmla="*/ 927 w 943"/>
                  <a:gd name="T23" fmla="*/ 193 h 487"/>
                  <a:gd name="T24" fmla="*/ 931 w 943"/>
                  <a:gd name="T25" fmla="*/ 211 h 487"/>
                  <a:gd name="T26" fmla="*/ 889 w 943"/>
                  <a:gd name="T27" fmla="*/ 383 h 487"/>
                  <a:gd name="T28" fmla="*/ 681 w 943"/>
                  <a:gd name="T29" fmla="*/ 470 h 487"/>
                  <a:gd name="T30" fmla="*/ 542 w 943"/>
                  <a:gd name="T31" fmla="*/ 325 h 487"/>
                  <a:gd name="T32" fmla="*/ 570 w 943"/>
                  <a:gd name="T33" fmla="*/ 206 h 487"/>
                  <a:gd name="T34" fmla="*/ 718 w 943"/>
                  <a:gd name="T35" fmla="*/ 144 h 487"/>
                  <a:gd name="T36" fmla="*/ 818 w 943"/>
                  <a:gd name="T37" fmla="*/ 248 h 487"/>
                  <a:gd name="T38" fmla="*/ 729 w 943"/>
                  <a:gd name="T39" fmla="*/ 380 h 487"/>
                  <a:gd name="T40" fmla="*/ 684 w 943"/>
                  <a:gd name="T41" fmla="*/ 350 h 487"/>
                  <a:gd name="T42" fmla="*/ 714 w 943"/>
                  <a:gd name="T43" fmla="*/ 305 h 487"/>
                  <a:gd name="T44" fmla="*/ 743 w 943"/>
                  <a:gd name="T45" fmla="*/ 262 h 487"/>
                  <a:gd name="T46" fmla="*/ 701 w 943"/>
                  <a:gd name="T47" fmla="*/ 219 h 487"/>
                  <a:gd name="T48" fmla="*/ 631 w 943"/>
                  <a:gd name="T49" fmla="*/ 252 h 487"/>
                  <a:gd name="T50" fmla="*/ 617 w 943"/>
                  <a:gd name="T51" fmla="*/ 311 h 487"/>
                  <a:gd name="T52" fmla="*/ 698 w 943"/>
                  <a:gd name="T53" fmla="*/ 395 h 487"/>
                  <a:gd name="T54" fmla="*/ 829 w 943"/>
                  <a:gd name="T55" fmla="*/ 337 h 487"/>
                  <a:gd name="T56" fmla="*/ 856 w 943"/>
                  <a:gd name="T57" fmla="*/ 226 h 487"/>
                  <a:gd name="T58" fmla="*/ 853 w 943"/>
                  <a:gd name="T59" fmla="*/ 213 h 487"/>
                  <a:gd name="T60" fmla="*/ 744 w 943"/>
                  <a:gd name="T61" fmla="*/ 100 h 487"/>
                  <a:gd name="T62" fmla="*/ 575 w 943"/>
                  <a:gd name="T63" fmla="*/ 131 h 487"/>
                  <a:gd name="T64" fmla="*/ 569 w 943"/>
                  <a:gd name="T65" fmla="*/ 135 h 487"/>
                  <a:gd name="T66" fmla="*/ 451 w 943"/>
                  <a:gd name="T67" fmla="*/ 278 h 487"/>
                  <a:gd name="T68" fmla="*/ 165 w 943"/>
                  <a:gd name="T69" fmla="*/ 474 h 487"/>
                  <a:gd name="T70" fmla="*/ 154 w 943"/>
                  <a:gd name="T71" fmla="*/ 475 h 487"/>
                  <a:gd name="T72" fmla="*/ 130 w 943"/>
                  <a:gd name="T73" fmla="*/ 274 h 487"/>
                  <a:gd name="T74" fmla="*/ 128 w 943"/>
                  <a:gd name="T75" fmla="*/ 275 h 487"/>
                  <a:gd name="T76" fmla="*/ 81 w 943"/>
                  <a:gd name="T77" fmla="*/ 330 h 487"/>
                  <a:gd name="T78" fmla="*/ 107 w 943"/>
                  <a:gd name="T79" fmla="*/ 381 h 487"/>
                  <a:gd name="T80" fmla="*/ 123 w 943"/>
                  <a:gd name="T81" fmla="*/ 391 h 487"/>
                  <a:gd name="T82" fmla="*/ 112 w 943"/>
                  <a:gd name="T83" fmla="*/ 367 h 487"/>
                  <a:gd name="T84" fmla="*/ 147 w 943"/>
                  <a:gd name="T85" fmla="*/ 326 h 487"/>
                  <a:gd name="T86" fmla="*/ 163 w 943"/>
                  <a:gd name="T87" fmla="*/ 314 h 487"/>
                  <a:gd name="T88" fmla="*/ 152 w 943"/>
                  <a:gd name="T89" fmla="*/ 284 h 487"/>
                  <a:gd name="T90" fmla="*/ 130 w 943"/>
                  <a:gd name="T91" fmla="*/ 274 h 4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43" h="487">
                    <a:moveTo>
                      <a:pt x="154" y="475"/>
                    </a:moveTo>
                    <a:cubicBezTo>
                      <a:pt x="119" y="475"/>
                      <a:pt x="85" y="462"/>
                      <a:pt x="57" y="439"/>
                    </a:cubicBezTo>
                    <a:cubicBezTo>
                      <a:pt x="27" y="413"/>
                      <a:pt x="8" y="376"/>
                      <a:pt x="5" y="336"/>
                    </a:cubicBezTo>
                    <a:cubicBezTo>
                      <a:pt x="0" y="266"/>
                      <a:pt x="52" y="205"/>
                      <a:pt x="121" y="199"/>
                    </a:cubicBezTo>
                    <a:cubicBezTo>
                      <a:pt x="151" y="196"/>
                      <a:pt x="183" y="207"/>
                      <a:pt x="205" y="229"/>
                    </a:cubicBezTo>
                    <a:cubicBezTo>
                      <a:pt x="237" y="260"/>
                      <a:pt x="249" y="301"/>
                      <a:pt x="235" y="339"/>
                    </a:cubicBezTo>
                    <a:cubicBezTo>
                      <a:pt x="225" y="367"/>
                      <a:pt x="203" y="389"/>
                      <a:pt x="175" y="398"/>
                    </a:cubicBezTo>
                    <a:cubicBezTo>
                      <a:pt x="208" y="395"/>
                      <a:pt x="310" y="375"/>
                      <a:pt x="385" y="241"/>
                    </a:cubicBezTo>
                    <a:cubicBezTo>
                      <a:pt x="424" y="173"/>
                      <a:pt x="475" y="111"/>
                      <a:pt x="522" y="75"/>
                    </a:cubicBezTo>
                    <a:cubicBezTo>
                      <a:pt x="527" y="71"/>
                      <a:pt x="527" y="71"/>
                      <a:pt x="527" y="71"/>
                    </a:cubicBezTo>
                    <a:cubicBezTo>
                      <a:pt x="594" y="17"/>
                      <a:pt x="684" y="0"/>
                      <a:pt x="768" y="28"/>
                    </a:cubicBezTo>
                    <a:cubicBezTo>
                      <a:pt x="847" y="54"/>
                      <a:pt x="905" y="114"/>
                      <a:pt x="927" y="193"/>
                    </a:cubicBezTo>
                    <a:cubicBezTo>
                      <a:pt x="928" y="199"/>
                      <a:pt x="930" y="205"/>
                      <a:pt x="931" y="211"/>
                    </a:cubicBezTo>
                    <a:cubicBezTo>
                      <a:pt x="943" y="271"/>
                      <a:pt x="927" y="333"/>
                      <a:pt x="889" y="383"/>
                    </a:cubicBezTo>
                    <a:cubicBezTo>
                      <a:pt x="835" y="455"/>
                      <a:pt x="757" y="487"/>
                      <a:pt x="681" y="470"/>
                    </a:cubicBezTo>
                    <a:cubicBezTo>
                      <a:pt x="610" y="453"/>
                      <a:pt x="556" y="396"/>
                      <a:pt x="542" y="325"/>
                    </a:cubicBezTo>
                    <a:cubicBezTo>
                      <a:pt x="534" y="284"/>
                      <a:pt x="544" y="241"/>
                      <a:pt x="570" y="206"/>
                    </a:cubicBezTo>
                    <a:cubicBezTo>
                      <a:pt x="608" y="155"/>
                      <a:pt x="664" y="132"/>
                      <a:pt x="718" y="144"/>
                    </a:cubicBezTo>
                    <a:cubicBezTo>
                      <a:pt x="769" y="156"/>
                      <a:pt x="808" y="197"/>
                      <a:pt x="818" y="248"/>
                    </a:cubicBezTo>
                    <a:cubicBezTo>
                      <a:pt x="830" y="309"/>
                      <a:pt x="790" y="368"/>
                      <a:pt x="729" y="380"/>
                    </a:cubicBezTo>
                    <a:cubicBezTo>
                      <a:pt x="708" y="384"/>
                      <a:pt x="688" y="371"/>
                      <a:pt x="684" y="350"/>
                    </a:cubicBezTo>
                    <a:cubicBezTo>
                      <a:pt x="680" y="329"/>
                      <a:pt x="694" y="309"/>
                      <a:pt x="714" y="305"/>
                    </a:cubicBezTo>
                    <a:cubicBezTo>
                      <a:pt x="734" y="301"/>
                      <a:pt x="747" y="282"/>
                      <a:pt x="743" y="262"/>
                    </a:cubicBezTo>
                    <a:cubicBezTo>
                      <a:pt x="739" y="241"/>
                      <a:pt x="723" y="224"/>
                      <a:pt x="701" y="219"/>
                    </a:cubicBezTo>
                    <a:cubicBezTo>
                      <a:pt x="677" y="213"/>
                      <a:pt x="651" y="225"/>
                      <a:pt x="631" y="252"/>
                    </a:cubicBezTo>
                    <a:cubicBezTo>
                      <a:pt x="618" y="269"/>
                      <a:pt x="613" y="291"/>
                      <a:pt x="617" y="311"/>
                    </a:cubicBezTo>
                    <a:cubicBezTo>
                      <a:pt x="625" y="352"/>
                      <a:pt x="657" y="386"/>
                      <a:pt x="698" y="395"/>
                    </a:cubicBezTo>
                    <a:cubicBezTo>
                      <a:pt x="745" y="406"/>
                      <a:pt x="792" y="385"/>
                      <a:pt x="829" y="337"/>
                    </a:cubicBezTo>
                    <a:cubicBezTo>
                      <a:pt x="854" y="304"/>
                      <a:pt x="864" y="265"/>
                      <a:pt x="856" y="226"/>
                    </a:cubicBezTo>
                    <a:cubicBezTo>
                      <a:pt x="855" y="222"/>
                      <a:pt x="854" y="218"/>
                      <a:pt x="853" y="213"/>
                    </a:cubicBezTo>
                    <a:cubicBezTo>
                      <a:pt x="838" y="159"/>
                      <a:pt x="799" y="118"/>
                      <a:pt x="744" y="100"/>
                    </a:cubicBezTo>
                    <a:cubicBezTo>
                      <a:pt x="685" y="81"/>
                      <a:pt x="622" y="92"/>
                      <a:pt x="575" y="131"/>
                    </a:cubicBezTo>
                    <a:cubicBezTo>
                      <a:pt x="569" y="135"/>
                      <a:pt x="569" y="135"/>
                      <a:pt x="569" y="135"/>
                    </a:cubicBezTo>
                    <a:cubicBezTo>
                      <a:pt x="530" y="165"/>
                      <a:pt x="485" y="220"/>
                      <a:pt x="451" y="278"/>
                    </a:cubicBezTo>
                    <a:cubicBezTo>
                      <a:pt x="345" y="468"/>
                      <a:pt x="187" y="475"/>
                      <a:pt x="165" y="474"/>
                    </a:cubicBezTo>
                    <a:cubicBezTo>
                      <a:pt x="161" y="475"/>
                      <a:pt x="158" y="475"/>
                      <a:pt x="154" y="475"/>
                    </a:cubicBezTo>
                    <a:close/>
                    <a:moveTo>
                      <a:pt x="130" y="274"/>
                    </a:moveTo>
                    <a:cubicBezTo>
                      <a:pt x="129" y="274"/>
                      <a:pt x="129" y="274"/>
                      <a:pt x="128" y="275"/>
                    </a:cubicBezTo>
                    <a:cubicBezTo>
                      <a:pt x="100" y="277"/>
                      <a:pt x="79" y="302"/>
                      <a:pt x="81" y="330"/>
                    </a:cubicBezTo>
                    <a:cubicBezTo>
                      <a:pt x="83" y="350"/>
                      <a:pt x="92" y="368"/>
                      <a:pt x="107" y="381"/>
                    </a:cubicBezTo>
                    <a:cubicBezTo>
                      <a:pt x="112" y="385"/>
                      <a:pt x="117" y="388"/>
                      <a:pt x="123" y="391"/>
                    </a:cubicBezTo>
                    <a:cubicBezTo>
                      <a:pt x="116" y="385"/>
                      <a:pt x="112" y="377"/>
                      <a:pt x="112" y="367"/>
                    </a:cubicBezTo>
                    <a:cubicBezTo>
                      <a:pt x="110" y="346"/>
                      <a:pt x="126" y="328"/>
                      <a:pt x="147" y="326"/>
                    </a:cubicBezTo>
                    <a:cubicBezTo>
                      <a:pt x="154" y="326"/>
                      <a:pt x="161" y="321"/>
                      <a:pt x="163" y="314"/>
                    </a:cubicBezTo>
                    <a:cubicBezTo>
                      <a:pt x="167" y="304"/>
                      <a:pt x="163" y="294"/>
                      <a:pt x="152" y="284"/>
                    </a:cubicBezTo>
                    <a:cubicBezTo>
                      <a:pt x="146" y="278"/>
                      <a:pt x="138" y="274"/>
                      <a:pt x="130" y="27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</p:grpSp>
        <p:sp>
          <p:nvSpPr>
            <p:cNvPr id="94" name="文本框 93">
              <a:extLst>
                <a:ext uri="{FF2B5EF4-FFF2-40B4-BE49-F238E27FC236}">
                  <a16:creationId xmlns:a16="http://schemas.microsoft.com/office/drawing/2014/main" id="{B68C8C50-5A74-2137-62B3-BB05D57ECAD1}"/>
                </a:ext>
              </a:extLst>
            </p:cNvPr>
            <p:cNvSpPr txBox="1"/>
            <p:nvPr/>
          </p:nvSpPr>
          <p:spPr>
            <a:xfrm>
              <a:off x="2890941" y="1972415"/>
              <a:ext cx="123463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srgbClr val="896453"/>
                  </a:solidFill>
                  <a:latin typeface="+mn-ea"/>
                </a:rPr>
                <a:t>请输入标题</a:t>
              </a:r>
            </a:p>
          </p:txBody>
        </p:sp>
      </p:grpSp>
      <p:grpSp>
        <p:nvGrpSpPr>
          <p:cNvPr id="242" name="组合 241">
            <a:extLst>
              <a:ext uri="{FF2B5EF4-FFF2-40B4-BE49-F238E27FC236}">
                <a16:creationId xmlns:a16="http://schemas.microsoft.com/office/drawing/2014/main" id="{3EDF39F9-3033-9905-5AEC-E76A62409CCE}"/>
              </a:ext>
            </a:extLst>
          </p:cNvPr>
          <p:cNvGrpSpPr/>
          <p:nvPr/>
        </p:nvGrpSpPr>
        <p:grpSpPr>
          <a:xfrm>
            <a:off x="635681" y="2438421"/>
            <a:ext cx="473206" cy="469359"/>
            <a:chOff x="624439" y="2438421"/>
            <a:chExt cx="536519" cy="469359"/>
          </a:xfrm>
        </p:grpSpPr>
        <p:sp>
          <p:nvSpPr>
            <p:cNvPr id="243" name="文本框 242">
              <a:extLst>
                <a:ext uri="{FF2B5EF4-FFF2-40B4-BE49-F238E27FC236}">
                  <a16:creationId xmlns:a16="http://schemas.microsoft.com/office/drawing/2014/main" id="{7C9F6A3D-ACCE-F957-FC54-D48B8F40EB7C}"/>
                </a:ext>
              </a:extLst>
            </p:cNvPr>
            <p:cNvSpPr txBox="1"/>
            <p:nvPr/>
          </p:nvSpPr>
          <p:spPr>
            <a:xfrm>
              <a:off x="624439" y="2438421"/>
              <a:ext cx="53651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altLang="zh-CN" sz="2000" b="1" dirty="0">
                  <a:solidFill>
                    <a:srgbClr val="896453"/>
                  </a:solidFill>
                  <a:latin typeface="+mn-ea"/>
                </a:rPr>
                <a:t>02</a:t>
              </a:r>
              <a:endParaRPr lang="zh-CN" altLang="en-US" sz="2000" b="1" dirty="0">
                <a:solidFill>
                  <a:srgbClr val="896453"/>
                </a:solidFill>
                <a:latin typeface="+mn-ea"/>
              </a:endParaRPr>
            </a:p>
          </p:txBody>
        </p:sp>
        <p:sp>
          <p:nvSpPr>
            <p:cNvPr id="244" name="文本框 243">
              <a:extLst>
                <a:ext uri="{FF2B5EF4-FFF2-40B4-BE49-F238E27FC236}">
                  <a16:creationId xmlns:a16="http://schemas.microsoft.com/office/drawing/2014/main" id="{83A19DF5-6B47-9F3B-A4BC-130E8E06DFCD}"/>
                </a:ext>
              </a:extLst>
            </p:cNvPr>
            <p:cNvSpPr txBox="1"/>
            <p:nvPr/>
          </p:nvSpPr>
          <p:spPr>
            <a:xfrm>
              <a:off x="716701" y="2769281"/>
              <a:ext cx="374191" cy="1384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dist"/>
              <a:r>
                <a:rPr lang="es-ES" altLang="zh-CN" sz="900" dirty="0">
                  <a:solidFill>
                    <a:schemeClr val="accent1">
                      <a:alpha val="40000"/>
                    </a:schemeClr>
                  </a:solidFill>
                  <a:latin typeface="+mj-lt"/>
                  <a:ea typeface="梦源黑体 CN W16" panose="020B0200000000000000" pitchFamily="34" charset="-122"/>
                </a:rPr>
                <a:t>Two</a:t>
              </a:r>
              <a:endParaRPr lang="zh-CN" altLang="en-US" sz="900" dirty="0">
                <a:solidFill>
                  <a:schemeClr val="accent1">
                    <a:alpha val="40000"/>
                  </a:schemeClr>
                </a:solidFill>
                <a:latin typeface="+mj-lt"/>
                <a:ea typeface="梦源黑体 CN W16" panose="020B0200000000000000" pitchFamily="34" charset="-122"/>
              </a:endParaRPr>
            </a:p>
          </p:txBody>
        </p:sp>
      </p:grpSp>
      <p:grpSp>
        <p:nvGrpSpPr>
          <p:cNvPr id="245" name="组合 244">
            <a:extLst>
              <a:ext uri="{FF2B5EF4-FFF2-40B4-BE49-F238E27FC236}">
                <a16:creationId xmlns:a16="http://schemas.microsoft.com/office/drawing/2014/main" id="{45D17003-3FDC-2BD0-4083-0D97B32B358B}"/>
              </a:ext>
            </a:extLst>
          </p:cNvPr>
          <p:cNvGrpSpPr/>
          <p:nvPr/>
        </p:nvGrpSpPr>
        <p:grpSpPr>
          <a:xfrm>
            <a:off x="-672610" y="1257317"/>
            <a:ext cx="2511015" cy="891747"/>
            <a:chOff x="-595770" y="1257317"/>
            <a:chExt cx="2511015" cy="891747"/>
          </a:xfrm>
        </p:grpSpPr>
        <p:grpSp>
          <p:nvGrpSpPr>
            <p:cNvPr id="246" name="组合 245">
              <a:extLst>
                <a:ext uri="{FF2B5EF4-FFF2-40B4-BE49-F238E27FC236}">
                  <a16:creationId xmlns:a16="http://schemas.microsoft.com/office/drawing/2014/main" id="{0DF24ED8-7D12-ECF7-1A60-99999DD8C566}"/>
                </a:ext>
              </a:extLst>
            </p:cNvPr>
            <p:cNvGrpSpPr/>
            <p:nvPr/>
          </p:nvGrpSpPr>
          <p:grpSpPr>
            <a:xfrm>
              <a:off x="-455181" y="1257317"/>
              <a:ext cx="2370426" cy="891747"/>
              <a:chOff x="5455906" y="11714309"/>
              <a:chExt cx="1893926" cy="603197"/>
            </a:xfrm>
          </p:grpSpPr>
          <p:grpSp>
            <p:nvGrpSpPr>
              <p:cNvPr id="251" name="组合 250">
                <a:extLst>
                  <a:ext uri="{FF2B5EF4-FFF2-40B4-BE49-F238E27FC236}">
                    <a16:creationId xmlns:a16="http://schemas.microsoft.com/office/drawing/2014/main" id="{BA0FC4F9-B188-D76A-C69C-E413533D6201}"/>
                  </a:ext>
                </a:extLst>
              </p:cNvPr>
              <p:cNvGrpSpPr/>
              <p:nvPr/>
            </p:nvGrpSpPr>
            <p:grpSpPr>
              <a:xfrm>
                <a:off x="5455906" y="11714309"/>
                <a:ext cx="1893926" cy="603197"/>
                <a:chOff x="5455906" y="11714309"/>
                <a:chExt cx="1893926" cy="603197"/>
              </a:xfrm>
            </p:grpSpPr>
            <p:sp>
              <p:nvSpPr>
                <p:cNvPr id="253" name="矩形 252">
                  <a:extLst>
                    <a:ext uri="{FF2B5EF4-FFF2-40B4-BE49-F238E27FC236}">
                      <a16:creationId xmlns:a16="http://schemas.microsoft.com/office/drawing/2014/main" id="{BB839D23-F6EF-4186-C81F-D000F6BE8E3D}"/>
                    </a:ext>
                  </a:extLst>
                </p:cNvPr>
                <p:cNvSpPr/>
                <p:nvPr/>
              </p:nvSpPr>
              <p:spPr>
                <a:xfrm>
                  <a:off x="5455906" y="11714309"/>
                  <a:ext cx="1796953" cy="603197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梦源黑体 CN W16" panose="020B0200000000000000" pitchFamily="34" charset="-122"/>
                  </a:endParaRPr>
                </a:p>
              </p:txBody>
            </p:sp>
            <p:sp>
              <p:nvSpPr>
                <p:cNvPr id="254" name="椭圆 253">
                  <a:extLst>
                    <a:ext uri="{FF2B5EF4-FFF2-40B4-BE49-F238E27FC236}">
                      <a16:creationId xmlns:a16="http://schemas.microsoft.com/office/drawing/2014/main" id="{FE916CA8-BC72-FE27-934E-0CCCC355019A}"/>
                    </a:ext>
                  </a:extLst>
                </p:cNvPr>
                <p:cNvSpPr/>
                <p:nvPr/>
              </p:nvSpPr>
              <p:spPr>
                <a:xfrm>
                  <a:off x="6971523" y="11748888"/>
                  <a:ext cx="378309" cy="534040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梦源黑体 CN W16" panose="020B0200000000000000" pitchFamily="34" charset="-122"/>
                  </a:endParaRPr>
                </a:p>
              </p:txBody>
            </p:sp>
          </p:grpSp>
          <p:sp>
            <p:nvSpPr>
              <p:cNvPr id="252" name="任意多边形: 形状 251">
                <a:extLst>
                  <a:ext uri="{FF2B5EF4-FFF2-40B4-BE49-F238E27FC236}">
                    <a16:creationId xmlns:a16="http://schemas.microsoft.com/office/drawing/2014/main" id="{18324676-26C3-CB5F-6174-D5E825207E26}"/>
                  </a:ext>
                </a:extLst>
              </p:cNvPr>
              <p:cNvSpPr/>
              <p:nvPr/>
            </p:nvSpPr>
            <p:spPr>
              <a:xfrm>
                <a:off x="5490242" y="11748888"/>
                <a:ext cx="1813432" cy="534040"/>
              </a:xfrm>
              <a:custGeom>
                <a:avLst/>
                <a:gdLst>
                  <a:gd name="connsiteX0" fmla="*/ 0 w 1796954"/>
                  <a:gd name="connsiteY0" fmla="*/ 0 h 572312"/>
                  <a:gd name="connsiteX1" fmla="*/ 1704945 w 1796954"/>
                  <a:gd name="connsiteY1" fmla="*/ 0 h 572312"/>
                  <a:gd name="connsiteX2" fmla="*/ 1704945 w 1796954"/>
                  <a:gd name="connsiteY2" fmla="*/ 66205 h 572312"/>
                  <a:gd name="connsiteX3" fmla="*/ 1717828 w 1796954"/>
                  <a:gd name="connsiteY3" fmla="*/ 76076 h 572312"/>
                  <a:gd name="connsiteX4" fmla="*/ 1796954 w 1796954"/>
                  <a:gd name="connsiteY4" fmla="*/ 286156 h 572312"/>
                  <a:gd name="connsiteX5" fmla="*/ 1717828 w 1796954"/>
                  <a:gd name="connsiteY5" fmla="*/ 496236 h 572312"/>
                  <a:gd name="connsiteX6" fmla="*/ 1704945 w 1796954"/>
                  <a:gd name="connsiteY6" fmla="*/ 506107 h 572312"/>
                  <a:gd name="connsiteX7" fmla="*/ 1704945 w 1796954"/>
                  <a:gd name="connsiteY7" fmla="*/ 572312 h 572312"/>
                  <a:gd name="connsiteX8" fmla="*/ 0 w 1796954"/>
                  <a:gd name="connsiteY8" fmla="*/ 572312 h 572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96954" h="572312">
                    <a:moveTo>
                      <a:pt x="0" y="0"/>
                    </a:moveTo>
                    <a:lnTo>
                      <a:pt x="1704945" y="0"/>
                    </a:lnTo>
                    <a:lnTo>
                      <a:pt x="1704945" y="66205"/>
                    </a:lnTo>
                    <a:lnTo>
                      <a:pt x="1717828" y="76076"/>
                    </a:lnTo>
                    <a:cubicBezTo>
                      <a:pt x="1765567" y="121604"/>
                      <a:pt x="1796954" y="198706"/>
                      <a:pt x="1796954" y="286156"/>
                    </a:cubicBezTo>
                    <a:cubicBezTo>
                      <a:pt x="1796954" y="373606"/>
                      <a:pt x="1765567" y="450708"/>
                      <a:pt x="1717828" y="496236"/>
                    </a:cubicBezTo>
                    <a:lnTo>
                      <a:pt x="1704945" y="506107"/>
                    </a:lnTo>
                    <a:lnTo>
                      <a:pt x="1704945" y="572312"/>
                    </a:lnTo>
                    <a:lnTo>
                      <a:pt x="0" y="572312"/>
                    </a:lnTo>
                    <a:close/>
                  </a:path>
                </a:pathLst>
              </a:custGeom>
              <a:noFill/>
              <a:ln>
                <a:solidFill>
                  <a:schemeClr val="accent2">
                    <a:alpha val="8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</p:grpSp>
        <p:sp>
          <p:nvSpPr>
            <p:cNvPr id="247" name="Freeform 259">
              <a:extLst>
                <a:ext uri="{FF2B5EF4-FFF2-40B4-BE49-F238E27FC236}">
                  <a16:creationId xmlns:a16="http://schemas.microsoft.com/office/drawing/2014/main" id="{AA2776A0-8E65-37D2-586D-F4D2D3C388A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595770" y="1415111"/>
              <a:ext cx="1190312" cy="576159"/>
            </a:xfrm>
            <a:custGeom>
              <a:avLst/>
              <a:gdLst>
                <a:gd name="T0" fmla="*/ 2756 w 3087"/>
                <a:gd name="T1" fmla="*/ 288 h 1405"/>
                <a:gd name="T2" fmla="*/ 2418 w 3087"/>
                <a:gd name="T3" fmla="*/ 445 h 1405"/>
                <a:gd name="T4" fmla="*/ 2087 w 3087"/>
                <a:gd name="T5" fmla="*/ 397 h 1405"/>
                <a:gd name="T6" fmla="*/ 2297 w 3087"/>
                <a:gd name="T7" fmla="*/ 472 h 1405"/>
                <a:gd name="T8" fmla="*/ 1831 w 3087"/>
                <a:gd name="T9" fmla="*/ 965 h 1405"/>
                <a:gd name="T10" fmla="*/ 2089 w 3087"/>
                <a:gd name="T11" fmla="*/ 381 h 1405"/>
                <a:gd name="T12" fmla="*/ 1697 w 3087"/>
                <a:gd name="T13" fmla="*/ 109 h 1405"/>
                <a:gd name="T14" fmla="*/ 1275 w 3087"/>
                <a:gd name="T15" fmla="*/ 393 h 1405"/>
                <a:gd name="T16" fmla="*/ 1118 w 3087"/>
                <a:gd name="T17" fmla="*/ 639 h 1405"/>
                <a:gd name="T18" fmla="*/ 635 w 3087"/>
                <a:gd name="T19" fmla="*/ 552 h 1405"/>
                <a:gd name="T20" fmla="*/ 852 w 3087"/>
                <a:gd name="T21" fmla="*/ 476 h 1405"/>
                <a:gd name="T22" fmla="*/ 818 w 3087"/>
                <a:gd name="T23" fmla="*/ 351 h 1405"/>
                <a:gd name="T24" fmla="*/ 440 w 3087"/>
                <a:gd name="T25" fmla="*/ 423 h 1405"/>
                <a:gd name="T26" fmla="*/ 129 w 3087"/>
                <a:gd name="T27" fmla="*/ 797 h 1405"/>
                <a:gd name="T28" fmla="*/ 1057 w 3087"/>
                <a:gd name="T29" fmla="*/ 1384 h 1405"/>
                <a:gd name="T30" fmla="*/ 2382 w 3087"/>
                <a:gd name="T31" fmla="*/ 1231 h 1405"/>
                <a:gd name="T32" fmla="*/ 802 w 3087"/>
                <a:gd name="T33" fmla="*/ 394 h 1405"/>
                <a:gd name="T34" fmla="*/ 2658 w 3087"/>
                <a:gd name="T35" fmla="*/ 539 h 1405"/>
                <a:gd name="T36" fmla="*/ 2854 w 3087"/>
                <a:gd name="T37" fmla="*/ 672 h 1405"/>
                <a:gd name="T38" fmla="*/ 2678 w 3087"/>
                <a:gd name="T39" fmla="*/ 534 h 1405"/>
                <a:gd name="T40" fmla="*/ 2242 w 3087"/>
                <a:gd name="T41" fmla="*/ 704 h 1405"/>
                <a:gd name="T42" fmla="*/ 2372 w 3087"/>
                <a:gd name="T43" fmla="*/ 669 h 1405"/>
                <a:gd name="T44" fmla="*/ 2232 w 3087"/>
                <a:gd name="T45" fmla="*/ 929 h 1405"/>
                <a:gd name="T46" fmla="*/ 2239 w 3087"/>
                <a:gd name="T47" fmla="*/ 680 h 1405"/>
                <a:gd name="T48" fmla="*/ 1807 w 3087"/>
                <a:gd name="T49" fmla="*/ 1000 h 1405"/>
                <a:gd name="T50" fmla="*/ 1671 w 3087"/>
                <a:gd name="T51" fmla="*/ 1104 h 1405"/>
                <a:gd name="T52" fmla="*/ 1644 w 3087"/>
                <a:gd name="T53" fmla="*/ 1060 h 1405"/>
                <a:gd name="T54" fmla="*/ 1569 w 3087"/>
                <a:gd name="T55" fmla="*/ 619 h 1405"/>
                <a:gd name="T56" fmla="*/ 1562 w 3087"/>
                <a:gd name="T57" fmla="*/ 514 h 1405"/>
                <a:gd name="T58" fmla="*/ 1493 w 3087"/>
                <a:gd name="T59" fmla="*/ 511 h 1405"/>
                <a:gd name="T60" fmla="*/ 1576 w 3087"/>
                <a:gd name="T61" fmla="*/ 830 h 1405"/>
                <a:gd name="T62" fmla="*/ 1588 w 3087"/>
                <a:gd name="T63" fmla="*/ 865 h 1405"/>
                <a:gd name="T64" fmla="*/ 1584 w 3087"/>
                <a:gd name="T65" fmla="*/ 819 h 1405"/>
                <a:gd name="T66" fmla="*/ 1598 w 3087"/>
                <a:gd name="T67" fmla="*/ 641 h 1405"/>
                <a:gd name="T68" fmla="*/ 1572 w 3087"/>
                <a:gd name="T69" fmla="*/ 413 h 1405"/>
                <a:gd name="T70" fmla="*/ 1515 w 3087"/>
                <a:gd name="T71" fmla="*/ 651 h 1405"/>
                <a:gd name="T72" fmla="*/ 1474 w 3087"/>
                <a:gd name="T73" fmla="*/ 961 h 1405"/>
                <a:gd name="T74" fmla="*/ 1456 w 3087"/>
                <a:gd name="T75" fmla="*/ 1126 h 1405"/>
                <a:gd name="T76" fmla="*/ 1647 w 3087"/>
                <a:gd name="T77" fmla="*/ 985 h 1405"/>
                <a:gd name="T78" fmla="*/ 1672 w 3087"/>
                <a:gd name="T79" fmla="*/ 735 h 1405"/>
                <a:gd name="T80" fmla="*/ 1819 w 3087"/>
                <a:gd name="T81" fmla="*/ 452 h 1405"/>
                <a:gd name="T82" fmla="*/ 1494 w 3087"/>
                <a:gd name="T83" fmla="*/ 245 h 1405"/>
                <a:gd name="T84" fmla="*/ 1292 w 3087"/>
                <a:gd name="T85" fmla="*/ 843 h 1405"/>
                <a:gd name="T86" fmla="*/ 1325 w 3087"/>
                <a:gd name="T87" fmla="*/ 790 h 1405"/>
                <a:gd name="T88" fmla="*/ 1386 w 3087"/>
                <a:gd name="T89" fmla="*/ 776 h 1405"/>
                <a:gd name="T90" fmla="*/ 1281 w 3087"/>
                <a:gd name="T91" fmla="*/ 1064 h 1405"/>
                <a:gd name="T92" fmla="*/ 882 w 3087"/>
                <a:gd name="T93" fmla="*/ 803 h 1405"/>
                <a:gd name="T94" fmla="*/ 857 w 3087"/>
                <a:gd name="T95" fmla="*/ 930 h 1405"/>
                <a:gd name="T96" fmla="*/ 786 w 3087"/>
                <a:gd name="T97" fmla="*/ 873 h 1405"/>
                <a:gd name="T98" fmla="*/ 547 w 3087"/>
                <a:gd name="T99" fmla="*/ 632 h 1405"/>
                <a:gd name="T100" fmla="*/ 353 w 3087"/>
                <a:gd name="T101" fmla="*/ 349 h 1405"/>
                <a:gd name="T102" fmla="*/ 233 w 3087"/>
                <a:gd name="T103" fmla="*/ 672 h 1405"/>
                <a:gd name="T104" fmla="*/ 131 w 3087"/>
                <a:gd name="T105" fmla="*/ 793 h 1405"/>
                <a:gd name="T106" fmla="*/ 1000 w 3087"/>
                <a:gd name="T107" fmla="*/ 1340 h 1405"/>
                <a:gd name="T108" fmla="*/ 671 w 3087"/>
                <a:gd name="T109" fmla="*/ 971 h 1405"/>
                <a:gd name="T110" fmla="*/ 1227 w 3087"/>
                <a:gd name="T111" fmla="*/ 1016 h 1405"/>
                <a:gd name="T112" fmla="*/ 1373 w 3087"/>
                <a:gd name="T113" fmla="*/ 1116 h 1405"/>
                <a:gd name="T114" fmla="*/ 1830 w 3087"/>
                <a:gd name="T115" fmla="*/ 1317 h 1405"/>
                <a:gd name="T116" fmla="*/ 2032 w 3087"/>
                <a:gd name="T117" fmla="*/ 1268 h 1405"/>
                <a:gd name="T118" fmla="*/ 1811 w 3087"/>
                <a:gd name="T119" fmla="*/ 1143 h 1405"/>
                <a:gd name="T120" fmla="*/ 2551 w 3087"/>
                <a:gd name="T121" fmla="*/ 651 h 1405"/>
                <a:gd name="T122" fmla="*/ 2063 w 3087"/>
                <a:gd name="T123" fmla="*/ 1245 h 1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087" h="1405">
                  <a:moveTo>
                    <a:pt x="3063" y="828"/>
                  </a:moveTo>
                  <a:cubicBezTo>
                    <a:pt x="3087" y="767"/>
                    <a:pt x="3005" y="717"/>
                    <a:pt x="2960" y="748"/>
                  </a:cubicBezTo>
                  <a:cubicBezTo>
                    <a:pt x="2945" y="754"/>
                    <a:pt x="2940" y="775"/>
                    <a:pt x="2950" y="786"/>
                  </a:cubicBezTo>
                  <a:cubicBezTo>
                    <a:pt x="2958" y="797"/>
                    <a:pt x="2958" y="797"/>
                    <a:pt x="2958" y="797"/>
                  </a:cubicBezTo>
                  <a:cubicBezTo>
                    <a:pt x="2939" y="800"/>
                    <a:pt x="2921" y="806"/>
                    <a:pt x="2910" y="809"/>
                  </a:cubicBezTo>
                  <a:cubicBezTo>
                    <a:pt x="2886" y="816"/>
                    <a:pt x="2863" y="832"/>
                    <a:pt x="2842" y="846"/>
                  </a:cubicBezTo>
                  <a:cubicBezTo>
                    <a:pt x="2842" y="846"/>
                    <a:pt x="2841" y="846"/>
                    <a:pt x="2841" y="847"/>
                  </a:cubicBezTo>
                  <a:cubicBezTo>
                    <a:pt x="2840" y="846"/>
                    <a:pt x="2839" y="846"/>
                    <a:pt x="2838" y="845"/>
                  </a:cubicBezTo>
                  <a:cubicBezTo>
                    <a:pt x="2838" y="845"/>
                    <a:pt x="2837" y="845"/>
                    <a:pt x="2837" y="844"/>
                  </a:cubicBezTo>
                  <a:cubicBezTo>
                    <a:pt x="2897" y="811"/>
                    <a:pt x="2898" y="688"/>
                    <a:pt x="2836" y="616"/>
                  </a:cubicBezTo>
                  <a:cubicBezTo>
                    <a:pt x="2843" y="616"/>
                    <a:pt x="2851" y="616"/>
                    <a:pt x="2857" y="615"/>
                  </a:cubicBezTo>
                  <a:cubicBezTo>
                    <a:pt x="2865" y="613"/>
                    <a:pt x="2874" y="605"/>
                    <a:pt x="2880" y="601"/>
                  </a:cubicBezTo>
                  <a:cubicBezTo>
                    <a:pt x="3022" y="509"/>
                    <a:pt x="2837" y="404"/>
                    <a:pt x="2756" y="362"/>
                  </a:cubicBezTo>
                  <a:cubicBezTo>
                    <a:pt x="2753" y="360"/>
                    <a:pt x="2751" y="359"/>
                    <a:pt x="2748" y="357"/>
                  </a:cubicBezTo>
                  <a:cubicBezTo>
                    <a:pt x="2753" y="335"/>
                    <a:pt x="2757" y="312"/>
                    <a:pt x="2756" y="288"/>
                  </a:cubicBezTo>
                  <a:cubicBezTo>
                    <a:pt x="2750" y="127"/>
                    <a:pt x="2603" y="215"/>
                    <a:pt x="2631" y="294"/>
                  </a:cubicBezTo>
                  <a:cubicBezTo>
                    <a:pt x="2645" y="332"/>
                    <a:pt x="2682" y="358"/>
                    <a:pt x="2724" y="381"/>
                  </a:cubicBezTo>
                  <a:cubicBezTo>
                    <a:pt x="2710" y="419"/>
                    <a:pt x="2689" y="456"/>
                    <a:pt x="2670" y="485"/>
                  </a:cubicBezTo>
                  <a:cubicBezTo>
                    <a:pt x="2665" y="465"/>
                    <a:pt x="2658" y="444"/>
                    <a:pt x="2647" y="423"/>
                  </a:cubicBezTo>
                  <a:cubicBezTo>
                    <a:pt x="2629" y="388"/>
                    <a:pt x="2594" y="374"/>
                    <a:pt x="2561" y="382"/>
                  </a:cubicBezTo>
                  <a:cubicBezTo>
                    <a:pt x="2599" y="392"/>
                    <a:pt x="2650" y="501"/>
                    <a:pt x="2652" y="509"/>
                  </a:cubicBezTo>
                  <a:cubicBezTo>
                    <a:pt x="2653" y="510"/>
                    <a:pt x="2653" y="511"/>
                    <a:pt x="2653" y="512"/>
                  </a:cubicBezTo>
                  <a:cubicBezTo>
                    <a:pt x="2649" y="517"/>
                    <a:pt x="2646" y="521"/>
                    <a:pt x="2643" y="525"/>
                  </a:cubicBezTo>
                  <a:cubicBezTo>
                    <a:pt x="2642" y="526"/>
                    <a:pt x="2641" y="527"/>
                    <a:pt x="2641" y="528"/>
                  </a:cubicBezTo>
                  <a:cubicBezTo>
                    <a:pt x="2602" y="524"/>
                    <a:pt x="2563" y="526"/>
                    <a:pt x="2524" y="533"/>
                  </a:cubicBezTo>
                  <a:cubicBezTo>
                    <a:pt x="2512" y="486"/>
                    <a:pt x="2514" y="435"/>
                    <a:pt x="2538" y="394"/>
                  </a:cubicBezTo>
                  <a:cubicBezTo>
                    <a:pt x="2539" y="392"/>
                    <a:pt x="2540" y="391"/>
                    <a:pt x="2542" y="390"/>
                  </a:cubicBezTo>
                  <a:cubicBezTo>
                    <a:pt x="2541" y="390"/>
                    <a:pt x="2540" y="391"/>
                    <a:pt x="2539" y="391"/>
                  </a:cubicBezTo>
                  <a:cubicBezTo>
                    <a:pt x="2492" y="418"/>
                    <a:pt x="2484" y="465"/>
                    <a:pt x="2493" y="514"/>
                  </a:cubicBezTo>
                  <a:cubicBezTo>
                    <a:pt x="2471" y="491"/>
                    <a:pt x="2447" y="467"/>
                    <a:pt x="2418" y="445"/>
                  </a:cubicBezTo>
                  <a:cubicBezTo>
                    <a:pt x="2413" y="435"/>
                    <a:pt x="2368" y="414"/>
                    <a:pt x="2334" y="415"/>
                  </a:cubicBezTo>
                  <a:cubicBezTo>
                    <a:pt x="2339" y="399"/>
                    <a:pt x="2339" y="399"/>
                    <a:pt x="2339" y="399"/>
                  </a:cubicBezTo>
                  <a:cubicBezTo>
                    <a:pt x="2343" y="383"/>
                    <a:pt x="2355" y="361"/>
                    <a:pt x="2314" y="342"/>
                  </a:cubicBezTo>
                  <a:cubicBezTo>
                    <a:pt x="2292" y="339"/>
                    <a:pt x="2283" y="347"/>
                    <a:pt x="2269" y="351"/>
                  </a:cubicBezTo>
                  <a:cubicBezTo>
                    <a:pt x="2252" y="359"/>
                    <a:pt x="2240" y="372"/>
                    <a:pt x="2232" y="385"/>
                  </a:cubicBezTo>
                  <a:cubicBezTo>
                    <a:pt x="2235" y="319"/>
                    <a:pt x="2125" y="297"/>
                    <a:pt x="2118" y="364"/>
                  </a:cubicBezTo>
                  <a:cubicBezTo>
                    <a:pt x="2115" y="375"/>
                    <a:pt x="2115" y="375"/>
                    <a:pt x="2115" y="375"/>
                  </a:cubicBezTo>
                  <a:cubicBezTo>
                    <a:pt x="2114" y="379"/>
                    <a:pt x="2114" y="379"/>
                    <a:pt x="2114" y="379"/>
                  </a:cubicBezTo>
                  <a:cubicBezTo>
                    <a:pt x="2115" y="377"/>
                    <a:pt x="2115" y="377"/>
                    <a:pt x="2115" y="377"/>
                  </a:cubicBezTo>
                  <a:cubicBezTo>
                    <a:pt x="2125" y="330"/>
                    <a:pt x="2181" y="330"/>
                    <a:pt x="2195" y="357"/>
                  </a:cubicBezTo>
                  <a:cubicBezTo>
                    <a:pt x="2210" y="383"/>
                    <a:pt x="2185" y="406"/>
                    <a:pt x="2168" y="405"/>
                  </a:cubicBezTo>
                  <a:cubicBezTo>
                    <a:pt x="2160" y="400"/>
                    <a:pt x="2153" y="395"/>
                    <a:pt x="2151" y="390"/>
                  </a:cubicBezTo>
                  <a:cubicBezTo>
                    <a:pt x="2151" y="384"/>
                    <a:pt x="2159" y="382"/>
                    <a:pt x="2132" y="380"/>
                  </a:cubicBezTo>
                  <a:cubicBezTo>
                    <a:pt x="2113" y="379"/>
                    <a:pt x="2113" y="379"/>
                    <a:pt x="2113" y="379"/>
                  </a:cubicBezTo>
                  <a:cubicBezTo>
                    <a:pt x="2098" y="379"/>
                    <a:pt x="2083" y="386"/>
                    <a:pt x="2087" y="397"/>
                  </a:cubicBezTo>
                  <a:cubicBezTo>
                    <a:pt x="2093" y="411"/>
                    <a:pt x="2101" y="425"/>
                    <a:pt x="2109" y="436"/>
                  </a:cubicBezTo>
                  <a:cubicBezTo>
                    <a:pt x="2147" y="463"/>
                    <a:pt x="2200" y="455"/>
                    <a:pt x="2220" y="420"/>
                  </a:cubicBezTo>
                  <a:cubicBezTo>
                    <a:pt x="2219" y="437"/>
                    <a:pt x="2222" y="455"/>
                    <a:pt x="2230" y="470"/>
                  </a:cubicBezTo>
                  <a:cubicBezTo>
                    <a:pt x="2235" y="476"/>
                    <a:pt x="2235" y="476"/>
                    <a:pt x="2235" y="476"/>
                  </a:cubicBezTo>
                  <a:cubicBezTo>
                    <a:pt x="2237" y="478"/>
                    <a:pt x="2237" y="478"/>
                    <a:pt x="2237" y="478"/>
                  </a:cubicBezTo>
                  <a:cubicBezTo>
                    <a:pt x="2236" y="477"/>
                    <a:pt x="2236" y="477"/>
                    <a:pt x="2236" y="477"/>
                  </a:cubicBezTo>
                  <a:cubicBezTo>
                    <a:pt x="2215" y="451"/>
                    <a:pt x="2239" y="421"/>
                    <a:pt x="2253" y="402"/>
                  </a:cubicBezTo>
                  <a:cubicBezTo>
                    <a:pt x="2256" y="395"/>
                    <a:pt x="2266" y="391"/>
                    <a:pt x="2276" y="389"/>
                  </a:cubicBezTo>
                  <a:cubicBezTo>
                    <a:pt x="2277" y="391"/>
                    <a:pt x="2279" y="393"/>
                    <a:pt x="2282" y="397"/>
                  </a:cubicBezTo>
                  <a:cubicBezTo>
                    <a:pt x="2283" y="398"/>
                    <a:pt x="2283" y="398"/>
                    <a:pt x="2283" y="398"/>
                  </a:cubicBezTo>
                  <a:cubicBezTo>
                    <a:pt x="2282" y="398"/>
                    <a:pt x="2282" y="398"/>
                    <a:pt x="2283" y="398"/>
                  </a:cubicBezTo>
                  <a:cubicBezTo>
                    <a:pt x="2286" y="402"/>
                    <a:pt x="2286" y="402"/>
                    <a:pt x="2286" y="402"/>
                  </a:cubicBezTo>
                  <a:cubicBezTo>
                    <a:pt x="2279" y="413"/>
                    <a:pt x="2277" y="425"/>
                    <a:pt x="2288" y="430"/>
                  </a:cubicBezTo>
                  <a:cubicBezTo>
                    <a:pt x="2298" y="433"/>
                    <a:pt x="2298" y="433"/>
                    <a:pt x="2298" y="433"/>
                  </a:cubicBezTo>
                  <a:cubicBezTo>
                    <a:pt x="2294" y="442"/>
                    <a:pt x="2293" y="454"/>
                    <a:pt x="2297" y="472"/>
                  </a:cubicBezTo>
                  <a:cubicBezTo>
                    <a:pt x="2302" y="480"/>
                    <a:pt x="2308" y="479"/>
                    <a:pt x="2314" y="477"/>
                  </a:cubicBezTo>
                  <a:cubicBezTo>
                    <a:pt x="2340" y="469"/>
                    <a:pt x="2333" y="466"/>
                    <a:pt x="2337" y="479"/>
                  </a:cubicBezTo>
                  <a:cubicBezTo>
                    <a:pt x="2339" y="477"/>
                    <a:pt x="2389" y="494"/>
                    <a:pt x="2404" y="508"/>
                  </a:cubicBezTo>
                  <a:cubicBezTo>
                    <a:pt x="2420" y="522"/>
                    <a:pt x="2436" y="537"/>
                    <a:pt x="2452" y="552"/>
                  </a:cubicBezTo>
                  <a:cubicBezTo>
                    <a:pt x="2428" y="560"/>
                    <a:pt x="2405" y="571"/>
                    <a:pt x="2381" y="583"/>
                  </a:cubicBezTo>
                  <a:cubicBezTo>
                    <a:pt x="2364" y="554"/>
                    <a:pt x="2343" y="530"/>
                    <a:pt x="2317" y="512"/>
                  </a:cubicBezTo>
                  <a:cubicBezTo>
                    <a:pt x="2310" y="507"/>
                    <a:pt x="2301" y="503"/>
                    <a:pt x="2294" y="498"/>
                  </a:cubicBezTo>
                  <a:cubicBezTo>
                    <a:pt x="2326" y="521"/>
                    <a:pt x="2351" y="553"/>
                    <a:pt x="2370" y="589"/>
                  </a:cubicBezTo>
                  <a:cubicBezTo>
                    <a:pt x="2324" y="613"/>
                    <a:pt x="2280" y="645"/>
                    <a:pt x="2239" y="680"/>
                  </a:cubicBezTo>
                  <a:cubicBezTo>
                    <a:pt x="2231" y="676"/>
                    <a:pt x="2224" y="671"/>
                    <a:pt x="2216" y="667"/>
                  </a:cubicBezTo>
                  <a:cubicBezTo>
                    <a:pt x="2218" y="668"/>
                    <a:pt x="2219" y="670"/>
                    <a:pt x="2221" y="672"/>
                  </a:cubicBezTo>
                  <a:cubicBezTo>
                    <a:pt x="2147" y="639"/>
                    <a:pt x="2046" y="671"/>
                    <a:pt x="2035" y="764"/>
                  </a:cubicBezTo>
                  <a:cubicBezTo>
                    <a:pt x="2032" y="792"/>
                    <a:pt x="2036" y="817"/>
                    <a:pt x="2045" y="841"/>
                  </a:cubicBezTo>
                  <a:cubicBezTo>
                    <a:pt x="1988" y="886"/>
                    <a:pt x="1929" y="929"/>
                    <a:pt x="1870" y="971"/>
                  </a:cubicBezTo>
                  <a:cubicBezTo>
                    <a:pt x="1865" y="958"/>
                    <a:pt x="1840" y="962"/>
                    <a:pt x="1831" y="965"/>
                  </a:cubicBezTo>
                  <a:cubicBezTo>
                    <a:pt x="1820" y="965"/>
                    <a:pt x="1813" y="978"/>
                    <a:pt x="1809" y="991"/>
                  </a:cubicBezTo>
                  <a:cubicBezTo>
                    <a:pt x="1801" y="988"/>
                    <a:pt x="1792" y="984"/>
                    <a:pt x="1784" y="981"/>
                  </a:cubicBezTo>
                  <a:cubicBezTo>
                    <a:pt x="1836" y="912"/>
                    <a:pt x="1869" y="828"/>
                    <a:pt x="1900" y="752"/>
                  </a:cubicBezTo>
                  <a:cubicBezTo>
                    <a:pt x="1919" y="710"/>
                    <a:pt x="1944" y="671"/>
                    <a:pt x="1969" y="639"/>
                  </a:cubicBezTo>
                  <a:cubicBezTo>
                    <a:pt x="1989" y="617"/>
                    <a:pt x="2006" y="619"/>
                    <a:pt x="2018" y="597"/>
                  </a:cubicBezTo>
                  <a:cubicBezTo>
                    <a:pt x="2026" y="578"/>
                    <a:pt x="2026" y="578"/>
                    <a:pt x="2026" y="578"/>
                  </a:cubicBezTo>
                  <a:cubicBezTo>
                    <a:pt x="2030" y="564"/>
                    <a:pt x="2013" y="547"/>
                    <a:pt x="1982" y="552"/>
                  </a:cubicBezTo>
                  <a:cubicBezTo>
                    <a:pt x="1948" y="567"/>
                    <a:pt x="1924" y="594"/>
                    <a:pt x="1910" y="619"/>
                  </a:cubicBezTo>
                  <a:cubicBezTo>
                    <a:pt x="1888" y="655"/>
                    <a:pt x="1871" y="693"/>
                    <a:pt x="1857" y="730"/>
                  </a:cubicBezTo>
                  <a:cubicBezTo>
                    <a:pt x="1856" y="730"/>
                    <a:pt x="1856" y="730"/>
                    <a:pt x="1855" y="730"/>
                  </a:cubicBezTo>
                  <a:cubicBezTo>
                    <a:pt x="1872" y="648"/>
                    <a:pt x="1874" y="562"/>
                    <a:pt x="1852" y="485"/>
                  </a:cubicBezTo>
                  <a:cubicBezTo>
                    <a:pt x="1862" y="476"/>
                    <a:pt x="1871" y="467"/>
                    <a:pt x="1880" y="458"/>
                  </a:cubicBezTo>
                  <a:cubicBezTo>
                    <a:pt x="1918" y="427"/>
                    <a:pt x="1960" y="403"/>
                    <a:pt x="2000" y="391"/>
                  </a:cubicBezTo>
                  <a:cubicBezTo>
                    <a:pt x="2027" y="385"/>
                    <a:pt x="2045" y="401"/>
                    <a:pt x="2072" y="392"/>
                  </a:cubicBezTo>
                  <a:cubicBezTo>
                    <a:pt x="2089" y="381"/>
                    <a:pt x="2089" y="381"/>
                    <a:pt x="2089" y="381"/>
                  </a:cubicBezTo>
                  <a:cubicBezTo>
                    <a:pt x="2098" y="370"/>
                    <a:pt x="2093" y="348"/>
                    <a:pt x="2067" y="335"/>
                  </a:cubicBezTo>
                  <a:cubicBezTo>
                    <a:pt x="2034" y="319"/>
                    <a:pt x="1990" y="329"/>
                    <a:pt x="1962" y="341"/>
                  </a:cubicBezTo>
                  <a:cubicBezTo>
                    <a:pt x="1911" y="366"/>
                    <a:pt x="1870" y="399"/>
                    <a:pt x="1834" y="436"/>
                  </a:cubicBezTo>
                  <a:cubicBezTo>
                    <a:pt x="1828" y="421"/>
                    <a:pt x="1821" y="407"/>
                    <a:pt x="1812" y="393"/>
                  </a:cubicBezTo>
                  <a:cubicBezTo>
                    <a:pt x="1777" y="337"/>
                    <a:pt x="1730" y="288"/>
                    <a:pt x="1669" y="260"/>
                  </a:cubicBezTo>
                  <a:cubicBezTo>
                    <a:pt x="1668" y="260"/>
                    <a:pt x="1666" y="259"/>
                    <a:pt x="1665" y="259"/>
                  </a:cubicBezTo>
                  <a:cubicBezTo>
                    <a:pt x="1673" y="245"/>
                    <a:pt x="1682" y="232"/>
                    <a:pt x="1693" y="221"/>
                  </a:cubicBezTo>
                  <a:cubicBezTo>
                    <a:pt x="1719" y="183"/>
                    <a:pt x="1765" y="165"/>
                    <a:pt x="1789" y="172"/>
                  </a:cubicBezTo>
                  <a:cubicBezTo>
                    <a:pt x="1792" y="177"/>
                    <a:pt x="1795" y="180"/>
                    <a:pt x="1799" y="182"/>
                  </a:cubicBezTo>
                  <a:cubicBezTo>
                    <a:pt x="1796" y="183"/>
                    <a:pt x="1793" y="186"/>
                    <a:pt x="1792" y="192"/>
                  </a:cubicBezTo>
                  <a:cubicBezTo>
                    <a:pt x="1772" y="192"/>
                    <a:pt x="1772" y="192"/>
                    <a:pt x="1772" y="192"/>
                  </a:cubicBezTo>
                  <a:cubicBezTo>
                    <a:pt x="1750" y="182"/>
                    <a:pt x="1753" y="253"/>
                    <a:pt x="1809" y="244"/>
                  </a:cubicBezTo>
                  <a:cubicBezTo>
                    <a:pt x="1853" y="245"/>
                    <a:pt x="1868" y="202"/>
                    <a:pt x="1861" y="166"/>
                  </a:cubicBezTo>
                  <a:cubicBezTo>
                    <a:pt x="1883" y="146"/>
                    <a:pt x="1896" y="114"/>
                    <a:pt x="1876" y="89"/>
                  </a:cubicBezTo>
                  <a:cubicBezTo>
                    <a:pt x="1801" y="0"/>
                    <a:pt x="1733" y="81"/>
                    <a:pt x="1697" y="109"/>
                  </a:cubicBezTo>
                  <a:cubicBezTo>
                    <a:pt x="1661" y="150"/>
                    <a:pt x="1633" y="196"/>
                    <a:pt x="1613" y="245"/>
                  </a:cubicBezTo>
                  <a:cubicBezTo>
                    <a:pt x="1590" y="241"/>
                    <a:pt x="1567" y="240"/>
                    <a:pt x="1544" y="242"/>
                  </a:cubicBezTo>
                  <a:cubicBezTo>
                    <a:pt x="1520" y="240"/>
                    <a:pt x="1497" y="241"/>
                    <a:pt x="1474" y="245"/>
                  </a:cubicBezTo>
                  <a:cubicBezTo>
                    <a:pt x="1454" y="196"/>
                    <a:pt x="1426" y="150"/>
                    <a:pt x="1390" y="109"/>
                  </a:cubicBezTo>
                  <a:cubicBezTo>
                    <a:pt x="1354" y="81"/>
                    <a:pt x="1286" y="0"/>
                    <a:pt x="1211" y="89"/>
                  </a:cubicBezTo>
                  <a:cubicBezTo>
                    <a:pt x="1191" y="114"/>
                    <a:pt x="1204" y="146"/>
                    <a:pt x="1226" y="166"/>
                  </a:cubicBezTo>
                  <a:cubicBezTo>
                    <a:pt x="1219" y="202"/>
                    <a:pt x="1234" y="245"/>
                    <a:pt x="1278" y="244"/>
                  </a:cubicBezTo>
                  <a:cubicBezTo>
                    <a:pt x="1334" y="253"/>
                    <a:pt x="1337" y="182"/>
                    <a:pt x="1315" y="192"/>
                  </a:cubicBezTo>
                  <a:cubicBezTo>
                    <a:pt x="1295" y="192"/>
                    <a:pt x="1295" y="192"/>
                    <a:pt x="1295" y="192"/>
                  </a:cubicBezTo>
                  <a:cubicBezTo>
                    <a:pt x="1294" y="186"/>
                    <a:pt x="1291" y="183"/>
                    <a:pt x="1288" y="182"/>
                  </a:cubicBezTo>
                  <a:cubicBezTo>
                    <a:pt x="1291" y="180"/>
                    <a:pt x="1295" y="177"/>
                    <a:pt x="1297" y="172"/>
                  </a:cubicBezTo>
                  <a:cubicBezTo>
                    <a:pt x="1322" y="165"/>
                    <a:pt x="1368" y="183"/>
                    <a:pt x="1394" y="221"/>
                  </a:cubicBezTo>
                  <a:cubicBezTo>
                    <a:pt x="1405" y="232"/>
                    <a:pt x="1414" y="245"/>
                    <a:pt x="1422" y="259"/>
                  </a:cubicBezTo>
                  <a:cubicBezTo>
                    <a:pt x="1421" y="259"/>
                    <a:pt x="1419" y="260"/>
                    <a:pt x="1418" y="260"/>
                  </a:cubicBezTo>
                  <a:cubicBezTo>
                    <a:pt x="1357" y="288"/>
                    <a:pt x="1310" y="337"/>
                    <a:pt x="1275" y="393"/>
                  </a:cubicBezTo>
                  <a:cubicBezTo>
                    <a:pt x="1266" y="407"/>
                    <a:pt x="1259" y="421"/>
                    <a:pt x="1253" y="436"/>
                  </a:cubicBezTo>
                  <a:cubicBezTo>
                    <a:pt x="1217" y="399"/>
                    <a:pt x="1176" y="366"/>
                    <a:pt x="1125" y="341"/>
                  </a:cubicBezTo>
                  <a:cubicBezTo>
                    <a:pt x="1097" y="329"/>
                    <a:pt x="1054" y="319"/>
                    <a:pt x="1020" y="335"/>
                  </a:cubicBezTo>
                  <a:cubicBezTo>
                    <a:pt x="994" y="348"/>
                    <a:pt x="989" y="370"/>
                    <a:pt x="998" y="381"/>
                  </a:cubicBezTo>
                  <a:cubicBezTo>
                    <a:pt x="1015" y="392"/>
                    <a:pt x="1015" y="392"/>
                    <a:pt x="1015" y="392"/>
                  </a:cubicBezTo>
                  <a:cubicBezTo>
                    <a:pt x="1043" y="401"/>
                    <a:pt x="1060" y="385"/>
                    <a:pt x="1087" y="391"/>
                  </a:cubicBezTo>
                  <a:cubicBezTo>
                    <a:pt x="1127" y="403"/>
                    <a:pt x="1169" y="427"/>
                    <a:pt x="1206" y="458"/>
                  </a:cubicBezTo>
                  <a:cubicBezTo>
                    <a:pt x="1216" y="467"/>
                    <a:pt x="1226" y="476"/>
                    <a:pt x="1235" y="485"/>
                  </a:cubicBezTo>
                  <a:cubicBezTo>
                    <a:pt x="1213" y="562"/>
                    <a:pt x="1215" y="648"/>
                    <a:pt x="1232" y="730"/>
                  </a:cubicBezTo>
                  <a:cubicBezTo>
                    <a:pt x="1232" y="730"/>
                    <a:pt x="1231" y="730"/>
                    <a:pt x="1230" y="730"/>
                  </a:cubicBezTo>
                  <a:cubicBezTo>
                    <a:pt x="1216" y="693"/>
                    <a:pt x="1200" y="655"/>
                    <a:pt x="1177" y="619"/>
                  </a:cubicBezTo>
                  <a:cubicBezTo>
                    <a:pt x="1163" y="594"/>
                    <a:pt x="1139" y="567"/>
                    <a:pt x="1105" y="552"/>
                  </a:cubicBezTo>
                  <a:cubicBezTo>
                    <a:pt x="1074" y="547"/>
                    <a:pt x="1057" y="564"/>
                    <a:pt x="1061" y="578"/>
                  </a:cubicBezTo>
                  <a:cubicBezTo>
                    <a:pt x="1069" y="597"/>
                    <a:pt x="1069" y="597"/>
                    <a:pt x="1069" y="597"/>
                  </a:cubicBezTo>
                  <a:cubicBezTo>
                    <a:pt x="1081" y="619"/>
                    <a:pt x="1098" y="617"/>
                    <a:pt x="1118" y="639"/>
                  </a:cubicBezTo>
                  <a:cubicBezTo>
                    <a:pt x="1143" y="671"/>
                    <a:pt x="1168" y="710"/>
                    <a:pt x="1187" y="752"/>
                  </a:cubicBezTo>
                  <a:cubicBezTo>
                    <a:pt x="1218" y="828"/>
                    <a:pt x="1251" y="912"/>
                    <a:pt x="1303" y="981"/>
                  </a:cubicBezTo>
                  <a:cubicBezTo>
                    <a:pt x="1295" y="984"/>
                    <a:pt x="1286" y="988"/>
                    <a:pt x="1278" y="991"/>
                  </a:cubicBezTo>
                  <a:cubicBezTo>
                    <a:pt x="1274" y="978"/>
                    <a:pt x="1267" y="965"/>
                    <a:pt x="1256" y="965"/>
                  </a:cubicBezTo>
                  <a:cubicBezTo>
                    <a:pt x="1247" y="962"/>
                    <a:pt x="1222" y="958"/>
                    <a:pt x="1217" y="971"/>
                  </a:cubicBezTo>
                  <a:cubicBezTo>
                    <a:pt x="1158" y="929"/>
                    <a:pt x="1099" y="886"/>
                    <a:pt x="1042" y="841"/>
                  </a:cubicBezTo>
                  <a:cubicBezTo>
                    <a:pt x="1051" y="817"/>
                    <a:pt x="1055" y="792"/>
                    <a:pt x="1052" y="764"/>
                  </a:cubicBezTo>
                  <a:cubicBezTo>
                    <a:pt x="1041" y="671"/>
                    <a:pt x="940" y="639"/>
                    <a:pt x="866" y="672"/>
                  </a:cubicBezTo>
                  <a:cubicBezTo>
                    <a:pt x="868" y="670"/>
                    <a:pt x="869" y="668"/>
                    <a:pt x="871" y="667"/>
                  </a:cubicBezTo>
                  <a:cubicBezTo>
                    <a:pt x="863" y="671"/>
                    <a:pt x="856" y="676"/>
                    <a:pt x="848" y="680"/>
                  </a:cubicBezTo>
                  <a:cubicBezTo>
                    <a:pt x="807" y="645"/>
                    <a:pt x="763" y="613"/>
                    <a:pt x="717" y="589"/>
                  </a:cubicBezTo>
                  <a:cubicBezTo>
                    <a:pt x="736" y="553"/>
                    <a:pt x="762" y="521"/>
                    <a:pt x="793" y="498"/>
                  </a:cubicBezTo>
                  <a:cubicBezTo>
                    <a:pt x="786" y="503"/>
                    <a:pt x="777" y="507"/>
                    <a:pt x="770" y="512"/>
                  </a:cubicBezTo>
                  <a:cubicBezTo>
                    <a:pt x="744" y="530"/>
                    <a:pt x="723" y="554"/>
                    <a:pt x="706" y="583"/>
                  </a:cubicBezTo>
                  <a:cubicBezTo>
                    <a:pt x="683" y="571"/>
                    <a:pt x="659" y="560"/>
                    <a:pt x="635" y="552"/>
                  </a:cubicBezTo>
                  <a:cubicBezTo>
                    <a:pt x="651" y="537"/>
                    <a:pt x="667" y="522"/>
                    <a:pt x="683" y="508"/>
                  </a:cubicBezTo>
                  <a:cubicBezTo>
                    <a:pt x="698" y="494"/>
                    <a:pt x="748" y="477"/>
                    <a:pt x="750" y="479"/>
                  </a:cubicBezTo>
                  <a:cubicBezTo>
                    <a:pt x="754" y="466"/>
                    <a:pt x="747" y="469"/>
                    <a:pt x="773" y="477"/>
                  </a:cubicBezTo>
                  <a:cubicBezTo>
                    <a:pt x="779" y="479"/>
                    <a:pt x="785" y="480"/>
                    <a:pt x="790" y="472"/>
                  </a:cubicBezTo>
                  <a:cubicBezTo>
                    <a:pt x="795" y="454"/>
                    <a:pt x="793" y="442"/>
                    <a:pt x="789" y="433"/>
                  </a:cubicBezTo>
                  <a:cubicBezTo>
                    <a:pt x="799" y="430"/>
                    <a:pt x="799" y="430"/>
                    <a:pt x="799" y="430"/>
                  </a:cubicBezTo>
                  <a:cubicBezTo>
                    <a:pt x="810" y="425"/>
                    <a:pt x="808" y="413"/>
                    <a:pt x="801" y="402"/>
                  </a:cubicBezTo>
                  <a:cubicBezTo>
                    <a:pt x="804" y="398"/>
                    <a:pt x="804" y="398"/>
                    <a:pt x="804" y="398"/>
                  </a:cubicBezTo>
                  <a:cubicBezTo>
                    <a:pt x="805" y="398"/>
                    <a:pt x="805" y="398"/>
                    <a:pt x="805" y="398"/>
                  </a:cubicBezTo>
                  <a:cubicBezTo>
                    <a:pt x="805" y="397"/>
                    <a:pt x="805" y="397"/>
                    <a:pt x="805" y="397"/>
                  </a:cubicBezTo>
                  <a:cubicBezTo>
                    <a:pt x="808" y="393"/>
                    <a:pt x="810" y="391"/>
                    <a:pt x="811" y="389"/>
                  </a:cubicBezTo>
                  <a:cubicBezTo>
                    <a:pt x="821" y="391"/>
                    <a:pt x="831" y="395"/>
                    <a:pt x="833" y="402"/>
                  </a:cubicBezTo>
                  <a:cubicBezTo>
                    <a:pt x="848" y="421"/>
                    <a:pt x="872" y="451"/>
                    <a:pt x="851" y="477"/>
                  </a:cubicBezTo>
                  <a:cubicBezTo>
                    <a:pt x="850" y="478"/>
                    <a:pt x="850" y="478"/>
                    <a:pt x="850" y="478"/>
                  </a:cubicBezTo>
                  <a:cubicBezTo>
                    <a:pt x="852" y="476"/>
                    <a:pt x="852" y="476"/>
                    <a:pt x="852" y="476"/>
                  </a:cubicBezTo>
                  <a:cubicBezTo>
                    <a:pt x="857" y="470"/>
                    <a:pt x="857" y="470"/>
                    <a:pt x="857" y="470"/>
                  </a:cubicBezTo>
                  <a:cubicBezTo>
                    <a:pt x="865" y="455"/>
                    <a:pt x="868" y="437"/>
                    <a:pt x="867" y="420"/>
                  </a:cubicBezTo>
                  <a:cubicBezTo>
                    <a:pt x="887" y="455"/>
                    <a:pt x="940" y="463"/>
                    <a:pt x="978" y="436"/>
                  </a:cubicBezTo>
                  <a:cubicBezTo>
                    <a:pt x="986" y="425"/>
                    <a:pt x="994" y="411"/>
                    <a:pt x="1000" y="397"/>
                  </a:cubicBezTo>
                  <a:cubicBezTo>
                    <a:pt x="1004" y="386"/>
                    <a:pt x="989" y="379"/>
                    <a:pt x="974" y="379"/>
                  </a:cubicBezTo>
                  <a:cubicBezTo>
                    <a:pt x="955" y="380"/>
                    <a:pt x="955" y="380"/>
                    <a:pt x="955" y="380"/>
                  </a:cubicBezTo>
                  <a:cubicBezTo>
                    <a:pt x="928" y="382"/>
                    <a:pt x="936" y="384"/>
                    <a:pt x="936" y="390"/>
                  </a:cubicBezTo>
                  <a:cubicBezTo>
                    <a:pt x="934" y="395"/>
                    <a:pt x="927" y="400"/>
                    <a:pt x="919" y="405"/>
                  </a:cubicBezTo>
                  <a:cubicBezTo>
                    <a:pt x="902" y="406"/>
                    <a:pt x="877" y="383"/>
                    <a:pt x="892" y="357"/>
                  </a:cubicBezTo>
                  <a:cubicBezTo>
                    <a:pt x="906" y="330"/>
                    <a:pt x="962" y="330"/>
                    <a:pt x="972" y="377"/>
                  </a:cubicBezTo>
                  <a:cubicBezTo>
                    <a:pt x="973" y="379"/>
                    <a:pt x="973" y="379"/>
                    <a:pt x="973" y="379"/>
                  </a:cubicBezTo>
                  <a:cubicBezTo>
                    <a:pt x="972" y="375"/>
                    <a:pt x="972" y="375"/>
                    <a:pt x="972" y="375"/>
                  </a:cubicBezTo>
                  <a:cubicBezTo>
                    <a:pt x="969" y="364"/>
                    <a:pt x="969" y="364"/>
                    <a:pt x="969" y="364"/>
                  </a:cubicBezTo>
                  <a:cubicBezTo>
                    <a:pt x="962" y="297"/>
                    <a:pt x="852" y="319"/>
                    <a:pt x="855" y="385"/>
                  </a:cubicBezTo>
                  <a:cubicBezTo>
                    <a:pt x="847" y="372"/>
                    <a:pt x="835" y="359"/>
                    <a:pt x="818" y="351"/>
                  </a:cubicBezTo>
                  <a:cubicBezTo>
                    <a:pt x="804" y="347"/>
                    <a:pt x="795" y="339"/>
                    <a:pt x="773" y="342"/>
                  </a:cubicBezTo>
                  <a:cubicBezTo>
                    <a:pt x="732" y="361"/>
                    <a:pt x="744" y="383"/>
                    <a:pt x="748" y="399"/>
                  </a:cubicBezTo>
                  <a:cubicBezTo>
                    <a:pt x="753" y="415"/>
                    <a:pt x="753" y="415"/>
                    <a:pt x="753" y="415"/>
                  </a:cubicBezTo>
                  <a:cubicBezTo>
                    <a:pt x="719" y="414"/>
                    <a:pt x="674" y="435"/>
                    <a:pt x="669" y="445"/>
                  </a:cubicBezTo>
                  <a:cubicBezTo>
                    <a:pt x="640" y="467"/>
                    <a:pt x="616" y="491"/>
                    <a:pt x="594" y="514"/>
                  </a:cubicBezTo>
                  <a:cubicBezTo>
                    <a:pt x="603" y="465"/>
                    <a:pt x="595" y="418"/>
                    <a:pt x="548" y="391"/>
                  </a:cubicBezTo>
                  <a:cubicBezTo>
                    <a:pt x="547" y="391"/>
                    <a:pt x="546" y="390"/>
                    <a:pt x="545" y="390"/>
                  </a:cubicBezTo>
                  <a:cubicBezTo>
                    <a:pt x="547" y="391"/>
                    <a:pt x="548" y="392"/>
                    <a:pt x="549" y="394"/>
                  </a:cubicBezTo>
                  <a:cubicBezTo>
                    <a:pt x="573" y="435"/>
                    <a:pt x="575" y="486"/>
                    <a:pt x="563" y="533"/>
                  </a:cubicBezTo>
                  <a:cubicBezTo>
                    <a:pt x="524" y="526"/>
                    <a:pt x="485" y="524"/>
                    <a:pt x="446" y="528"/>
                  </a:cubicBezTo>
                  <a:cubicBezTo>
                    <a:pt x="446" y="527"/>
                    <a:pt x="445" y="526"/>
                    <a:pt x="444" y="525"/>
                  </a:cubicBezTo>
                  <a:cubicBezTo>
                    <a:pt x="441" y="521"/>
                    <a:pt x="438" y="517"/>
                    <a:pt x="434" y="512"/>
                  </a:cubicBezTo>
                  <a:cubicBezTo>
                    <a:pt x="435" y="511"/>
                    <a:pt x="435" y="510"/>
                    <a:pt x="435" y="509"/>
                  </a:cubicBezTo>
                  <a:cubicBezTo>
                    <a:pt x="437" y="501"/>
                    <a:pt x="488" y="392"/>
                    <a:pt x="526" y="382"/>
                  </a:cubicBezTo>
                  <a:cubicBezTo>
                    <a:pt x="493" y="374"/>
                    <a:pt x="458" y="388"/>
                    <a:pt x="440" y="423"/>
                  </a:cubicBezTo>
                  <a:cubicBezTo>
                    <a:pt x="429" y="444"/>
                    <a:pt x="422" y="465"/>
                    <a:pt x="417" y="485"/>
                  </a:cubicBezTo>
                  <a:cubicBezTo>
                    <a:pt x="398" y="456"/>
                    <a:pt x="377" y="419"/>
                    <a:pt x="363" y="381"/>
                  </a:cubicBezTo>
                  <a:cubicBezTo>
                    <a:pt x="405" y="358"/>
                    <a:pt x="442" y="332"/>
                    <a:pt x="456" y="294"/>
                  </a:cubicBezTo>
                  <a:cubicBezTo>
                    <a:pt x="484" y="215"/>
                    <a:pt x="337" y="127"/>
                    <a:pt x="331" y="288"/>
                  </a:cubicBezTo>
                  <a:cubicBezTo>
                    <a:pt x="330" y="312"/>
                    <a:pt x="334" y="335"/>
                    <a:pt x="339" y="357"/>
                  </a:cubicBezTo>
                  <a:cubicBezTo>
                    <a:pt x="336" y="359"/>
                    <a:pt x="334" y="360"/>
                    <a:pt x="331" y="362"/>
                  </a:cubicBezTo>
                  <a:cubicBezTo>
                    <a:pt x="250" y="404"/>
                    <a:pt x="64" y="509"/>
                    <a:pt x="207" y="601"/>
                  </a:cubicBezTo>
                  <a:cubicBezTo>
                    <a:pt x="213" y="605"/>
                    <a:pt x="222" y="613"/>
                    <a:pt x="230" y="615"/>
                  </a:cubicBezTo>
                  <a:cubicBezTo>
                    <a:pt x="236" y="616"/>
                    <a:pt x="244" y="616"/>
                    <a:pt x="251" y="616"/>
                  </a:cubicBezTo>
                  <a:cubicBezTo>
                    <a:pt x="189" y="688"/>
                    <a:pt x="190" y="811"/>
                    <a:pt x="250" y="844"/>
                  </a:cubicBezTo>
                  <a:cubicBezTo>
                    <a:pt x="250" y="845"/>
                    <a:pt x="249" y="845"/>
                    <a:pt x="249" y="845"/>
                  </a:cubicBezTo>
                  <a:cubicBezTo>
                    <a:pt x="248" y="846"/>
                    <a:pt x="247" y="846"/>
                    <a:pt x="246" y="847"/>
                  </a:cubicBezTo>
                  <a:cubicBezTo>
                    <a:pt x="246" y="846"/>
                    <a:pt x="245" y="846"/>
                    <a:pt x="245" y="846"/>
                  </a:cubicBezTo>
                  <a:cubicBezTo>
                    <a:pt x="224" y="832"/>
                    <a:pt x="201" y="816"/>
                    <a:pt x="177" y="809"/>
                  </a:cubicBezTo>
                  <a:cubicBezTo>
                    <a:pt x="166" y="806"/>
                    <a:pt x="148" y="800"/>
                    <a:pt x="129" y="797"/>
                  </a:cubicBezTo>
                  <a:cubicBezTo>
                    <a:pt x="137" y="786"/>
                    <a:pt x="137" y="786"/>
                    <a:pt x="137" y="786"/>
                  </a:cubicBezTo>
                  <a:cubicBezTo>
                    <a:pt x="147" y="775"/>
                    <a:pt x="142" y="754"/>
                    <a:pt x="127" y="748"/>
                  </a:cubicBezTo>
                  <a:cubicBezTo>
                    <a:pt x="82" y="717"/>
                    <a:pt x="0" y="767"/>
                    <a:pt x="24" y="828"/>
                  </a:cubicBezTo>
                  <a:cubicBezTo>
                    <a:pt x="23" y="830"/>
                    <a:pt x="22" y="830"/>
                    <a:pt x="22" y="832"/>
                  </a:cubicBezTo>
                  <a:cubicBezTo>
                    <a:pt x="17" y="854"/>
                    <a:pt x="20" y="865"/>
                    <a:pt x="40" y="877"/>
                  </a:cubicBezTo>
                  <a:cubicBezTo>
                    <a:pt x="113" y="920"/>
                    <a:pt x="198" y="911"/>
                    <a:pt x="278" y="876"/>
                  </a:cubicBezTo>
                  <a:cubicBezTo>
                    <a:pt x="322" y="915"/>
                    <a:pt x="363" y="960"/>
                    <a:pt x="399" y="989"/>
                  </a:cubicBezTo>
                  <a:cubicBezTo>
                    <a:pt x="500" y="1069"/>
                    <a:pt x="595" y="1161"/>
                    <a:pt x="705" y="1231"/>
                  </a:cubicBezTo>
                  <a:cubicBezTo>
                    <a:pt x="799" y="1292"/>
                    <a:pt x="900" y="1340"/>
                    <a:pt x="1007" y="1357"/>
                  </a:cubicBezTo>
                  <a:cubicBezTo>
                    <a:pt x="1014" y="1368"/>
                    <a:pt x="1025" y="1377"/>
                    <a:pt x="1038" y="1381"/>
                  </a:cubicBezTo>
                  <a:cubicBezTo>
                    <a:pt x="1038" y="1381"/>
                    <a:pt x="1038" y="1382"/>
                    <a:pt x="1038" y="1382"/>
                  </a:cubicBezTo>
                  <a:cubicBezTo>
                    <a:pt x="1047" y="1384"/>
                    <a:pt x="1047" y="1384"/>
                    <a:pt x="1047" y="1384"/>
                  </a:cubicBezTo>
                  <a:cubicBezTo>
                    <a:pt x="1048" y="1384"/>
                    <a:pt x="1049" y="1383"/>
                    <a:pt x="1051" y="1383"/>
                  </a:cubicBezTo>
                  <a:cubicBezTo>
                    <a:pt x="1052" y="1383"/>
                    <a:pt x="1053" y="1384"/>
                    <a:pt x="1055" y="1384"/>
                  </a:cubicBezTo>
                  <a:cubicBezTo>
                    <a:pt x="1055" y="1384"/>
                    <a:pt x="1056" y="1384"/>
                    <a:pt x="1057" y="1384"/>
                  </a:cubicBezTo>
                  <a:cubicBezTo>
                    <a:pt x="1073" y="1387"/>
                    <a:pt x="1089" y="1382"/>
                    <a:pt x="1096" y="1368"/>
                  </a:cubicBezTo>
                  <a:cubicBezTo>
                    <a:pt x="1112" y="1390"/>
                    <a:pt x="1138" y="1405"/>
                    <a:pt x="1167" y="1405"/>
                  </a:cubicBezTo>
                  <a:cubicBezTo>
                    <a:pt x="1209" y="1405"/>
                    <a:pt x="1243" y="1376"/>
                    <a:pt x="1253" y="1338"/>
                  </a:cubicBezTo>
                  <a:cubicBezTo>
                    <a:pt x="1351" y="1310"/>
                    <a:pt x="1448" y="1268"/>
                    <a:pt x="1544" y="1217"/>
                  </a:cubicBezTo>
                  <a:cubicBezTo>
                    <a:pt x="1639" y="1268"/>
                    <a:pt x="1736" y="1310"/>
                    <a:pt x="1834" y="1338"/>
                  </a:cubicBezTo>
                  <a:cubicBezTo>
                    <a:pt x="1844" y="1376"/>
                    <a:pt x="1878" y="1405"/>
                    <a:pt x="1920" y="1405"/>
                  </a:cubicBezTo>
                  <a:cubicBezTo>
                    <a:pt x="1949" y="1405"/>
                    <a:pt x="1975" y="1390"/>
                    <a:pt x="1991" y="1368"/>
                  </a:cubicBezTo>
                  <a:cubicBezTo>
                    <a:pt x="1998" y="1382"/>
                    <a:pt x="2014" y="1387"/>
                    <a:pt x="2030" y="1384"/>
                  </a:cubicBezTo>
                  <a:cubicBezTo>
                    <a:pt x="2031" y="1384"/>
                    <a:pt x="2032" y="1384"/>
                    <a:pt x="2032" y="1384"/>
                  </a:cubicBezTo>
                  <a:cubicBezTo>
                    <a:pt x="2034" y="1384"/>
                    <a:pt x="2035" y="1383"/>
                    <a:pt x="2036" y="1383"/>
                  </a:cubicBezTo>
                  <a:cubicBezTo>
                    <a:pt x="2038" y="1383"/>
                    <a:pt x="2039" y="1384"/>
                    <a:pt x="2040" y="1384"/>
                  </a:cubicBezTo>
                  <a:cubicBezTo>
                    <a:pt x="2049" y="1382"/>
                    <a:pt x="2049" y="1382"/>
                    <a:pt x="2049" y="1382"/>
                  </a:cubicBezTo>
                  <a:cubicBezTo>
                    <a:pt x="2049" y="1382"/>
                    <a:pt x="2049" y="1381"/>
                    <a:pt x="2049" y="1381"/>
                  </a:cubicBezTo>
                  <a:cubicBezTo>
                    <a:pt x="2062" y="1377"/>
                    <a:pt x="2073" y="1368"/>
                    <a:pt x="2080" y="1357"/>
                  </a:cubicBezTo>
                  <a:cubicBezTo>
                    <a:pt x="2187" y="1340"/>
                    <a:pt x="2288" y="1292"/>
                    <a:pt x="2382" y="1231"/>
                  </a:cubicBezTo>
                  <a:cubicBezTo>
                    <a:pt x="2492" y="1161"/>
                    <a:pt x="2587" y="1069"/>
                    <a:pt x="2688" y="989"/>
                  </a:cubicBezTo>
                  <a:cubicBezTo>
                    <a:pt x="2724" y="960"/>
                    <a:pt x="2765" y="915"/>
                    <a:pt x="2809" y="876"/>
                  </a:cubicBezTo>
                  <a:cubicBezTo>
                    <a:pt x="2889" y="911"/>
                    <a:pt x="2974" y="920"/>
                    <a:pt x="3047" y="877"/>
                  </a:cubicBezTo>
                  <a:cubicBezTo>
                    <a:pt x="3067" y="865"/>
                    <a:pt x="3070" y="854"/>
                    <a:pt x="3065" y="832"/>
                  </a:cubicBezTo>
                  <a:cubicBezTo>
                    <a:pt x="3065" y="830"/>
                    <a:pt x="3064" y="830"/>
                    <a:pt x="3063" y="828"/>
                  </a:cubicBezTo>
                  <a:close/>
                  <a:moveTo>
                    <a:pt x="2285" y="394"/>
                  </a:moveTo>
                  <a:cubicBezTo>
                    <a:pt x="2283" y="394"/>
                    <a:pt x="2282" y="393"/>
                    <a:pt x="2281" y="389"/>
                  </a:cubicBezTo>
                  <a:cubicBezTo>
                    <a:pt x="2280" y="389"/>
                    <a:pt x="2279" y="389"/>
                    <a:pt x="2278" y="389"/>
                  </a:cubicBezTo>
                  <a:cubicBezTo>
                    <a:pt x="2280" y="388"/>
                    <a:pt x="2281" y="388"/>
                    <a:pt x="2282" y="388"/>
                  </a:cubicBezTo>
                  <a:cubicBezTo>
                    <a:pt x="2285" y="389"/>
                    <a:pt x="2286" y="390"/>
                    <a:pt x="2287" y="391"/>
                  </a:cubicBezTo>
                  <a:lnTo>
                    <a:pt x="2285" y="394"/>
                  </a:lnTo>
                  <a:close/>
                  <a:moveTo>
                    <a:pt x="805" y="388"/>
                  </a:moveTo>
                  <a:cubicBezTo>
                    <a:pt x="806" y="388"/>
                    <a:pt x="807" y="388"/>
                    <a:pt x="809" y="389"/>
                  </a:cubicBezTo>
                  <a:cubicBezTo>
                    <a:pt x="808" y="389"/>
                    <a:pt x="807" y="389"/>
                    <a:pt x="806" y="389"/>
                  </a:cubicBezTo>
                  <a:cubicBezTo>
                    <a:pt x="805" y="393"/>
                    <a:pt x="804" y="394"/>
                    <a:pt x="802" y="394"/>
                  </a:cubicBezTo>
                  <a:cubicBezTo>
                    <a:pt x="800" y="391"/>
                    <a:pt x="800" y="391"/>
                    <a:pt x="800" y="391"/>
                  </a:cubicBezTo>
                  <a:cubicBezTo>
                    <a:pt x="801" y="390"/>
                    <a:pt x="802" y="389"/>
                    <a:pt x="805" y="388"/>
                  </a:cubicBezTo>
                  <a:close/>
                  <a:moveTo>
                    <a:pt x="2956" y="793"/>
                  </a:moveTo>
                  <a:cubicBezTo>
                    <a:pt x="2933" y="699"/>
                    <a:pt x="3078" y="758"/>
                    <a:pt x="3058" y="818"/>
                  </a:cubicBezTo>
                  <a:cubicBezTo>
                    <a:pt x="3040" y="790"/>
                    <a:pt x="2996" y="790"/>
                    <a:pt x="2958" y="797"/>
                  </a:cubicBezTo>
                  <a:lnTo>
                    <a:pt x="2956" y="793"/>
                  </a:lnTo>
                  <a:close/>
                  <a:moveTo>
                    <a:pt x="3026" y="825"/>
                  </a:moveTo>
                  <a:cubicBezTo>
                    <a:pt x="3034" y="830"/>
                    <a:pt x="3038" y="835"/>
                    <a:pt x="3042" y="840"/>
                  </a:cubicBezTo>
                  <a:cubicBezTo>
                    <a:pt x="2988" y="885"/>
                    <a:pt x="2906" y="884"/>
                    <a:pt x="2844" y="848"/>
                  </a:cubicBezTo>
                  <a:cubicBezTo>
                    <a:pt x="2900" y="807"/>
                    <a:pt x="2961" y="785"/>
                    <a:pt x="3026" y="825"/>
                  </a:cubicBezTo>
                  <a:close/>
                  <a:moveTo>
                    <a:pt x="2658" y="539"/>
                  </a:moveTo>
                  <a:cubicBezTo>
                    <a:pt x="2667" y="589"/>
                    <a:pt x="2664" y="634"/>
                    <a:pt x="2650" y="677"/>
                  </a:cubicBezTo>
                  <a:cubicBezTo>
                    <a:pt x="2629" y="655"/>
                    <a:pt x="2608" y="633"/>
                    <a:pt x="2587" y="612"/>
                  </a:cubicBezTo>
                  <a:cubicBezTo>
                    <a:pt x="2608" y="588"/>
                    <a:pt x="2629" y="564"/>
                    <a:pt x="2650" y="539"/>
                  </a:cubicBezTo>
                  <a:cubicBezTo>
                    <a:pt x="2652" y="539"/>
                    <a:pt x="2655" y="539"/>
                    <a:pt x="2658" y="539"/>
                  </a:cubicBezTo>
                  <a:close/>
                  <a:moveTo>
                    <a:pt x="2752" y="840"/>
                  </a:moveTo>
                  <a:cubicBezTo>
                    <a:pt x="2751" y="839"/>
                    <a:pt x="2750" y="839"/>
                    <a:pt x="2749" y="839"/>
                  </a:cubicBezTo>
                  <a:cubicBezTo>
                    <a:pt x="2750" y="839"/>
                    <a:pt x="2751" y="839"/>
                    <a:pt x="2752" y="840"/>
                  </a:cubicBezTo>
                  <a:close/>
                  <a:moveTo>
                    <a:pt x="2854" y="672"/>
                  </a:moveTo>
                  <a:cubicBezTo>
                    <a:pt x="2867" y="710"/>
                    <a:pt x="2886" y="783"/>
                    <a:pt x="2843" y="812"/>
                  </a:cubicBezTo>
                  <a:cubicBezTo>
                    <a:pt x="2838" y="815"/>
                    <a:pt x="2826" y="822"/>
                    <a:pt x="2812" y="828"/>
                  </a:cubicBezTo>
                  <a:cubicBezTo>
                    <a:pt x="2789" y="811"/>
                    <a:pt x="2766" y="793"/>
                    <a:pt x="2744" y="773"/>
                  </a:cubicBezTo>
                  <a:cubicBezTo>
                    <a:pt x="2753" y="749"/>
                    <a:pt x="2767" y="732"/>
                    <a:pt x="2778" y="750"/>
                  </a:cubicBezTo>
                  <a:cubicBezTo>
                    <a:pt x="2781" y="757"/>
                    <a:pt x="2797" y="757"/>
                    <a:pt x="2801" y="764"/>
                  </a:cubicBezTo>
                  <a:cubicBezTo>
                    <a:pt x="2777" y="720"/>
                    <a:pt x="2742" y="729"/>
                    <a:pt x="2724" y="754"/>
                  </a:cubicBezTo>
                  <a:cubicBezTo>
                    <a:pt x="2702" y="733"/>
                    <a:pt x="2681" y="710"/>
                    <a:pt x="2660" y="687"/>
                  </a:cubicBezTo>
                  <a:cubicBezTo>
                    <a:pt x="2676" y="640"/>
                    <a:pt x="2684" y="591"/>
                    <a:pt x="2679" y="541"/>
                  </a:cubicBezTo>
                  <a:cubicBezTo>
                    <a:pt x="2704" y="545"/>
                    <a:pt x="2728" y="551"/>
                    <a:pt x="2751" y="561"/>
                  </a:cubicBezTo>
                  <a:cubicBezTo>
                    <a:pt x="2749" y="586"/>
                    <a:pt x="2786" y="607"/>
                    <a:pt x="2821" y="614"/>
                  </a:cubicBezTo>
                  <a:cubicBezTo>
                    <a:pt x="2835" y="630"/>
                    <a:pt x="2846" y="649"/>
                    <a:pt x="2854" y="672"/>
                  </a:cubicBezTo>
                  <a:close/>
                  <a:moveTo>
                    <a:pt x="2655" y="281"/>
                  </a:moveTo>
                  <a:cubicBezTo>
                    <a:pt x="2627" y="244"/>
                    <a:pt x="2669" y="185"/>
                    <a:pt x="2709" y="219"/>
                  </a:cubicBezTo>
                  <a:cubicBezTo>
                    <a:pt x="2746" y="251"/>
                    <a:pt x="2747" y="299"/>
                    <a:pt x="2734" y="349"/>
                  </a:cubicBezTo>
                  <a:cubicBezTo>
                    <a:pt x="2704" y="331"/>
                    <a:pt x="2677" y="310"/>
                    <a:pt x="2655" y="281"/>
                  </a:cubicBezTo>
                  <a:close/>
                  <a:moveTo>
                    <a:pt x="2675" y="506"/>
                  </a:moveTo>
                  <a:cubicBezTo>
                    <a:pt x="2702" y="469"/>
                    <a:pt x="2725" y="430"/>
                    <a:pt x="2740" y="389"/>
                  </a:cubicBezTo>
                  <a:cubicBezTo>
                    <a:pt x="2796" y="418"/>
                    <a:pt x="2859" y="443"/>
                    <a:pt x="2890" y="482"/>
                  </a:cubicBezTo>
                  <a:cubicBezTo>
                    <a:pt x="2945" y="552"/>
                    <a:pt x="2878" y="616"/>
                    <a:pt x="2810" y="593"/>
                  </a:cubicBezTo>
                  <a:cubicBezTo>
                    <a:pt x="2807" y="590"/>
                    <a:pt x="2804" y="587"/>
                    <a:pt x="2801" y="585"/>
                  </a:cubicBezTo>
                  <a:cubicBezTo>
                    <a:pt x="2794" y="580"/>
                    <a:pt x="2786" y="577"/>
                    <a:pt x="2779" y="573"/>
                  </a:cubicBezTo>
                  <a:cubicBezTo>
                    <a:pt x="2760" y="543"/>
                    <a:pt x="2808" y="498"/>
                    <a:pt x="2808" y="553"/>
                  </a:cubicBezTo>
                  <a:cubicBezTo>
                    <a:pt x="2808" y="548"/>
                    <a:pt x="2831" y="544"/>
                    <a:pt x="2831" y="539"/>
                  </a:cubicBezTo>
                  <a:cubicBezTo>
                    <a:pt x="2831" y="499"/>
                    <a:pt x="2801" y="514"/>
                    <a:pt x="2779" y="527"/>
                  </a:cubicBezTo>
                  <a:cubicBezTo>
                    <a:pt x="2761" y="537"/>
                    <a:pt x="2753" y="548"/>
                    <a:pt x="2751" y="559"/>
                  </a:cubicBezTo>
                  <a:cubicBezTo>
                    <a:pt x="2727" y="548"/>
                    <a:pt x="2703" y="540"/>
                    <a:pt x="2678" y="534"/>
                  </a:cubicBezTo>
                  <a:cubicBezTo>
                    <a:pt x="2677" y="525"/>
                    <a:pt x="2677" y="515"/>
                    <a:pt x="2675" y="506"/>
                  </a:cubicBezTo>
                  <a:close/>
                  <a:moveTo>
                    <a:pt x="2633" y="538"/>
                  </a:moveTo>
                  <a:cubicBezTo>
                    <a:pt x="2616" y="561"/>
                    <a:pt x="2598" y="582"/>
                    <a:pt x="2580" y="604"/>
                  </a:cubicBezTo>
                  <a:cubicBezTo>
                    <a:pt x="2571" y="595"/>
                    <a:pt x="2563" y="585"/>
                    <a:pt x="2553" y="576"/>
                  </a:cubicBezTo>
                  <a:cubicBezTo>
                    <a:pt x="2546" y="569"/>
                    <a:pt x="2539" y="562"/>
                    <a:pt x="2532" y="554"/>
                  </a:cubicBezTo>
                  <a:cubicBezTo>
                    <a:pt x="2531" y="552"/>
                    <a:pt x="2530" y="550"/>
                    <a:pt x="2530" y="548"/>
                  </a:cubicBezTo>
                  <a:cubicBezTo>
                    <a:pt x="2563" y="541"/>
                    <a:pt x="2598" y="538"/>
                    <a:pt x="2633" y="538"/>
                  </a:cubicBezTo>
                  <a:close/>
                  <a:moveTo>
                    <a:pt x="2462" y="566"/>
                  </a:moveTo>
                  <a:cubicBezTo>
                    <a:pt x="2464" y="565"/>
                    <a:pt x="2465" y="565"/>
                    <a:pt x="2467" y="564"/>
                  </a:cubicBezTo>
                  <a:cubicBezTo>
                    <a:pt x="2491" y="587"/>
                    <a:pt x="2516" y="610"/>
                    <a:pt x="2540" y="632"/>
                  </a:cubicBezTo>
                  <a:cubicBezTo>
                    <a:pt x="2542" y="636"/>
                    <a:pt x="2544" y="639"/>
                    <a:pt x="2546" y="643"/>
                  </a:cubicBezTo>
                  <a:cubicBezTo>
                    <a:pt x="2509" y="684"/>
                    <a:pt x="2471" y="724"/>
                    <a:pt x="2430" y="761"/>
                  </a:cubicBezTo>
                  <a:cubicBezTo>
                    <a:pt x="2431" y="706"/>
                    <a:pt x="2417" y="648"/>
                    <a:pt x="2390" y="599"/>
                  </a:cubicBezTo>
                  <a:cubicBezTo>
                    <a:pt x="2414" y="586"/>
                    <a:pt x="2437" y="574"/>
                    <a:pt x="2462" y="566"/>
                  </a:cubicBezTo>
                  <a:close/>
                  <a:moveTo>
                    <a:pt x="2242" y="704"/>
                  </a:moveTo>
                  <a:cubicBezTo>
                    <a:pt x="2259" y="748"/>
                    <a:pt x="2249" y="800"/>
                    <a:pt x="2197" y="793"/>
                  </a:cubicBezTo>
                  <a:cubicBezTo>
                    <a:pt x="2196" y="789"/>
                    <a:pt x="2198" y="784"/>
                    <a:pt x="2201" y="778"/>
                  </a:cubicBezTo>
                  <a:cubicBezTo>
                    <a:pt x="2201" y="778"/>
                    <a:pt x="2178" y="764"/>
                    <a:pt x="2178" y="764"/>
                  </a:cubicBezTo>
                  <a:cubicBezTo>
                    <a:pt x="2171" y="775"/>
                    <a:pt x="2174" y="783"/>
                    <a:pt x="2182" y="789"/>
                  </a:cubicBezTo>
                  <a:cubicBezTo>
                    <a:pt x="2182" y="789"/>
                    <a:pt x="2181" y="789"/>
                    <a:pt x="2181" y="789"/>
                  </a:cubicBezTo>
                  <a:cubicBezTo>
                    <a:pt x="2182" y="789"/>
                    <a:pt x="2182" y="790"/>
                    <a:pt x="2182" y="790"/>
                  </a:cubicBezTo>
                  <a:cubicBezTo>
                    <a:pt x="2188" y="795"/>
                    <a:pt x="2197" y="799"/>
                    <a:pt x="2205" y="803"/>
                  </a:cubicBezTo>
                  <a:cubicBezTo>
                    <a:pt x="2205" y="803"/>
                    <a:pt x="2205" y="803"/>
                    <a:pt x="2205" y="803"/>
                  </a:cubicBezTo>
                  <a:cubicBezTo>
                    <a:pt x="2205" y="803"/>
                    <a:pt x="2205" y="803"/>
                    <a:pt x="2205" y="803"/>
                  </a:cubicBezTo>
                  <a:cubicBezTo>
                    <a:pt x="2205" y="803"/>
                    <a:pt x="2205" y="803"/>
                    <a:pt x="2205" y="803"/>
                  </a:cubicBezTo>
                  <a:cubicBezTo>
                    <a:pt x="2271" y="837"/>
                    <a:pt x="2297" y="735"/>
                    <a:pt x="2255" y="693"/>
                  </a:cubicBezTo>
                  <a:cubicBezTo>
                    <a:pt x="2294" y="660"/>
                    <a:pt x="2336" y="630"/>
                    <a:pt x="2379" y="605"/>
                  </a:cubicBezTo>
                  <a:cubicBezTo>
                    <a:pt x="2404" y="660"/>
                    <a:pt x="2414" y="724"/>
                    <a:pt x="2405" y="783"/>
                  </a:cubicBezTo>
                  <a:cubicBezTo>
                    <a:pt x="2395" y="793"/>
                    <a:pt x="2383" y="802"/>
                    <a:pt x="2372" y="811"/>
                  </a:cubicBezTo>
                  <a:cubicBezTo>
                    <a:pt x="2383" y="764"/>
                    <a:pt x="2378" y="714"/>
                    <a:pt x="2372" y="669"/>
                  </a:cubicBezTo>
                  <a:cubicBezTo>
                    <a:pt x="2369" y="653"/>
                    <a:pt x="2369" y="653"/>
                    <a:pt x="2369" y="653"/>
                  </a:cubicBezTo>
                  <a:cubicBezTo>
                    <a:pt x="2368" y="648"/>
                    <a:pt x="2368" y="648"/>
                    <a:pt x="2368" y="648"/>
                  </a:cubicBezTo>
                  <a:cubicBezTo>
                    <a:pt x="2368" y="650"/>
                    <a:pt x="2368" y="650"/>
                    <a:pt x="2368" y="650"/>
                  </a:cubicBezTo>
                  <a:cubicBezTo>
                    <a:pt x="2375" y="709"/>
                    <a:pt x="2365" y="768"/>
                    <a:pt x="2344" y="819"/>
                  </a:cubicBezTo>
                  <a:cubicBezTo>
                    <a:pt x="2338" y="835"/>
                    <a:pt x="2329" y="847"/>
                    <a:pt x="2320" y="857"/>
                  </a:cubicBezTo>
                  <a:cubicBezTo>
                    <a:pt x="2313" y="862"/>
                    <a:pt x="2308" y="867"/>
                    <a:pt x="2301" y="873"/>
                  </a:cubicBezTo>
                  <a:cubicBezTo>
                    <a:pt x="2285" y="882"/>
                    <a:pt x="2266" y="886"/>
                    <a:pt x="2247" y="883"/>
                  </a:cubicBezTo>
                  <a:cubicBezTo>
                    <a:pt x="2234" y="883"/>
                    <a:pt x="2222" y="863"/>
                    <a:pt x="2222" y="863"/>
                  </a:cubicBezTo>
                  <a:cubicBezTo>
                    <a:pt x="2222" y="863"/>
                    <a:pt x="2222" y="863"/>
                    <a:pt x="2222" y="863"/>
                  </a:cubicBezTo>
                  <a:cubicBezTo>
                    <a:pt x="2224" y="844"/>
                    <a:pt x="2224" y="844"/>
                    <a:pt x="2224" y="844"/>
                  </a:cubicBezTo>
                  <a:cubicBezTo>
                    <a:pt x="2224" y="829"/>
                    <a:pt x="2212" y="814"/>
                    <a:pt x="2194" y="821"/>
                  </a:cubicBezTo>
                  <a:cubicBezTo>
                    <a:pt x="2170" y="815"/>
                    <a:pt x="2150" y="870"/>
                    <a:pt x="2170" y="893"/>
                  </a:cubicBezTo>
                  <a:cubicBezTo>
                    <a:pt x="2187" y="915"/>
                    <a:pt x="2209" y="926"/>
                    <a:pt x="2232" y="929"/>
                  </a:cubicBezTo>
                  <a:cubicBezTo>
                    <a:pt x="2231" y="929"/>
                    <a:pt x="2231" y="930"/>
                    <a:pt x="2231" y="930"/>
                  </a:cubicBezTo>
                  <a:cubicBezTo>
                    <a:pt x="2231" y="930"/>
                    <a:pt x="2231" y="929"/>
                    <a:pt x="2232" y="929"/>
                  </a:cubicBezTo>
                  <a:cubicBezTo>
                    <a:pt x="2264" y="934"/>
                    <a:pt x="2297" y="924"/>
                    <a:pt x="2318" y="910"/>
                  </a:cubicBezTo>
                  <a:cubicBezTo>
                    <a:pt x="2347" y="882"/>
                    <a:pt x="2362" y="851"/>
                    <a:pt x="2371" y="819"/>
                  </a:cubicBezTo>
                  <a:cubicBezTo>
                    <a:pt x="2382" y="810"/>
                    <a:pt x="2393" y="802"/>
                    <a:pt x="2403" y="792"/>
                  </a:cubicBezTo>
                  <a:cubicBezTo>
                    <a:pt x="2400" y="809"/>
                    <a:pt x="2396" y="826"/>
                    <a:pt x="2389" y="842"/>
                  </a:cubicBezTo>
                  <a:cubicBezTo>
                    <a:pt x="2356" y="922"/>
                    <a:pt x="2284" y="953"/>
                    <a:pt x="2208" y="947"/>
                  </a:cubicBezTo>
                  <a:cubicBezTo>
                    <a:pt x="2216" y="942"/>
                    <a:pt x="2223" y="936"/>
                    <a:pt x="2231" y="930"/>
                  </a:cubicBezTo>
                  <a:cubicBezTo>
                    <a:pt x="2223" y="936"/>
                    <a:pt x="2215" y="942"/>
                    <a:pt x="2208" y="947"/>
                  </a:cubicBezTo>
                  <a:cubicBezTo>
                    <a:pt x="2180" y="945"/>
                    <a:pt x="2152" y="938"/>
                    <a:pt x="2124" y="927"/>
                  </a:cubicBezTo>
                  <a:cubicBezTo>
                    <a:pt x="2100" y="909"/>
                    <a:pt x="2080" y="885"/>
                    <a:pt x="2067" y="857"/>
                  </a:cubicBezTo>
                  <a:cubicBezTo>
                    <a:pt x="2070" y="855"/>
                    <a:pt x="2073" y="852"/>
                    <a:pt x="2077" y="849"/>
                  </a:cubicBezTo>
                  <a:cubicBezTo>
                    <a:pt x="2131" y="805"/>
                    <a:pt x="2185" y="753"/>
                    <a:pt x="2242" y="704"/>
                  </a:cubicBezTo>
                  <a:close/>
                  <a:moveTo>
                    <a:pt x="2239" y="680"/>
                  </a:moveTo>
                  <a:cubicBezTo>
                    <a:pt x="2238" y="680"/>
                    <a:pt x="2238" y="681"/>
                    <a:pt x="2237" y="681"/>
                  </a:cubicBezTo>
                  <a:cubicBezTo>
                    <a:pt x="2234" y="680"/>
                    <a:pt x="2232" y="678"/>
                    <a:pt x="2229" y="676"/>
                  </a:cubicBezTo>
                  <a:cubicBezTo>
                    <a:pt x="2232" y="677"/>
                    <a:pt x="2235" y="678"/>
                    <a:pt x="2239" y="680"/>
                  </a:cubicBezTo>
                  <a:close/>
                  <a:moveTo>
                    <a:pt x="2075" y="735"/>
                  </a:moveTo>
                  <a:cubicBezTo>
                    <a:pt x="2110" y="689"/>
                    <a:pt x="2168" y="655"/>
                    <a:pt x="2224" y="674"/>
                  </a:cubicBezTo>
                  <a:cubicBezTo>
                    <a:pt x="2227" y="678"/>
                    <a:pt x="2230" y="681"/>
                    <a:pt x="2233" y="685"/>
                  </a:cubicBezTo>
                  <a:cubicBezTo>
                    <a:pt x="2175" y="735"/>
                    <a:pt x="2117" y="784"/>
                    <a:pt x="2058" y="831"/>
                  </a:cubicBezTo>
                  <a:cubicBezTo>
                    <a:pt x="2050" y="799"/>
                    <a:pt x="2053" y="765"/>
                    <a:pt x="2075" y="735"/>
                  </a:cubicBezTo>
                  <a:close/>
                  <a:moveTo>
                    <a:pt x="1798" y="1060"/>
                  </a:moveTo>
                  <a:cubicBezTo>
                    <a:pt x="1806" y="1055"/>
                    <a:pt x="1813" y="1050"/>
                    <a:pt x="1820" y="1044"/>
                  </a:cubicBezTo>
                  <a:cubicBezTo>
                    <a:pt x="1821" y="1046"/>
                    <a:pt x="1822" y="1048"/>
                    <a:pt x="1823" y="1049"/>
                  </a:cubicBezTo>
                  <a:cubicBezTo>
                    <a:pt x="1821" y="1050"/>
                    <a:pt x="1820" y="1051"/>
                    <a:pt x="1819" y="1050"/>
                  </a:cubicBezTo>
                  <a:cubicBezTo>
                    <a:pt x="1822" y="1052"/>
                    <a:pt x="1824" y="1053"/>
                    <a:pt x="1826" y="1054"/>
                  </a:cubicBezTo>
                  <a:cubicBezTo>
                    <a:pt x="1835" y="1065"/>
                    <a:pt x="1846" y="1074"/>
                    <a:pt x="1858" y="1078"/>
                  </a:cubicBezTo>
                  <a:cubicBezTo>
                    <a:pt x="1854" y="1107"/>
                    <a:pt x="1833" y="1130"/>
                    <a:pt x="1795" y="1129"/>
                  </a:cubicBezTo>
                  <a:cubicBezTo>
                    <a:pt x="1774" y="1107"/>
                    <a:pt x="1772" y="1083"/>
                    <a:pt x="1806" y="1064"/>
                  </a:cubicBezTo>
                  <a:cubicBezTo>
                    <a:pt x="1805" y="1065"/>
                    <a:pt x="1802" y="1062"/>
                    <a:pt x="1798" y="1060"/>
                  </a:cubicBezTo>
                  <a:close/>
                  <a:moveTo>
                    <a:pt x="1807" y="1000"/>
                  </a:moveTo>
                  <a:cubicBezTo>
                    <a:pt x="1806" y="1006"/>
                    <a:pt x="1806" y="1011"/>
                    <a:pt x="1806" y="1016"/>
                  </a:cubicBezTo>
                  <a:cubicBezTo>
                    <a:pt x="1788" y="1028"/>
                    <a:pt x="1770" y="1041"/>
                    <a:pt x="1751" y="1053"/>
                  </a:cubicBezTo>
                  <a:cubicBezTo>
                    <a:pt x="1733" y="1064"/>
                    <a:pt x="1715" y="1076"/>
                    <a:pt x="1696" y="1088"/>
                  </a:cubicBezTo>
                  <a:cubicBezTo>
                    <a:pt x="1694" y="1085"/>
                    <a:pt x="1692" y="1082"/>
                    <a:pt x="1690" y="1078"/>
                  </a:cubicBezTo>
                  <a:cubicBezTo>
                    <a:pt x="1710" y="1060"/>
                    <a:pt x="1730" y="1042"/>
                    <a:pt x="1749" y="1023"/>
                  </a:cubicBezTo>
                  <a:cubicBezTo>
                    <a:pt x="1758" y="1014"/>
                    <a:pt x="1767" y="1004"/>
                    <a:pt x="1775" y="994"/>
                  </a:cubicBezTo>
                  <a:cubicBezTo>
                    <a:pt x="1786" y="995"/>
                    <a:pt x="1797" y="997"/>
                    <a:pt x="1807" y="1000"/>
                  </a:cubicBezTo>
                  <a:close/>
                  <a:moveTo>
                    <a:pt x="1700" y="1148"/>
                  </a:moveTo>
                  <a:cubicBezTo>
                    <a:pt x="1695" y="1143"/>
                    <a:pt x="1690" y="1139"/>
                    <a:pt x="1685" y="1135"/>
                  </a:cubicBezTo>
                  <a:cubicBezTo>
                    <a:pt x="1686" y="1134"/>
                    <a:pt x="1688" y="1133"/>
                    <a:pt x="1689" y="1132"/>
                  </a:cubicBezTo>
                  <a:cubicBezTo>
                    <a:pt x="1693" y="1137"/>
                    <a:pt x="1696" y="1143"/>
                    <a:pt x="1700" y="1148"/>
                  </a:cubicBezTo>
                  <a:close/>
                  <a:moveTo>
                    <a:pt x="1658" y="1113"/>
                  </a:moveTo>
                  <a:cubicBezTo>
                    <a:pt x="1656" y="1112"/>
                    <a:pt x="1655" y="1110"/>
                    <a:pt x="1653" y="1109"/>
                  </a:cubicBezTo>
                  <a:cubicBezTo>
                    <a:pt x="1658" y="1105"/>
                    <a:pt x="1663" y="1102"/>
                    <a:pt x="1668" y="1098"/>
                  </a:cubicBezTo>
                  <a:cubicBezTo>
                    <a:pt x="1669" y="1100"/>
                    <a:pt x="1670" y="1102"/>
                    <a:pt x="1671" y="1104"/>
                  </a:cubicBezTo>
                  <a:cubicBezTo>
                    <a:pt x="1667" y="1107"/>
                    <a:pt x="1662" y="1110"/>
                    <a:pt x="1658" y="1113"/>
                  </a:cubicBezTo>
                  <a:close/>
                  <a:moveTo>
                    <a:pt x="1398" y="1132"/>
                  </a:moveTo>
                  <a:cubicBezTo>
                    <a:pt x="1399" y="1133"/>
                    <a:pt x="1401" y="1134"/>
                    <a:pt x="1402" y="1135"/>
                  </a:cubicBezTo>
                  <a:cubicBezTo>
                    <a:pt x="1397" y="1139"/>
                    <a:pt x="1392" y="1143"/>
                    <a:pt x="1387" y="1148"/>
                  </a:cubicBezTo>
                  <a:cubicBezTo>
                    <a:pt x="1391" y="1143"/>
                    <a:pt x="1394" y="1137"/>
                    <a:pt x="1398" y="1132"/>
                  </a:cubicBezTo>
                  <a:close/>
                  <a:moveTo>
                    <a:pt x="1416" y="1104"/>
                  </a:moveTo>
                  <a:cubicBezTo>
                    <a:pt x="1417" y="1102"/>
                    <a:pt x="1418" y="1100"/>
                    <a:pt x="1419" y="1098"/>
                  </a:cubicBezTo>
                  <a:cubicBezTo>
                    <a:pt x="1424" y="1102"/>
                    <a:pt x="1429" y="1105"/>
                    <a:pt x="1434" y="1109"/>
                  </a:cubicBezTo>
                  <a:cubicBezTo>
                    <a:pt x="1432" y="1110"/>
                    <a:pt x="1431" y="1112"/>
                    <a:pt x="1429" y="1113"/>
                  </a:cubicBezTo>
                  <a:cubicBezTo>
                    <a:pt x="1425" y="1110"/>
                    <a:pt x="1420" y="1107"/>
                    <a:pt x="1416" y="1104"/>
                  </a:cubicBezTo>
                  <a:close/>
                  <a:moveTo>
                    <a:pt x="1655" y="1007"/>
                  </a:moveTo>
                  <a:cubicBezTo>
                    <a:pt x="1671" y="1002"/>
                    <a:pt x="1687" y="998"/>
                    <a:pt x="1704" y="995"/>
                  </a:cubicBezTo>
                  <a:cubicBezTo>
                    <a:pt x="1692" y="1009"/>
                    <a:pt x="1680" y="1023"/>
                    <a:pt x="1668" y="1036"/>
                  </a:cubicBezTo>
                  <a:cubicBezTo>
                    <a:pt x="1663" y="1027"/>
                    <a:pt x="1659" y="1017"/>
                    <a:pt x="1655" y="1007"/>
                  </a:cubicBezTo>
                  <a:close/>
                  <a:moveTo>
                    <a:pt x="1644" y="1060"/>
                  </a:moveTo>
                  <a:cubicBezTo>
                    <a:pt x="1637" y="1068"/>
                    <a:pt x="1629" y="1076"/>
                    <a:pt x="1620" y="1083"/>
                  </a:cubicBezTo>
                  <a:cubicBezTo>
                    <a:pt x="1603" y="1070"/>
                    <a:pt x="1586" y="1058"/>
                    <a:pt x="1568" y="1047"/>
                  </a:cubicBezTo>
                  <a:cubicBezTo>
                    <a:pt x="1585" y="1037"/>
                    <a:pt x="1601" y="1029"/>
                    <a:pt x="1618" y="1022"/>
                  </a:cubicBezTo>
                  <a:cubicBezTo>
                    <a:pt x="1627" y="1034"/>
                    <a:pt x="1636" y="1047"/>
                    <a:pt x="1644" y="1060"/>
                  </a:cubicBezTo>
                  <a:close/>
                  <a:moveTo>
                    <a:pt x="1481" y="913"/>
                  </a:moveTo>
                  <a:cubicBezTo>
                    <a:pt x="1488" y="897"/>
                    <a:pt x="1494" y="881"/>
                    <a:pt x="1499" y="865"/>
                  </a:cubicBezTo>
                  <a:cubicBezTo>
                    <a:pt x="1506" y="873"/>
                    <a:pt x="1513" y="880"/>
                    <a:pt x="1519" y="888"/>
                  </a:cubicBezTo>
                  <a:cubicBezTo>
                    <a:pt x="1505" y="909"/>
                    <a:pt x="1492" y="930"/>
                    <a:pt x="1477" y="951"/>
                  </a:cubicBezTo>
                  <a:cubicBezTo>
                    <a:pt x="1479" y="938"/>
                    <a:pt x="1481" y="926"/>
                    <a:pt x="1481" y="913"/>
                  </a:cubicBezTo>
                  <a:close/>
                  <a:moveTo>
                    <a:pt x="1475" y="840"/>
                  </a:moveTo>
                  <a:cubicBezTo>
                    <a:pt x="1481" y="845"/>
                    <a:pt x="1487" y="851"/>
                    <a:pt x="1492" y="857"/>
                  </a:cubicBezTo>
                  <a:cubicBezTo>
                    <a:pt x="1488" y="869"/>
                    <a:pt x="1486" y="882"/>
                    <a:pt x="1482" y="894"/>
                  </a:cubicBezTo>
                  <a:cubicBezTo>
                    <a:pt x="1482" y="876"/>
                    <a:pt x="1479" y="858"/>
                    <a:pt x="1475" y="840"/>
                  </a:cubicBezTo>
                  <a:close/>
                  <a:moveTo>
                    <a:pt x="1569" y="621"/>
                  </a:moveTo>
                  <a:cubicBezTo>
                    <a:pt x="1569" y="620"/>
                    <a:pt x="1569" y="619"/>
                    <a:pt x="1569" y="619"/>
                  </a:cubicBezTo>
                  <a:cubicBezTo>
                    <a:pt x="1569" y="619"/>
                    <a:pt x="1569" y="620"/>
                    <a:pt x="1569" y="620"/>
                  </a:cubicBezTo>
                  <a:cubicBezTo>
                    <a:pt x="1569" y="620"/>
                    <a:pt x="1569" y="621"/>
                    <a:pt x="1569" y="621"/>
                  </a:cubicBezTo>
                  <a:close/>
                  <a:moveTo>
                    <a:pt x="1585" y="552"/>
                  </a:moveTo>
                  <a:cubicBezTo>
                    <a:pt x="1587" y="544"/>
                    <a:pt x="1588" y="535"/>
                    <a:pt x="1590" y="527"/>
                  </a:cubicBezTo>
                  <a:cubicBezTo>
                    <a:pt x="1604" y="526"/>
                    <a:pt x="1616" y="521"/>
                    <a:pt x="1627" y="513"/>
                  </a:cubicBezTo>
                  <a:cubicBezTo>
                    <a:pt x="1623" y="548"/>
                    <a:pt x="1609" y="581"/>
                    <a:pt x="1584" y="606"/>
                  </a:cubicBezTo>
                  <a:cubicBezTo>
                    <a:pt x="1584" y="588"/>
                    <a:pt x="1584" y="570"/>
                    <a:pt x="1585" y="552"/>
                  </a:cubicBezTo>
                  <a:close/>
                  <a:moveTo>
                    <a:pt x="1594" y="511"/>
                  </a:moveTo>
                  <a:cubicBezTo>
                    <a:pt x="1598" y="492"/>
                    <a:pt x="1601" y="471"/>
                    <a:pt x="1605" y="452"/>
                  </a:cubicBezTo>
                  <a:cubicBezTo>
                    <a:pt x="1631" y="480"/>
                    <a:pt x="1629" y="521"/>
                    <a:pt x="1594" y="511"/>
                  </a:cubicBezTo>
                  <a:close/>
                  <a:moveTo>
                    <a:pt x="1560" y="427"/>
                  </a:moveTo>
                  <a:cubicBezTo>
                    <a:pt x="1564" y="428"/>
                    <a:pt x="1567" y="428"/>
                    <a:pt x="1570" y="429"/>
                  </a:cubicBezTo>
                  <a:cubicBezTo>
                    <a:pt x="1570" y="432"/>
                    <a:pt x="1570" y="435"/>
                    <a:pt x="1569" y="438"/>
                  </a:cubicBezTo>
                  <a:cubicBezTo>
                    <a:pt x="1569" y="450"/>
                    <a:pt x="1568" y="462"/>
                    <a:pt x="1568" y="474"/>
                  </a:cubicBezTo>
                  <a:cubicBezTo>
                    <a:pt x="1566" y="488"/>
                    <a:pt x="1564" y="501"/>
                    <a:pt x="1562" y="514"/>
                  </a:cubicBezTo>
                  <a:cubicBezTo>
                    <a:pt x="1558" y="517"/>
                    <a:pt x="1555" y="519"/>
                    <a:pt x="1553" y="519"/>
                  </a:cubicBezTo>
                  <a:cubicBezTo>
                    <a:pt x="1556" y="520"/>
                    <a:pt x="1558" y="521"/>
                    <a:pt x="1561" y="521"/>
                  </a:cubicBezTo>
                  <a:cubicBezTo>
                    <a:pt x="1555" y="559"/>
                    <a:pt x="1550" y="597"/>
                    <a:pt x="1544" y="633"/>
                  </a:cubicBezTo>
                  <a:cubicBezTo>
                    <a:pt x="1537" y="597"/>
                    <a:pt x="1532" y="559"/>
                    <a:pt x="1526" y="521"/>
                  </a:cubicBezTo>
                  <a:cubicBezTo>
                    <a:pt x="1529" y="521"/>
                    <a:pt x="1531" y="520"/>
                    <a:pt x="1533" y="519"/>
                  </a:cubicBezTo>
                  <a:cubicBezTo>
                    <a:pt x="1532" y="519"/>
                    <a:pt x="1529" y="517"/>
                    <a:pt x="1525" y="514"/>
                  </a:cubicBezTo>
                  <a:cubicBezTo>
                    <a:pt x="1523" y="501"/>
                    <a:pt x="1521" y="488"/>
                    <a:pt x="1519" y="474"/>
                  </a:cubicBezTo>
                  <a:cubicBezTo>
                    <a:pt x="1519" y="462"/>
                    <a:pt x="1518" y="450"/>
                    <a:pt x="1518" y="438"/>
                  </a:cubicBezTo>
                  <a:cubicBezTo>
                    <a:pt x="1517" y="435"/>
                    <a:pt x="1517" y="432"/>
                    <a:pt x="1517" y="429"/>
                  </a:cubicBezTo>
                  <a:cubicBezTo>
                    <a:pt x="1520" y="428"/>
                    <a:pt x="1523" y="428"/>
                    <a:pt x="1527" y="427"/>
                  </a:cubicBezTo>
                  <a:cubicBezTo>
                    <a:pt x="1532" y="426"/>
                    <a:pt x="1538" y="426"/>
                    <a:pt x="1544" y="426"/>
                  </a:cubicBezTo>
                  <a:cubicBezTo>
                    <a:pt x="1549" y="426"/>
                    <a:pt x="1555" y="426"/>
                    <a:pt x="1560" y="427"/>
                  </a:cubicBezTo>
                  <a:close/>
                  <a:moveTo>
                    <a:pt x="1493" y="511"/>
                  </a:moveTo>
                  <a:cubicBezTo>
                    <a:pt x="1458" y="521"/>
                    <a:pt x="1456" y="480"/>
                    <a:pt x="1482" y="452"/>
                  </a:cubicBezTo>
                  <a:cubicBezTo>
                    <a:pt x="1486" y="471"/>
                    <a:pt x="1489" y="492"/>
                    <a:pt x="1493" y="511"/>
                  </a:cubicBezTo>
                  <a:close/>
                  <a:moveTo>
                    <a:pt x="1497" y="527"/>
                  </a:moveTo>
                  <a:cubicBezTo>
                    <a:pt x="1499" y="535"/>
                    <a:pt x="1500" y="544"/>
                    <a:pt x="1502" y="552"/>
                  </a:cubicBezTo>
                  <a:cubicBezTo>
                    <a:pt x="1503" y="570"/>
                    <a:pt x="1503" y="588"/>
                    <a:pt x="1503" y="606"/>
                  </a:cubicBezTo>
                  <a:cubicBezTo>
                    <a:pt x="1479" y="581"/>
                    <a:pt x="1464" y="548"/>
                    <a:pt x="1461" y="513"/>
                  </a:cubicBezTo>
                  <a:cubicBezTo>
                    <a:pt x="1471" y="521"/>
                    <a:pt x="1483" y="526"/>
                    <a:pt x="1497" y="527"/>
                  </a:cubicBezTo>
                  <a:close/>
                  <a:moveTo>
                    <a:pt x="1518" y="619"/>
                  </a:moveTo>
                  <a:cubicBezTo>
                    <a:pt x="1518" y="619"/>
                    <a:pt x="1518" y="620"/>
                    <a:pt x="1518" y="621"/>
                  </a:cubicBezTo>
                  <a:cubicBezTo>
                    <a:pt x="1518" y="621"/>
                    <a:pt x="1518" y="620"/>
                    <a:pt x="1518" y="620"/>
                  </a:cubicBezTo>
                  <a:cubicBezTo>
                    <a:pt x="1518" y="620"/>
                    <a:pt x="1518" y="619"/>
                    <a:pt x="1518" y="619"/>
                  </a:cubicBezTo>
                  <a:close/>
                  <a:moveTo>
                    <a:pt x="1544" y="853"/>
                  </a:moveTo>
                  <a:cubicBezTo>
                    <a:pt x="1535" y="839"/>
                    <a:pt x="1526" y="825"/>
                    <a:pt x="1518" y="811"/>
                  </a:cubicBezTo>
                  <a:cubicBezTo>
                    <a:pt x="1527" y="782"/>
                    <a:pt x="1536" y="753"/>
                    <a:pt x="1544" y="723"/>
                  </a:cubicBezTo>
                  <a:cubicBezTo>
                    <a:pt x="1551" y="753"/>
                    <a:pt x="1560" y="782"/>
                    <a:pt x="1569" y="811"/>
                  </a:cubicBezTo>
                  <a:cubicBezTo>
                    <a:pt x="1561" y="825"/>
                    <a:pt x="1552" y="839"/>
                    <a:pt x="1544" y="853"/>
                  </a:cubicBezTo>
                  <a:close/>
                  <a:moveTo>
                    <a:pt x="1576" y="830"/>
                  </a:moveTo>
                  <a:cubicBezTo>
                    <a:pt x="1577" y="834"/>
                    <a:pt x="1578" y="837"/>
                    <a:pt x="1579" y="840"/>
                  </a:cubicBezTo>
                  <a:cubicBezTo>
                    <a:pt x="1570" y="849"/>
                    <a:pt x="1561" y="858"/>
                    <a:pt x="1553" y="867"/>
                  </a:cubicBezTo>
                  <a:cubicBezTo>
                    <a:pt x="1552" y="866"/>
                    <a:pt x="1552" y="865"/>
                    <a:pt x="1551" y="864"/>
                  </a:cubicBezTo>
                  <a:cubicBezTo>
                    <a:pt x="1559" y="853"/>
                    <a:pt x="1568" y="842"/>
                    <a:pt x="1576" y="830"/>
                  </a:cubicBezTo>
                  <a:close/>
                  <a:moveTo>
                    <a:pt x="1536" y="864"/>
                  </a:moveTo>
                  <a:cubicBezTo>
                    <a:pt x="1535" y="865"/>
                    <a:pt x="1535" y="866"/>
                    <a:pt x="1534" y="867"/>
                  </a:cubicBezTo>
                  <a:cubicBezTo>
                    <a:pt x="1526" y="858"/>
                    <a:pt x="1517" y="849"/>
                    <a:pt x="1508" y="840"/>
                  </a:cubicBezTo>
                  <a:cubicBezTo>
                    <a:pt x="1509" y="837"/>
                    <a:pt x="1510" y="834"/>
                    <a:pt x="1511" y="830"/>
                  </a:cubicBezTo>
                  <a:cubicBezTo>
                    <a:pt x="1520" y="842"/>
                    <a:pt x="1528" y="853"/>
                    <a:pt x="1536" y="864"/>
                  </a:cubicBezTo>
                  <a:close/>
                  <a:moveTo>
                    <a:pt x="1542" y="876"/>
                  </a:moveTo>
                  <a:cubicBezTo>
                    <a:pt x="1543" y="876"/>
                    <a:pt x="1543" y="875"/>
                    <a:pt x="1544" y="874"/>
                  </a:cubicBezTo>
                  <a:cubicBezTo>
                    <a:pt x="1544" y="875"/>
                    <a:pt x="1544" y="876"/>
                    <a:pt x="1545" y="876"/>
                  </a:cubicBezTo>
                  <a:cubicBezTo>
                    <a:pt x="1544" y="877"/>
                    <a:pt x="1544" y="877"/>
                    <a:pt x="1544" y="878"/>
                  </a:cubicBezTo>
                  <a:cubicBezTo>
                    <a:pt x="1543" y="877"/>
                    <a:pt x="1543" y="877"/>
                    <a:pt x="1542" y="876"/>
                  </a:cubicBezTo>
                  <a:close/>
                  <a:moveTo>
                    <a:pt x="1588" y="865"/>
                  </a:moveTo>
                  <a:cubicBezTo>
                    <a:pt x="1594" y="881"/>
                    <a:pt x="1599" y="897"/>
                    <a:pt x="1606" y="913"/>
                  </a:cubicBezTo>
                  <a:cubicBezTo>
                    <a:pt x="1606" y="926"/>
                    <a:pt x="1608" y="938"/>
                    <a:pt x="1610" y="951"/>
                  </a:cubicBezTo>
                  <a:cubicBezTo>
                    <a:pt x="1595" y="930"/>
                    <a:pt x="1582" y="909"/>
                    <a:pt x="1568" y="888"/>
                  </a:cubicBezTo>
                  <a:cubicBezTo>
                    <a:pt x="1574" y="880"/>
                    <a:pt x="1581" y="873"/>
                    <a:pt x="1588" y="865"/>
                  </a:cubicBezTo>
                  <a:close/>
                  <a:moveTo>
                    <a:pt x="1595" y="857"/>
                  </a:moveTo>
                  <a:cubicBezTo>
                    <a:pt x="1600" y="851"/>
                    <a:pt x="1606" y="845"/>
                    <a:pt x="1612" y="840"/>
                  </a:cubicBezTo>
                  <a:cubicBezTo>
                    <a:pt x="1608" y="858"/>
                    <a:pt x="1605" y="876"/>
                    <a:pt x="1605" y="894"/>
                  </a:cubicBezTo>
                  <a:cubicBezTo>
                    <a:pt x="1601" y="882"/>
                    <a:pt x="1599" y="869"/>
                    <a:pt x="1595" y="857"/>
                  </a:cubicBezTo>
                  <a:close/>
                  <a:moveTo>
                    <a:pt x="1613" y="961"/>
                  </a:moveTo>
                  <a:cubicBezTo>
                    <a:pt x="1613" y="964"/>
                    <a:pt x="1614" y="966"/>
                    <a:pt x="1614" y="968"/>
                  </a:cubicBezTo>
                  <a:cubicBezTo>
                    <a:pt x="1609" y="960"/>
                    <a:pt x="1604" y="953"/>
                    <a:pt x="1598" y="945"/>
                  </a:cubicBezTo>
                  <a:cubicBezTo>
                    <a:pt x="1603" y="951"/>
                    <a:pt x="1608" y="956"/>
                    <a:pt x="1613" y="961"/>
                  </a:cubicBezTo>
                  <a:close/>
                  <a:moveTo>
                    <a:pt x="1600" y="818"/>
                  </a:moveTo>
                  <a:cubicBezTo>
                    <a:pt x="1596" y="822"/>
                    <a:pt x="1592" y="826"/>
                    <a:pt x="1588" y="831"/>
                  </a:cubicBezTo>
                  <a:cubicBezTo>
                    <a:pt x="1587" y="827"/>
                    <a:pt x="1585" y="823"/>
                    <a:pt x="1584" y="819"/>
                  </a:cubicBezTo>
                  <a:cubicBezTo>
                    <a:pt x="1591" y="810"/>
                    <a:pt x="1597" y="801"/>
                    <a:pt x="1604" y="792"/>
                  </a:cubicBezTo>
                  <a:cubicBezTo>
                    <a:pt x="1606" y="798"/>
                    <a:pt x="1608" y="804"/>
                    <a:pt x="1610" y="811"/>
                  </a:cubicBezTo>
                  <a:cubicBezTo>
                    <a:pt x="1607" y="813"/>
                    <a:pt x="1603" y="816"/>
                    <a:pt x="1600" y="818"/>
                  </a:cubicBezTo>
                  <a:close/>
                  <a:moveTo>
                    <a:pt x="1578" y="797"/>
                  </a:moveTo>
                  <a:cubicBezTo>
                    <a:pt x="1569" y="760"/>
                    <a:pt x="1561" y="722"/>
                    <a:pt x="1553" y="685"/>
                  </a:cubicBezTo>
                  <a:cubicBezTo>
                    <a:pt x="1556" y="673"/>
                    <a:pt x="1559" y="662"/>
                    <a:pt x="1562" y="651"/>
                  </a:cubicBezTo>
                  <a:cubicBezTo>
                    <a:pt x="1565" y="651"/>
                    <a:pt x="1569" y="651"/>
                    <a:pt x="1572" y="651"/>
                  </a:cubicBezTo>
                  <a:cubicBezTo>
                    <a:pt x="1577" y="691"/>
                    <a:pt x="1585" y="730"/>
                    <a:pt x="1596" y="768"/>
                  </a:cubicBezTo>
                  <a:cubicBezTo>
                    <a:pt x="1590" y="778"/>
                    <a:pt x="1584" y="787"/>
                    <a:pt x="1578" y="797"/>
                  </a:cubicBezTo>
                  <a:close/>
                  <a:moveTo>
                    <a:pt x="1586" y="651"/>
                  </a:moveTo>
                  <a:cubicBezTo>
                    <a:pt x="1605" y="650"/>
                    <a:pt x="1624" y="647"/>
                    <a:pt x="1642" y="642"/>
                  </a:cubicBezTo>
                  <a:cubicBezTo>
                    <a:pt x="1659" y="637"/>
                    <a:pt x="1676" y="628"/>
                    <a:pt x="1692" y="616"/>
                  </a:cubicBezTo>
                  <a:cubicBezTo>
                    <a:pt x="1660" y="663"/>
                    <a:pt x="1631" y="711"/>
                    <a:pt x="1602" y="759"/>
                  </a:cubicBezTo>
                  <a:cubicBezTo>
                    <a:pt x="1595" y="724"/>
                    <a:pt x="1589" y="687"/>
                    <a:pt x="1586" y="651"/>
                  </a:cubicBezTo>
                  <a:close/>
                  <a:moveTo>
                    <a:pt x="1598" y="641"/>
                  </a:moveTo>
                  <a:cubicBezTo>
                    <a:pt x="1593" y="642"/>
                    <a:pt x="1590" y="641"/>
                    <a:pt x="1586" y="641"/>
                  </a:cubicBezTo>
                  <a:cubicBezTo>
                    <a:pt x="1586" y="640"/>
                    <a:pt x="1586" y="639"/>
                    <a:pt x="1586" y="637"/>
                  </a:cubicBezTo>
                  <a:cubicBezTo>
                    <a:pt x="1613" y="625"/>
                    <a:pt x="1636" y="602"/>
                    <a:pt x="1645" y="565"/>
                  </a:cubicBezTo>
                  <a:cubicBezTo>
                    <a:pt x="1653" y="537"/>
                    <a:pt x="1654" y="512"/>
                    <a:pt x="1646" y="489"/>
                  </a:cubicBezTo>
                  <a:cubicBezTo>
                    <a:pt x="1650" y="481"/>
                    <a:pt x="1652" y="471"/>
                    <a:pt x="1651" y="461"/>
                  </a:cubicBezTo>
                  <a:cubicBezTo>
                    <a:pt x="1651" y="437"/>
                    <a:pt x="1634" y="424"/>
                    <a:pt x="1612" y="417"/>
                  </a:cubicBezTo>
                  <a:cubicBezTo>
                    <a:pt x="1621" y="372"/>
                    <a:pt x="1632" y="329"/>
                    <a:pt x="1650" y="290"/>
                  </a:cubicBezTo>
                  <a:cubicBezTo>
                    <a:pt x="1775" y="390"/>
                    <a:pt x="1801" y="618"/>
                    <a:pt x="1598" y="641"/>
                  </a:cubicBezTo>
                  <a:close/>
                  <a:moveTo>
                    <a:pt x="1572" y="413"/>
                  </a:moveTo>
                  <a:cubicBezTo>
                    <a:pt x="1562" y="413"/>
                    <a:pt x="1553" y="414"/>
                    <a:pt x="1544" y="415"/>
                  </a:cubicBezTo>
                  <a:cubicBezTo>
                    <a:pt x="1534" y="414"/>
                    <a:pt x="1525" y="413"/>
                    <a:pt x="1515" y="413"/>
                  </a:cubicBezTo>
                  <a:cubicBezTo>
                    <a:pt x="1510" y="361"/>
                    <a:pt x="1500" y="311"/>
                    <a:pt x="1481" y="262"/>
                  </a:cubicBezTo>
                  <a:cubicBezTo>
                    <a:pt x="1501" y="253"/>
                    <a:pt x="1521" y="247"/>
                    <a:pt x="1544" y="244"/>
                  </a:cubicBezTo>
                  <a:cubicBezTo>
                    <a:pt x="1566" y="247"/>
                    <a:pt x="1586" y="253"/>
                    <a:pt x="1606" y="262"/>
                  </a:cubicBezTo>
                  <a:cubicBezTo>
                    <a:pt x="1587" y="311"/>
                    <a:pt x="1577" y="361"/>
                    <a:pt x="1572" y="413"/>
                  </a:cubicBezTo>
                  <a:close/>
                  <a:moveTo>
                    <a:pt x="1475" y="417"/>
                  </a:moveTo>
                  <a:cubicBezTo>
                    <a:pt x="1453" y="424"/>
                    <a:pt x="1437" y="437"/>
                    <a:pt x="1436" y="461"/>
                  </a:cubicBezTo>
                  <a:cubicBezTo>
                    <a:pt x="1435" y="471"/>
                    <a:pt x="1437" y="481"/>
                    <a:pt x="1441" y="489"/>
                  </a:cubicBezTo>
                  <a:cubicBezTo>
                    <a:pt x="1433" y="512"/>
                    <a:pt x="1434" y="537"/>
                    <a:pt x="1442" y="565"/>
                  </a:cubicBezTo>
                  <a:cubicBezTo>
                    <a:pt x="1451" y="602"/>
                    <a:pt x="1474" y="625"/>
                    <a:pt x="1501" y="637"/>
                  </a:cubicBezTo>
                  <a:cubicBezTo>
                    <a:pt x="1501" y="639"/>
                    <a:pt x="1501" y="640"/>
                    <a:pt x="1501" y="641"/>
                  </a:cubicBezTo>
                  <a:cubicBezTo>
                    <a:pt x="1497" y="641"/>
                    <a:pt x="1494" y="642"/>
                    <a:pt x="1489" y="641"/>
                  </a:cubicBezTo>
                  <a:cubicBezTo>
                    <a:pt x="1287" y="618"/>
                    <a:pt x="1312" y="390"/>
                    <a:pt x="1437" y="290"/>
                  </a:cubicBezTo>
                  <a:cubicBezTo>
                    <a:pt x="1455" y="329"/>
                    <a:pt x="1466" y="372"/>
                    <a:pt x="1475" y="417"/>
                  </a:cubicBezTo>
                  <a:close/>
                  <a:moveTo>
                    <a:pt x="1445" y="642"/>
                  </a:moveTo>
                  <a:cubicBezTo>
                    <a:pt x="1463" y="647"/>
                    <a:pt x="1482" y="650"/>
                    <a:pt x="1501" y="651"/>
                  </a:cubicBezTo>
                  <a:cubicBezTo>
                    <a:pt x="1498" y="687"/>
                    <a:pt x="1492" y="724"/>
                    <a:pt x="1485" y="759"/>
                  </a:cubicBezTo>
                  <a:cubicBezTo>
                    <a:pt x="1456" y="711"/>
                    <a:pt x="1427" y="663"/>
                    <a:pt x="1396" y="616"/>
                  </a:cubicBezTo>
                  <a:cubicBezTo>
                    <a:pt x="1411" y="628"/>
                    <a:pt x="1428" y="637"/>
                    <a:pt x="1445" y="642"/>
                  </a:cubicBezTo>
                  <a:close/>
                  <a:moveTo>
                    <a:pt x="1515" y="651"/>
                  </a:moveTo>
                  <a:cubicBezTo>
                    <a:pt x="1518" y="651"/>
                    <a:pt x="1522" y="651"/>
                    <a:pt x="1525" y="651"/>
                  </a:cubicBezTo>
                  <a:cubicBezTo>
                    <a:pt x="1528" y="662"/>
                    <a:pt x="1531" y="673"/>
                    <a:pt x="1534" y="685"/>
                  </a:cubicBezTo>
                  <a:cubicBezTo>
                    <a:pt x="1526" y="722"/>
                    <a:pt x="1518" y="760"/>
                    <a:pt x="1509" y="797"/>
                  </a:cubicBezTo>
                  <a:cubicBezTo>
                    <a:pt x="1503" y="787"/>
                    <a:pt x="1497" y="778"/>
                    <a:pt x="1491" y="768"/>
                  </a:cubicBezTo>
                  <a:cubicBezTo>
                    <a:pt x="1502" y="730"/>
                    <a:pt x="1510" y="691"/>
                    <a:pt x="1515" y="651"/>
                  </a:cubicBezTo>
                  <a:close/>
                  <a:moveTo>
                    <a:pt x="1503" y="819"/>
                  </a:moveTo>
                  <a:cubicBezTo>
                    <a:pt x="1502" y="823"/>
                    <a:pt x="1501" y="827"/>
                    <a:pt x="1499" y="831"/>
                  </a:cubicBezTo>
                  <a:cubicBezTo>
                    <a:pt x="1495" y="826"/>
                    <a:pt x="1491" y="822"/>
                    <a:pt x="1487" y="818"/>
                  </a:cubicBezTo>
                  <a:cubicBezTo>
                    <a:pt x="1484" y="816"/>
                    <a:pt x="1480" y="813"/>
                    <a:pt x="1477" y="811"/>
                  </a:cubicBezTo>
                  <a:cubicBezTo>
                    <a:pt x="1479" y="804"/>
                    <a:pt x="1481" y="798"/>
                    <a:pt x="1483" y="792"/>
                  </a:cubicBezTo>
                  <a:cubicBezTo>
                    <a:pt x="1490" y="801"/>
                    <a:pt x="1496" y="810"/>
                    <a:pt x="1503" y="819"/>
                  </a:cubicBezTo>
                  <a:close/>
                  <a:moveTo>
                    <a:pt x="1474" y="961"/>
                  </a:moveTo>
                  <a:cubicBezTo>
                    <a:pt x="1479" y="956"/>
                    <a:pt x="1484" y="951"/>
                    <a:pt x="1489" y="945"/>
                  </a:cubicBezTo>
                  <a:cubicBezTo>
                    <a:pt x="1483" y="953"/>
                    <a:pt x="1478" y="960"/>
                    <a:pt x="1473" y="968"/>
                  </a:cubicBezTo>
                  <a:cubicBezTo>
                    <a:pt x="1473" y="966"/>
                    <a:pt x="1474" y="964"/>
                    <a:pt x="1474" y="961"/>
                  </a:cubicBezTo>
                  <a:close/>
                  <a:moveTo>
                    <a:pt x="1544" y="920"/>
                  </a:moveTo>
                  <a:cubicBezTo>
                    <a:pt x="1566" y="950"/>
                    <a:pt x="1586" y="979"/>
                    <a:pt x="1603" y="1001"/>
                  </a:cubicBezTo>
                  <a:cubicBezTo>
                    <a:pt x="1583" y="1009"/>
                    <a:pt x="1563" y="1019"/>
                    <a:pt x="1544" y="1031"/>
                  </a:cubicBezTo>
                  <a:cubicBezTo>
                    <a:pt x="1524" y="1019"/>
                    <a:pt x="1504" y="1009"/>
                    <a:pt x="1484" y="1001"/>
                  </a:cubicBezTo>
                  <a:cubicBezTo>
                    <a:pt x="1501" y="979"/>
                    <a:pt x="1521" y="950"/>
                    <a:pt x="1544" y="920"/>
                  </a:cubicBezTo>
                  <a:close/>
                  <a:moveTo>
                    <a:pt x="1519" y="1047"/>
                  </a:moveTo>
                  <a:cubicBezTo>
                    <a:pt x="1501" y="1058"/>
                    <a:pt x="1484" y="1070"/>
                    <a:pt x="1467" y="1083"/>
                  </a:cubicBezTo>
                  <a:cubicBezTo>
                    <a:pt x="1458" y="1076"/>
                    <a:pt x="1451" y="1068"/>
                    <a:pt x="1442" y="1060"/>
                  </a:cubicBezTo>
                  <a:cubicBezTo>
                    <a:pt x="1451" y="1047"/>
                    <a:pt x="1460" y="1034"/>
                    <a:pt x="1469" y="1022"/>
                  </a:cubicBezTo>
                  <a:cubicBezTo>
                    <a:pt x="1486" y="1029"/>
                    <a:pt x="1502" y="1037"/>
                    <a:pt x="1519" y="1047"/>
                  </a:cubicBezTo>
                  <a:close/>
                  <a:moveTo>
                    <a:pt x="1419" y="1036"/>
                  </a:moveTo>
                  <a:cubicBezTo>
                    <a:pt x="1407" y="1023"/>
                    <a:pt x="1395" y="1009"/>
                    <a:pt x="1383" y="995"/>
                  </a:cubicBezTo>
                  <a:cubicBezTo>
                    <a:pt x="1400" y="998"/>
                    <a:pt x="1416" y="1002"/>
                    <a:pt x="1432" y="1007"/>
                  </a:cubicBezTo>
                  <a:cubicBezTo>
                    <a:pt x="1428" y="1017"/>
                    <a:pt x="1424" y="1027"/>
                    <a:pt x="1419" y="1036"/>
                  </a:cubicBezTo>
                  <a:close/>
                  <a:moveTo>
                    <a:pt x="1456" y="1126"/>
                  </a:moveTo>
                  <a:cubicBezTo>
                    <a:pt x="1468" y="1135"/>
                    <a:pt x="1480" y="1145"/>
                    <a:pt x="1492" y="1153"/>
                  </a:cubicBezTo>
                  <a:cubicBezTo>
                    <a:pt x="1479" y="1145"/>
                    <a:pt x="1466" y="1137"/>
                    <a:pt x="1453" y="1128"/>
                  </a:cubicBezTo>
                  <a:cubicBezTo>
                    <a:pt x="1454" y="1127"/>
                    <a:pt x="1455" y="1127"/>
                    <a:pt x="1456" y="1126"/>
                  </a:cubicBezTo>
                  <a:close/>
                  <a:moveTo>
                    <a:pt x="1488" y="1101"/>
                  </a:moveTo>
                  <a:cubicBezTo>
                    <a:pt x="1506" y="1087"/>
                    <a:pt x="1525" y="1074"/>
                    <a:pt x="1544" y="1061"/>
                  </a:cubicBezTo>
                  <a:cubicBezTo>
                    <a:pt x="1562" y="1074"/>
                    <a:pt x="1581" y="1087"/>
                    <a:pt x="1599" y="1101"/>
                  </a:cubicBezTo>
                  <a:cubicBezTo>
                    <a:pt x="1581" y="1116"/>
                    <a:pt x="1563" y="1130"/>
                    <a:pt x="1544" y="1142"/>
                  </a:cubicBezTo>
                  <a:cubicBezTo>
                    <a:pt x="1524" y="1130"/>
                    <a:pt x="1506" y="1116"/>
                    <a:pt x="1488" y="1101"/>
                  </a:cubicBezTo>
                  <a:close/>
                  <a:moveTo>
                    <a:pt x="1631" y="1126"/>
                  </a:moveTo>
                  <a:cubicBezTo>
                    <a:pt x="1632" y="1127"/>
                    <a:pt x="1633" y="1127"/>
                    <a:pt x="1634" y="1128"/>
                  </a:cubicBezTo>
                  <a:cubicBezTo>
                    <a:pt x="1621" y="1137"/>
                    <a:pt x="1608" y="1145"/>
                    <a:pt x="1595" y="1153"/>
                  </a:cubicBezTo>
                  <a:cubicBezTo>
                    <a:pt x="1607" y="1145"/>
                    <a:pt x="1619" y="1135"/>
                    <a:pt x="1631" y="1126"/>
                  </a:cubicBezTo>
                  <a:close/>
                  <a:moveTo>
                    <a:pt x="1795" y="843"/>
                  </a:moveTo>
                  <a:cubicBezTo>
                    <a:pt x="1776" y="888"/>
                    <a:pt x="1751" y="932"/>
                    <a:pt x="1721" y="973"/>
                  </a:cubicBezTo>
                  <a:cubicBezTo>
                    <a:pt x="1696" y="973"/>
                    <a:pt x="1671" y="978"/>
                    <a:pt x="1647" y="985"/>
                  </a:cubicBezTo>
                  <a:cubicBezTo>
                    <a:pt x="1628" y="929"/>
                    <a:pt x="1622" y="872"/>
                    <a:pt x="1634" y="821"/>
                  </a:cubicBezTo>
                  <a:cubicBezTo>
                    <a:pt x="1652" y="807"/>
                    <a:pt x="1671" y="796"/>
                    <a:pt x="1691" y="790"/>
                  </a:cubicBezTo>
                  <a:cubicBezTo>
                    <a:pt x="1690" y="791"/>
                    <a:pt x="1690" y="791"/>
                    <a:pt x="1690" y="791"/>
                  </a:cubicBezTo>
                  <a:cubicBezTo>
                    <a:pt x="1690" y="791"/>
                    <a:pt x="1691" y="791"/>
                    <a:pt x="1692" y="790"/>
                  </a:cubicBezTo>
                  <a:cubicBezTo>
                    <a:pt x="1710" y="785"/>
                    <a:pt x="1730" y="783"/>
                    <a:pt x="1750" y="788"/>
                  </a:cubicBezTo>
                  <a:cubicBezTo>
                    <a:pt x="1754" y="795"/>
                    <a:pt x="1757" y="803"/>
                    <a:pt x="1755" y="812"/>
                  </a:cubicBezTo>
                  <a:cubicBezTo>
                    <a:pt x="1756" y="817"/>
                    <a:pt x="1778" y="820"/>
                    <a:pt x="1779" y="825"/>
                  </a:cubicBezTo>
                  <a:cubicBezTo>
                    <a:pt x="1778" y="811"/>
                    <a:pt x="1772" y="800"/>
                    <a:pt x="1764" y="793"/>
                  </a:cubicBezTo>
                  <a:cubicBezTo>
                    <a:pt x="1765" y="793"/>
                    <a:pt x="1766" y="793"/>
                    <a:pt x="1768" y="794"/>
                  </a:cubicBezTo>
                  <a:cubicBezTo>
                    <a:pt x="1766" y="792"/>
                    <a:pt x="1764" y="791"/>
                    <a:pt x="1762" y="790"/>
                  </a:cubicBezTo>
                  <a:cubicBezTo>
                    <a:pt x="1750" y="780"/>
                    <a:pt x="1733" y="776"/>
                    <a:pt x="1715" y="776"/>
                  </a:cubicBezTo>
                  <a:cubicBezTo>
                    <a:pt x="1751" y="741"/>
                    <a:pt x="1715" y="717"/>
                    <a:pt x="1680" y="731"/>
                  </a:cubicBezTo>
                  <a:cubicBezTo>
                    <a:pt x="1680" y="731"/>
                    <a:pt x="1680" y="730"/>
                    <a:pt x="1681" y="730"/>
                  </a:cubicBezTo>
                  <a:cubicBezTo>
                    <a:pt x="1678" y="731"/>
                    <a:pt x="1676" y="733"/>
                    <a:pt x="1673" y="734"/>
                  </a:cubicBezTo>
                  <a:cubicBezTo>
                    <a:pt x="1673" y="734"/>
                    <a:pt x="1673" y="734"/>
                    <a:pt x="1672" y="735"/>
                  </a:cubicBezTo>
                  <a:cubicBezTo>
                    <a:pt x="1672" y="735"/>
                    <a:pt x="1672" y="735"/>
                    <a:pt x="1671" y="735"/>
                  </a:cubicBezTo>
                  <a:cubicBezTo>
                    <a:pt x="1667" y="738"/>
                    <a:pt x="1662" y="741"/>
                    <a:pt x="1657" y="743"/>
                  </a:cubicBezTo>
                  <a:cubicBezTo>
                    <a:pt x="1659" y="743"/>
                    <a:pt x="1660" y="743"/>
                    <a:pt x="1662" y="742"/>
                  </a:cubicBezTo>
                  <a:cubicBezTo>
                    <a:pt x="1642" y="758"/>
                    <a:pt x="1631" y="778"/>
                    <a:pt x="1622" y="803"/>
                  </a:cubicBezTo>
                  <a:cubicBezTo>
                    <a:pt x="1618" y="805"/>
                    <a:pt x="1615" y="807"/>
                    <a:pt x="1613" y="809"/>
                  </a:cubicBezTo>
                  <a:cubicBezTo>
                    <a:pt x="1608" y="790"/>
                    <a:pt x="1608" y="790"/>
                    <a:pt x="1608" y="790"/>
                  </a:cubicBezTo>
                  <a:cubicBezTo>
                    <a:pt x="1607" y="789"/>
                    <a:pt x="1607" y="788"/>
                    <a:pt x="1607" y="787"/>
                  </a:cubicBezTo>
                  <a:cubicBezTo>
                    <a:pt x="1627" y="759"/>
                    <a:pt x="1647" y="730"/>
                    <a:pt x="1667" y="702"/>
                  </a:cubicBezTo>
                  <a:cubicBezTo>
                    <a:pt x="1717" y="632"/>
                    <a:pt x="1771" y="564"/>
                    <a:pt x="1831" y="504"/>
                  </a:cubicBezTo>
                  <a:cubicBezTo>
                    <a:pt x="1852" y="619"/>
                    <a:pt x="1834" y="748"/>
                    <a:pt x="1795" y="843"/>
                  </a:cubicBezTo>
                  <a:close/>
                  <a:moveTo>
                    <a:pt x="1701" y="776"/>
                  </a:moveTo>
                  <a:cubicBezTo>
                    <a:pt x="1681" y="779"/>
                    <a:pt x="1661" y="785"/>
                    <a:pt x="1643" y="793"/>
                  </a:cubicBezTo>
                  <a:cubicBezTo>
                    <a:pt x="1650" y="774"/>
                    <a:pt x="1660" y="756"/>
                    <a:pt x="1673" y="740"/>
                  </a:cubicBezTo>
                  <a:cubicBezTo>
                    <a:pt x="1700" y="737"/>
                    <a:pt x="1713" y="755"/>
                    <a:pt x="1701" y="776"/>
                  </a:cubicBezTo>
                  <a:close/>
                  <a:moveTo>
                    <a:pt x="1819" y="452"/>
                  </a:moveTo>
                  <a:cubicBezTo>
                    <a:pt x="1801" y="470"/>
                    <a:pt x="1786" y="490"/>
                    <a:pt x="1769" y="510"/>
                  </a:cubicBezTo>
                  <a:cubicBezTo>
                    <a:pt x="1808" y="401"/>
                    <a:pt x="1747" y="317"/>
                    <a:pt x="1658" y="273"/>
                  </a:cubicBezTo>
                  <a:cubicBezTo>
                    <a:pt x="1659" y="271"/>
                    <a:pt x="1660" y="267"/>
                    <a:pt x="1662" y="264"/>
                  </a:cubicBezTo>
                  <a:cubicBezTo>
                    <a:pt x="1744" y="299"/>
                    <a:pt x="1793" y="368"/>
                    <a:pt x="1819" y="452"/>
                  </a:cubicBezTo>
                  <a:close/>
                  <a:moveTo>
                    <a:pt x="1819" y="110"/>
                  </a:moveTo>
                  <a:cubicBezTo>
                    <a:pt x="1822" y="109"/>
                    <a:pt x="1822" y="116"/>
                    <a:pt x="1818" y="120"/>
                  </a:cubicBezTo>
                  <a:cubicBezTo>
                    <a:pt x="1817" y="120"/>
                    <a:pt x="1816" y="120"/>
                    <a:pt x="1814" y="120"/>
                  </a:cubicBezTo>
                  <a:cubicBezTo>
                    <a:pt x="1797" y="118"/>
                    <a:pt x="1781" y="119"/>
                    <a:pt x="1766" y="121"/>
                  </a:cubicBezTo>
                  <a:cubicBezTo>
                    <a:pt x="1786" y="110"/>
                    <a:pt x="1805" y="104"/>
                    <a:pt x="1819" y="110"/>
                  </a:cubicBezTo>
                  <a:close/>
                  <a:moveTo>
                    <a:pt x="1593" y="245"/>
                  </a:moveTo>
                  <a:cubicBezTo>
                    <a:pt x="1599" y="246"/>
                    <a:pt x="1605" y="247"/>
                    <a:pt x="1611" y="249"/>
                  </a:cubicBezTo>
                  <a:cubicBezTo>
                    <a:pt x="1611" y="251"/>
                    <a:pt x="1610" y="252"/>
                    <a:pt x="1609" y="254"/>
                  </a:cubicBezTo>
                  <a:cubicBezTo>
                    <a:pt x="1591" y="249"/>
                    <a:pt x="1573" y="245"/>
                    <a:pt x="1554" y="243"/>
                  </a:cubicBezTo>
                  <a:cubicBezTo>
                    <a:pt x="1567" y="243"/>
                    <a:pt x="1580" y="243"/>
                    <a:pt x="1593" y="245"/>
                  </a:cubicBezTo>
                  <a:close/>
                  <a:moveTo>
                    <a:pt x="1494" y="245"/>
                  </a:moveTo>
                  <a:cubicBezTo>
                    <a:pt x="1507" y="243"/>
                    <a:pt x="1520" y="243"/>
                    <a:pt x="1533" y="243"/>
                  </a:cubicBezTo>
                  <a:cubicBezTo>
                    <a:pt x="1515" y="245"/>
                    <a:pt x="1496" y="249"/>
                    <a:pt x="1478" y="254"/>
                  </a:cubicBezTo>
                  <a:cubicBezTo>
                    <a:pt x="1477" y="252"/>
                    <a:pt x="1477" y="251"/>
                    <a:pt x="1476" y="249"/>
                  </a:cubicBezTo>
                  <a:cubicBezTo>
                    <a:pt x="1482" y="247"/>
                    <a:pt x="1487" y="246"/>
                    <a:pt x="1494" y="245"/>
                  </a:cubicBezTo>
                  <a:close/>
                  <a:moveTo>
                    <a:pt x="1273" y="120"/>
                  </a:moveTo>
                  <a:cubicBezTo>
                    <a:pt x="1271" y="120"/>
                    <a:pt x="1270" y="120"/>
                    <a:pt x="1269" y="120"/>
                  </a:cubicBezTo>
                  <a:cubicBezTo>
                    <a:pt x="1265" y="116"/>
                    <a:pt x="1265" y="109"/>
                    <a:pt x="1268" y="110"/>
                  </a:cubicBezTo>
                  <a:cubicBezTo>
                    <a:pt x="1282" y="104"/>
                    <a:pt x="1301" y="110"/>
                    <a:pt x="1321" y="121"/>
                  </a:cubicBezTo>
                  <a:cubicBezTo>
                    <a:pt x="1306" y="119"/>
                    <a:pt x="1290" y="118"/>
                    <a:pt x="1273" y="120"/>
                  </a:cubicBezTo>
                  <a:close/>
                  <a:moveTo>
                    <a:pt x="1425" y="264"/>
                  </a:moveTo>
                  <a:cubicBezTo>
                    <a:pt x="1427" y="267"/>
                    <a:pt x="1428" y="271"/>
                    <a:pt x="1429" y="273"/>
                  </a:cubicBezTo>
                  <a:cubicBezTo>
                    <a:pt x="1340" y="317"/>
                    <a:pt x="1279" y="401"/>
                    <a:pt x="1318" y="510"/>
                  </a:cubicBezTo>
                  <a:cubicBezTo>
                    <a:pt x="1302" y="490"/>
                    <a:pt x="1286" y="470"/>
                    <a:pt x="1268" y="452"/>
                  </a:cubicBezTo>
                  <a:cubicBezTo>
                    <a:pt x="1294" y="368"/>
                    <a:pt x="1343" y="299"/>
                    <a:pt x="1425" y="264"/>
                  </a:cubicBezTo>
                  <a:close/>
                  <a:moveTo>
                    <a:pt x="1292" y="843"/>
                  </a:moveTo>
                  <a:cubicBezTo>
                    <a:pt x="1253" y="748"/>
                    <a:pt x="1235" y="619"/>
                    <a:pt x="1256" y="504"/>
                  </a:cubicBezTo>
                  <a:cubicBezTo>
                    <a:pt x="1316" y="564"/>
                    <a:pt x="1370" y="632"/>
                    <a:pt x="1420" y="702"/>
                  </a:cubicBezTo>
                  <a:cubicBezTo>
                    <a:pt x="1440" y="730"/>
                    <a:pt x="1460" y="759"/>
                    <a:pt x="1480" y="787"/>
                  </a:cubicBezTo>
                  <a:cubicBezTo>
                    <a:pt x="1480" y="788"/>
                    <a:pt x="1479" y="789"/>
                    <a:pt x="1479" y="790"/>
                  </a:cubicBezTo>
                  <a:cubicBezTo>
                    <a:pt x="1474" y="809"/>
                    <a:pt x="1474" y="809"/>
                    <a:pt x="1474" y="809"/>
                  </a:cubicBezTo>
                  <a:cubicBezTo>
                    <a:pt x="1472" y="807"/>
                    <a:pt x="1469" y="805"/>
                    <a:pt x="1465" y="803"/>
                  </a:cubicBezTo>
                  <a:cubicBezTo>
                    <a:pt x="1456" y="778"/>
                    <a:pt x="1445" y="758"/>
                    <a:pt x="1425" y="742"/>
                  </a:cubicBezTo>
                  <a:cubicBezTo>
                    <a:pt x="1427" y="743"/>
                    <a:pt x="1428" y="743"/>
                    <a:pt x="1430" y="743"/>
                  </a:cubicBezTo>
                  <a:cubicBezTo>
                    <a:pt x="1425" y="741"/>
                    <a:pt x="1420" y="738"/>
                    <a:pt x="1415" y="735"/>
                  </a:cubicBezTo>
                  <a:cubicBezTo>
                    <a:pt x="1415" y="735"/>
                    <a:pt x="1415" y="735"/>
                    <a:pt x="1415" y="735"/>
                  </a:cubicBezTo>
                  <a:cubicBezTo>
                    <a:pt x="1414" y="734"/>
                    <a:pt x="1414" y="734"/>
                    <a:pt x="1414" y="734"/>
                  </a:cubicBezTo>
                  <a:cubicBezTo>
                    <a:pt x="1411" y="733"/>
                    <a:pt x="1409" y="731"/>
                    <a:pt x="1406" y="730"/>
                  </a:cubicBezTo>
                  <a:cubicBezTo>
                    <a:pt x="1407" y="730"/>
                    <a:pt x="1407" y="731"/>
                    <a:pt x="1407" y="731"/>
                  </a:cubicBezTo>
                  <a:cubicBezTo>
                    <a:pt x="1372" y="717"/>
                    <a:pt x="1336" y="741"/>
                    <a:pt x="1372" y="776"/>
                  </a:cubicBezTo>
                  <a:cubicBezTo>
                    <a:pt x="1354" y="776"/>
                    <a:pt x="1337" y="780"/>
                    <a:pt x="1325" y="790"/>
                  </a:cubicBezTo>
                  <a:cubicBezTo>
                    <a:pt x="1323" y="791"/>
                    <a:pt x="1321" y="792"/>
                    <a:pt x="1319" y="794"/>
                  </a:cubicBezTo>
                  <a:cubicBezTo>
                    <a:pt x="1320" y="793"/>
                    <a:pt x="1322" y="793"/>
                    <a:pt x="1323" y="793"/>
                  </a:cubicBezTo>
                  <a:cubicBezTo>
                    <a:pt x="1315" y="800"/>
                    <a:pt x="1309" y="811"/>
                    <a:pt x="1308" y="825"/>
                  </a:cubicBezTo>
                  <a:cubicBezTo>
                    <a:pt x="1309" y="820"/>
                    <a:pt x="1331" y="817"/>
                    <a:pt x="1332" y="812"/>
                  </a:cubicBezTo>
                  <a:cubicBezTo>
                    <a:pt x="1330" y="803"/>
                    <a:pt x="1333" y="795"/>
                    <a:pt x="1337" y="788"/>
                  </a:cubicBezTo>
                  <a:cubicBezTo>
                    <a:pt x="1357" y="783"/>
                    <a:pt x="1376" y="785"/>
                    <a:pt x="1395" y="790"/>
                  </a:cubicBezTo>
                  <a:cubicBezTo>
                    <a:pt x="1396" y="791"/>
                    <a:pt x="1397" y="791"/>
                    <a:pt x="1397" y="791"/>
                  </a:cubicBezTo>
                  <a:cubicBezTo>
                    <a:pt x="1397" y="791"/>
                    <a:pt x="1397" y="791"/>
                    <a:pt x="1396" y="790"/>
                  </a:cubicBezTo>
                  <a:cubicBezTo>
                    <a:pt x="1416" y="796"/>
                    <a:pt x="1435" y="807"/>
                    <a:pt x="1453" y="821"/>
                  </a:cubicBezTo>
                  <a:cubicBezTo>
                    <a:pt x="1465" y="872"/>
                    <a:pt x="1459" y="929"/>
                    <a:pt x="1440" y="985"/>
                  </a:cubicBezTo>
                  <a:cubicBezTo>
                    <a:pt x="1415" y="978"/>
                    <a:pt x="1391" y="973"/>
                    <a:pt x="1366" y="973"/>
                  </a:cubicBezTo>
                  <a:cubicBezTo>
                    <a:pt x="1336" y="932"/>
                    <a:pt x="1311" y="888"/>
                    <a:pt x="1292" y="843"/>
                  </a:cubicBezTo>
                  <a:close/>
                  <a:moveTo>
                    <a:pt x="1414" y="740"/>
                  </a:moveTo>
                  <a:cubicBezTo>
                    <a:pt x="1427" y="756"/>
                    <a:pt x="1437" y="774"/>
                    <a:pt x="1444" y="793"/>
                  </a:cubicBezTo>
                  <a:cubicBezTo>
                    <a:pt x="1426" y="785"/>
                    <a:pt x="1405" y="779"/>
                    <a:pt x="1386" y="776"/>
                  </a:cubicBezTo>
                  <a:cubicBezTo>
                    <a:pt x="1374" y="755"/>
                    <a:pt x="1388" y="737"/>
                    <a:pt x="1414" y="740"/>
                  </a:cubicBezTo>
                  <a:close/>
                  <a:moveTo>
                    <a:pt x="1312" y="994"/>
                  </a:moveTo>
                  <a:cubicBezTo>
                    <a:pt x="1320" y="1004"/>
                    <a:pt x="1329" y="1014"/>
                    <a:pt x="1338" y="1023"/>
                  </a:cubicBezTo>
                  <a:cubicBezTo>
                    <a:pt x="1357" y="1042"/>
                    <a:pt x="1377" y="1060"/>
                    <a:pt x="1397" y="1078"/>
                  </a:cubicBezTo>
                  <a:cubicBezTo>
                    <a:pt x="1395" y="1082"/>
                    <a:pt x="1393" y="1085"/>
                    <a:pt x="1391" y="1088"/>
                  </a:cubicBezTo>
                  <a:cubicBezTo>
                    <a:pt x="1373" y="1076"/>
                    <a:pt x="1354" y="1064"/>
                    <a:pt x="1336" y="1053"/>
                  </a:cubicBezTo>
                  <a:cubicBezTo>
                    <a:pt x="1317" y="1041"/>
                    <a:pt x="1299" y="1028"/>
                    <a:pt x="1281" y="1016"/>
                  </a:cubicBezTo>
                  <a:cubicBezTo>
                    <a:pt x="1281" y="1011"/>
                    <a:pt x="1281" y="1006"/>
                    <a:pt x="1280" y="1000"/>
                  </a:cubicBezTo>
                  <a:cubicBezTo>
                    <a:pt x="1291" y="997"/>
                    <a:pt x="1301" y="995"/>
                    <a:pt x="1312" y="994"/>
                  </a:cubicBezTo>
                  <a:close/>
                  <a:moveTo>
                    <a:pt x="1261" y="1054"/>
                  </a:moveTo>
                  <a:cubicBezTo>
                    <a:pt x="1263" y="1053"/>
                    <a:pt x="1265" y="1052"/>
                    <a:pt x="1268" y="1050"/>
                  </a:cubicBezTo>
                  <a:cubicBezTo>
                    <a:pt x="1267" y="1051"/>
                    <a:pt x="1266" y="1050"/>
                    <a:pt x="1264" y="1049"/>
                  </a:cubicBezTo>
                  <a:cubicBezTo>
                    <a:pt x="1265" y="1048"/>
                    <a:pt x="1266" y="1046"/>
                    <a:pt x="1267" y="1044"/>
                  </a:cubicBezTo>
                  <a:cubicBezTo>
                    <a:pt x="1274" y="1050"/>
                    <a:pt x="1281" y="1055"/>
                    <a:pt x="1289" y="1060"/>
                  </a:cubicBezTo>
                  <a:cubicBezTo>
                    <a:pt x="1285" y="1062"/>
                    <a:pt x="1282" y="1065"/>
                    <a:pt x="1281" y="1064"/>
                  </a:cubicBezTo>
                  <a:cubicBezTo>
                    <a:pt x="1314" y="1083"/>
                    <a:pt x="1313" y="1107"/>
                    <a:pt x="1292" y="1129"/>
                  </a:cubicBezTo>
                  <a:cubicBezTo>
                    <a:pt x="1254" y="1130"/>
                    <a:pt x="1233" y="1107"/>
                    <a:pt x="1229" y="1078"/>
                  </a:cubicBezTo>
                  <a:cubicBezTo>
                    <a:pt x="1241" y="1074"/>
                    <a:pt x="1252" y="1065"/>
                    <a:pt x="1261" y="1054"/>
                  </a:cubicBezTo>
                  <a:close/>
                  <a:moveTo>
                    <a:pt x="1012" y="735"/>
                  </a:moveTo>
                  <a:cubicBezTo>
                    <a:pt x="1034" y="765"/>
                    <a:pt x="1037" y="799"/>
                    <a:pt x="1029" y="831"/>
                  </a:cubicBezTo>
                  <a:cubicBezTo>
                    <a:pt x="970" y="784"/>
                    <a:pt x="912" y="735"/>
                    <a:pt x="855" y="685"/>
                  </a:cubicBezTo>
                  <a:cubicBezTo>
                    <a:pt x="857" y="681"/>
                    <a:pt x="860" y="678"/>
                    <a:pt x="863" y="674"/>
                  </a:cubicBezTo>
                  <a:cubicBezTo>
                    <a:pt x="919" y="655"/>
                    <a:pt x="977" y="689"/>
                    <a:pt x="1012" y="735"/>
                  </a:cubicBezTo>
                  <a:close/>
                  <a:moveTo>
                    <a:pt x="858" y="676"/>
                  </a:moveTo>
                  <a:cubicBezTo>
                    <a:pt x="855" y="678"/>
                    <a:pt x="853" y="680"/>
                    <a:pt x="850" y="681"/>
                  </a:cubicBezTo>
                  <a:cubicBezTo>
                    <a:pt x="849" y="681"/>
                    <a:pt x="849" y="680"/>
                    <a:pt x="848" y="680"/>
                  </a:cubicBezTo>
                  <a:cubicBezTo>
                    <a:pt x="852" y="678"/>
                    <a:pt x="855" y="677"/>
                    <a:pt x="858" y="676"/>
                  </a:cubicBezTo>
                  <a:close/>
                  <a:moveTo>
                    <a:pt x="708" y="605"/>
                  </a:moveTo>
                  <a:cubicBezTo>
                    <a:pt x="751" y="630"/>
                    <a:pt x="793" y="660"/>
                    <a:pt x="832" y="693"/>
                  </a:cubicBezTo>
                  <a:cubicBezTo>
                    <a:pt x="790" y="735"/>
                    <a:pt x="816" y="837"/>
                    <a:pt x="882" y="803"/>
                  </a:cubicBezTo>
                  <a:cubicBezTo>
                    <a:pt x="882" y="803"/>
                    <a:pt x="882" y="803"/>
                    <a:pt x="882" y="803"/>
                  </a:cubicBezTo>
                  <a:cubicBezTo>
                    <a:pt x="882" y="803"/>
                    <a:pt x="882" y="803"/>
                    <a:pt x="882" y="803"/>
                  </a:cubicBezTo>
                  <a:cubicBezTo>
                    <a:pt x="882" y="803"/>
                    <a:pt x="882" y="803"/>
                    <a:pt x="882" y="803"/>
                  </a:cubicBezTo>
                  <a:cubicBezTo>
                    <a:pt x="890" y="799"/>
                    <a:pt x="899" y="795"/>
                    <a:pt x="905" y="790"/>
                  </a:cubicBezTo>
                  <a:cubicBezTo>
                    <a:pt x="905" y="790"/>
                    <a:pt x="905" y="789"/>
                    <a:pt x="906" y="789"/>
                  </a:cubicBezTo>
                  <a:cubicBezTo>
                    <a:pt x="906" y="789"/>
                    <a:pt x="905" y="789"/>
                    <a:pt x="905" y="789"/>
                  </a:cubicBezTo>
                  <a:cubicBezTo>
                    <a:pt x="913" y="783"/>
                    <a:pt x="916" y="775"/>
                    <a:pt x="909" y="764"/>
                  </a:cubicBezTo>
                  <a:cubicBezTo>
                    <a:pt x="909" y="764"/>
                    <a:pt x="885" y="778"/>
                    <a:pt x="885" y="778"/>
                  </a:cubicBezTo>
                  <a:cubicBezTo>
                    <a:pt x="889" y="784"/>
                    <a:pt x="891" y="789"/>
                    <a:pt x="890" y="793"/>
                  </a:cubicBezTo>
                  <a:cubicBezTo>
                    <a:pt x="838" y="800"/>
                    <a:pt x="827" y="748"/>
                    <a:pt x="845" y="704"/>
                  </a:cubicBezTo>
                  <a:cubicBezTo>
                    <a:pt x="902" y="753"/>
                    <a:pt x="956" y="805"/>
                    <a:pt x="1010" y="849"/>
                  </a:cubicBezTo>
                  <a:cubicBezTo>
                    <a:pt x="1014" y="852"/>
                    <a:pt x="1017" y="855"/>
                    <a:pt x="1020" y="857"/>
                  </a:cubicBezTo>
                  <a:cubicBezTo>
                    <a:pt x="1008" y="885"/>
                    <a:pt x="987" y="909"/>
                    <a:pt x="963" y="927"/>
                  </a:cubicBezTo>
                  <a:cubicBezTo>
                    <a:pt x="935" y="938"/>
                    <a:pt x="907" y="945"/>
                    <a:pt x="879" y="947"/>
                  </a:cubicBezTo>
                  <a:cubicBezTo>
                    <a:pt x="872" y="942"/>
                    <a:pt x="864" y="936"/>
                    <a:pt x="857" y="930"/>
                  </a:cubicBezTo>
                  <a:cubicBezTo>
                    <a:pt x="864" y="936"/>
                    <a:pt x="871" y="942"/>
                    <a:pt x="879" y="947"/>
                  </a:cubicBezTo>
                  <a:cubicBezTo>
                    <a:pt x="803" y="953"/>
                    <a:pt x="731" y="922"/>
                    <a:pt x="698" y="842"/>
                  </a:cubicBezTo>
                  <a:cubicBezTo>
                    <a:pt x="691" y="826"/>
                    <a:pt x="687" y="809"/>
                    <a:pt x="684" y="792"/>
                  </a:cubicBezTo>
                  <a:cubicBezTo>
                    <a:pt x="694" y="802"/>
                    <a:pt x="705" y="810"/>
                    <a:pt x="716" y="819"/>
                  </a:cubicBezTo>
                  <a:cubicBezTo>
                    <a:pt x="725" y="851"/>
                    <a:pt x="741" y="882"/>
                    <a:pt x="769" y="910"/>
                  </a:cubicBezTo>
                  <a:cubicBezTo>
                    <a:pt x="790" y="924"/>
                    <a:pt x="823" y="934"/>
                    <a:pt x="855" y="929"/>
                  </a:cubicBezTo>
                  <a:cubicBezTo>
                    <a:pt x="856" y="929"/>
                    <a:pt x="856" y="930"/>
                    <a:pt x="857" y="930"/>
                  </a:cubicBezTo>
                  <a:cubicBezTo>
                    <a:pt x="856" y="930"/>
                    <a:pt x="856" y="929"/>
                    <a:pt x="856" y="929"/>
                  </a:cubicBezTo>
                  <a:cubicBezTo>
                    <a:pt x="878" y="926"/>
                    <a:pt x="900" y="915"/>
                    <a:pt x="917" y="893"/>
                  </a:cubicBezTo>
                  <a:cubicBezTo>
                    <a:pt x="937" y="870"/>
                    <a:pt x="918" y="815"/>
                    <a:pt x="893" y="821"/>
                  </a:cubicBezTo>
                  <a:cubicBezTo>
                    <a:pt x="875" y="814"/>
                    <a:pt x="863" y="829"/>
                    <a:pt x="863" y="844"/>
                  </a:cubicBezTo>
                  <a:cubicBezTo>
                    <a:pt x="865" y="863"/>
                    <a:pt x="865" y="863"/>
                    <a:pt x="865" y="863"/>
                  </a:cubicBezTo>
                  <a:cubicBezTo>
                    <a:pt x="865" y="863"/>
                    <a:pt x="865" y="863"/>
                    <a:pt x="865" y="863"/>
                  </a:cubicBezTo>
                  <a:cubicBezTo>
                    <a:pt x="865" y="863"/>
                    <a:pt x="853" y="883"/>
                    <a:pt x="840" y="883"/>
                  </a:cubicBezTo>
                  <a:cubicBezTo>
                    <a:pt x="821" y="886"/>
                    <a:pt x="802" y="882"/>
                    <a:pt x="786" y="873"/>
                  </a:cubicBezTo>
                  <a:cubicBezTo>
                    <a:pt x="779" y="867"/>
                    <a:pt x="774" y="862"/>
                    <a:pt x="767" y="857"/>
                  </a:cubicBezTo>
                  <a:cubicBezTo>
                    <a:pt x="758" y="847"/>
                    <a:pt x="749" y="835"/>
                    <a:pt x="743" y="819"/>
                  </a:cubicBezTo>
                  <a:cubicBezTo>
                    <a:pt x="722" y="768"/>
                    <a:pt x="713" y="709"/>
                    <a:pt x="719" y="650"/>
                  </a:cubicBezTo>
                  <a:cubicBezTo>
                    <a:pt x="719" y="648"/>
                    <a:pt x="719" y="648"/>
                    <a:pt x="719" y="648"/>
                  </a:cubicBezTo>
                  <a:cubicBezTo>
                    <a:pt x="718" y="653"/>
                    <a:pt x="718" y="653"/>
                    <a:pt x="718" y="653"/>
                  </a:cubicBezTo>
                  <a:cubicBezTo>
                    <a:pt x="715" y="669"/>
                    <a:pt x="715" y="669"/>
                    <a:pt x="715" y="669"/>
                  </a:cubicBezTo>
                  <a:cubicBezTo>
                    <a:pt x="709" y="714"/>
                    <a:pt x="704" y="764"/>
                    <a:pt x="715" y="811"/>
                  </a:cubicBezTo>
                  <a:cubicBezTo>
                    <a:pt x="704" y="802"/>
                    <a:pt x="692" y="793"/>
                    <a:pt x="682" y="783"/>
                  </a:cubicBezTo>
                  <a:cubicBezTo>
                    <a:pt x="673" y="724"/>
                    <a:pt x="683" y="660"/>
                    <a:pt x="708" y="605"/>
                  </a:cubicBezTo>
                  <a:close/>
                  <a:moveTo>
                    <a:pt x="620" y="564"/>
                  </a:moveTo>
                  <a:cubicBezTo>
                    <a:pt x="622" y="565"/>
                    <a:pt x="623" y="565"/>
                    <a:pt x="625" y="566"/>
                  </a:cubicBezTo>
                  <a:cubicBezTo>
                    <a:pt x="650" y="574"/>
                    <a:pt x="673" y="586"/>
                    <a:pt x="697" y="599"/>
                  </a:cubicBezTo>
                  <a:cubicBezTo>
                    <a:pt x="670" y="648"/>
                    <a:pt x="656" y="706"/>
                    <a:pt x="657" y="761"/>
                  </a:cubicBezTo>
                  <a:cubicBezTo>
                    <a:pt x="616" y="724"/>
                    <a:pt x="578" y="684"/>
                    <a:pt x="541" y="643"/>
                  </a:cubicBezTo>
                  <a:cubicBezTo>
                    <a:pt x="543" y="639"/>
                    <a:pt x="545" y="636"/>
                    <a:pt x="547" y="632"/>
                  </a:cubicBezTo>
                  <a:cubicBezTo>
                    <a:pt x="571" y="610"/>
                    <a:pt x="596" y="587"/>
                    <a:pt x="620" y="564"/>
                  </a:cubicBezTo>
                  <a:close/>
                  <a:moveTo>
                    <a:pt x="429" y="539"/>
                  </a:moveTo>
                  <a:cubicBezTo>
                    <a:pt x="432" y="539"/>
                    <a:pt x="435" y="539"/>
                    <a:pt x="437" y="539"/>
                  </a:cubicBezTo>
                  <a:cubicBezTo>
                    <a:pt x="458" y="564"/>
                    <a:pt x="479" y="588"/>
                    <a:pt x="500" y="612"/>
                  </a:cubicBezTo>
                  <a:cubicBezTo>
                    <a:pt x="479" y="633"/>
                    <a:pt x="458" y="655"/>
                    <a:pt x="437" y="677"/>
                  </a:cubicBezTo>
                  <a:cubicBezTo>
                    <a:pt x="423" y="634"/>
                    <a:pt x="420" y="589"/>
                    <a:pt x="429" y="539"/>
                  </a:cubicBezTo>
                  <a:close/>
                  <a:moveTo>
                    <a:pt x="557" y="548"/>
                  </a:moveTo>
                  <a:cubicBezTo>
                    <a:pt x="557" y="550"/>
                    <a:pt x="556" y="552"/>
                    <a:pt x="555" y="554"/>
                  </a:cubicBezTo>
                  <a:cubicBezTo>
                    <a:pt x="548" y="562"/>
                    <a:pt x="541" y="569"/>
                    <a:pt x="534" y="576"/>
                  </a:cubicBezTo>
                  <a:cubicBezTo>
                    <a:pt x="524" y="585"/>
                    <a:pt x="516" y="595"/>
                    <a:pt x="507" y="604"/>
                  </a:cubicBezTo>
                  <a:cubicBezTo>
                    <a:pt x="489" y="582"/>
                    <a:pt x="471" y="561"/>
                    <a:pt x="454" y="538"/>
                  </a:cubicBezTo>
                  <a:cubicBezTo>
                    <a:pt x="489" y="538"/>
                    <a:pt x="524" y="541"/>
                    <a:pt x="557" y="548"/>
                  </a:cubicBezTo>
                  <a:close/>
                  <a:moveTo>
                    <a:pt x="378" y="219"/>
                  </a:moveTo>
                  <a:cubicBezTo>
                    <a:pt x="418" y="185"/>
                    <a:pt x="460" y="244"/>
                    <a:pt x="432" y="281"/>
                  </a:cubicBezTo>
                  <a:cubicBezTo>
                    <a:pt x="410" y="310"/>
                    <a:pt x="383" y="331"/>
                    <a:pt x="353" y="349"/>
                  </a:cubicBezTo>
                  <a:cubicBezTo>
                    <a:pt x="340" y="299"/>
                    <a:pt x="341" y="251"/>
                    <a:pt x="378" y="219"/>
                  </a:cubicBezTo>
                  <a:close/>
                  <a:moveTo>
                    <a:pt x="197" y="482"/>
                  </a:moveTo>
                  <a:cubicBezTo>
                    <a:pt x="228" y="443"/>
                    <a:pt x="291" y="418"/>
                    <a:pt x="347" y="389"/>
                  </a:cubicBezTo>
                  <a:cubicBezTo>
                    <a:pt x="362" y="430"/>
                    <a:pt x="385" y="469"/>
                    <a:pt x="412" y="506"/>
                  </a:cubicBezTo>
                  <a:cubicBezTo>
                    <a:pt x="410" y="515"/>
                    <a:pt x="410" y="525"/>
                    <a:pt x="409" y="534"/>
                  </a:cubicBezTo>
                  <a:cubicBezTo>
                    <a:pt x="384" y="540"/>
                    <a:pt x="360" y="548"/>
                    <a:pt x="336" y="559"/>
                  </a:cubicBezTo>
                  <a:cubicBezTo>
                    <a:pt x="334" y="548"/>
                    <a:pt x="326" y="537"/>
                    <a:pt x="308" y="527"/>
                  </a:cubicBezTo>
                  <a:cubicBezTo>
                    <a:pt x="286" y="514"/>
                    <a:pt x="256" y="499"/>
                    <a:pt x="256" y="539"/>
                  </a:cubicBezTo>
                  <a:cubicBezTo>
                    <a:pt x="256" y="544"/>
                    <a:pt x="279" y="548"/>
                    <a:pt x="279" y="553"/>
                  </a:cubicBezTo>
                  <a:cubicBezTo>
                    <a:pt x="279" y="498"/>
                    <a:pt x="327" y="543"/>
                    <a:pt x="308" y="573"/>
                  </a:cubicBezTo>
                  <a:cubicBezTo>
                    <a:pt x="301" y="577"/>
                    <a:pt x="293" y="580"/>
                    <a:pt x="286" y="585"/>
                  </a:cubicBezTo>
                  <a:cubicBezTo>
                    <a:pt x="283" y="587"/>
                    <a:pt x="280" y="590"/>
                    <a:pt x="277" y="593"/>
                  </a:cubicBezTo>
                  <a:cubicBezTo>
                    <a:pt x="209" y="616"/>
                    <a:pt x="142" y="552"/>
                    <a:pt x="197" y="482"/>
                  </a:cubicBezTo>
                  <a:close/>
                  <a:moveTo>
                    <a:pt x="244" y="812"/>
                  </a:moveTo>
                  <a:cubicBezTo>
                    <a:pt x="201" y="783"/>
                    <a:pt x="220" y="710"/>
                    <a:pt x="233" y="672"/>
                  </a:cubicBezTo>
                  <a:cubicBezTo>
                    <a:pt x="241" y="649"/>
                    <a:pt x="252" y="630"/>
                    <a:pt x="266" y="614"/>
                  </a:cubicBezTo>
                  <a:cubicBezTo>
                    <a:pt x="301" y="607"/>
                    <a:pt x="338" y="586"/>
                    <a:pt x="336" y="561"/>
                  </a:cubicBezTo>
                  <a:cubicBezTo>
                    <a:pt x="359" y="551"/>
                    <a:pt x="383" y="545"/>
                    <a:pt x="408" y="541"/>
                  </a:cubicBezTo>
                  <a:cubicBezTo>
                    <a:pt x="403" y="591"/>
                    <a:pt x="411" y="640"/>
                    <a:pt x="427" y="687"/>
                  </a:cubicBezTo>
                  <a:cubicBezTo>
                    <a:pt x="406" y="710"/>
                    <a:pt x="385" y="733"/>
                    <a:pt x="363" y="754"/>
                  </a:cubicBezTo>
                  <a:cubicBezTo>
                    <a:pt x="345" y="729"/>
                    <a:pt x="310" y="720"/>
                    <a:pt x="286" y="764"/>
                  </a:cubicBezTo>
                  <a:cubicBezTo>
                    <a:pt x="289" y="757"/>
                    <a:pt x="306" y="757"/>
                    <a:pt x="309" y="750"/>
                  </a:cubicBezTo>
                  <a:cubicBezTo>
                    <a:pt x="320" y="732"/>
                    <a:pt x="334" y="749"/>
                    <a:pt x="343" y="773"/>
                  </a:cubicBezTo>
                  <a:cubicBezTo>
                    <a:pt x="321" y="793"/>
                    <a:pt x="298" y="811"/>
                    <a:pt x="275" y="828"/>
                  </a:cubicBezTo>
                  <a:cubicBezTo>
                    <a:pt x="261" y="822"/>
                    <a:pt x="249" y="815"/>
                    <a:pt x="244" y="812"/>
                  </a:cubicBezTo>
                  <a:close/>
                  <a:moveTo>
                    <a:pt x="243" y="848"/>
                  </a:moveTo>
                  <a:cubicBezTo>
                    <a:pt x="181" y="884"/>
                    <a:pt x="99" y="885"/>
                    <a:pt x="45" y="840"/>
                  </a:cubicBezTo>
                  <a:cubicBezTo>
                    <a:pt x="49" y="835"/>
                    <a:pt x="53" y="830"/>
                    <a:pt x="61" y="825"/>
                  </a:cubicBezTo>
                  <a:cubicBezTo>
                    <a:pt x="126" y="785"/>
                    <a:pt x="187" y="807"/>
                    <a:pt x="243" y="848"/>
                  </a:cubicBezTo>
                  <a:close/>
                  <a:moveTo>
                    <a:pt x="131" y="793"/>
                  </a:moveTo>
                  <a:cubicBezTo>
                    <a:pt x="129" y="797"/>
                    <a:pt x="129" y="797"/>
                    <a:pt x="129" y="797"/>
                  </a:cubicBezTo>
                  <a:cubicBezTo>
                    <a:pt x="91" y="790"/>
                    <a:pt x="47" y="790"/>
                    <a:pt x="29" y="818"/>
                  </a:cubicBezTo>
                  <a:cubicBezTo>
                    <a:pt x="9" y="758"/>
                    <a:pt x="154" y="699"/>
                    <a:pt x="131" y="793"/>
                  </a:cubicBezTo>
                  <a:close/>
                  <a:moveTo>
                    <a:pt x="76" y="889"/>
                  </a:moveTo>
                  <a:cubicBezTo>
                    <a:pt x="57" y="884"/>
                    <a:pt x="40" y="869"/>
                    <a:pt x="41" y="852"/>
                  </a:cubicBezTo>
                  <a:cubicBezTo>
                    <a:pt x="64" y="877"/>
                    <a:pt x="99" y="891"/>
                    <a:pt x="133" y="894"/>
                  </a:cubicBezTo>
                  <a:cubicBezTo>
                    <a:pt x="115" y="895"/>
                    <a:pt x="96" y="895"/>
                    <a:pt x="76" y="889"/>
                  </a:cubicBezTo>
                  <a:close/>
                  <a:moveTo>
                    <a:pt x="1167" y="1227"/>
                  </a:moveTo>
                  <a:cubicBezTo>
                    <a:pt x="1157" y="1227"/>
                    <a:pt x="1148" y="1229"/>
                    <a:pt x="1139" y="1232"/>
                  </a:cubicBezTo>
                  <a:cubicBezTo>
                    <a:pt x="1118" y="1237"/>
                    <a:pt x="1099" y="1251"/>
                    <a:pt x="1092" y="1270"/>
                  </a:cubicBezTo>
                  <a:cubicBezTo>
                    <a:pt x="1091" y="1272"/>
                    <a:pt x="1090" y="1274"/>
                    <a:pt x="1089" y="1275"/>
                  </a:cubicBezTo>
                  <a:cubicBezTo>
                    <a:pt x="1085" y="1274"/>
                    <a:pt x="1082" y="1274"/>
                    <a:pt x="1078" y="1273"/>
                  </a:cubicBezTo>
                  <a:cubicBezTo>
                    <a:pt x="1071" y="1270"/>
                    <a:pt x="1063" y="1268"/>
                    <a:pt x="1055" y="1268"/>
                  </a:cubicBezTo>
                  <a:cubicBezTo>
                    <a:pt x="1023" y="1268"/>
                    <a:pt x="997" y="1294"/>
                    <a:pt x="997" y="1326"/>
                  </a:cubicBezTo>
                  <a:cubicBezTo>
                    <a:pt x="997" y="1331"/>
                    <a:pt x="998" y="1335"/>
                    <a:pt x="1000" y="1340"/>
                  </a:cubicBezTo>
                  <a:cubicBezTo>
                    <a:pt x="854" y="1322"/>
                    <a:pt x="723" y="1250"/>
                    <a:pt x="590" y="1140"/>
                  </a:cubicBezTo>
                  <a:cubicBezTo>
                    <a:pt x="489" y="1057"/>
                    <a:pt x="392" y="950"/>
                    <a:pt x="285" y="873"/>
                  </a:cubicBezTo>
                  <a:cubicBezTo>
                    <a:pt x="348" y="844"/>
                    <a:pt x="408" y="799"/>
                    <a:pt x="456" y="751"/>
                  </a:cubicBezTo>
                  <a:cubicBezTo>
                    <a:pt x="486" y="807"/>
                    <a:pt x="528" y="859"/>
                    <a:pt x="575" y="906"/>
                  </a:cubicBezTo>
                  <a:cubicBezTo>
                    <a:pt x="601" y="938"/>
                    <a:pt x="629" y="968"/>
                    <a:pt x="660" y="996"/>
                  </a:cubicBezTo>
                  <a:cubicBezTo>
                    <a:pt x="730" y="1065"/>
                    <a:pt x="801" y="1133"/>
                    <a:pt x="886" y="1189"/>
                  </a:cubicBezTo>
                  <a:cubicBezTo>
                    <a:pt x="926" y="1213"/>
                    <a:pt x="965" y="1243"/>
                    <a:pt x="1024" y="1245"/>
                  </a:cubicBezTo>
                  <a:cubicBezTo>
                    <a:pt x="1062" y="1252"/>
                    <a:pt x="1122" y="1208"/>
                    <a:pt x="1105" y="1177"/>
                  </a:cubicBezTo>
                  <a:cubicBezTo>
                    <a:pt x="1102" y="1171"/>
                    <a:pt x="1097" y="1168"/>
                    <a:pt x="1090" y="1166"/>
                  </a:cubicBezTo>
                  <a:cubicBezTo>
                    <a:pt x="1075" y="1162"/>
                    <a:pt x="1056" y="1162"/>
                    <a:pt x="1052" y="1171"/>
                  </a:cubicBezTo>
                  <a:cubicBezTo>
                    <a:pt x="1041" y="1178"/>
                    <a:pt x="1031" y="1188"/>
                    <a:pt x="1008" y="1183"/>
                  </a:cubicBezTo>
                  <a:cubicBezTo>
                    <a:pt x="986" y="1180"/>
                    <a:pt x="962" y="1172"/>
                    <a:pt x="939" y="1162"/>
                  </a:cubicBezTo>
                  <a:cubicBezTo>
                    <a:pt x="911" y="1145"/>
                    <a:pt x="884" y="1125"/>
                    <a:pt x="857" y="1110"/>
                  </a:cubicBezTo>
                  <a:cubicBezTo>
                    <a:pt x="835" y="1097"/>
                    <a:pt x="813" y="1083"/>
                    <a:pt x="792" y="1069"/>
                  </a:cubicBezTo>
                  <a:cubicBezTo>
                    <a:pt x="753" y="1036"/>
                    <a:pt x="711" y="1004"/>
                    <a:pt x="671" y="971"/>
                  </a:cubicBezTo>
                  <a:cubicBezTo>
                    <a:pt x="635" y="938"/>
                    <a:pt x="600" y="903"/>
                    <a:pt x="564" y="867"/>
                  </a:cubicBezTo>
                  <a:cubicBezTo>
                    <a:pt x="541" y="842"/>
                    <a:pt x="519" y="817"/>
                    <a:pt x="499" y="791"/>
                  </a:cubicBezTo>
                  <a:cubicBezTo>
                    <a:pt x="491" y="780"/>
                    <a:pt x="484" y="769"/>
                    <a:pt x="477" y="757"/>
                  </a:cubicBezTo>
                  <a:cubicBezTo>
                    <a:pt x="467" y="743"/>
                    <a:pt x="467" y="743"/>
                    <a:pt x="467" y="743"/>
                  </a:cubicBezTo>
                  <a:cubicBezTo>
                    <a:pt x="467" y="742"/>
                    <a:pt x="466" y="741"/>
                    <a:pt x="466" y="741"/>
                  </a:cubicBezTo>
                  <a:cubicBezTo>
                    <a:pt x="484" y="721"/>
                    <a:pt x="500" y="702"/>
                    <a:pt x="514" y="683"/>
                  </a:cubicBezTo>
                  <a:cubicBezTo>
                    <a:pt x="521" y="674"/>
                    <a:pt x="528" y="663"/>
                    <a:pt x="536" y="651"/>
                  </a:cubicBezTo>
                  <a:cubicBezTo>
                    <a:pt x="574" y="693"/>
                    <a:pt x="615" y="731"/>
                    <a:pt x="657" y="768"/>
                  </a:cubicBezTo>
                  <a:cubicBezTo>
                    <a:pt x="660" y="862"/>
                    <a:pt x="707" y="946"/>
                    <a:pt x="814" y="962"/>
                  </a:cubicBezTo>
                  <a:cubicBezTo>
                    <a:pt x="840" y="966"/>
                    <a:pt x="866" y="964"/>
                    <a:pt x="892" y="958"/>
                  </a:cubicBezTo>
                  <a:cubicBezTo>
                    <a:pt x="911" y="973"/>
                    <a:pt x="931" y="987"/>
                    <a:pt x="951" y="1001"/>
                  </a:cubicBezTo>
                  <a:cubicBezTo>
                    <a:pt x="937" y="991"/>
                    <a:pt x="923" y="981"/>
                    <a:pt x="910" y="971"/>
                  </a:cubicBezTo>
                  <a:cubicBezTo>
                    <a:pt x="904" y="967"/>
                    <a:pt x="899" y="962"/>
                    <a:pt x="893" y="958"/>
                  </a:cubicBezTo>
                  <a:cubicBezTo>
                    <a:pt x="950" y="945"/>
                    <a:pt x="1001" y="912"/>
                    <a:pt x="1030" y="865"/>
                  </a:cubicBezTo>
                  <a:cubicBezTo>
                    <a:pt x="1092" y="914"/>
                    <a:pt x="1158" y="966"/>
                    <a:pt x="1227" y="1016"/>
                  </a:cubicBezTo>
                  <a:cubicBezTo>
                    <a:pt x="1227" y="1017"/>
                    <a:pt x="1228" y="1019"/>
                    <a:pt x="1228" y="1020"/>
                  </a:cubicBezTo>
                  <a:cubicBezTo>
                    <a:pt x="1221" y="1029"/>
                    <a:pt x="1216" y="1039"/>
                    <a:pt x="1213" y="1050"/>
                  </a:cubicBezTo>
                  <a:cubicBezTo>
                    <a:pt x="1210" y="1052"/>
                    <a:pt x="1207" y="1054"/>
                    <a:pt x="1204" y="1056"/>
                  </a:cubicBezTo>
                  <a:cubicBezTo>
                    <a:pt x="1116" y="1087"/>
                    <a:pt x="1030" y="1053"/>
                    <a:pt x="951" y="1001"/>
                  </a:cubicBezTo>
                  <a:cubicBezTo>
                    <a:pt x="1015" y="1046"/>
                    <a:pt x="1087" y="1083"/>
                    <a:pt x="1162" y="1082"/>
                  </a:cubicBezTo>
                  <a:cubicBezTo>
                    <a:pt x="1177" y="1083"/>
                    <a:pt x="1192" y="1084"/>
                    <a:pt x="1208" y="1081"/>
                  </a:cubicBezTo>
                  <a:cubicBezTo>
                    <a:pt x="1208" y="1125"/>
                    <a:pt x="1233" y="1166"/>
                    <a:pt x="1276" y="1143"/>
                  </a:cubicBezTo>
                  <a:cubicBezTo>
                    <a:pt x="1276" y="1143"/>
                    <a:pt x="1276" y="1143"/>
                    <a:pt x="1276" y="1143"/>
                  </a:cubicBezTo>
                  <a:cubicBezTo>
                    <a:pt x="1276" y="1143"/>
                    <a:pt x="1277" y="1143"/>
                    <a:pt x="1277" y="1142"/>
                  </a:cubicBezTo>
                  <a:cubicBezTo>
                    <a:pt x="1277" y="1142"/>
                    <a:pt x="1277" y="1142"/>
                    <a:pt x="1278" y="1142"/>
                  </a:cubicBezTo>
                  <a:cubicBezTo>
                    <a:pt x="1279" y="1141"/>
                    <a:pt x="1280" y="1140"/>
                    <a:pt x="1281" y="1140"/>
                  </a:cubicBezTo>
                  <a:cubicBezTo>
                    <a:pt x="1287" y="1136"/>
                    <a:pt x="1293" y="1133"/>
                    <a:pt x="1300" y="1129"/>
                  </a:cubicBezTo>
                  <a:cubicBezTo>
                    <a:pt x="1299" y="1129"/>
                    <a:pt x="1298" y="1129"/>
                    <a:pt x="1298" y="1129"/>
                  </a:cubicBezTo>
                  <a:cubicBezTo>
                    <a:pt x="1314" y="1118"/>
                    <a:pt x="1328" y="1103"/>
                    <a:pt x="1331" y="1088"/>
                  </a:cubicBezTo>
                  <a:cubicBezTo>
                    <a:pt x="1345" y="1098"/>
                    <a:pt x="1359" y="1107"/>
                    <a:pt x="1373" y="1116"/>
                  </a:cubicBezTo>
                  <a:cubicBezTo>
                    <a:pt x="1334" y="1174"/>
                    <a:pt x="1285" y="1226"/>
                    <a:pt x="1237" y="1262"/>
                  </a:cubicBezTo>
                  <a:cubicBezTo>
                    <a:pt x="1221" y="1241"/>
                    <a:pt x="1196" y="1227"/>
                    <a:pt x="1167" y="1227"/>
                  </a:cubicBezTo>
                  <a:close/>
                  <a:moveTo>
                    <a:pt x="1257" y="1317"/>
                  </a:moveTo>
                  <a:cubicBezTo>
                    <a:pt x="1256" y="1317"/>
                    <a:pt x="1256" y="1317"/>
                    <a:pt x="1256" y="1317"/>
                  </a:cubicBezTo>
                  <a:cubicBezTo>
                    <a:pt x="1256" y="1317"/>
                    <a:pt x="1256" y="1316"/>
                    <a:pt x="1256" y="1316"/>
                  </a:cubicBezTo>
                  <a:cubicBezTo>
                    <a:pt x="1256" y="1316"/>
                    <a:pt x="1256" y="1316"/>
                    <a:pt x="1256" y="1315"/>
                  </a:cubicBezTo>
                  <a:cubicBezTo>
                    <a:pt x="1260" y="1315"/>
                    <a:pt x="1264" y="1314"/>
                    <a:pt x="1269" y="1313"/>
                  </a:cubicBezTo>
                  <a:cubicBezTo>
                    <a:pt x="1265" y="1314"/>
                    <a:pt x="1261" y="1316"/>
                    <a:pt x="1257" y="1317"/>
                  </a:cubicBezTo>
                  <a:close/>
                  <a:moveTo>
                    <a:pt x="1254" y="1296"/>
                  </a:moveTo>
                  <a:cubicBezTo>
                    <a:pt x="1253" y="1295"/>
                    <a:pt x="1253" y="1294"/>
                    <a:pt x="1253" y="1293"/>
                  </a:cubicBezTo>
                  <a:cubicBezTo>
                    <a:pt x="1271" y="1282"/>
                    <a:pt x="1288" y="1269"/>
                    <a:pt x="1303" y="1254"/>
                  </a:cubicBezTo>
                  <a:cubicBezTo>
                    <a:pt x="1344" y="1222"/>
                    <a:pt x="1385" y="1185"/>
                    <a:pt x="1427" y="1150"/>
                  </a:cubicBezTo>
                  <a:cubicBezTo>
                    <a:pt x="1445" y="1161"/>
                    <a:pt x="1463" y="1172"/>
                    <a:pt x="1481" y="1183"/>
                  </a:cubicBezTo>
                  <a:cubicBezTo>
                    <a:pt x="1409" y="1229"/>
                    <a:pt x="1335" y="1275"/>
                    <a:pt x="1254" y="1296"/>
                  </a:cubicBezTo>
                  <a:close/>
                  <a:moveTo>
                    <a:pt x="1830" y="1317"/>
                  </a:moveTo>
                  <a:cubicBezTo>
                    <a:pt x="1826" y="1316"/>
                    <a:pt x="1822" y="1314"/>
                    <a:pt x="1818" y="1313"/>
                  </a:cubicBezTo>
                  <a:cubicBezTo>
                    <a:pt x="1823" y="1314"/>
                    <a:pt x="1827" y="1315"/>
                    <a:pt x="1831" y="1315"/>
                  </a:cubicBezTo>
                  <a:cubicBezTo>
                    <a:pt x="1831" y="1316"/>
                    <a:pt x="1831" y="1316"/>
                    <a:pt x="1831" y="1316"/>
                  </a:cubicBezTo>
                  <a:cubicBezTo>
                    <a:pt x="1831" y="1316"/>
                    <a:pt x="1831" y="1317"/>
                    <a:pt x="1831" y="1317"/>
                  </a:cubicBezTo>
                  <a:cubicBezTo>
                    <a:pt x="1831" y="1317"/>
                    <a:pt x="1831" y="1317"/>
                    <a:pt x="1830" y="1317"/>
                  </a:cubicBezTo>
                  <a:close/>
                  <a:moveTo>
                    <a:pt x="1833" y="1296"/>
                  </a:moveTo>
                  <a:cubicBezTo>
                    <a:pt x="1752" y="1275"/>
                    <a:pt x="1678" y="1229"/>
                    <a:pt x="1606" y="1183"/>
                  </a:cubicBezTo>
                  <a:cubicBezTo>
                    <a:pt x="1624" y="1172"/>
                    <a:pt x="1642" y="1161"/>
                    <a:pt x="1660" y="1150"/>
                  </a:cubicBezTo>
                  <a:cubicBezTo>
                    <a:pt x="1702" y="1185"/>
                    <a:pt x="1743" y="1222"/>
                    <a:pt x="1784" y="1254"/>
                  </a:cubicBezTo>
                  <a:cubicBezTo>
                    <a:pt x="1799" y="1269"/>
                    <a:pt x="1816" y="1282"/>
                    <a:pt x="1834" y="1293"/>
                  </a:cubicBezTo>
                  <a:cubicBezTo>
                    <a:pt x="1834" y="1294"/>
                    <a:pt x="1834" y="1295"/>
                    <a:pt x="1833" y="1296"/>
                  </a:cubicBezTo>
                  <a:close/>
                  <a:moveTo>
                    <a:pt x="2497" y="1140"/>
                  </a:moveTo>
                  <a:cubicBezTo>
                    <a:pt x="2364" y="1250"/>
                    <a:pt x="2233" y="1322"/>
                    <a:pt x="2087" y="1340"/>
                  </a:cubicBezTo>
                  <a:cubicBezTo>
                    <a:pt x="2089" y="1335"/>
                    <a:pt x="2090" y="1331"/>
                    <a:pt x="2090" y="1326"/>
                  </a:cubicBezTo>
                  <a:cubicBezTo>
                    <a:pt x="2090" y="1294"/>
                    <a:pt x="2064" y="1268"/>
                    <a:pt x="2032" y="1268"/>
                  </a:cubicBezTo>
                  <a:cubicBezTo>
                    <a:pt x="2024" y="1268"/>
                    <a:pt x="2016" y="1270"/>
                    <a:pt x="2009" y="1273"/>
                  </a:cubicBezTo>
                  <a:cubicBezTo>
                    <a:pt x="2005" y="1274"/>
                    <a:pt x="2002" y="1274"/>
                    <a:pt x="1998" y="1275"/>
                  </a:cubicBezTo>
                  <a:cubicBezTo>
                    <a:pt x="1997" y="1274"/>
                    <a:pt x="1996" y="1272"/>
                    <a:pt x="1995" y="1270"/>
                  </a:cubicBezTo>
                  <a:cubicBezTo>
                    <a:pt x="1989" y="1251"/>
                    <a:pt x="1969" y="1237"/>
                    <a:pt x="1948" y="1232"/>
                  </a:cubicBezTo>
                  <a:cubicBezTo>
                    <a:pt x="1939" y="1229"/>
                    <a:pt x="1930" y="1227"/>
                    <a:pt x="1920" y="1227"/>
                  </a:cubicBezTo>
                  <a:cubicBezTo>
                    <a:pt x="1891" y="1227"/>
                    <a:pt x="1866" y="1241"/>
                    <a:pt x="1850" y="1262"/>
                  </a:cubicBezTo>
                  <a:cubicBezTo>
                    <a:pt x="1802" y="1226"/>
                    <a:pt x="1753" y="1174"/>
                    <a:pt x="1714" y="1116"/>
                  </a:cubicBezTo>
                  <a:cubicBezTo>
                    <a:pt x="1728" y="1107"/>
                    <a:pt x="1742" y="1098"/>
                    <a:pt x="1756" y="1088"/>
                  </a:cubicBezTo>
                  <a:cubicBezTo>
                    <a:pt x="1759" y="1103"/>
                    <a:pt x="1773" y="1118"/>
                    <a:pt x="1789" y="1129"/>
                  </a:cubicBezTo>
                  <a:cubicBezTo>
                    <a:pt x="1789" y="1129"/>
                    <a:pt x="1788" y="1129"/>
                    <a:pt x="1787" y="1129"/>
                  </a:cubicBezTo>
                  <a:cubicBezTo>
                    <a:pt x="1793" y="1133"/>
                    <a:pt x="1800" y="1136"/>
                    <a:pt x="1806" y="1140"/>
                  </a:cubicBezTo>
                  <a:cubicBezTo>
                    <a:pt x="1807" y="1140"/>
                    <a:pt x="1808" y="1141"/>
                    <a:pt x="1809" y="1142"/>
                  </a:cubicBezTo>
                  <a:cubicBezTo>
                    <a:pt x="1810" y="1142"/>
                    <a:pt x="1810" y="1142"/>
                    <a:pt x="1810" y="1142"/>
                  </a:cubicBezTo>
                  <a:cubicBezTo>
                    <a:pt x="1810" y="1143"/>
                    <a:pt x="1811" y="1143"/>
                    <a:pt x="1811" y="1143"/>
                  </a:cubicBezTo>
                  <a:cubicBezTo>
                    <a:pt x="1811" y="1143"/>
                    <a:pt x="1811" y="1143"/>
                    <a:pt x="1811" y="1143"/>
                  </a:cubicBezTo>
                  <a:cubicBezTo>
                    <a:pt x="1854" y="1166"/>
                    <a:pt x="1879" y="1125"/>
                    <a:pt x="1879" y="1081"/>
                  </a:cubicBezTo>
                  <a:cubicBezTo>
                    <a:pt x="1895" y="1084"/>
                    <a:pt x="1910" y="1083"/>
                    <a:pt x="1925" y="1082"/>
                  </a:cubicBezTo>
                  <a:cubicBezTo>
                    <a:pt x="2000" y="1083"/>
                    <a:pt x="2072" y="1046"/>
                    <a:pt x="2136" y="1001"/>
                  </a:cubicBezTo>
                  <a:cubicBezTo>
                    <a:pt x="2057" y="1053"/>
                    <a:pt x="1971" y="1087"/>
                    <a:pt x="1883" y="1056"/>
                  </a:cubicBezTo>
                  <a:cubicBezTo>
                    <a:pt x="1880" y="1054"/>
                    <a:pt x="1877" y="1052"/>
                    <a:pt x="1874" y="1050"/>
                  </a:cubicBezTo>
                  <a:cubicBezTo>
                    <a:pt x="1871" y="1039"/>
                    <a:pt x="1866" y="1029"/>
                    <a:pt x="1859" y="1020"/>
                  </a:cubicBezTo>
                  <a:cubicBezTo>
                    <a:pt x="1859" y="1019"/>
                    <a:pt x="1860" y="1017"/>
                    <a:pt x="1860" y="1016"/>
                  </a:cubicBezTo>
                  <a:cubicBezTo>
                    <a:pt x="1929" y="966"/>
                    <a:pt x="1995" y="914"/>
                    <a:pt x="2057" y="865"/>
                  </a:cubicBezTo>
                  <a:cubicBezTo>
                    <a:pt x="2086" y="912"/>
                    <a:pt x="2137" y="945"/>
                    <a:pt x="2194" y="958"/>
                  </a:cubicBezTo>
                  <a:cubicBezTo>
                    <a:pt x="2188" y="962"/>
                    <a:pt x="2183" y="967"/>
                    <a:pt x="2177" y="971"/>
                  </a:cubicBezTo>
                  <a:cubicBezTo>
                    <a:pt x="2164" y="981"/>
                    <a:pt x="2150" y="991"/>
                    <a:pt x="2136" y="1001"/>
                  </a:cubicBezTo>
                  <a:cubicBezTo>
                    <a:pt x="2156" y="987"/>
                    <a:pt x="2176" y="973"/>
                    <a:pt x="2195" y="958"/>
                  </a:cubicBezTo>
                  <a:cubicBezTo>
                    <a:pt x="2221" y="964"/>
                    <a:pt x="2247" y="966"/>
                    <a:pt x="2273" y="962"/>
                  </a:cubicBezTo>
                  <a:cubicBezTo>
                    <a:pt x="2380" y="946"/>
                    <a:pt x="2427" y="862"/>
                    <a:pt x="2430" y="768"/>
                  </a:cubicBezTo>
                  <a:cubicBezTo>
                    <a:pt x="2472" y="731"/>
                    <a:pt x="2513" y="693"/>
                    <a:pt x="2551" y="651"/>
                  </a:cubicBezTo>
                  <a:cubicBezTo>
                    <a:pt x="2559" y="663"/>
                    <a:pt x="2566" y="674"/>
                    <a:pt x="2573" y="683"/>
                  </a:cubicBezTo>
                  <a:cubicBezTo>
                    <a:pt x="2587" y="702"/>
                    <a:pt x="2603" y="721"/>
                    <a:pt x="2621" y="741"/>
                  </a:cubicBezTo>
                  <a:cubicBezTo>
                    <a:pt x="2621" y="741"/>
                    <a:pt x="2621" y="742"/>
                    <a:pt x="2620" y="743"/>
                  </a:cubicBezTo>
                  <a:cubicBezTo>
                    <a:pt x="2610" y="757"/>
                    <a:pt x="2610" y="757"/>
                    <a:pt x="2610" y="757"/>
                  </a:cubicBezTo>
                  <a:cubicBezTo>
                    <a:pt x="2603" y="769"/>
                    <a:pt x="2596" y="780"/>
                    <a:pt x="2588" y="791"/>
                  </a:cubicBezTo>
                  <a:cubicBezTo>
                    <a:pt x="2568" y="817"/>
                    <a:pt x="2546" y="842"/>
                    <a:pt x="2523" y="867"/>
                  </a:cubicBezTo>
                  <a:cubicBezTo>
                    <a:pt x="2487" y="903"/>
                    <a:pt x="2452" y="938"/>
                    <a:pt x="2416" y="971"/>
                  </a:cubicBezTo>
                  <a:cubicBezTo>
                    <a:pt x="2376" y="1004"/>
                    <a:pt x="2334" y="1036"/>
                    <a:pt x="2295" y="1069"/>
                  </a:cubicBezTo>
                  <a:cubicBezTo>
                    <a:pt x="2274" y="1083"/>
                    <a:pt x="2252" y="1097"/>
                    <a:pt x="2230" y="1110"/>
                  </a:cubicBezTo>
                  <a:cubicBezTo>
                    <a:pt x="2203" y="1125"/>
                    <a:pt x="2176" y="1145"/>
                    <a:pt x="2148" y="1162"/>
                  </a:cubicBezTo>
                  <a:cubicBezTo>
                    <a:pt x="2125" y="1172"/>
                    <a:pt x="2101" y="1180"/>
                    <a:pt x="2078" y="1183"/>
                  </a:cubicBezTo>
                  <a:cubicBezTo>
                    <a:pt x="2056" y="1188"/>
                    <a:pt x="2046" y="1178"/>
                    <a:pt x="2035" y="1171"/>
                  </a:cubicBezTo>
                  <a:cubicBezTo>
                    <a:pt x="2031" y="1162"/>
                    <a:pt x="2012" y="1162"/>
                    <a:pt x="1997" y="1166"/>
                  </a:cubicBezTo>
                  <a:cubicBezTo>
                    <a:pt x="1990" y="1168"/>
                    <a:pt x="1985" y="1171"/>
                    <a:pt x="1982" y="1177"/>
                  </a:cubicBezTo>
                  <a:cubicBezTo>
                    <a:pt x="1965" y="1208"/>
                    <a:pt x="2025" y="1252"/>
                    <a:pt x="2063" y="1245"/>
                  </a:cubicBezTo>
                  <a:cubicBezTo>
                    <a:pt x="2122" y="1243"/>
                    <a:pt x="2161" y="1213"/>
                    <a:pt x="2201" y="1189"/>
                  </a:cubicBezTo>
                  <a:cubicBezTo>
                    <a:pt x="2286" y="1133"/>
                    <a:pt x="2357" y="1065"/>
                    <a:pt x="2427" y="996"/>
                  </a:cubicBezTo>
                  <a:cubicBezTo>
                    <a:pt x="2458" y="968"/>
                    <a:pt x="2485" y="938"/>
                    <a:pt x="2512" y="906"/>
                  </a:cubicBezTo>
                  <a:cubicBezTo>
                    <a:pt x="2559" y="859"/>
                    <a:pt x="2601" y="807"/>
                    <a:pt x="2631" y="751"/>
                  </a:cubicBezTo>
                  <a:cubicBezTo>
                    <a:pt x="2679" y="799"/>
                    <a:pt x="2739" y="844"/>
                    <a:pt x="2802" y="873"/>
                  </a:cubicBezTo>
                  <a:cubicBezTo>
                    <a:pt x="2695" y="950"/>
                    <a:pt x="2598" y="1057"/>
                    <a:pt x="2497" y="1140"/>
                  </a:cubicBezTo>
                  <a:close/>
                  <a:moveTo>
                    <a:pt x="3011" y="889"/>
                  </a:moveTo>
                  <a:cubicBezTo>
                    <a:pt x="2991" y="895"/>
                    <a:pt x="2972" y="895"/>
                    <a:pt x="2954" y="894"/>
                  </a:cubicBezTo>
                  <a:cubicBezTo>
                    <a:pt x="2988" y="891"/>
                    <a:pt x="3023" y="877"/>
                    <a:pt x="3046" y="852"/>
                  </a:cubicBezTo>
                  <a:cubicBezTo>
                    <a:pt x="3048" y="869"/>
                    <a:pt x="3030" y="884"/>
                    <a:pt x="3011" y="889"/>
                  </a:cubicBezTo>
                  <a:close/>
                </a:path>
              </a:pathLst>
            </a:custGeom>
            <a:solidFill>
              <a:srgbClr val="F3EBD2">
                <a:alpha val="4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248" name="Freeform 9">
              <a:extLst>
                <a:ext uri="{FF2B5EF4-FFF2-40B4-BE49-F238E27FC236}">
                  <a16:creationId xmlns:a16="http://schemas.microsoft.com/office/drawing/2014/main" id="{2CF54E88-3E56-ABC8-13BD-610841A82627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6876" y="1609673"/>
              <a:ext cx="279773" cy="187036"/>
            </a:xfrm>
            <a:custGeom>
              <a:avLst/>
              <a:gdLst>
                <a:gd name="T0" fmla="*/ 45 w 153"/>
                <a:gd name="T1" fmla="*/ 84 h 96"/>
                <a:gd name="T2" fmla="*/ 93 w 153"/>
                <a:gd name="T3" fmla="*/ 95 h 96"/>
                <a:gd name="T4" fmla="*/ 138 w 153"/>
                <a:gd name="T5" fmla="*/ 70 h 96"/>
                <a:gd name="T6" fmla="*/ 135 w 153"/>
                <a:gd name="T7" fmla="*/ 12 h 96"/>
                <a:gd name="T8" fmla="*/ 85 w 153"/>
                <a:gd name="T9" fmla="*/ 28 h 96"/>
                <a:gd name="T10" fmla="*/ 93 w 153"/>
                <a:gd name="T11" fmla="*/ 54 h 96"/>
                <a:gd name="T12" fmla="*/ 131 w 153"/>
                <a:gd name="T13" fmla="*/ 50 h 96"/>
                <a:gd name="T14" fmla="*/ 117 w 153"/>
                <a:gd name="T15" fmla="*/ 27 h 96"/>
                <a:gd name="T16" fmla="*/ 103 w 153"/>
                <a:gd name="T17" fmla="*/ 32 h 96"/>
                <a:gd name="T18" fmla="*/ 117 w 153"/>
                <a:gd name="T19" fmla="*/ 28 h 96"/>
                <a:gd name="T20" fmla="*/ 128 w 153"/>
                <a:gd name="T21" fmla="*/ 49 h 96"/>
                <a:gd name="T22" fmla="*/ 96 w 153"/>
                <a:gd name="T23" fmla="*/ 51 h 96"/>
                <a:gd name="T24" fmla="*/ 90 w 153"/>
                <a:gd name="T25" fmla="*/ 31 h 96"/>
                <a:gd name="T26" fmla="*/ 112 w 153"/>
                <a:gd name="T27" fmla="*/ 13 h 96"/>
                <a:gd name="T28" fmla="*/ 141 w 153"/>
                <a:gd name="T29" fmla="*/ 50 h 96"/>
                <a:gd name="T30" fmla="*/ 102 w 153"/>
                <a:gd name="T31" fmla="*/ 88 h 96"/>
                <a:gd name="T32" fmla="*/ 56 w 153"/>
                <a:gd name="T33" fmla="*/ 85 h 96"/>
                <a:gd name="T34" fmla="*/ 0 w 153"/>
                <a:gd name="T35" fmla="*/ 47 h 96"/>
                <a:gd name="T36" fmla="*/ 45 w 153"/>
                <a:gd name="T37" fmla="*/ 84 h 96"/>
                <a:gd name="T38" fmla="*/ 45 w 153"/>
                <a:gd name="T39" fmla="*/ 8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3" h="96">
                  <a:moveTo>
                    <a:pt x="45" y="84"/>
                  </a:moveTo>
                  <a:cubicBezTo>
                    <a:pt x="60" y="91"/>
                    <a:pt x="77" y="96"/>
                    <a:pt x="93" y="95"/>
                  </a:cubicBezTo>
                  <a:cubicBezTo>
                    <a:pt x="110" y="94"/>
                    <a:pt x="128" y="84"/>
                    <a:pt x="138" y="70"/>
                  </a:cubicBezTo>
                  <a:cubicBezTo>
                    <a:pt x="151" y="53"/>
                    <a:pt x="153" y="27"/>
                    <a:pt x="135" y="12"/>
                  </a:cubicBezTo>
                  <a:cubicBezTo>
                    <a:pt x="119" y="0"/>
                    <a:pt x="91" y="8"/>
                    <a:pt x="85" y="28"/>
                  </a:cubicBezTo>
                  <a:cubicBezTo>
                    <a:pt x="83" y="37"/>
                    <a:pt x="87" y="47"/>
                    <a:pt x="93" y="54"/>
                  </a:cubicBezTo>
                  <a:cubicBezTo>
                    <a:pt x="104" y="64"/>
                    <a:pt x="124" y="65"/>
                    <a:pt x="131" y="50"/>
                  </a:cubicBezTo>
                  <a:cubicBezTo>
                    <a:pt x="134" y="40"/>
                    <a:pt x="129" y="27"/>
                    <a:pt x="117" y="27"/>
                  </a:cubicBezTo>
                  <a:cubicBezTo>
                    <a:pt x="113" y="18"/>
                    <a:pt x="100" y="23"/>
                    <a:pt x="103" y="32"/>
                  </a:cubicBezTo>
                  <a:cubicBezTo>
                    <a:pt x="106" y="41"/>
                    <a:pt x="120" y="36"/>
                    <a:pt x="117" y="28"/>
                  </a:cubicBezTo>
                  <a:cubicBezTo>
                    <a:pt x="127" y="29"/>
                    <a:pt x="132" y="40"/>
                    <a:pt x="128" y="49"/>
                  </a:cubicBezTo>
                  <a:cubicBezTo>
                    <a:pt x="122" y="62"/>
                    <a:pt x="105" y="60"/>
                    <a:pt x="96" y="51"/>
                  </a:cubicBezTo>
                  <a:cubicBezTo>
                    <a:pt x="92" y="46"/>
                    <a:pt x="89" y="38"/>
                    <a:pt x="90" y="31"/>
                  </a:cubicBezTo>
                  <a:cubicBezTo>
                    <a:pt x="92" y="21"/>
                    <a:pt x="102" y="14"/>
                    <a:pt x="112" y="13"/>
                  </a:cubicBezTo>
                  <a:cubicBezTo>
                    <a:pt x="133" y="9"/>
                    <a:pt x="145" y="32"/>
                    <a:pt x="141" y="50"/>
                  </a:cubicBezTo>
                  <a:cubicBezTo>
                    <a:pt x="136" y="68"/>
                    <a:pt x="120" y="83"/>
                    <a:pt x="102" y="88"/>
                  </a:cubicBezTo>
                  <a:cubicBezTo>
                    <a:pt x="88" y="93"/>
                    <a:pt x="71" y="89"/>
                    <a:pt x="56" y="85"/>
                  </a:cubicBezTo>
                  <a:cubicBezTo>
                    <a:pt x="34" y="77"/>
                    <a:pt x="15" y="65"/>
                    <a:pt x="0" y="47"/>
                  </a:cubicBezTo>
                  <a:cubicBezTo>
                    <a:pt x="12" y="63"/>
                    <a:pt x="27" y="76"/>
                    <a:pt x="45" y="84"/>
                  </a:cubicBezTo>
                  <a:cubicBezTo>
                    <a:pt x="46" y="85"/>
                    <a:pt x="45" y="84"/>
                    <a:pt x="45" y="84"/>
                  </a:cubicBezTo>
                  <a:close/>
                </a:path>
              </a:pathLst>
            </a:custGeom>
            <a:solidFill>
              <a:srgbClr val="F3EBD2">
                <a:alpha val="40000"/>
              </a:srgbClr>
            </a:solidFill>
            <a:ln>
              <a:noFill/>
            </a:ln>
          </p:spPr>
          <p:txBody>
            <a:bodyPr vert="horz" wrap="square" lIns="58066" tIns="29033" rIns="58066" bIns="29033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43" dirty="0">
                <a:ea typeface="梦源黑体 CN W16" panose="020B0200000000000000" pitchFamily="34" charset="-122"/>
              </a:endParaRPr>
            </a:p>
          </p:txBody>
        </p:sp>
        <p:sp>
          <p:nvSpPr>
            <p:cNvPr id="249" name="文本框 248">
              <a:extLst>
                <a:ext uri="{FF2B5EF4-FFF2-40B4-BE49-F238E27FC236}">
                  <a16:creationId xmlns:a16="http://schemas.microsoft.com/office/drawing/2014/main" id="{446C4A08-E24B-37A2-00B8-EB16524B8BCB}"/>
                </a:ext>
              </a:extLst>
            </p:cNvPr>
            <p:cNvSpPr txBox="1"/>
            <p:nvPr/>
          </p:nvSpPr>
          <p:spPr>
            <a:xfrm>
              <a:off x="786037" y="1776997"/>
              <a:ext cx="339494" cy="1384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dist"/>
              <a:r>
                <a:rPr lang="es-ES" altLang="zh-CN" sz="900" dirty="0">
                  <a:solidFill>
                    <a:srgbClr val="D8A97A"/>
                  </a:solidFill>
                  <a:latin typeface="+mj-lt"/>
                  <a:ea typeface="梦源黑体 CN W16" panose="020B0200000000000000" pitchFamily="34" charset="-122"/>
                </a:rPr>
                <a:t>One</a:t>
              </a:r>
              <a:endParaRPr lang="zh-CN" altLang="en-US" sz="900" dirty="0">
                <a:solidFill>
                  <a:srgbClr val="D8A97A"/>
                </a:solidFill>
                <a:latin typeface="+mj-lt"/>
                <a:ea typeface="梦源黑体 CN W16" panose="020B0200000000000000" pitchFamily="34" charset="-122"/>
              </a:endParaRPr>
            </a:p>
          </p:txBody>
        </p:sp>
        <p:sp>
          <p:nvSpPr>
            <p:cNvPr id="250" name="文本框 249">
              <a:extLst>
                <a:ext uri="{FF2B5EF4-FFF2-40B4-BE49-F238E27FC236}">
                  <a16:creationId xmlns:a16="http://schemas.microsoft.com/office/drawing/2014/main" id="{E566F3FB-26D3-83BA-663E-D5E4DD671658}"/>
                </a:ext>
              </a:extLst>
            </p:cNvPr>
            <p:cNvSpPr txBox="1"/>
            <p:nvPr/>
          </p:nvSpPr>
          <p:spPr>
            <a:xfrm>
              <a:off x="736002" y="1472271"/>
              <a:ext cx="502868" cy="307777"/>
            </a:xfrm>
            <a:prstGeom prst="rect">
              <a:avLst/>
            </a:prstGeom>
            <a:noFill/>
          </p:spPr>
          <p:txBody>
            <a:bodyPr wrap="square" lIns="0" tIns="0" bIns="0" rtlCol="0">
              <a:spAutoFit/>
            </a:bodyPr>
            <a:lstStyle/>
            <a:p>
              <a:pPr algn="ctr"/>
              <a:r>
                <a:rPr lang="es-ES" altLang="zh-CN" sz="2000" b="1" dirty="0">
                  <a:solidFill>
                    <a:srgbClr val="F8DFC0"/>
                  </a:solidFill>
                  <a:latin typeface="+mn-ea"/>
                </a:rPr>
                <a:t>01</a:t>
              </a:r>
              <a:endParaRPr lang="zh-CN" altLang="en-US" sz="2000" b="1" dirty="0">
                <a:solidFill>
                  <a:srgbClr val="F8DFC0"/>
                </a:solidFill>
                <a:latin typeface="+mn-ea"/>
              </a:endParaRPr>
            </a:p>
          </p:txBody>
        </p:sp>
      </p:grpSp>
      <p:grpSp>
        <p:nvGrpSpPr>
          <p:cNvPr id="255" name="组合 254">
            <a:extLst>
              <a:ext uri="{FF2B5EF4-FFF2-40B4-BE49-F238E27FC236}">
                <a16:creationId xmlns:a16="http://schemas.microsoft.com/office/drawing/2014/main" id="{D34BD2D4-13AC-FB10-B49F-05FDF09CE715}"/>
              </a:ext>
            </a:extLst>
          </p:cNvPr>
          <p:cNvGrpSpPr/>
          <p:nvPr/>
        </p:nvGrpSpPr>
        <p:grpSpPr>
          <a:xfrm>
            <a:off x="635681" y="3406675"/>
            <a:ext cx="473206" cy="469359"/>
            <a:chOff x="624439" y="2438421"/>
            <a:chExt cx="536520" cy="469359"/>
          </a:xfrm>
        </p:grpSpPr>
        <p:sp>
          <p:nvSpPr>
            <p:cNvPr id="256" name="文本框 255">
              <a:extLst>
                <a:ext uri="{FF2B5EF4-FFF2-40B4-BE49-F238E27FC236}">
                  <a16:creationId xmlns:a16="http://schemas.microsoft.com/office/drawing/2014/main" id="{1369F3AA-D1CD-BBF4-09CE-C7DC5B195FDF}"/>
                </a:ext>
              </a:extLst>
            </p:cNvPr>
            <p:cNvSpPr txBox="1"/>
            <p:nvPr/>
          </p:nvSpPr>
          <p:spPr>
            <a:xfrm>
              <a:off x="624439" y="2438421"/>
              <a:ext cx="53652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altLang="zh-CN" sz="2000" b="1" dirty="0">
                  <a:solidFill>
                    <a:srgbClr val="896453"/>
                  </a:solidFill>
                  <a:latin typeface="+mn-ea"/>
                </a:rPr>
                <a:t>03</a:t>
              </a:r>
              <a:endParaRPr lang="zh-CN" altLang="en-US" sz="2000" b="1" dirty="0">
                <a:solidFill>
                  <a:srgbClr val="896453"/>
                </a:solidFill>
                <a:latin typeface="+mn-ea"/>
              </a:endParaRPr>
            </a:p>
          </p:txBody>
        </p:sp>
        <p:sp>
          <p:nvSpPr>
            <p:cNvPr id="257" name="文本框 256">
              <a:extLst>
                <a:ext uri="{FF2B5EF4-FFF2-40B4-BE49-F238E27FC236}">
                  <a16:creationId xmlns:a16="http://schemas.microsoft.com/office/drawing/2014/main" id="{1B3D17DA-90DA-6FBD-DE93-B3FF45DE987E}"/>
                </a:ext>
              </a:extLst>
            </p:cNvPr>
            <p:cNvSpPr txBox="1"/>
            <p:nvPr/>
          </p:nvSpPr>
          <p:spPr>
            <a:xfrm>
              <a:off x="716701" y="2769281"/>
              <a:ext cx="374191" cy="1384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dist"/>
              <a:r>
                <a:rPr lang="es-ES" altLang="zh-CN" sz="900" dirty="0">
                  <a:solidFill>
                    <a:schemeClr val="accent1">
                      <a:alpha val="40000"/>
                    </a:schemeClr>
                  </a:solidFill>
                  <a:latin typeface="+mj-lt"/>
                  <a:ea typeface="梦源黑体 CN W16" panose="020B0200000000000000" pitchFamily="34" charset="-122"/>
                </a:rPr>
                <a:t>Three</a:t>
              </a:r>
              <a:endParaRPr lang="zh-CN" altLang="en-US" sz="900" dirty="0">
                <a:solidFill>
                  <a:schemeClr val="accent1">
                    <a:alpha val="40000"/>
                  </a:schemeClr>
                </a:solidFill>
                <a:latin typeface="+mj-lt"/>
                <a:ea typeface="梦源黑体 CN W16" panose="020B02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697552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B6AA9D"/>
            </a:gs>
            <a:gs pos="50400">
              <a:srgbClr val="CBC1B7"/>
            </a:gs>
            <a:gs pos="100000">
              <a:srgbClr val="D1C8B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6" name="组合 135">
            <a:extLst>
              <a:ext uri="{FF2B5EF4-FFF2-40B4-BE49-F238E27FC236}">
                <a16:creationId xmlns:a16="http://schemas.microsoft.com/office/drawing/2014/main" id="{5B49E786-70B3-9BDE-68E3-3077E42BA748}"/>
              </a:ext>
            </a:extLst>
          </p:cNvPr>
          <p:cNvGrpSpPr/>
          <p:nvPr/>
        </p:nvGrpSpPr>
        <p:grpSpPr>
          <a:xfrm>
            <a:off x="1248071" y="965690"/>
            <a:ext cx="10511769" cy="5643555"/>
            <a:chOff x="1738893" y="654191"/>
            <a:chExt cx="10145834" cy="5900721"/>
          </a:xfrm>
        </p:grpSpPr>
        <p:sp>
          <p:nvSpPr>
            <p:cNvPr id="62" name="矩形 61">
              <a:extLst>
                <a:ext uri="{FF2B5EF4-FFF2-40B4-BE49-F238E27FC236}">
                  <a16:creationId xmlns:a16="http://schemas.microsoft.com/office/drawing/2014/main" id="{29B3888F-7B9B-2B19-2176-40DE44C0C1C4}"/>
                </a:ext>
              </a:extLst>
            </p:cNvPr>
            <p:cNvSpPr/>
            <p:nvPr/>
          </p:nvSpPr>
          <p:spPr>
            <a:xfrm>
              <a:off x="1738893" y="654191"/>
              <a:ext cx="10145834" cy="5900721"/>
            </a:xfrm>
            <a:prstGeom prst="rect">
              <a:avLst/>
            </a:prstGeom>
            <a:solidFill>
              <a:srgbClr val="E2DCD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grpSp>
          <p:nvGrpSpPr>
            <p:cNvPr id="134" name="组合 133">
              <a:extLst>
                <a:ext uri="{FF2B5EF4-FFF2-40B4-BE49-F238E27FC236}">
                  <a16:creationId xmlns:a16="http://schemas.microsoft.com/office/drawing/2014/main" id="{1AE8EDBA-2F66-4DF0-C2DF-C68A5B40BC0D}"/>
                </a:ext>
              </a:extLst>
            </p:cNvPr>
            <p:cNvGrpSpPr/>
            <p:nvPr/>
          </p:nvGrpSpPr>
          <p:grpSpPr>
            <a:xfrm>
              <a:off x="1823438" y="715891"/>
              <a:ext cx="9971295" cy="5747993"/>
              <a:chOff x="12557212" y="2903695"/>
              <a:chExt cx="6149083" cy="785973"/>
            </a:xfrm>
          </p:grpSpPr>
          <p:sp>
            <p:nvSpPr>
              <p:cNvPr id="63" name="矩形 62">
                <a:extLst>
                  <a:ext uri="{FF2B5EF4-FFF2-40B4-BE49-F238E27FC236}">
                    <a16:creationId xmlns:a16="http://schemas.microsoft.com/office/drawing/2014/main" id="{E5CCE6FB-9403-944F-8EC7-3D0E837D5D56}"/>
                  </a:ext>
                </a:extLst>
              </p:cNvPr>
              <p:cNvSpPr/>
              <p:nvPr/>
            </p:nvSpPr>
            <p:spPr>
              <a:xfrm>
                <a:off x="12557212" y="2903695"/>
                <a:ext cx="6149083" cy="785973"/>
              </a:xfrm>
              <a:prstGeom prst="rect">
                <a:avLst/>
              </a:prstGeom>
              <a:noFill/>
              <a:ln w="952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64" name="矩形: 对角圆角 63">
                <a:extLst>
                  <a:ext uri="{FF2B5EF4-FFF2-40B4-BE49-F238E27FC236}">
                    <a16:creationId xmlns:a16="http://schemas.microsoft.com/office/drawing/2014/main" id="{F88DA394-E380-BD37-5ED7-041435483054}"/>
                  </a:ext>
                </a:extLst>
              </p:cNvPr>
              <p:cNvSpPr/>
              <p:nvPr/>
            </p:nvSpPr>
            <p:spPr>
              <a:xfrm>
                <a:off x="12557212" y="2903695"/>
                <a:ext cx="6149083" cy="785973"/>
              </a:xfrm>
              <a:prstGeom prst="round2DiagRect">
                <a:avLst>
                  <a:gd name="adj1" fmla="val 5349"/>
                  <a:gd name="adj2" fmla="val 0"/>
                </a:avLst>
              </a:prstGeom>
              <a:noFill/>
              <a:ln w="635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</p:grp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0377A16C-918A-93FE-E2EC-227515AA9D93}"/>
              </a:ext>
            </a:extLst>
          </p:cNvPr>
          <p:cNvGrpSpPr/>
          <p:nvPr/>
        </p:nvGrpSpPr>
        <p:grpSpPr>
          <a:xfrm>
            <a:off x="255392" y="377709"/>
            <a:ext cx="2396015" cy="441315"/>
            <a:chOff x="1747105" y="1714731"/>
            <a:chExt cx="2396015" cy="441315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E9DBF9B3-55BA-A021-F645-8ADCE82E9ED8}"/>
                </a:ext>
              </a:extLst>
            </p:cNvPr>
            <p:cNvSpPr txBox="1"/>
            <p:nvPr/>
          </p:nvSpPr>
          <p:spPr>
            <a:xfrm>
              <a:off x="3016402" y="1879047"/>
              <a:ext cx="928267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dirty="0">
                  <a:solidFill>
                    <a:schemeClr val="accent1">
                      <a:alpha val="12000"/>
                    </a:schemeClr>
                  </a:solidFill>
                  <a:latin typeface="DINPro-Bold" panose="02000503030000020004" pitchFamily="50" charset="0"/>
                  <a:ea typeface="梦源黑体 CN W16" panose="020B0200000000000000" pitchFamily="34" charset="-122"/>
                </a:rPr>
                <a:t>Role Info</a:t>
              </a: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06E07D60-A53F-3A0B-010F-E31D8601A999}"/>
                </a:ext>
              </a:extLst>
            </p:cNvPr>
            <p:cNvGrpSpPr/>
            <p:nvPr/>
          </p:nvGrpSpPr>
          <p:grpSpPr>
            <a:xfrm>
              <a:off x="1747105" y="1714731"/>
              <a:ext cx="1025843" cy="369333"/>
              <a:chOff x="1090613" y="3440113"/>
              <a:chExt cx="2160588" cy="777874"/>
            </a:xfrm>
            <a:solidFill>
              <a:schemeClr val="accent1"/>
            </a:solidFill>
          </p:grpSpPr>
          <p:sp>
            <p:nvSpPr>
              <p:cNvPr id="6" name="Freeform 48">
                <a:extLst>
                  <a:ext uri="{FF2B5EF4-FFF2-40B4-BE49-F238E27FC236}">
                    <a16:creationId xmlns:a16="http://schemas.microsoft.com/office/drawing/2014/main" id="{EF5ABA5C-1159-4066-2A4D-F36BA59475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49413" y="3613150"/>
                <a:ext cx="1566863" cy="587375"/>
              </a:xfrm>
              <a:custGeom>
                <a:avLst/>
                <a:gdLst>
                  <a:gd name="T0" fmla="*/ 92 w 272"/>
                  <a:gd name="T1" fmla="*/ 83 h 102"/>
                  <a:gd name="T2" fmla="*/ 24 w 272"/>
                  <a:gd name="T3" fmla="*/ 89 h 102"/>
                  <a:gd name="T4" fmla="*/ 3 w 272"/>
                  <a:gd name="T5" fmla="*/ 62 h 102"/>
                  <a:gd name="T6" fmla="*/ 6 w 272"/>
                  <a:gd name="T7" fmla="*/ 27 h 102"/>
                  <a:gd name="T8" fmla="*/ 52 w 272"/>
                  <a:gd name="T9" fmla="*/ 9 h 102"/>
                  <a:gd name="T10" fmla="*/ 72 w 272"/>
                  <a:gd name="T11" fmla="*/ 28 h 102"/>
                  <a:gd name="T12" fmla="*/ 74 w 272"/>
                  <a:gd name="T13" fmla="*/ 44 h 102"/>
                  <a:gd name="T14" fmla="*/ 71 w 272"/>
                  <a:gd name="T15" fmla="*/ 51 h 102"/>
                  <a:gd name="T16" fmla="*/ 66 w 272"/>
                  <a:gd name="T17" fmla="*/ 54 h 102"/>
                  <a:gd name="T18" fmla="*/ 66 w 272"/>
                  <a:gd name="T19" fmla="*/ 49 h 102"/>
                  <a:gd name="T20" fmla="*/ 64 w 272"/>
                  <a:gd name="T21" fmla="*/ 40 h 102"/>
                  <a:gd name="T22" fmla="*/ 54 w 272"/>
                  <a:gd name="T23" fmla="*/ 26 h 102"/>
                  <a:gd name="T24" fmla="*/ 33 w 272"/>
                  <a:gd name="T25" fmla="*/ 27 h 102"/>
                  <a:gd name="T26" fmla="*/ 22 w 272"/>
                  <a:gd name="T27" fmla="*/ 49 h 102"/>
                  <a:gd name="T28" fmla="*/ 42 w 272"/>
                  <a:gd name="T29" fmla="*/ 75 h 102"/>
                  <a:gd name="T30" fmla="*/ 77 w 272"/>
                  <a:gd name="T31" fmla="*/ 71 h 102"/>
                  <a:gd name="T32" fmla="*/ 104 w 272"/>
                  <a:gd name="T33" fmla="*/ 46 h 102"/>
                  <a:gd name="T34" fmla="*/ 132 w 272"/>
                  <a:gd name="T35" fmla="*/ 22 h 102"/>
                  <a:gd name="T36" fmla="*/ 166 w 272"/>
                  <a:gd name="T37" fmla="*/ 6 h 102"/>
                  <a:gd name="T38" fmla="*/ 234 w 272"/>
                  <a:gd name="T39" fmla="*/ 12 h 102"/>
                  <a:gd name="T40" fmla="*/ 269 w 272"/>
                  <a:gd name="T41" fmla="*/ 68 h 102"/>
                  <a:gd name="T42" fmla="*/ 268 w 272"/>
                  <a:gd name="T43" fmla="*/ 81 h 102"/>
                  <a:gd name="T44" fmla="*/ 241 w 272"/>
                  <a:gd name="T45" fmla="*/ 21 h 102"/>
                  <a:gd name="T46" fmla="*/ 173 w 272"/>
                  <a:gd name="T47" fmla="*/ 14 h 102"/>
                  <a:gd name="T48" fmla="*/ 129 w 272"/>
                  <a:gd name="T49" fmla="*/ 43 h 102"/>
                  <a:gd name="T50" fmla="*/ 111 w 272"/>
                  <a:gd name="T51" fmla="*/ 64 h 102"/>
                  <a:gd name="T52" fmla="*/ 92 w 272"/>
                  <a:gd name="T53" fmla="*/ 83 h 102"/>
                  <a:gd name="T54" fmla="*/ 92 w 272"/>
                  <a:gd name="T55" fmla="*/ 83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72" h="102">
                    <a:moveTo>
                      <a:pt x="92" y="83"/>
                    </a:moveTo>
                    <a:cubicBezTo>
                      <a:pt x="74" y="99"/>
                      <a:pt x="45" y="102"/>
                      <a:pt x="24" y="89"/>
                    </a:cubicBezTo>
                    <a:cubicBezTo>
                      <a:pt x="14" y="83"/>
                      <a:pt x="6" y="73"/>
                      <a:pt x="3" y="62"/>
                    </a:cubicBezTo>
                    <a:cubicBezTo>
                      <a:pt x="0" y="50"/>
                      <a:pt x="1" y="38"/>
                      <a:pt x="6" y="27"/>
                    </a:cubicBezTo>
                    <a:cubicBezTo>
                      <a:pt x="15" y="11"/>
                      <a:pt x="34" y="4"/>
                      <a:pt x="52" y="9"/>
                    </a:cubicBezTo>
                    <a:cubicBezTo>
                      <a:pt x="61" y="11"/>
                      <a:pt x="69" y="19"/>
                      <a:pt x="72" y="28"/>
                    </a:cubicBezTo>
                    <a:cubicBezTo>
                      <a:pt x="74" y="33"/>
                      <a:pt x="75" y="39"/>
                      <a:pt x="74" y="44"/>
                    </a:cubicBezTo>
                    <a:cubicBezTo>
                      <a:pt x="73" y="46"/>
                      <a:pt x="72" y="49"/>
                      <a:pt x="71" y="51"/>
                    </a:cubicBezTo>
                    <a:cubicBezTo>
                      <a:pt x="71" y="52"/>
                      <a:pt x="68" y="55"/>
                      <a:pt x="66" y="54"/>
                    </a:cubicBezTo>
                    <a:cubicBezTo>
                      <a:pt x="65" y="54"/>
                      <a:pt x="66" y="50"/>
                      <a:pt x="66" y="49"/>
                    </a:cubicBezTo>
                    <a:cubicBezTo>
                      <a:pt x="66" y="46"/>
                      <a:pt x="65" y="43"/>
                      <a:pt x="64" y="40"/>
                    </a:cubicBezTo>
                    <a:cubicBezTo>
                      <a:pt x="63" y="34"/>
                      <a:pt x="59" y="29"/>
                      <a:pt x="54" y="26"/>
                    </a:cubicBezTo>
                    <a:cubicBezTo>
                      <a:pt x="48" y="22"/>
                      <a:pt x="39" y="23"/>
                      <a:pt x="33" y="27"/>
                    </a:cubicBezTo>
                    <a:cubicBezTo>
                      <a:pt x="25" y="32"/>
                      <a:pt x="21" y="40"/>
                      <a:pt x="22" y="49"/>
                    </a:cubicBezTo>
                    <a:cubicBezTo>
                      <a:pt x="22" y="61"/>
                      <a:pt x="31" y="71"/>
                      <a:pt x="42" y="75"/>
                    </a:cubicBezTo>
                    <a:cubicBezTo>
                      <a:pt x="53" y="79"/>
                      <a:pt x="67" y="77"/>
                      <a:pt x="77" y="71"/>
                    </a:cubicBezTo>
                    <a:cubicBezTo>
                      <a:pt x="88" y="65"/>
                      <a:pt x="96" y="55"/>
                      <a:pt x="104" y="46"/>
                    </a:cubicBezTo>
                    <a:cubicBezTo>
                      <a:pt x="113" y="37"/>
                      <a:pt x="122" y="29"/>
                      <a:pt x="132" y="22"/>
                    </a:cubicBezTo>
                    <a:cubicBezTo>
                      <a:pt x="143" y="15"/>
                      <a:pt x="154" y="10"/>
                      <a:pt x="166" y="6"/>
                    </a:cubicBezTo>
                    <a:cubicBezTo>
                      <a:pt x="188" y="0"/>
                      <a:pt x="213" y="1"/>
                      <a:pt x="234" y="12"/>
                    </a:cubicBezTo>
                    <a:cubicBezTo>
                      <a:pt x="254" y="23"/>
                      <a:pt x="269" y="45"/>
                      <a:pt x="269" y="68"/>
                    </a:cubicBezTo>
                    <a:cubicBezTo>
                      <a:pt x="269" y="73"/>
                      <a:pt x="269" y="77"/>
                      <a:pt x="268" y="81"/>
                    </a:cubicBezTo>
                    <a:cubicBezTo>
                      <a:pt x="272" y="58"/>
                      <a:pt x="260" y="34"/>
                      <a:pt x="241" y="21"/>
                    </a:cubicBezTo>
                    <a:cubicBezTo>
                      <a:pt x="221" y="8"/>
                      <a:pt x="195" y="7"/>
                      <a:pt x="173" y="14"/>
                    </a:cubicBezTo>
                    <a:cubicBezTo>
                      <a:pt x="156" y="19"/>
                      <a:pt x="141" y="30"/>
                      <a:pt x="129" y="43"/>
                    </a:cubicBezTo>
                    <a:cubicBezTo>
                      <a:pt x="122" y="49"/>
                      <a:pt x="117" y="56"/>
                      <a:pt x="111" y="64"/>
                    </a:cubicBezTo>
                    <a:cubicBezTo>
                      <a:pt x="105" y="71"/>
                      <a:pt x="99" y="77"/>
                      <a:pt x="92" y="83"/>
                    </a:cubicBezTo>
                    <a:cubicBezTo>
                      <a:pt x="92" y="84"/>
                      <a:pt x="93" y="82"/>
                      <a:pt x="92" y="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7" name="Freeform 49">
                <a:extLst>
                  <a:ext uri="{FF2B5EF4-FFF2-40B4-BE49-F238E27FC236}">
                    <a16:creationId xmlns:a16="http://schemas.microsoft.com/office/drawing/2014/main" id="{20512C7E-DA07-B320-B6F1-46960A21C8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3476" y="3711575"/>
                <a:ext cx="777875" cy="506412"/>
              </a:xfrm>
              <a:custGeom>
                <a:avLst/>
                <a:gdLst>
                  <a:gd name="T0" fmla="*/ 44 w 135"/>
                  <a:gd name="T1" fmla="*/ 20 h 88"/>
                  <a:gd name="T2" fmla="*/ 17 w 135"/>
                  <a:gd name="T3" fmla="*/ 55 h 88"/>
                  <a:gd name="T4" fmla="*/ 25 w 135"/>
                  <a:gd name="T5" fmla="*/ 75 h 88"/>
                  <a:gd name="T6" fmla="*/ 35 w 135"/>
                  <a:gd name="T7" fmla="*/ 80 h 88"/>
                  <a:gd name="T8" fmla="*/ 42 w 135"/>
                  <a:gd name="T9" fmla="*/ 84 h 88"/>
                  <a:gd name="T10" fmla="*/ 37 w 135"/>
                  <a:gd name="T11" fmla="*/ 87 h 88"/>
                  <a:gd name="T12" fmla="*/ 28 w 135"/>
                  <a:gd name="T13" fmla="*/ 87 h 88"/>
                  <a:gd name="T14" fmla="*/ 12 w 135"/>
                  <a:gd name="T15" fmla="*/ 79 h 88"/>
                  <a:gd name="T16" fmla="*/ 2 w 135"/>
                  <a:gd name="T17" fmla="*/ 47 h 88"/>
                  <a:gd name="T18" fmla="*/ 19 w 135"/>
                  <a:gd name="T19" fmla="*/ 18 h 88"/>
                  <a:gd name="T20" fmla="*/ 50 w 135"/>
                  <a:gd name="T21" fmla="*/ 4 h 88"/>
                  <a:gd name="T22" fmla="*/ 111 w 135"/>
                  <a:gd name="T23" fmla="*/ 16 h 88"/>
                  <a:gd name="T24" fmla="*/ 130 w 135"/>
                  <a:gd name="T25" fmla="*/ 40 h 88"/>
                  <a:gd name="T26" fmla="*/ 135 w 135"/>
                  <a:gd name="T27" fmla="*/ 56 h 88"/>
                  <a:gd name="T28" fmla="*/ 134 w 135"/>
                  <a:gd name="T29" fmla="*/ 71 h 88"/>
                  <a:gd name="T30" fmla="*/ 129 w 135"/>
                  <a:gd name="T31" fmla="*/ 42 h 88"/>
                  <a:gd name="T32" fmla="*/ 108 w 135"/>
                  <a:gd name="T33" fmla="*/ 21 h 88"/>
                  <a:gd name="T34" fmla="*/ 76 w 135"/>
                  <a:gd name="T35" fmla="*/ 13 h 88"/>
                  <a:gd name="T36" fmla="*/ 60 w 135"/>
                  <a:gd name="T37" fmla="*/ 15 h 88"/>
                  <a:gd name="T38" fmla="*/ 44 w 135"/>
                  <a:gd name="T39" fmla="*/ 20 h 88"/>
                  <a:gd name="T40" fmla="*/ 44 w 135"/>
                  <a:gd name="T41" fmla="*/ 2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35" h="88">
                    <a:moveTo>
                      <a:pt x="44" y="20"/>
                    </a:moveTo>
                    <a:cubicBezTo>
                      <a:pt x="30" y="26"/>
                      <a:pt x="17" y="38"/>
                      <a:pt x="17" y="55"/>
                    </a:cubicBezTo>
                    <a:cubicBezTo>
                      <a:pt x="17" y="62"/>
                      <a:pt x="20" y="70"/>
                      <a:pt x="25" y="75"/>
                    </a:cubicBezTo>
                    <a:cubicBezTo>
                      <a:pt x="28" y="77"/>
                      <a:pt x="31" y="79"/>
                      <a:pt x="35" y="80"/>
                    </a:cubicBezTo>
                    <a:cubicBezTo>
                      <a:pt x="36" y="81"/>
                      <a:pt x="41" y="82"/>
                      <a:pt x="42" y="84"/>
                    </a:cubicBezTo>
                    <a:cubicBezTo>
                      <a:pt x="42" y="86"/>
                      <a:pt x="38" y="87"/>
                      <a:pt x="37" y="87"/>
                    </a:cubicBezTo>
                    <a:cubicBezTo>
                      <a:pt x="34" y="88"/>
                      <a:pt x="31" y="88"/>
                      <a:pt x="28" y="87"/>
                    </a:cubicBezTo>
                    <a:cubicBezTo>
                      <a:pt x="22" y="86"/>
                      <a:pt x="16" y="83"/>
                      <a:pt x="12" y="79"/>
                    </a:cubicBezTo>
                    <a:cubicBezTo>
                      <a:pt x="4" y="71"/>
                      <a:pt x="0" y="59"/>
                      <a:pt x="2" y="47"/>
                    </a:cubicBezTo>
                    <a:cubicBezTo>
                      <a:pt x="3" y="36"/>
                      <a:pt x="10" y="25"/>
                      <a:pt x="19" y="18"/>
                    </a:cubicBezTo>
                    <a:cubicBezTo>
                      <a:pt x="28" y="10"/>
                      <a:pt x="39" y="6"/>
                      <a:pt x="50" y="4"/>
                    </a:cubicBezTo>
                    <a:cubicBezTo>
                      <a:pt x="71" y="0"/>
                      <a:pt x="94" y="4"/>
                      <a:pt x="111" y="16"/>
                    </a:cubicBezTo>
                    <a:cubicBezTo>
                      <a:pt x="119" y="22"/>
                      <a:pt x="126" y="30"/>
                      <a:pt x="130" y="40"/>
                    </a:cubicBezTo>
                    <a:cubicBezTo>
                      <a:pt x="132" y="45"/>
                      <a:pt x="134" y="50"/>
                      <a:pt x="135" y="56"/>
                    </a:cubicBezTo>
                    <a:cubicBezTo>
                      <a:pt x="135" y="61"/>
                      <a:pt x="135" y="66"/>
                      <a:pt x="134" y="71"/>
                    </a:cubicBezTo>
                    <a:cubicBezTo>
                      <a:pt x="135" y="61"/>
                      <a:pt x="134" y="51"/>
                      <a:pt x="129" y="42"/>
                    </a:cubicBezTo>
                    <a:cubicBezTo>
                      <a:pt x="124" y="33"/>
                      <a:pt x="117" y="26"/>
                      <a:pt x="108" y="21"/>
                    </a:cubicBezTo>
                    <a:cubicBezTo>
                      <a:pt x="98" y="16"/>
                      <a:pt x="87" y="13"/>
                      <a:pt x="76" y="13"/>
                    </a:cubicBezTo>
                    <a:cubicBezTo>
                      <a:pt x="71" y="13"/>
                      <a:pt x="66" y="14"/>
                      <a:pt x="60" y="15"/>
                    </a:cubicBezTo>
                    <a:cubicBezTo>
                      <a:pt x="55" y="16"/>
                      <a:pt x="49" y="17"/>
                      <a:pt x="44" y="20"/>
                    </a:cubicBezTo>
                    <a:cubicBezTo>
                      <a:pt x="39" y="22"/>
                      <a:pt x="45" y="19"/>
                      <a:pt x="44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8" name="Freeform 50">
                <a:extLst>
                  <a:ext uri="{FF2B5EF4-FFF2-40B4-BE49-F238E27FC236}">
                    <a16:creationId xmlns:a16="http://schemas.microsoft.com/office/drawing/2014/main" id="{7B1998D0-AED2-18B3-9E7C-78045EFDC2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6788" y="3527425"/>
                <a:ext cx="1014413" cy="576262"/>
              </a:xfrm>
              <a:custGeom>
                <a:avLst/>
                <a:gdLst>
                  <a:gd name="T0" fmla="*/ 99 w 176"/>
                  <a:gd name="T1" fmla="*/ 12 h 100"/>
                  <a:gd name="T2" fmla="*/ 69 w 176"/>
                  <a:gd name="T3" fmla="*/ 14 h 100"/>
                  <a:gd name="T4" fmla="*/ 41 w 176"/>
                  <a:gd name="T5" fmla="*/ 21 h 100"/>
                  <a:gd name="T6" fmla="*/ 17 w 176"/>
                  <a:gd name="T7" fmla="*/ 33 h 100"/>
                  <a:gd name="T8" fmla="*/ 9 w 176"/>
                  <a:gd name="T9" fmla="*/ 40 h 100"/>
                  <a:gd name="T10" fmla="*/ 2 w 176"/>
                  <a:gd name="T11" fmla="*/ 44 h 100"/>
                  <a:gd name="T12" fmla="*/ 6 w 176"/>
                  <a:gd name="T13" fmla="*/ 35 h 100"/>
                  <a:gd name="T14" fmla="*/ 18 w 176"/>
                  <a:gd name="T15" fmla="*/ 23 h 100"/>
                  <a:gd name="T16" fmla="*/ 50 w 176"/>
                  <a:gd name="T17" fmla="*/ 7 h 100"/>
                  <a:gd name="T18" fmla="*/ 123 w 176"/>
                  <a:gd name="T19" fmla="*/ 9 h 100"/>
                  <a:gd name="T20" fmla="*/ 164 w 176"/>
                  <a:gd name="T21" fmla="*/ 45 h 100"/>
                  <a:gd name="T22" fmla="*/ 173 w 176"/>
                  <a:gd name="T23" fmla="*/ 100 h 100"/>
                  <a:gd name="T24" fmla="*/ 156 w 176"/>
                  <a:gd name="T25" fmla="*/ 40 h 100"/>
                  <a:gd name="T26" fmla="*/ 99 w 176"/>
                  <a:gd name="T27" fmla="*/ 12 h 100"/>
                  <a:gd name="T28" fmla="*/ 99 w 176"/>
                  <a:gd name="T29" fmla="*/ 1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6" h="100">
                    <a:moveTo>
                      <a:pt x="99" y="12"/>
                    </a:moveTo>
                    <a:cubicBezTo>
                      <a:pt x="89" y="12"/>
                      <a:pt x="79" y="13"/>
                      <a:pt x="69" y="14"/>
                    </a:cubicBezTo>
                    <a:cubicBezTo>
                      <a:pt x="59" y="16"/>
                      <a:pt x="50" y="18"/>
                      <a:pt x="41" y="21"/>
                    </a:cubicBezTo>
                    <a:cubicBezTo>
                      <a:pt x="33" y="24"/>
                      <a:pt x="24" y="28"/>
                      <a:pt x="17" y="33"/>
                    </a:cubicBezTo>
                    <a:cubicBezTo>
                      <a:pt x="14" y="35"/>
                      <a:pt x="11" y="37"/>
                      <a:pt x="9" y="40"/>
                    </a:cubicBezTo>
                    <a:cubicBezTo>
                      <a:pt x="8" y="40"/>
                      <a:pt x="3" y="45"/>
                      <a:pt x="2" y="44"/>
                    </a:cubicBezTo>
                    <a:cubicBezTo>
                      <a:pt x="0" y="43"/>
                      <a:pt x="6" y="36"/>
                      <a:pt x="6" y="35"/>
                    </a:cubicBezTo>
                    <a:cubicBezTo>
                      <a:pt x="9" y="30"/>
                      <a:pt x="14" y="26"/>
                      <a:pt x="18" y="23"/>
                    </a:cubicBezTo>
                    <a:cubicBezTo>
                      <a:pt x="27" y="15"/>
                      <a:pt x="39" y="11"/>
                      <a:pt x="50" y="7"/>
                    </a:cubicBezTo>
                    <a:cubicBezTo>
                      <a:pt x="73" y="1"/>
                      <a:pt x="100" y="0"/>
                      <a:pt x="123" y="9"/>
                    </a:cubicBezTo>
                    <a:cubicBezTo>
                      <a:pt x="140" y="16"/>
                      <a:pt x="155" y="29"/>
                      <a:pt x="164" y="45"/>
                    </a:cubicBezTo>
                    <a:cubicBezTo>
                      <a:pt x="173" y="62"/>
                      <a:pt x="176" y="81"/>
                      <a:pt x="173" y="100"/>
                    </a:cubicBezTo>
                    <a:cubicBezTo>
                      <a:pt x="176" y="79"/>
                      <a:pt x="170" y="57"/>
                      <a:pt x="156" y="40"/>
                    </a:cubicBezTo>
                    <a:cubicBezTo>
                      <a:pt x="142" y="23"/>
                      <a:pt x="121" y="13"/>
                      <a:pt x="99" y="12"/>
                    </a:cubicBezTo>
                    <a:cubicBezTo>
                      <a:pt x="96" y="12"/>
                      <a:pt x="102" y="12"/>
                      <a:pt x="99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9" name="Freeform 51">
                <a:extLst>
                  <a:ext uri="{FF2B5EF4-FFF2-40B4-BE49-F238E27FC236}">
                    <a16:creationId xmlns:a16="http://schemas.microsoft.com/office/drawing/2014/main" id="{E1339BC0-42F6-D6E8-2E5B-1BD8AA2A83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6226" y="3440113"/>
                <a:ext cx="495300" cy="617537"/>
              </a:xfrm>
              <a:custGeom>
                <a:avLst/>
                <a:gdLst>
                  <a:gd name="T0" fmla="*/ 13 w 86"/>
                  <a:gd name="T1" fmla="*/ 20 h 107"/>
                  <a:gd name="T2" fmla="*/ 51 w 86"/>
                  <a:gd name="T3" fmla="*/ 0 h 107"/>
                  <a:gd name="T4" fmla="*/ 71 w 86"/>
                  <a:gd name="T5" fmla="*/ 5 h 107"/>
                  <a:gd name="T6" fmla="*/ 80 w 86"/>
                  <a:gd name="T7" fmla="*/ 10 h 107"/>
                  <a:gd name="T8" fmla="*/ 84 w 86"/>
                  <a:gd name="T9" fmla="*/ 17 h 107"/>
                  <a:gd name="T10" fmla="*/ 78 w 86"/>
                  <a:gd name="T11" fmla="*/ 15 h 107"/>
                  <a:gd name="T12" fmla="*/ 71 w 86"/>
                  <a:gd name="T13" fmla="*/ 13 h 107"/>
                  <a:gd name="T14" fmla="*/ 54 w 86"/>
                  <a:gd name="T15" fmla="*/ 10 h 107"/>
                  <a:gd name="T16" fmla="*/ 21 w 86"/>
                  <a:gd name="T17" fmla="*/ 24 h 107"/>
                  <a:gd name="T18" fmla="*/ 14 w 86"/>
                  <a:gd name="T19" fmla="*/ 88 h 107"/>
                  <a:gd name="T20" fmla="*/ 27 w 86"/>
                  <a:gd name="T21" fmla="*/ 107 h 107"/>
                  <a:gd name="T22" fmla="*/ 3 w 86"/>
                  <a:gd name="T23" fmla="*/ 67 h 107"/>
                  <a:gd name="T24" fmla="*/ 13 w 86"/>
                  <a:gd name="T25" fmla="*/ 20 h 107"/>
                  <a:gd name="T26" fmla="*/ 13 w 86"/>
                  <a:gd name="T27" fmla="*/ 2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6" h="107">
                    <a:moveTo>
                      <a:pt x="13" y="20"/>
                    </a:moveTo>
                    <a:cubicBezTo>
                      <a:pt x="22" y="8"/>
                      <a:pt x="36" y="0"/>
                      <a:pt x="51" y="0"/>
                    </a:cubicBezTo>
                    <a:cubicBezTo>
                      <a:pt x="58" y="0"/>
                      <a:pt x="65" y="2"/>
                      <a:pt x="71" y="5"/>
                    </a:cubicBezTo>
                    <a:cubicBezTo>
                      <a:pt x="75" y="6"/>
                      <a:pt x="77" y="8"/>
                      <a:pt x="80" y="10"/>
                    </a:cubicBezTo>
                    <a:cubicBezTo>
                      <a:pt x="81" y="11"/>
                      <a:pt x="86" y="16"/>
                      <a:pt x="84" y="17"/>
                    </a:cubicBezTo>
                    <a:cubicBezTo>
                      <a:pt x="83" y="18"/>
                      <a:pt x="79" y="16"/>
                      <a:pt x="78" y="15"/>
                    </a:cubicBezTo>
                    <a:cubicBezTo>
                      <a:pt x="76" y="14"/>
                      <a:pt x="73" y="14"/>
                      <a:pt x="71" y="13"/>
                    </a:cubicBezTo>
                    <a:cubicBezTo>
                      <a:pt x="65" y="11"/>
                      <a:pt x="60" y="10"/>
                      <a:pt x="54" y="10"/>
                    </a:cubicBezTo>
                    <a:cubicBezTo>
                      <a:pt x="41" y="10"/>
                      <a:pt x="30" y="15"/>
                      <a:pt x="21" y="24"/>
                    </a:cubicBezTo>
                    <a:cubicBezTo>
                      <a:pt x="5" y="42"/>
                      <a:pt x="3" y="67"/>
                      <a:pt x="14" y="88"/>
                    </a:cubicBezTo>
                    <a:cubicBezTo>
                      <a:pt x="17" y="95"/>
                      <a:pt x="22" y="102"/>
                      <a:pt x="27" y="107"/>
                    </a:cubicBezTo>
                    <a:cubicBezTo>
                      <a:pt x="16" y="97"/>
                      <a:pt x="7" y="83"/>
                      <a:pt x="3" y="67"/>
                    </a:cubicBezTo>
                    <a:cubicBezTo>
                      <a:pt x="0" y="51"/>
                      <a:pt x="3" y="33"/>
                      <a:pt x="13" y="20"/>
                    </a:cubicBezTo>
                    <a:cubicBezTo>
                      <a:pt x="16" y="16"/>
                      <a:pt x="10" y="24"/>
                      <a:pt x="13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10" name="Freeform 52">
                <a:extLst>
                  <a:ext uri="{FF2B5EF4-FFF2-40B4-BE49-F238E27FC236}">
                    <a16:creationId xmlns:a16="http://schemas.microsoft.com/office/drawing/2014/main" id="{55D70D72-220E-EFCA-0380-EBB68D72E1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0613" y="3786188"/>
                <a:ext cx="639763" cy="385762"/>
              </a:xfrm>
              <a:custGeom>
                <a:avLst/>
                <a:gdLst>
                  <a:gd name="T0" fmla="*/ 31 w 111"/>
                  <a:gd name="T1" fmla="*/ 17 h 67"/>
                  <a:gd name="T2" fmla="*/ 21 w 111"/>
                  <a:gd name="T3" fmla="*/ 47 h 67"/>
                  <a:gd name="T4" fmla="*/ 34 w 111"/>
                  <a:gd name="T5" fmla="*/ 55 h 67"/>
                  <a:gd name="T6" fmla="*/ 40 w 111"/>
                  <a:gd name="T7" fmla="*/ 55 h 67"/>
                  <a:gd name="T8" fmla="*/ 44 w 111"/>
                  <a:gd name="T9" fmla="*/ 54 h 67"/>
                  <a:gd name="T10" fmla="*/ 48 w 111"/>
                  <a:gd name="T11" fmla="*/ 54 h 67"/>
                  <a:gd name="T12" fmla="*/ 47 w 111"/>
                  <a:gd name="T13" fmla="*/ 59 h 67"/>
                  <a:gd name="T14" fmla="*/ 41 w 111"/>
                  <a:gd name="T15" fmla="*/ 64 h 67"/>
                  <a:gd name="T16" fmla="*/ 25 w 111"/>
                  <a:gd name="T17" fmla="*/ 66 h 67"/>
                  <a:gd name="T18" fmla="*/ 3 w 111"/>
                  <a:gd name="T19" fmla="*/ 43 h 67"/>
                  <a:gd name="T20" fmla="*/ 13 w 111"/>
                  <a:gd name="T21" fmla="*/ 11 h 67"/>
                  <a:gd name="T22" fmla="*/ 47 w 111"/>
                  <a:gd name="T23" fmla="*/ 2 h 67"/>
                  <a:gd name="T24" fmla="*/ 83 w 111"/>
                  <a:gd name="T25" fmla="*/ 28 h 67"/>
                  <a:gd name="T26" fmla="*/ 111 w 111"/>
                  <a:gd name="T27" fmla="*/ 65 h 67"/>
                  <a:gd name="T28" fmla="*/ 77 w 111"/>
                  <a:gd name="T29" fmla="*/ 29 h 67"/>
                  <a:gd name="T30" fmla="*/ 31 w 111"/>
                  <a:gd name="T31" fmla="*/ 17 h 67"/>
                  <a:gd name="T32" fmla="*/ 31 w 111"/>
                  <a:gd name="T33" fmla="*/ 1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1" h="67">
                    <a:moveTo>
                      <a:pt x="31" y="17"/>
                    </a:moveTo>
                    <a:cubicBezTo>
                      <a:pt x="21" y="22"/>
                      <a:pt x="14" y="36"/>
                      <a:pt x="21" y="47"/>
                    </a:cubicBezTo>
                    <a:cubicBezTo>
                      <a:pt x="24" y="51"/>
                      <a:pt x="28" y="54"/>
                      <a:pt x="34" y="55"/>
                    </a:cubicBezTo>
                    <a:cubicBezTo>
                      <a:pt x="36" y="55"/>
                      <a:pt x="38" y="55"/>
                      <a:pt x="40" y="55"/>
                    </a:cubicBezTo>
                    <a:cubicBezTo>
                      <a:pt x="42" y="55"/>
                      <a:pt x="43" y="54"/>
                      <a:pt x="44" y="54"/>
                    </a:cubicBezTo>
                    <a:cubicBezTo>
                      <a:pt x="46" y="53"/>
                      <a:pt x="47" y="53"/>
                      <a:pt x="48" y="54"/>
                    </a:cubicBezTo>
                    <a:cubicBezTo>
                      <a:pt x="50" y="55"/>
                      <a:pt x="48" y="58"/>
                      <a:pt x="47" y="59"/>
                    </a:cubicBezTo>
                    <a:cubicBezTo>
                      <a:pt x="45" y="61"/>
                      <a:pt x="43" y="63"/>
                      <a:pt x="41" y="64"/>
                    </a:cubicBezTo>
                    <a:cubicBezTo>
                      <a:pt x="36" y="66"/>
                      <a:pt x="30" y="67"/>
                      <a:pt x="25" y="66"/>
                    </a:cubicBezTo>
                    <a:cubicBezTo>
                      <a:pt x="14" y="64"/>
                      <a:pt x="6" y="54"/>
                      <a:pt x="3" y="43"/>
                    </a:cubicBezTo>
                    <a:cubicBezTo>
                      <a:pt x="0" y="32"/>
                      <a:pt x="5" y="19"/>
                      <a:pt x="13" y="11"/>
                    </a:cubicBezTo>
                    <a:cubicBezTo>
                      <a:pt x="22" y="3"/>
                      <a:pt x="35" y="0"/>
                      <a:pt x="47" y="2"/>
                    </a:cubicBezTo>
                    <a:cubicBezTo>
                      <a:pt x="62" y="4"/>
                      <a:pt x="75" y="15"/>
                      <a:pt x="83" y="28"/>
                    </a:cubicBezTo>
                    <a:cubicBezTo>
                      <a:pt x="91" y="41"/>
                      <a:pt x="97" y="57"/>
                      <a:pt x="111" y="65"/>
                    </a:cubicBezTo>
                    <a:cubicBezTo>
                      <a:pt x="96" y="58"/>
                      <a:pt x="88" y="41"/>
                      <a:pt x="77" y="29"/>
                    </a:cubicBezTo>
                    <a:cubicBezTo>
                      <a:pt x="66" y="16"/>
                      <a:pt x="47" y="8"/>
                      <a:pt x="31" y="17"/>
                    </a:cubicBezTo>
                    <a:cubicBezTo>
                      <a:pt x="29" y="18"/>
                      <a:pt x="35" y="15"/>
                      <a:pt x="31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11" name="Freeform 53">
                <a:extLst>
                  <a:ext uri="{FF2B5EF4-FFF2-40B4-BE49-F238E27FC236}">
                    <a16:creationId xmlns:a16="http://schemas.microsoft.com/office/drawing/2014/main" id="{4242CBA2-3B88-60C8-2A29-749C5E1CCF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06501" y="3602038"/>
                <a:ext cx="293688" cy="225425"/>
              </a:xfrm>
              <a:custGeom>
                <a:avLst/>
                <a:gdLst>
                  <a:gd name="T0" fmla="*/ 25 w 51"/>
                  <a:gd name="T1" fmla="*/ 20 h 39"/>
                  <a:gd name="T2" fmla="*/ 6 w 51"/>
                  <a:gd name="T3" fmla="*/ 12 h 39"/>
                  <a:gd name="T4" fmla="*/ 5 w 51"/>
                  <a:gd name="T5" fmla="*/ 3 h 39"/>
                  <a:gd name="T6" fmla="*/ 18 w 51"/>
                  <a:gd name="T7" fmla="*/ 1 h 39"/>
                  <a:gd name="T8" fmla="*/ 51 w 51"/>
                  <a:gd name="T9" fmla="*/ 39 h 39"/>
                  <a:gd name="T10" fmla="*/ 39 w 51"/>
                  <a:gd name="T11" fmla="*/ 27 h 39"/>
                  <a:gd name="T12" fmla="*/ 25 w 51"/>
                  <a:gd name="T13" fmla="*/ 2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" h="39">
                    <a:moveTo>
                      <a:pt x="25" y="20"/>
                    </a:moveTo>
                    <a:cubicBezTo>
                      <a:pt x="18" y="18"/>
                      <a:pt x="12" y="16"/>
                      <a:pt x="6" y="12"/>
                    </a:cubicBezTo>
                    <a:cubicBezTo>
                      <a:pt x="3" y="10"/>
                      <a:pt x="0" y="5"/>
                      <a:pt x="5" y="3"/>
                    </a:cubicBezTo>
                    <a:cubicBezTo>
                      <a:pt x="8" y="0"/>
                      <a:pt x="14" y="0"/>
                      <a:pt x="18" y="1"/>
                    </a:cubicBezTo>
                    <a:cubicBezTo>
                      <a:pt x="36" y="5"/>
                      <a:pt x="45" y="24"/>
                      <a:pt x="51" y="39"/>
                    </a:cubicBezTo>
                    <a:cubicBezTo>
                      <a:pt x="48" y="35"/>
                      <a:pt x="44" y="30"/>
                      <a:pt x="39" y="27"/>
                    </a:cubicBezTo>
                    <a:cubicBezTo>
                      <a:pt x="35" y="24"/>
                      <a:pt x="30" y="22"/>
                      <a:pt x="25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12" name="Freeform 54">
                <a:extLst>
                  <a:ext uri="{FF2B5EF4-FFF2-40B4-BE49-F238E27FC236}">
                    <a16:creationId xmlns:a16="http://schemas.microsoft.com/office/drawing/2014/main" id="{2B747397-14B8-6580-C887-DB9DB11EB6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30338" y="3503613"/>
                <a:ext cx="109538" cy="214312"/>
              </a:xfrm>
              <a:custGeom>
                <a:avLst/>
                <a:gdLst>
                  <a:gd name="T0" fmla="*/ 5 w 19"/>
                  <a:gd name="T1" fmla="*/ 18 h 37"/>
                  <a:gd name="T2" fmla="*/ 4 w 19"/>
                  <a:gd name="T3" fmla="*/ 4 h 37"/>
                  <a:gd name="T4" fmla="*/ 15 w 19"/>
                  <a:gd name="T5" fmla="*/ 3 h 37"/>
                  <a:gd name="T6" fmla="*/ 18 w 19"/>
                  <a:gd name="T7" fmla="*/ 19 h 37"/>
                  <a:gd name="T8" fmla="*/ 15 w 19"/>
                  <a:gd name="T9" fmla="*/ 37 h 37"/>
                  <a:gd name="T10" fmla="*/ 5 w 19"/>
                  <a:gd name="T11" fmla="*/ 18 h 37"/>
                  <a:gd name="T12" fmla="*/ 5 w 19"/>
                  <a:gd name="T13" fmla="*/ 1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37">
                    <a:moveTo>
                      <a:pt x="5" y="18"/>
                    </a:moveTo>
                    <a:cubicBezTo>
                      <a:pt x="2" y="14"/>
                      <a:pt x="1" y="8"/>
                      <a:pt x="4" y="4"/>
                    </a:cubicBezTo>
                    <a:cubicBezTo>
                      <a:pt x="7" y="0"/>
                      <a:pt x="12" y="0"/>
                      <a:pt x="15" y="3"/>
                    </a:cubicBezTo>
                    <a:cubicBezTo>
                      <a:pt x="19" y="8"/>
                      <a:pt x="19" y="14"/>
                      <a:pt x="18" y="19"/>
                    </a:cubicBezTo>
                    <a:cubicBezTo>
                      <a:pt x="17" y="25"/>
                      <a:pt x="15" y="31"/>
                      <a:pt x="15" y="37"/>
                    </a:cubicBezTo>
                    <a:cubicBezTo>
                      <a:pt x="12" y="29"/>
                      <a:pt x="9" y="26"/>
                      <a:pt x="5" y="18"/>
                    </a:cubicBezTo>
                    <a:cubicBezTo>
                      <a:pt x="0" y="11"/>
                      <a:pt x="9" y="26"/>
                      <a:pt x="5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 dirty="0">
                  <a:ea typeface="梦源黑体 CN W16" panose="020B0200000000000000" pitchFamily="34" charset="-122"/>
                </a:endParaRPr>
              </a:p>
            </p:txBody>
          </p:sp>
        </p:grp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6C7C456D-DD6E-EC5F-6028-B6B8E4220855}"/>
                </a:ext>
              </a:extLst>
            </p:cNvPr>
            <p:cNvSpPr txBox="1"/>
            <p:nvPr/>
          </p:nvSpPr>
          <p:spPr>
            <a:xfrm>
              <a:off x="2912014" y="1722018"/>
              <a:ext cx="1231106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2400" dirty="0">
                  <a:gradFill>
                    <a:gsLst>
                      <a:gs pos="0">
                        <a:srgbClr val="63473B"/>
                      </a:gs>
                      <a:gs pos="73050">
                        <a:srgbClr val="8F6857"/>
                      </a:gs>
                    </a:gsLst>
                    <a:lin ang="5400000" scaled="1"/>
                  </a:gradFill>
                  <a:latin typeface="+mj-ea"/>
                  <a:ea typeface="+mj-ea"/>
                </a:rPr>
                <a:t>角色信息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DB964810-6107-8DE5-38E2-5FD4FDBE4428}"/>
              </a:ext>
            </a:extLst>
          </p:cNvPr>
          <p:cNvGrpSpPr/>
          <p:nvPr/>
        </p:nvGrpSpPr>
        <p:grpSpPr>
          <a:xfrm>
            <a:off x="2082761" y="1472271"/>
            <a:ext cx="2855870" cy="4851877"/>
            <a:chOff x="5004896" y="1308439"/>
            <a:chExt cx="2855870" cy="4851877"/>
          </a:xfrm>
        </p:grpSpPr>
        <p:sp>
          <p:nvSpPr>
            <p:cNvPr id="104" name="矩形 103">
              <a:extLst>
                <a:ext uri="{FF2B5EF4-FFF2-40B4-BE49-F238E27FC236}">
                  <a16:creationId xmlns:a16="http://schemas.microsoft.com/office/drawing/2014/main" id="{D3AC11C7-9E33-8C3E-7E47-660CA259C01F}"/>
                </a:ext>
              </a:extLst>
            </p:cNvPr>
            <p:cNvSpPr/>
            <p:nvPr/>
          </p:nvSpPr>
          <p:spPr>
            <a:xfrm rot="5400000">
              <a:off x="4006892" y="2306443"/>
              <a:ext cx="4851877" cy="285587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381000" dist="203200" dir="5400000" sx="90000" sy="90000" algn="ctr" rotWithShape="0">
                <a:schemeClr val="accent1">
                  <a:alpha val="6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grpSp>
          <p:nvGrpSpPr>
            <p:cNvPr id="165" name="组合 164">
              <a:extLst>
                <a:ext uri="{FF2B5EF4-FFF2-40B4-BE49-F238E27FC236}">
                  <a16:creationId xmlns:a16="http://schemas.microsoft.com/office/drawing/2014/main" id="{27FE40B3-40BB-6851-9CF2-718010F3FEC9}"/>
                </a:ext>
              </a:extLst>
            </p:cNvPr>
            <p:cNvGrpSpPr/>
            <p:nvPr/>
          </p:nvGrpSpPr>
          <p:grpSpPr>
            <a:xfrm>
              <a:off x="5093246" y="1402906"/>
              <a:ext cx="2679168" cy="4662945"/>
              <a:chOff x="5282479" y="1372132"/>
              <a:chExt cx="2679168" cy="4747370"/>
            </a:xfrm>
          </p:grpSpPr>
          <p:sp>
            <p:nvSpPr>
              <p:cNvPr id="206" name="矩形 205">
                <a:extLst>
                  <a:ext uri="{FF2B5EF4-FFF2-40B4-BE49-F238E27FC236}">
                    <a16:creationId xmlns:a16="http://schemas.microsoft.com/office/drawing/2014/main" id="{A3963A42-1067-32EF-5351-E5E5A807D29B}"/>
                  </a:ext>
                </a:extLst>
              </p:cNvPr>
              <p:cNvSpPr/>
              <p:nvPr/>
            </p:nvSpPr>
            <p:spPr>
              <a:xfrm rot="5400000">
                <a:off x="4248377" y="2406234"/>
                <a:ext cx="4747370" cy="2679165"/>
              </a:xfrm>
              <a:prstGeom prst="rect">
                <a:avLst/>
              </a:prstGeom>
              <a:noFill/>
              <a:ln w="952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208" name="矩形: 对角圆角 207">
                <a:extLst>
                  <a:ext uri="{FF2B5EF4-FFF2-40B4-BE49-F238E27FC236}">
                    <a16:creationId xmlns:a16="http://schemas.microsoft.com/office/drawing/2014/main" id="{457BE1F1-7D98-D93A-C876-828CE6482B2E}"/>
                  </a:ext>
                </a:extLst>
              </p:cNvPr>
              <p:cNvSpPr/>
              <p:nvPr/>
            </p:nvSpPr>
            <p:spPr>
              <a:xfrm rot="5400000">
                <a:off x="4248380" y="2406234"/>
                <a:ext cx="4747370" cy="2679165"/>
              </a:xfrm>
              <a:prstGeom prst="round2DiagRect">
                <a:avLst>
                  <a:gd name="adj1" fmla="val 9816"/>
                  <a:gd name="adj2" fmla="val 11472"/>
                </a:avLst>
              </a:prstGeom>
              <a:noFill/>
              <a:ln w="635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</p:grpSp>
      </p:grpSp>
      <p:pic>
        <p:nvPicPr>
          <p:cNvPr id="41" name="图片 40">
            <a:extLst>
              <a:ext uri="{FF2B5EF4-FFF2-40B4-BE49-F238E27FC236}">
                <a16:creationId xmlns:a16="http://schemas.microsoft.com/office/drawing/2014/main" id="{DD875F84-B6D1-4102-EFFF-EF74170A8A0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73135" y="2623020"/>
            <a:ext cx="2475122" cy="3439402"/>
          </a:xfrm>
          <a:prstGeom prst="rect">
            <a:avLst/>
          </a:prstGeom>
          <a:effectLst>
            <a:softEdge rad="114300"/>
          </a:effectLst>
        </p:spPr>
      </p:pic>
      <p:grpSp>
        <p:nvGrpSpPr>
          <p:cNvPr id="236" name="组合 235">
            <a:extLst>
              <a:ext uri="{FF2B5EF4-FFF2-40B4-BE49-F238E27FC236}">
                <a16:creationId xmlns:a16="http://schemas.microsoft.com/office/drawing/2014/main" id="{E9750DAA-8C75-9293-0586-44588F257387}"/>
              </a:ext>
            </a:extLst>
          </p:cNvPr>
          <p:cNvGrpSpPr/>
          <p:nvPr/>
        </p:nvGrpSpPr>
        <p:grpSpPr>
          <a:xfrm>
            <a:off x="5037030" y="1491362"/>
            <a:ext cx="6495807" cy="1416418"/>
            <a:chOff x="5037030" y="1491362"/>
            <a:chExt cx="6495807" cy="1416418"/>
          </a:xfrm>
        </p:grpSpPr>
        <p:grpSp>
          <p:nvGrpSpPr>
            <p:cNvPr id="209" name="组合 208">
              <a:extLst>
                <a:ext uri="{FF2B5EF4-FFF2-40B4-BE49-F238E27FC236}">
                  <a16:creationId xmlns:a16="http://schemas.microsoft.com/office/drawing/2014/main" id="{B420576D-D110-4911-0E7F-B168001DD778}"/>
                </a:ext>
              </a:extLst>
            </p:cNvPr>
            <p:cNvGrpSpPr/>
            <p:nvPr/>
          </p:nvGrpSpPr>
          <p:grpSpPr>
            <a:xfrm>
              <a:off x="5037030" y="1491362"/>
              <a:ext cx="6495807" cy="1416418"/>
              <a:chOff x="8052867" y="3889575"/>
              <a:chExt cx="6254804" cy="905282"/>
            </a:xfrm>
          </p:grpSpPr>
          <p:sp>
            <p:nvSpPr>
              <p:cNvPr id="210" name="矩形 209">
                <a:extLst>
                  <a:ext uri="{FF2B5EF4-FFF2-40B4-BE49-F238E27FC236}">
                    <a16:creationId xmlns:a16="http://schemas.microsoft.com/office/drawing/2014/main" id="{EDFF5445-7C6F-E49D-09B6-803EE9C6420A}"/>
                  </a:ext>
                </a:extLst>
              </p:cNvPr>
              <p:cNvSpPr/>
              <p:nvPr/>
            </p:nvSpPr>
            <p:spPr>
              <a:xfrm>
                <a:off x="8052867" y="3889575"/>
                <a:ext cx="6254804" cy="905282"/>
              </a:xfrm>
              <a:prstGeom prst="rect">
                <a:avLst/>
              </a:prstGeom>
              <a:solidFill>
                <a:srgbClr val="EFECE7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211" name="矩形 210">
                <a:extLst>
                  <a:ext uri="{FF2B5EF4-FFF2-40B4-BE49-F238E27FC236}">
                    <a16:creationId xmlns:a16="http://schemas.microsoft.com/office/drawing/2014/main" id="{D9E065E3-DC06-9EC7-3A77-0B6DDFB01747}"/>
                  </a:ext>
                </a:extLst>
              </p:cNvPr>
              <p:cNvSpPr/>
              <p:nvPr/>
            </p:nvSpPr>
            <p:spPr>
              <a:xfrm>
                <a:off x="8105727" y="3949230"/>
                <a:ext cx="6149084" cy="785973"/>
              </a:xfrm>
              <a:prstGeom prst="rect">
                <a:avLst/>
              </a:prstGeom>
              <a:noFill/>
              <a:ln w="952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213" name="矩形: 对角圆角 212">
                <a:extLst>
                  <a:ext uri="{FF2B5EF4-FFF2-40B4-BE49-F238E27FC236}">
                    <a16:creationId xmlns:a16="http://schemas.microsoft.com/office/drawing/2014/main" id="{C862765F-D6B1-98D6-3584-73A46F0685CA}"/>
                  </a:ext>
                </a:extLst>
              </p:cNvPr>
              <p:cNvSpPr/>
              <p:nvPr/>
            </p:nvSpPr>
            <p:spPr>
              <a:xfrm>
                <a:off x="8105727" y="3949229"/>
                <a:ext cx="6149084" cy="785973"/>
              </a:xfrm>
              <a:prstGeom prst="round2DiagRect">
                <a:avLst>
                  <a:gd name="adj1" fmla="val 28458"/>
                  <a:gd name="adj2" fmla="val 0"/>
                </a:avLst>
              </a:prstGeom>
              <a:noFill/>
              <a:ln w="635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</p:grpSp>
        <p:sp>
          <p:nvSpPr>
            <p:cNvPr id="219" name="文本框 218">
              <a:extLst>
                <a:ext uri="{FF2B5EF4-FFF2-40B4-BE49-F238E27FC236}">
                  <a16:creationId xmlns:a16="http://schemas.microsoft.com/office/drawing/2014/main" id="{28715296-D428-1DDC-9027-29B0FC9B44A6}"/>
                </a:ext>
              </a:extLst>
            </p:cNvPr>
            <p:cNvSpPr txBox="1"/>
            <p:nvPr/>
          </p:nvSpPr>
          <p:spPr>
            <a:xfrm>
              <a:off x="5167410" y="1691740"/>
              <a:ext cx="1021433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>
                  <a:solidFill>
                    <a:schemeClr val="accent2"/>
                  </a:solidFill>
                  <a:ea typeface="梦源黑体 CN W16" panose="020B0200000000000000" pitchFamily="34" charset="-122"/>
                </a:rPr>
                <a:t>01</a:t>
              </a:r>
              <a:endParaRPr lang="zh-CN" altLang="en-US" sz="6000" dirty="0">
                <a:solidFill>
                  <a:schemeClr val="accent2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220" name="文本框 219">
              <a:extLst>
                <a:ext uri="{FF2B5EF4-FFF2-40B4-BE49-F238E27FC236}">
                  <a16:creationId xmlns:a16="http://schemas.microsoft.com/office/drawing/2014/main" id="{E882AC64-248F-D02E-252F-C5FF74E48242}"/>
                </a:ext>
              </a:extLst>
            </p:cNvPr>
            <p:cNvSpPr txBox="1"/>
            <p:nvPr/>
          </p:nvSpPr>
          <p:spPr>
            <a:xfrm>
              <a:off x="6187105" y="1876406"/>
              <a:ext cx="529083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en-US" dirty="0">
                  <a:solidFill>
                    <a:schemeClr val="accent1"/>
                  </a:solidFill>
                  <a:latin typeface="+mn-ea"/>
                  <a:cs typeface="Arial" panose="020B0604020202020204" pitchFamily="34" charset="0"/>
                </a:rPr>
                <a:t>在这里输入你的正文阐述与关键词标题相关的具体内容，若字数太多酌情先删减文案 ，再缩小字号</a:t>
              </a:r>
            </a:p>
          </p:txBody>
        </p:sp>
      </p:grpSp>
      <p:grpSp>
        <p:nvGrpSpPr>
          <p:cNvPr id="237" name="组合 236">
            <a:extLst>
              <a:ext uri="{FF2B5EF4-FFF2-40B4-BE49-F238E27FC236}">
                <a16:creationId xmlns:a16="http://schemas.microsoft.com/office/drawing/2014/main" id="{11ED0410-2627-0996-5074-302EEAE71494}"/>
              </a:ext>
            </a:extLst>
          </p:cNvPr>
          <p:cNvGrpSpPr/>
          <p:nvPr/>
        </p:nvGrpSpPr>
        <p:grpSpPr>
          <a:xfrm>
            <a:off x="5037030" y="3151176"/>
            <a:ext cx="6495807" cy="1416418"/>
            <a:chOff x="5037030" y="1491362"/>
            <a:chExt cx="6495807" cy="1416418"/>
          </a:xfrm>
        </p:grpSpPr>
        <p:grpSp>
          <p:nvGrpSpPr>
            <p:cNvPr id="238" name="组合 237">
              <a:extLst>
                <a:ext uri="{FF2B5EF4-FFF2-40B4-BE49-F238E27FC236}">
                  <a16:creationId xmlns:a16="http://schemas.microsoft.com/office/drawing/2014/main" id="{D7FDEB9D-C14C-6951-532B-D956532E56E2}"/>
                </a:ext>
              </a:extLst>
            </p:cNvPr>
            <p:cNvGrpSpPr/>
            <p:nvPr/>
          </p:nvGrpSpPr>
          <p:grpSpPr>
            <a:xfrm>
              <a:off x="5037030" y="1491362"/>
              <a:ext cx="6495807" cy="1416418"/>
              <a:chOff x="8052867" y="3889575"/>
              <a:chExt cx="6254804" cy="905282"/>
            </a:xfrm>
          </p:grpSpPr>
          <p:sp>
            <p:nvSpPr>
              <p:cNvPr id="241" name="矩形 240">
                <a:extLst>
                  <a:ext uri="{FF2B5EF4-FFF2-40B4-BE49-F238E27FC236}">
                    <a16:creationId xmlns:a16="http://schemas.microsoft.com/office/drawing/2014/main" id="{D8E2EAA7-DA3E-4228-B058-0EC660D62DA9}"/>
                  </a:ext>
                </a:extLst>
              </p:cNvPr>
              <p:cNvSpPr/>
              <p:nvPr/>
            </p:nvSpPr>
            <p:spPr>
              <a:xfrm>
                <a:off x="8052867" y="3889575"/>
                <a:ext cx="6254804" cy="905282"/>
              </a:xfrm>
              <a:prstGeom prst="rect">
                <a:avLst/>
              </a:prstGeom>
              <a:solidFill>
                <a:srgbClr val="EFECE7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242" name="矩形 241">
                <a:extLst>
                  <a:ext uri="{FF2B5EF4-FFF2-40B4-BE49-F238E27FC236}">
                    <a16:creationId xmlns:a16="http://schemas.microsoft.com/office/drawing/2014/main" id="{CF0D1D38-E6EB-438E-3DE1-32F07DED85FC}"/>
                  </a:ext>
                </a:extLst>
              </p:cNvPr>
              <p:cNvSpPr/>
              <p:nvPr/>
            </p:nvSpPr>
            <p:spPr>
              <a:xfrm>
                <a:off x="8105727" y="3949230"/>
                <a:ext cx="6149084" cy="785973"/>
              </a:xfrm>
              <a:prstGeom prst="rect">
                <a:avLst/>
              </a:prstGeom>
              <a:noFill/>
              <a:ln w="952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243" name="矩形: 对角圆角 242">
                <a:extLst>
                  <a:ext uri="{FF2B5EF4-FFF2-40B4-BE49-F238E27FC236}">
                    <a16:creationId xmlns:a16="http://schemas.microsoft.com/office/drawing/2014/main" id="{152E244C-DF91-1169-5BF2-C555889AEB93}"/>
                  </a:ext>
                </a:extLst>
              </p:cNvPr>
              <p:cNvSpPr/>
              <p:nvPr/>
            </p:nvSpPr>
            <p:spPr>
              <a:xfrm>
                <a:off x="8105727" y="3949229"/>
                <a:ext cx="6149084" cy="785973"/>
              </a:xfrm>
              <a:prstGeom prst="round2DiagRect">
                <a:avLst>
                  <a:gd name="adj1" fmla="val 28458"/>
                  <a:gd name="adj2" fmla="val 0"/>
                </a:avLst>
              </a:prstGeom>
              <a:noFill/>
              <a:ln w="635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</p:grpSp>
        <p:sp>
          <p:nvSpPr>
            <p:cNvPr id="239" name="文本框 238">
              <a:extLst>
                <a:ext uri="{FF2B5EF4-FFF2-40B4-BE49-F238E27FC236}">
                  <a16:creationId xmlns:a16="http://schemas.microsoft.com/office/drawing/2014/main" id="{D1C7CEF7-35CE-F4E4-504C-C930A8CE0C81}"/>
                </a:ext>
              </a:extLst>
            </p:cNvPr>
            <p:cNvSpPr txBox="1"/>
            <p:nvPr/>
          </p:nvSpPr>
          <p:spPr>
            <a:xfrm>
              <a:off x="5167410" y="1691740"/>
              <a:ext cx="1021433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>
                  <a:solidFill>
                    <a:schemeClr val="accent2"/>
                  </a:solidFill>
                  <a:ea typeface="梦源黑体 CN W16" panose="020B0200000000000000" pitchFamily="34" charset="-122"/>
                </a:rPr>
                <a:t>02</a:t>
              </a:r>
              <a:endParaRPr lang="zh-CN" altLang="en-US" sz="6000" dirty="0">
                <a:solidFill>
                  <a:schemeClr val="accent2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240" name="文本框 239">
              <a:extLst>
                <a:ext uri="{FF2B5EF4-FFF2-40B4-BE49-F238E27FC236}">
                  <a16:creationId xmlns:a16="http://schemas.microsoft.com/office/drawing/2014/main" id="{8AC843F4-8DB8-9F68-A612-3755763D9917}"/>
                </a:ext>
              </a:extLst>
            </p:cNvPr>
            <p:cNvSpPr txBox="1"/>
            <p:nvPr/>
          </p:nvSpPr>
          <p:spPr>
            <a:xfrm>
              <a:off x="6187105" y="1876406"/>
              <a:ext cx="529083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en-US" dirty="0">
                  <a:solidFill>
                    <a:schemeClr val="accent1"/>
                  </a:solidFill>
                  <a:latin typeface="+mn-ea"/>
                  <a:cs typeface="Arial" panose="020B0604020202020204" pitchFamily="34" charset="0"/>
                </a:rPr>
                <a:t>在这里输入你的正文阐述与关键词标题相关的具体内容，若字数太多酌情先删减文案 ，再缩小字号</a:t>
              </a:r>
            </a:p>
          </p:txBody>
        </p:sp>
      </p:grpSp>
      <p:grpSp>
        <p:nvGrpSpPr>
          <p:cNvPr id="244" name="组合 243">
            <a:extLst>
              <a:ext uri="{FF2B5EF4-FFF2-40B4-BE49-F238E27FC236}">
                <a16:creationId xmlns:a16="http://schemas.microsoft.com/office/drawing/2014/main" id="{A7A2F9D3-0BE7-CE3F-BC71-996767618DD0}"/>
              </a:ext>
            </a:extLst>
          </p:cNvPr>
          <p:cNvGrpSpPr/>
          <p:nvPr/>
        </p:nvGrpSpPr>
        <p:grpSpPr>
          <a:xfrm>
            <a:off x="5037030" y="4839635"/>
            <a:ext cx="6495807" cy="1416418"/>
            <a:chOff x="5037030" y="1491362"/>
            <a:chExt cx="6495807" cy="1416418"/>
          </a:xfrm>
        </p:grpSpPr>
        <p:grpSp>
          <p:nvGrpSpPr>
            <p:cNvPr id="245" name="组合 244">
              <a:extLst>
                <a:ext uri="{FF2B5EF4-FFF2-40B4-BE49-F238E27FC236}">
                  <a16:creationId xmlns:a16="http://schemas.microsoft.com/office/drawing/2014/main" id="{9AE4709C-D069-B364-5BF6-31FC1C7C1B1E}"/>
                </a:ext>
              </a:extLst>
            </p:cNvPr>
            <p:cNvGrpSpPr/>
            <p:nvPr/>
          </p:nvGrpSpPr>
          <p:grpSpPr>
            <a:xfrm>
              <a:off x="5037030" y="1491362"/>
              <a:ext cx="6495807" cy="1416418"/>
              <a:chOff x="8052867" y="3889575"/>
              <a:chExt cx="6254804" cy="905282"/>
            </a:xfrm>
          </p:grpSpPr>
          <p:sp>
            <p:nvSpPr>
              <p:cNvPr id="248" name="矩形 247">
                <a:extLst>
                  <a:ext uri="{FF2B5EF4-FFF2-40B4-BE49-F238E27FC236}">
                    <a16:creationId xmlns:a16="http://schemas.microsoft.com/office/drawing/2014/main" id="{1E5D4ADD-90DD-0EA0-DCB8-06EC284E59F7}"/>
                  </a:ext>
                </a:extLst>
              </p:cNvPr>
              <p:cNvSpPr/>
              <p:nvPr/>
            </p:nvSpPr>
            <p:spPr>
              <a:xfrm>
                <a:off x="8052867" y="3889575"/>
                <a:ext cx="6254804" cy="905282"/>
              </a:xfrm>
              <a:prstGeom prst="rect">
                <a:avLst/>
              </a:prstGeom>
              <a:solidFill>
                <a:srgbClr val="EFECE7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249" name="矩形 248">
                <a:extLst>
                  <a:ext uri="{FF2B5EF4-FFF2-40B4-BE49-F238E27FC236}">
                    <a16:creationId xmlns:a16="http://schemas.microsoft.com/office/drawing/2014/main" id="{A33D5091-A473-F3FB-F9AA-9B82E9228BDE}"/>
                  </a:ext>
                </a:extLst>
              </p:cNvPr>
              <p:cNvSpPr/>
              <p:nvPr/>
            </p:nvSpPr>
            <p:spPr>
              <a:xfrm>
                <a:off x="8105727" y="3949230"/>
                <a:ext cx="6149084" cy="785973"/>
              </a:xfrm>
              <a:prstGeom prst="rect">
                <a:avLst/>
              </a:prstGeom>
              <a:noFill/>
              <a:ln w="952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250" name="矩形: 对角圆角 249">
                <a:extLst>
                  <a:ext uri="{FF2B5EF4-FFF2-40B4-BE49-F238E27FC236}">
                    <a16:creationId xmlns:a16="http://schemas.microsoft.com/office/drawing/2014/main" id="{B3B128A4-4CE5-B7C4-FF40-18A26498F232}"/>
                  </a:ext>
                </a:extLst>
              </p:cNvPr>
              <p:cNvSpPr/>
              <p:nvPr/>
            </p:nvSpPr>
            <p:spPr>
              <a:xfrm>
                <a:off x="8105727" y="3949229"/>
                <a:ext cx="6149084" cy="785973"/>
              </a:xfrm>
              <a:prstGeom prst="round2DiagRect">
                <a:avLst>
                  <a:gd name="adj1" fmla="val 28458"/>
                  <a:gd name="adj2" fmla="val 0"/>
                </a:avLst>
              </a:prstGeom>
              <a:noFill/>
              <a:ln w="635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</p:grpSp>
        <p:sp>
          <p:nvSpPr>
            <p:cNvPr id="246" name="文本框 245">
              <a:extLst>
                <a:ext uri="{FF2B5EF4-FFF2-40B4-BE49-F238E27FC236}">
                  <a16:creationId xmlns:a16="http://schemas.microsoft.com/office/drawing/2014/main" id="{F89EC7F8-98B4-D5FD-BA00-DC543E5215AF}"/>
                </a:ext>
              </a:extLst>
            </p:cNvPr>
            <p:cNvSpPr txBox="1"/>
            <p:nvPr/>
          </p:nvSpPr>
          <p:spPr>
            <a:xfrm>
              <a:off x="5167410" y="1691740"/>
              <a:ext cx="1021433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>
                  <a:solidFill>
                    <a:schemeClr val="accent2"/>
                  </a:solidFill>
                  <a:ea typeface="梦源黑体 CN W16" panose="020B0200000000000000" pitchFamily="34" charset="-122"/>
                </a:rPr>
                <a:t>03</a:t>
              </a:r>
              <a:endParaRPr lang="zh-CN" altLang="en-US" sz="6000" dirty="0">
                <a:solidFill>
                  <a:schemeClr val="accent2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247" name="文本框 246">
              <a:extLst>
                <a:ext uri="{FF2B5EF4-FFF2-40B4-BE49-F238E27FC236}">
                  <a16:creationId xmlns:a16="http://schemas.microsoft.com/office/drawing/2014/main" id="{409EBFC3-D3D2-8447-E115-075033AA551A}"/>
                </a:ext>
              </a:extLst>
            </p:cNvPr>
            <p:cNvSpPr txBox="1"/>
            <p:nvPr/>
          </p:nvSpPr>
          <p:spPr>
            <a:xfrm>
              <a:off x="6187105" y="1876406"/>
              <a:ext cx="529083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en-US" dirty="0">
                  <a:solidFill>
                    <a:schemeClr val="accent1"/>
                  </a:solidFill>
                  <a:latin typeface="+mn-ea"/>
                  <a:cs typeface="Arial" panose="020B0604020202020204" pitchFamily="34" charset="0"/>
                </a:rPr>
                <a:t>在这里输入你的正文阐述与关键词标题相关的具体内容，若字数太多酌情先删减文案 ，再缩小字号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E292396E-435A-734B-6C97-7CFCBF7DF1EE}"/>
              </a:ext>
            </a:extLst>
          </p:cNvPr>
          <p:cNvGrpSpPr/>
          <p:nvPr/>
        </p:nvGrpSpPr>
        <p:grpSpPr>
          <a:xfrm>
            <a:off x="2682119" y="1932328"/>
            <a:ext cx="1657149" cy="455930"/>
            <a:chOff x="2682119" y="1932328"/>
            <a:chExt cx="1657149" cy="455930"/>
          </a:xfrm>
        </p:grpSpPr>
        <p:sp>
          <p:nvSpPr>
            <p:cNvPr id="14" name="Freeform 63">
              <a:extLst>
                <a:ext uri="{FF2B5EF4-FFF2-40B4-BE49-F238E27FC236}">
                  <a16:creationId xmlns:a16="http://schemas.microsoft.com/office/drawing/2014/main" id="{B018C5AE-50C6-56BC-C632-A6247ED87E2E}"/>
                </a:ext>
              </a:extLst>
            </p:cNvPr>
            <p:cNvSpPr>
              <a:spLocks noEditPoints="1"/>
            </p:cNvSpPr>
            <p:nvPr/>
          </p:nvSpPr>
          <p:spPr bwMode="auto">
            <a:xfrm rot="10800000" flipH="1" flipV="1">
              <a:off x="4124859" y="2297161"/>
              <a:ext cx="140583" cy="41083"/>
            </a:xfrm>
            <a:custGeom>
              <a:avLst/>
              <a:gdLst>
                <a:gd name="T0" fmla="*/ 788 w 943"/>
                <a:gd name="T1" fmla="*/ 475 h 487"/>
                <a:gd name="T2" fmla="*/ 778 w 943"/>
                <a:gd name="T3" fmla="*/ 474 h 487"/>
                <a:gd name="T4" fmla="*/ 491 w 943"/>
                <a:gd name="T5" fmla="*/ 278 h 487"/>
                <a:gd name="T6" fmla="*/ 375 w 943"/>
                <a:gd name="T7" fmla="*/ 136 h 487"/>
                <a:gd name="T8" fmla="*/ 368 w 943"/>
                <a:gd name="T9" fmla="*/ 130 h 487"/>
                <a:gd name="T10" fmla="*/ 199 w 943"/>
                <a:gd name="T11" fmla="*/ 100 h 487"/>
                <a:gd name="T12" fmla="*/ 90 w 943"/>
                <a:gd name="T13" fmla="*/ 213 h 487"/>
                <a:gd name="T14" fmla="*/ 87 w 943"/>
                <a:gd name="T15" fmla="*/ 226 h 487"/>
                <a:gd name="T16" fmla="*/ 114 w 943"/>
                <a:gd name="T17" fmla="*/ 337 h 487"/>
                <a:gd name="T18" fmla="*/ 245 w 943"/>
                <a:gd name="T19" fmla="*/ 395 h 487"/>
                <a:gd name="T20" fmla="*/ 326 w 943"/>
                <a:gd name="T21" fmla="*/ 311 h 487"/>
                <a:gd name="T22" fmla="*/ 311 w 943"/>
                <a:gd name="T23" fmla="*/ 252 h 487"/>
                <a:gd name="T24" fmla="*/ 241 w 943"/>
                <a:gd name="T25" fmla="*/ 219 h 487"/>
                <a:gd name="T26" fmla="*/ 200 w 943"/>
                <a:gd name="T27" fmla="*/ 262 h 487"/>
                <a:gd name="T28" fmla="*/ 228 w 943"/>
                <a:gd name="T29" fmla="*/ 305 h 487"/>
                <a:gd name="T30" fmla="*/ 259 w 943"/>
                <a:gd name="T31" fmla="*/ 350 h 487"/>
                <a:gd name="T32" fmla="*/ 214 w 943"/>
                <a:gd name="T33" fmla="*/ 380 h 487"/>
                <a:gd name="T34" fmla="*/ 125 w 943"/>
                <a:gd name="T35" fmla="*/ 248 h 487"/>
                <a:gd name="T36" fmla="*/ 224 w 943"/>
                <a:gd name="T37" fmla="*/ 144 h 487"/>
                <a:gd name="T38" fmla="*/ 373 w 943"/>
                <a:gd name="T39" fmla="*/ 206 h 487"/>
                <a:gd name="T40" fmla="*/ 401 w 943"/>
                <a:gd name="T41" fmla="*/ 325 h 487"/>
                <a:gd name="T42" fmla="*/ 262 w 943"/>
                <a:gd name="T43" fmla="*/ 469 h 487"/>
                <a:gd name="T44" fmla="*/ 54 w 943"/>
                <a:gd name="T45" fmla="*/ 383 h 487"/>
                <a:gd name="T46" fmla="*/ 12 w 943"/>
                <a:gd name="T47" fmla="*/ 211 h 487"/>
                <a:gd name="T48" fmla="*/ 16 w 943"/>
                <a:gd name="T49" fmla="*/ 193 h 487"/>
                <a:gd name="T50" fmla="*/ 175 w 943"/>
                <a:gd name="T51" fmla="*/ 27 h 487"/>
                <a:gd name="T52" fmla="*/ 416 w 943"/>
                <a:gd name="T53" fmla="*/ 71 h 487"/>
                <a:gd name="T54" fmla="*/ 422 w 943"/>
                <a:gd name="T55" fmla="*/ 75 h 487"/>
                <a:gd name="T56" fmla="*/ 558 w 943"/>
                <a:gd name="T57" fmla="*/ 240 h 487"/>
                <a:gd name="T58" fmla="*/ 767 w 943"/>
                <a:gd name="T59" fmla="*/ 397 h 487"/>
                <a:gd name="T60" fmla="*/ 708 w 943"/>
                <a:gd name="T61" fmla="*/ 339 h 487"/>
                <a:gd name="T62" fmla="*/ 738 w 943"/>
                <a:gd name="T63" fmla="*/ 229 h 487"/>
                <a:gd name="T64" fmla="*/ 822 w 943"/>
                <a:gd name="T65" fmla="*/ 198 h 487"/>
                <a:gd name="T66" fmla="*/ 938 w 943"/>
                <a:gd name="T67" fmla="*/ 336 h 487"/>
                <a:gd name="T68" fmla="*/ 886 w 943"/>
                <a:gd name="T69" fmla="*/ 438 h 487"/>
                <a:gd name="T70" fmla="*/ 788 w 943"/>
                <a:gd name="T71" fmla="*/ 475 h 487"/>
                <a:gd name="T72" fmla="*/ 813 w 943"/>
                <a:gd name="T73" fmla="*/ 274 h 487"/>
                <a:gd name="T74" fmla="*/ 791 w 943"/>
                <a:gd name="T75" fmla="*/ 284 h 487"/>
                <a:gd name="T76" fmla="*/ 780 w 943"/>
                <a:gd name="T77" fmla="*/ 313 h 487"/>
                <a:gd name="T78" fmla="*/ 796 w 943"/>
                <a:gd name="T79" fmla="*/ 326 h 487"/>
                <a:gd name="T80" fmla="*/ 831 w 943"/>
                <a:gd name="T81" fmla="*/ 367 h 487"/>
                <a:gd name="T82" fmla="*/ 820 w 943"/>
                <a:gd name="T83" fmla="*/ 391 h 487"/>
                <a:gd name="T84" fmla="*/ 836 w 943"/>
                <a:gd name="T85" fmla="*/ 381 h 487"/>
                <a:gd name="T86" fmla="*/ 862 w 943"/>
                <a:gd name="T87" fmla="*/ 330 h 487"/>
                <a:gd name="T88" fmla="*/ 815 w 943"/>
                <a:gd name="T89" fmla="*/ 274 h 487"/>
                <a:gd name="T90" fmla="*/ 813 w 943"/>
                <a:gd name="T91" fmla="*/ 274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43" h="487">
                  <a:moveTo>
                    <a:pt x="788" y="475"/>
                  </a:moveTo>
                  <a:cubicBezTo>
                    <a:pt x="785" y="475"/>
                    <a:pt x="782" y="474"/>
                    <a:pt x="778" y="474"/>
                  </a:cubicBezTo>
                  <a:cubicBezTo>
                    <a:pt x="756" y="474"/>
                    <a:pt x="598" y="468"/>
                    <a:pt x="491" y="278"/>
                  </a:cubicBezTo>
                  <a:cubicBezTo>
                    <a:pt x="458" y="219"/>
                    <a:pt x="413" y="165"/>
                    <a:pt x="375" y="136"/>
                  </a:cubicBezTo>
                  <a:cubicBezTo>
                    <a:pt x="368" y="130"/>
                    <a:pt x="368" y="130"/>
                    <a:pt x="368" y="130"/>
                  </a:cubicBezTo>
                  <a:cubicBezTo>
                    <a:pt x="321" y="92"/>
                    <a:pt x="257" y="81"/>
                    <a:pt x="199" y="100"/>
                  </a:cubicBezTo>
                  <a:cubicBezTo>
                    <a:pt x="144" y="118"/>
                    <a:pt x="104" y="159"/>
                    <a:pt x="90" y="213"/>
                  </a:cubicBezTo>
                  <a:cubicBezTo>
                    <a:pt x="89" y="217"/>
                    <a:pt x="88" y="222"/>
                    <a:pt x="87" y="226"/>
                  </a:cubicBezTo>
                  <a:cubicBezTo>
                    <a:pt x="79" y="264"/>
                    <a:pt x="89" y="304"/>
                    <a:pt x="114" y="337"/>
                  </a:cubicBezTo>
                  <a:cubicBezTo>
                    <a:pt x="151" y="385"/>
                    <a:pt x="198" y="406"/>
                    <a:pt x="245" y="395"/>
                  </a:cubicBezTo>
                  <a:cubicBezTo>
                    <a:pt x="286" y="385"/>
                    <a:pt x="318" y="352"/>
                    <a:pt x="326" y="311"/>
                  </a:cubicBezTo>
                  <a:cubicBezTo>
                    <a:pt x="330" y="291"/>
                    <a:pt x="324" y="269"/>
                    <a:pt x="311" y="252"/>
                  </a:cubicBezTo>
                  <a:cubicBezTo>
                    <a:pt x="291" y="225"/>
                    <a:pt x="266" y="213"/>
                    <a:pt x="241" y="219"/>
                  </a:cubicBezTo>
                  <a:cubicBezTo>
                    <a:pt x="220" y="224"/>
                    <a:pt x="204" y="241"/>
                    <a:pt x="200" y="262"/>
                  </a:cubicBezTo>
                  <a:cubicBezTo>
                    <a:pt x="196" y="282"/>
                    <a:pt x="209" y="301"/>
                    <a:pt x="228" y="305"/>
                  </a:cubicBezTo>
                  <a:cubicBezTo>
                    <a:pt x="249" y="309"/>
                    <a:pt x="263" y="329"/>
                    <a:pt x="259" y="350"/>
                  </a:cubicBezTo>
                  <a:cubicBezTo>
                    <a:pt x="254" y="370"/>
                    <a:pt x="234" y="384"/>
                    <a:pt x="214" y="380"/>
                  </a:cubicBezTo>
                  <a:cubicBezTo>
                    <a:pt x="153" y="368"/>
                    <a:pt x="113" y="309"/>
                    <a:pt x="125" y="248"/>
                  </a:cubicBezTo>
                  <a:cubicBezTo>
                    <a:pt x="135" y="196"/>
                    <a:pt x="174" y="156"/>
                    <a:pt x="224" y="144"/>
                  </a:cubicBezTo>
                  <a:cubicBezTo>
                    <a:pt x="279" y="132"/>
                    <a:pt x="334" y="155"/>
                    <a:pt x="373" y="206"/>
                  </a:cubicBezTo>
                  <a:cubicBezTo>
                    <a:pt x="398" y="241"/>
                    <a:pt x="409" y="284"/>
                    <a:pt x="401" y="325"/>
                  </a:cubicBezTo>
                  <a:cubicBezTo>
                    <a:pt x="387" y="396"/>
                    <a:pt x="332" y="453"/>
                    <a:pt x="262" y="469"/>
                  </a:cubicBezTo>
                  <a:cubicBezTo>
                    <a:pt x="186" y="487"/>
                    <a:pt x="108" y="455"/>
                    <a:pt x="54" y="383"/>
                  </a:cubicBezTo>
                  <a:cubicBezTo>
                    <a:pt x="15" y="333"/>
                    <a:pt x="0" y="270"/>
                    <a:pt x="12" y="211"/>
                  </a:cubicBezTo>
                  <a:cubicBezTo>
                    <a:pt x="13" y="205"/>
                    <a:pt x="15" y="199"/>
                    <a:pt x="16" y="193"/>
                  </a:cubicBezTo>
                  <a:cubicBezTo>
                    <a:pt x="37" y="114"/>
                    <a:pt x="95" y="53"/>
                    <a:pt x="175" y="27"/>
                  </a:cubicBezTo>
                  <a:cubicBezTo>
                    <a:pt x="258" y="0"/>
                    <a:pt x="348" y="16"/>
                    <a:pt x="416" y="71"/>
                  </a:cubicBezTo>
                  <a:cubicBezTo>
                    <a:pt x="422" y="75"/>
                    <a:pt x="422" y="75"/>
                    <a:pt x="422" y="75"/>
                  </a:cubicBezTo>
                  <a:cubicBezTo>
                    <a:pt x="468" y="110"/>
                    <a:pt x="519" y="172"/>
                    <a:pt x="558" y="240"/>
                  </a:cubicBezTo>
                  <a:cubicBezTo>
                    <a:pt x="633" y="375"/>
                    <a:pt x="734" y="395"/>
                    <a:pt x="767" y="397"/>
                  </a:cubicBezTo>
                  <a:cubicBezTo>
                    <a:pt x="740" y="388"/>
                    <a:pt x="718" y="367"/>
                    <a:pt x="708" y="339"/>
                  </a:cubicBezTo>
                  <a:cubicBezTo>
                    <a:pt x="694" y="301"/>
                    <a:pt x="705" y="260"/>
                    <a:pt x="738" y="229"/>
                  </a:cubicBezTo>
                  <a:cubicBezTo>
                    <a:pt x="760" y="207"/>
                    <a:pt x="792" y="196"/>
                    <a:pt x="822" y="198"/>
                  </a:cubicBezTo>
                  <a:cubicBezTo>
                    <a:pt x="891" y="204"/>
                    <a:pt x="943" y="266"/>
                    <a:pt x="938" y="336"/>
                  </a:cubicBezTo>
                  <a:cubicBezTo>
                    <a:pt x="934" y="376"/>
                    <a:pt x="916" y="412"/>
                    <a:pt x="886" y="438"/>
                  </a:cubicBezTo>
                  <a:cubicBezTo>
                    <a:pt x="858" y="462"/>
                    <a:pt x="824" y="475"/>
                    <a:pt x="788" y="475"/>
                  </a:cubicBezTo>
                  <a:close/>
                  <a:moveTo>
                    <a:pt x="813" y="274"/>
                  </a:moveTo>
                  <a:cubicBezTo>
                    <a:pt x="805" y="274"/>
                    <a:pt x="797" y="278"/>
                    <a:pt x="791" y="284"/>
                  </a:cubicBezTo>
                  <a:cubicBezTo>
                    <a:pt x="780" y="294"/>
                    <a:pt x="776" y="304"/>
                    <a:pt x="780" y="313"/>
                  </a:cubicBezTo>
                  <a:cubicBezTo>
                    <a:pt x="782" y="321"/>
                    <a:pt x="789" y="326"/>
                    <a:pt x="796" y="326"/>
                  </a:cubicBezTo>
                  <a:cubicBezTo>
                    <a:pt x="817" y="328"/>
                    <a:pt x="833" y="346"/>
                    <a:pt x="831" y="367"/>
                  </a:cubicBezTo>
                  <a:cubicBezTo>
                    <a:pt x="830" y="376"/>
                    <a:pt x="826" y="385"/>
                    <a:pt x="820" y="391"/>
                  </a:cubicBezTo>
                  <a:cubicBezTo>
                    <a:pt x="826" y="388"/>
                    <a:pt x="831" y="385"/>
                    <a:pt x="836" y="381"/>
                  </a:cubicBezTo>
                  <a:cubicBezTo>
                    <a:pt x="851" y="368"/>
                    <a:pt x="860" y="350"/>
                    <a:pt x="862" y="330"/>
                  </a:cubicBezTo>
                  <a:cubicBezTo>
                    <a:pt x="864" y="302"/>
                    <a:pt x="843" y="277"/>
                    <a:pt x="815" y="274"/>
                  </a:cubicBezTo>
                  <a:cubicBezTo>
                    <a:pt x="814" y="274"/>
                    <a:pt x="814" y="274"/>
                    <a:pt x="813" y="27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16" name="Freeform 67">
              <a:extLst>
                <a:ext uri="{FF2B5EF4-FFF2-40B4-BE49-F238E27FC236}">
                  <a16:creationId xmlns:a16="http://schemas.microsoft.com/office/drawing/2014/main" id="{5694447B-FA88-A2FE-7870-5E90C1EBFB25}"/>
                </a:ext>
              </a:extLst>
            </p:cNvPr>
            <p:cNvSpPr>
              <a:spLocks noEditPoints="1"/>
            </p:cNvSpPr>
            <p:nvPr/>
          </p:nvSpPr>
          <p:spPr bwMode="auto">
            <a:xfrm rot="10800000" flipH="1" flipV="1">
              <a:off x="2755159" y="2297608"/>
              <a:ext cx="141368" cy="41529"/>
            </a:xfrm>
            <a:custGeom>
              <a:avLst/>
              <a:gdLst>
                <a:gd name="T0" fmla="*/ 154 w 943"/>
                <a:gd name="T1" fmla="*/ 475 h 487"/>
                <a:gd name="T2" fmla="*/ 57 w 943"/>
                <a:gd name="T3" fmla="*/ 439 h 487"/>
                <a:gd name="T4" fmla="*/ 5 w 943"/>
                <a:gd name="T5" fmla="*/ 336 h 487"/>
                <a:gd name="T6" fmla="*/ 121 w 943"/>
                <a:gd name="T7" fmla="*/ 199 h 487"/>
                <a:gd name="T8" fmla="*/ 205 w 943"/>
                <a:gd name="T9" fmla="*/ 229 h 487"/>
                <a:gd name="T10" fmla="*/ 235 w 943"/>
                <a:gd name="T11" fmla="*/ 339 h 487"/>
                <a:gd name="T12" fmla="*/ 175 w 943"/>
                <a:gd name="T13" fmla="*/ 398 h 487"/>
                <a:gd name="T14" fmla="*/ 385 w 943"/>
                <a:gd name="T15" fmla="*/ 241 h 487"/>
                <a:gd name="T16" fmla="*/ 522 w 943"/>
                <a:gd name="T17" fmla="*/ 75 h 487"/>
                <a:gd name="T18" fmla="*/ 527 w 943"/>
                <a:gd name="T19" fmla="*/ 71 h 487"/>
                <a:gd name="T20" fmla="*/ 768 w 943"/>
                <a:gd name="T21" fmla="*/ 28 h 487"/>
                <a:gd name="T22" fmla="*/ 927 w 943"/>
                <a:gd name="T23" fmla="*/ 193 h 487"/>
                <a:gd name="T24" fmla="*/ 931 w 943"/>
                <a:gd name="T25" fmla="*/ 211 h 487"/>
                <a:gd name="T26" fmla="*/ 889 w 943"/>
                <a:gd name="T27" fmla="*/ 383 h 487"/>
                <a:gd name="T28" fmla="*/ 681 w 943"/>
                <a:gd name="T29" fmla="*/ 470 h 487"/>
                <a:gd name="T30" fmla="*/ 542 w 943"/>
                <a:gd name="T31" fmla="*/ 325 h 487"/>
                <a:gd name="T32" fmla="*/ 570 w 943"/>
                <a:gd name="T33" fmla="*/ 206 h 487"/>
                <a:gd name="T34" fmla="*/ 718 w 943"/>
                <a:gd name="T35" fmla="*/ 145 h 487"/>
                <a:gd name="T36" fmla="*/ 818 w 943"/>
                <a:gd name="T37" fmla="*/ 248 h 487"/>
                <a:gd name="T38" fmla="*/ 729 w 943"/>
                <a:gd name="T39" fmla="*/ 380 h 487"/>
                <a:gd name="T40" fmla="*/ 684 w 943"/>
                <a:gd name="T41" fmla="*/ 350 h 487"/>
                <a:gd name="T42" fmla="*/ 714 w 943"/>
                <a:gd name="T43" fmla="*/ 305 h 487"/>
                <a:gd name="T44" fmla="*/ 743 w 943"/>
                <a:gd name="T45" fmla="*/ 262 h 487"/>
                <a:gd name="T46" fmla="*/ 701 w 943"/>
                <a:gd name="T47" fmla="*/ 219 h 487"/>
                <a:gd name="T48" fmla="*/ 631 w 943"/>
                <a:gd name="T49" fmla="*/ 252 h 487"/>
                <a:gd name="T50" fmla="*/ 617 w 943"/>
                <a:gd name="T51" fmla="*/ 311 h 487"/>
                <a:gd name="T52" fmla="*/ 698 w 943"/>
                <a:gd name="T53" fmla="*/ 395 h 487"/>
                <a:gd name="T54" fmla="*/ 829 w 943"/>
                <a:gd name="T55" fmla="*/ 337 h 487"/>
                <a:gd name="T56" fmla="*/ 856 w 943"/>
                <a:gd name="T57" fmla="*/ 226 h 487"/>
                <a:gd name="T58" fmla="*/ 853 w 943"/>
                <a:gd name="T59" fmla="*/ 213 h 487"/>
                <a:gd name="T60" fmla="*/ 744 w 943"/>
                <a:gd name="T61" fmla="*/ 100 h 487"/>
                <a:gd name="T62" fmla="*/ 575 w 943"/>
                <a:gd name="T63" fmla="*/ 131 h 487"/>
                <a:gd name="T64" fmla="*/ 569 w 943"/>
                <a:gd name="T65" fmla="*/ 135 h 487"/>
                <a:gd name="T66" fmla="*/ 451 w 943"/>
                <a:gd name="T67" fmla="*/ 278 h 487"/>
                <a:gd name="T68" fmla="*/ 165 w 943"/>
                <a:gd name="T69" fmla="*/ 475 h 487"/>
                <a:gd name="T70" fmla="*/ 154 w 943"/>
                <a:gd name="T71" fmla="*/ 475 h 487"/>
                <a:gd name="T72" fmla="*/ 130 w 943"/>
                <a:gd name="T73" fmla="*/ 275 h 487"/>
                <a:gd name="T74" fmla="*/ 128 w 943"/>
                <a:gd name="T75" fmla="*/ 275 h 487"/>
                <a:gd name="T76" fmla="*/ 81 w 943"/>
                <a:gd name="T77" fmla="*/ 330 h 487"/>
                <a:gd name="T78" fmla="*/ 107 w 943"/>
                <a:gd name="T79" fmla="*/ 381 h 487"/>
                <a:gd name="T80" fmla="*/ 123 w 943"/>
                <a:gd name="T81" fmla="*/ 391 h 487"/>
                <a:gd name="T82" fmla="*/ 112 w 943"/>
                <a:gd name="T83" fmla="*/ 367 h 487"/>
                <a:gd name="T84" fmla="*/ 147 w 943"/>
                <a:gd name="T85" fmla="*/ 326 h 487"/>
                <a:gd name="T86" fmla="*/ 163 w 943"/>
                <a:gd name="T87" fmla="*/ 314 h 487"/>
                <a:gd name="T88" fmla="*/ 152 w 943"/>
                <a:gd name="T89" fmla="*/ 284 h 487"/>
                <a:gd name="T90" fmla="*/ 130 w 943"/>
                <a:gd name="T91" fmla="*/ 275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43" h="487">
                  <a:moveTo>
                    <a:pt x="154" y="475"/>
                  </a:moveTo>
                  <a:cubicBezTo>
                    <a:pt x="119" y="475"/>
                    <a:pt x="85" y="462"/>
                    <a:pt x="57" y="439"/>
                  </a:cubicBezTo>
                  <a:cubicBezTo>
                    <a:pt x="27" y="413"/>
                    <a:pt x="8" y="376"/>
                    <a:pt x="5" y="336"/>
                  </a:cubicBezTo>
                  <a:cubicBezTo>
                    <a:pt x="0" y="267"/>
                    <a:pt x="52" y="205"/>
                    <a:pt x="121" y="199"/>
                  </a:cubicBezTo>
                  <a:cubicBezTo>
                    <a:pt x="152" y="196"/>
                    <a:pt x="183" y="207"/>
                    <a:pt x="205" y="229"/>
                  </a:cubicBezTo>
                  <a:cubicBezTo>
                    <a:pt x="237" y="260"/>
                    <a:pt x="249" y="302"/>
                    <a:pt x="235" y="339"/>
                  </a:cubicBezTo>
                  <a:cubicBezTo>
                    <a:pt x="225" y="367"/>
                    <a:pt x="203" y="389"/>
                    <a:pt x="175" y="398"/>
                  </a:cubicBezTo>
                  <a:cubicBezTo>
                    <a:pt x="208" y="395"/>
                    <a:pt x="310" y="375"/>
                    <a:pt x="385" y="241"/>
                  </a:cubicBezTo>
                  <a:cubicBezTo>
                    <a:pt x="424" y="173"/>
                    <a:pt x="475" y="111"/>
                    <a:pt x="522" y="75"/>
                  </a:cubicBezTo>
                  <a:cubicBezTo>
                    <a:pt x="527" y="71"/>
                    <a:pt x="527" y="71"/>
                    <a:pt x="527" y="71"/>
                  </a:cubicBezTo>
                  <a:cubicBezTo>
                    <a:pt x="594" y="17"/>
                    <a:pt x="684" y="0"/>
                    <a:pt x="768" y="28"/>
                  </a:cubicBezTo>
                  <a:cubicBezTo>
                    <a:pt x="847" y="54"/>
                    <a:pt x="905" y="114"/>
                    <a:pt x="927" y="193"/>
                  </a:cubicBezTo>
                  <a:cubicBezTo>
                    <a:pt x="928" y="199"/>
                    <a:pt x="930" y="205"/>
                    <a:pt x="931" y="211"/>
                  </a:cubicBezTo>
                  <a:cubicBezTo>
                    <a:pt x="943" y="271"/>
                    <a:pt x="927" y="333"/>
                    <a:pt x="889" y="383"/>
                  </a:cubicBezTo>
                  <a:cubicBezTo>
                    <a:pt x="835" y="455"/>
                    <a:pt x="757" y="487"/>
                    <a:pt x="681" y="470"/>
                  </a:cubicBezTo>
                  <a:cubicBezTo>
                    <a:pt x="610" y="453"/>
                    <a:pt x="556" y="397"/>
                    <a:pt x="542" y="325"/>
                  </a:cubicBezTo>
                  <a:cubicBezTo>
                    <a:pt x="534" y="284"/>
                    <a:pt x="544" y="241"/>
                    <a:pt x="570" y="206"/>
                  </a:cubicBezTo>
                  <a:cubicBezTo>
                    <a:pt x="608" y="155"/>
                    <a:pt x="664" y="132"/>
                    <a:pt x="718" y="145"/>
                  </a:cubicBezTo>
                  <a:cubicBezTo>
                    <a:pt x="769" y="156"/>
                    <a:pt x="808" y="197"/>
                    <a:pt x="818" y="248"/>
                  </a:cubicBezTo>
                  <a:cubicBezTo>
                    <a:pt x="830" y="309"/>
                    <a:pt x="790" y="368"/>
                    <a:pt x="729" y="380"/>
                  </a:cubicBezTo>
                  <a:cubicBezTo>
                    <a:pt x="708" y="384"/>
                    <a:pt x="688" y="371"/>
                    <a:pt x="684" y="350"/>
                  </a:cubicBezTo>
                  <a:cubicBezTo>
                    <a:pt x="680" y="329"/>
                    <a:pt x="694" y="309"/>
                    <a:pt x="714" y="305"/>
                  </a:cubicBezTo>
                  <a:cubicBezTo>
                    <a:pt x="734" y="301"/>
                    <a:pt x="747" y="282"/>
                    <a:pt x="743" y="262"/>
                  </a:cubicBezTo>
                  <a:cubicBezTo>
                    <a:pt x="739" y="241"/>
                    <a:pt x="723" y="224"/>
                    <a:pt x="701" y="219"/>
                  </a:cubicBezTo>
                  <a:cubicBezTo>
                    <a:pt x="677" y="213"/>
                    <a:pt x="651" y="225"/>
                    <a:pt x="631" y="252"/>
                  </a:cubicBezTo>
                  <a:cubicBezTo>
                    <a:pt x="618" y="270"/>
                    <a:pt x="613" y="291"/>
                    <a:pt x="617" y="311"/>
                  </a:cubicBezTo>
                  <a:cubicBezTo>
                    <a:pt x="625" y="353"/>
                    <a:pt x="657" y="386"/>
                    <a:pt x="698" y="395"/>
                  </a:cubicBezTo>
                  <a:cubicBezTo>
                    <a:pt x="745" y="406"/>
                    <a:pt x="792" y="385"/>
                    <a:pt x="829" y="337"/>
                  </a:cubicBezTo>
                  <a:cubicBezTo>
                    <a:pt x="854" y="304"/>
                    <a:pt x="864" y="265"/>
                    <a:pt x="856" y="226"/>
                  </a:cubicBezTo>
                  <a:cubicBezTo>
                    <a:pt x="855" y="222"/>
                    <a:pt x="854" y="218"/>
                    <a:pt x="853" y="213"/>
                  </a:cubicBezTo>
                  <a:cubicBezTo>
                    <a:pt x="838" y="159"/>
                    <a:pt x="799" y="118"/>
                    <a:pt x="744" y="100"/>
                  </a:cubicBezTo>
                  <a:cubicBezTo>
                    <a:pt x="685" y="81"/>
                    <a:pt x="622" y="93"/>
                    <a:pt x="575" y="131"/>
                  </a:cubicBezTo>
                  <a:cubicBezTo>
                    <a:pt x="569" y="135"/>
                    <a:pt x="569" y="135"/>
                    <a:pt x="569" y="135"/>
                  </a:cubicBezTo>
                  <a:cubicBezTo>
                    <a:pt x="530" y="165"/>
                    <a:pt x="485" y="220"/>
                    <a:pt x="451" y="278"/>
                  </a:cubicBezTo>
                  <a:cubicBezTo>
                    <a:pt x="345" y="468"/>
                    <a:pt x="187" y="474"/>
                    <a:pt x="165" y="475"/>
                  </a:cubicBezTo>
                  <a:cubicBezTo>
                    <a:pt x="161" y="475"/>
                    <a:pt x="158" y="475"/>
                    <a:pt x="154" y="475"/>
                  </a:cubicBezTo>
                  <a:close/>
                  <a:moveTo>
                    <a:pt x="130" y="275"/>
                  </a:moveTo>
                  <a:cubicBezTo>
                    <a:pt x="129" y="275"/>
                    <a:pt x="129" y="275"/>
                    <a:pt x="128" y="275"/>
                  </a:cubicBezTo>
                  <a:cubicBezTo>
                    <a:pt x="100" y="277"/>
                    <a:pt x="79" y="302"/>
                    <a:pt x="81" y="330"/>
                  </a:cubicBezTo>
                  <a:cubicBezTo>
                    <a:pt x="83" y="350"/>
                    <a:pt x="92" y="368"/>
                    <a:pt x="107" y="381"/>
                  </a:cubicBezTo>
                  <a:cubicBezTo>
                    <a:pt x="112" y="385"/>
                    <a:pt x="117" y="388"/>
                    <a:pt x="123" y="391"/>
                  </a:cubicBezTo>
                  <a:cubicBezTo>
                    <a:pt x="116" y="385"/>
                    <a:pt x="112" y="377"/>
                    <a:pt x="112" y="367"/>
                  </a:cubicBezTo>
                  <a:cubicBezTo>
                    <a:pt x="110" y="346"/>
                    <a:pt x="126" y="328"/>
                    <a:pt x="147" y="326"/>
                  </a:cubicBezTo>
                  <a:cubicBezTo>
                    <a:pt x="154" y="326"/>
                    <a:pt x="161" y="321"/>
                    <a:pt x="163" y="314"/>
                  </a:cubicBezTo>
                  <a:cubicBezTo>
                    <a:pt x="167" y="305"/>
                    <a:pt x="163" y="294"/>
                    <a:pt x="152" y="284"/>
                  </a:cubicBezTo>
                  <a:cubicBezTo>
                    <a:pt x="146" y="278"/>
                    <a:pt x="138" y="275"/>
                    <a:pt x="130" y="27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BA5BC46D-4225-FE51-BA3A-CD9623141DAC}"/>
                </a:ext>
              </a:extLst>
            </p:cNvPr>
            <p:cNvGrpSpPr/>
            <p:nvPr/>
          </p:nvGrpSpPr>
          <p:grpSpPr>
            <a:xfrm>
              <a:off x="2682119" y="2305645"/>
              <a:ext cx="1657149" cy="82613"/>
              <a:chOff x="2682119" y="2305645"/>
              <a:chExt cx="1657149" cy="82613"/>
            </a:xfrm>
          </p:grpSpPr>
          <p:sp>
            <p:nvSpPr>
              <p:cNvPr id="31" name="Freeform 58">
                <a:extLst>
                  <a:ext uri="{FF2B5EF4-FFF2-40B4-BE49-F238E27FC236}">
                    <a16:creationId xmlns:a16="http://schemas.microsoft.com/office/drawing/2014/main" id="{9E0794AD-C302-71D8-87D1-9FEE8AC5C1F0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 flipH="1" flipV="1">
                <a:off x="3246021" y="2305645"/>
                <a:ext cx="271741" cy="74128"/>
              </a:xfrm>
              <a:custGeom>
                <a:avLst/>
                <a:gdLst>
                  <a:gd name="T0" fmla="*/ 475 w 1820"/>
                  <a:gd name="T1" fmla="*/ 873 h 873"/>
                  <a:gd name="T2" fmla="*/ 325 w 1820"/>
                  <a:gd name="T3" fmla="*/ 849 h 873"/>
                  <a:gd name="T4" fmla="*/ 30 w 1820"/>
                  <a:gd name="T5" fmla="*/ 542 h 873"/>
                  <a:gd name="T6" fmla="*/ 22 w 1820"/>
                  <a:gd name="T7" fmla="*/ 507 h 873"/>
                  <a:gd name="T8" fmla="*/ 99 w 1820"/>
                  <a:gd name="T9" fmla="*/ 192 h 873"/>
                  <a:gd name="T10" fmla="*/ 479 w 1820"/>
                  <a:gd name="T11" fmla="*/ 33 h 873"/>
                  <a:gd name="T12" fmla="*/ 729 w 1820"/>
                  <a:gd name="T13" fmla="*/ 293 h 873"/>
                  <a:gd name="T14" fmla="*/ 679 w 1820"/>
                  <a:gd name="T15" fmla="*/ 502 h 873"/>
                  <a:gd name="T16" fmla="*/ 421 w 1820"/>
                  <a:gd name="T17" fmla="*/ 612 h 873"/>
                  <a:gd name="T18" fmla="*/ 249 w 1820"/>
                  <a:gd name="T19" fmla="*/ 434 h 873"/>
                  <a:gd name="T20" fmla="*/ 398 w 1820"/>
                  <a:gd name="T21" fmla="*/ 213 h 873"/>
                  <a:gd name="T22" fmla="*/ 443 w 1820"/>
                  <a:gd name="T23" fmla="*/ 243 h 873"/>
                  <a:gd name="T24" fmla="*/ 413 w 1820"/>
                  <a:gd name="T25" fmla="*/ 288 h 873"/>
                  <a:gd name="T26" fmla="*/ 324 w 1820"/>
                  <a:gd name="T27" fmla="*/ 420 h 873"/>
                  <a:gd name="T28" fmla="*/ 438 w 1820"/>
                  <a:gd name="T29" fmla="*/ 538 h 873"/>
                  <a:gd name="T30" fmla="*/ 618 w 1820"/>
                  <a:gd name="T31" fmla="*/ 456 h 873"/>
                  <a:gd name="T32" fmla="*/ 654 w 1820"/>
                  <a:gd name="T33" fmla="*/ 307 h 873"/>
                  <a:gd name="T34" fmla="*/ 462 w 1820"/>
                  <a:gd name="T35" fmla="*/ 107 h 873"/>
                  <a:gd name="T36" fmla="*/ 159 w 1820"/>
                  <a:gd name="T37" fmla="*/ 238 h 873"/>
                  <a:gd name="T38" fmla="*/ 97 w 1820"/>
                  <a:gd name="T39" fmla="*/ 493 h 873"/>
                  <a:gd name="T40" fmla="*/ 104 w 1820"/>
                  <a:gd name="T41" fmla="*/ 522 h 873"/>
                  <a:gd name="T42" fmla="*/ 349 w 1820"/>
                  <a:gd name="T43" fmla="*/ 776 h 873"/>
                  <a:gd name="T44" fmla="*/ 726 w 1820"/>
                  <a:gd name="T45" fmla="*/ 708 h 873"/>
                  <a:gd name="T46" fmla="*/ 737 w 1820"/>
                  <a:gd name="T47" fmla="*/ 699 h 873"/>
                  <a:gd name="T48" fmla="*/ 984 w 1820"/>
                  <a:gd name="T49" fmla="*/ 399 h 873"/>
                  <a:gd name="T50" fmla="*/ 1529 w 1820"/>
                  <a:gd name="T51" fmla="*/ 24 h 873"/>
                  <a:gd name="T52" fmla="*/ 1719 w 1820"/>
                  <a:gd name="T53" fmla="*/ 87 h 873"/>
                  <a:gd name="T54" fmla="*/ 1810 w 1820"/>
                  <a:gd name="T55" fmla="*/ 267 h 873"/>
                  <a:gd name="T56" fmla="*/ 1612 w 1820"/>
                  <a:gd name="T57" fmla="*/ 502 h 873"/>
                  <a:gd name="T58" fmla="*/ 1473 w 1820"/>
                  <a:gd name="T59" fmla="*/ 452 h 873"/>
                  <a:gd name="T60" fmla="*/ 1422 w 1820"/>
                  <a:gd name="T61" fmla="*/ 270 h 873"/>
                  <a:gd name="T62" fmla="*/ 1555 w 1820"/>
                  <a:gd name="T63" fmla="*/ 169 h 873"/>
                  <a:gd name="T64" fmla="*/ 1596 w 1820"/>
                  <a:gd name="T65" fmla="*/ 204 h 873"/>
                  <a:gd name="T66" fmla="*/ 1561 w 1820"/>
                  <a:gd name="T67" fmla="*/ 245 h 873"/>
                  <a:gd name="T68" fmla="*/ 1494 w 1820"/>
                  <a:gd name="T69" fmla="*/ 296 h 873"/>
                  <a:gd name="T70" fmla="*/ 1526 w 1820"/>
                  <a:gd name="T71" fmla="*/ 397 h 873"/>
                  <a:gd name="T72" fmla="*/ 1605 w 1820"/>
                  <a:gd name="T73" fmla="*/ 426 h 873"/>
                  <a:gd name="T74" fmla="*/ 1734 w 1820"/>
                  <a:gd name="T75" fmla="*/ 273 h 873"/>
                  <a:gd name="T76" fmla="*/ 1669 w 1820"/>
                  <a:gd name="T77" fmla="*/ 144 h 873"/>
                  <a:gd name="T78" fmla="*/ 1533 w 1820"/>
                  <a:gd name="T79" fmla="*/ 100 h 873"/>
                  <a:gd name="T80" fmla="*/ 1528 w 1820"/>
                  <a:gd name="T81" fmla="*/ 100 h 873"/>
                  <a:gd name="T82" fmla="*/ 1050 w 1820"/>
                  <a:gd name="T83" fmla="*/ 437 h 873"/>
                  <a:gd name="T84" fmla="*/ 784 w 1820"/>
                  <a:gd name="T85" fmla="*/ 759 h 873"/>
                  <a:gd name="T86" fmla="*/ 774 w 1820"/>
                  <a:gd name="T87" fmla="*/ 767 h 873"/>
                  <a:gd name="T88" fmla="*/ 475 w 1820"/>
                  <a:gd name="T89" fmla="*/ 873 h 8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820" h="873">
                    <a:moveTo>
                      <a:pt x="475" y="873"/>
                    </a:moveTo>
                    <a:cubicBezTo>
                      <a:pt x="425" y="873"/>
                      <a:pt x="374" y="865"/>
                      <a:pt x="325" y="849"/>
                    </a:cubicBezTo>
                    <a:cubicBezTo>
                      <a:pt x="177" y="800"/>
                      <a:pt x="70" y="688"/>
                      <a:pt x="30" y="542"/>
                    </a:cubicBezTo>
                    <a:cubicBezTo>
                      <a:pt x="27" y="530"/>
                      <a:pt x="24" y="519"/>
                      <a:pt x="22" y="507"/>
                    </a:cubicBezTo>
                    <a:cubicBezTo>
                      <a:pt x="0" y="397"/>
                      <a:pt x="28" y="285"/>
                      <a:pt x="99" y="192"/>
                    </a:cubicBezTo>
                    <a:cubicBezTo>
                      <a:pt x="199" y="60"/>
                      <a:pt x="341" y="0"/>
                      <a:pt x="479" y="33"/>
                    </a:cubicBezTo>
                    <a:cubicBezTo>
                      <a:pt x="606" y="62"/>
                      <a:pt x="704" y="164"/>
                      <a:pt x="729" y="293"/>
                    </a:cubicBezTo>
                    <a:cubicBezTo>
                      <a:pt x="743" y="365"/>
                      <a:pt x="725" y="441"/>
                      <a:pt x="679" y="502"/>
                    </a:cubicBezTo>
                    <a:cubicBezTo>
                      <a:pt x="612" y="593"/>
                      <a:pt x="515" y="634"/>
                      <a:pt x="421" y="612"/>
                    </a:cubicBezTo>
                    <a:cubicBezTo>
                      <a:pt x="334" y="592"/>
                      <a:pt x="266" y="522"/>
                      <a:pt x="249" y="434"/>
                    </a:cubicBezTo>
                    <a:cubicBezTo>
                      <a:pt x="230" y="332"/>
                      <a:pt x="296" y="233"/>
                      <a:pt x="398" y="213"/>
                    </a:cubicBezTo>
                    <a:cubicBezTo>
                      <a:pt x="419" y="209"/>
                      <a:pt x="439" y="223"/>
                      <a:pt x="443" y="243"/>
                    </a:cubicBezTo>
                    <a:cubicBezTo>
                      <a:pt x="447" y="264"/>
                      <a:pt x="433" y="284"/>
                      <a:pt x="413" y="288"/>
                    </a:cubicBezTo>
                    <a:cubicBezTo>
                      <a:pt x="352" y="300"/>
                      <a:pt x="313" y="359"/>
                      <a:pt x="324" y="420"/>
                    </a:cubicBezTo>
                    <a:cubicBezTo>
                      <a:pt x="336" y="478"/>
                      <a:pt x="380" y="525"/>
                      <a:pt x="438" y="538"/>
                    </a:cubicBezTo>
                    <a:cubicBezTo>
                      <a:pt x="503" y="552"/>
                      <a:pt x="569" y="523"/>
                      <a:pt x="618" y="456"/>
                    </a:cubicBezTo>
                    <a:cubicBezTo>
                      <a:pt x="651" y="413"/>
                      <a:pt x="664" y="358"/>
                      <a:pt x="654" y="307"/>
                    </a:cubicBezTo>
                    <a:cubicBezTo>
                      <a:pt x="635" y="208"/>
                      <a:pt x="560" y="130"/>
                      <a:pt x="462" y="107"/>
                    </a:cubicBezTo>
                    <a:cubicBezTo>
                      <a:pt x="352" y="81"/>
                      <a:pt x="242" y="129"/>
                      <a:pt x="159" y="238"/>
                    </a:cubicBezTo>
                    <a:cubicBezTo>
                      <a:pt x="102" y="314"/>
                      <a:pt x="80" y="404"/>
                      <a:pt x="97" y="493"/>
                    </a:cubicBezTo>
                    <a:cubicBezTo>
                      <a:pt x="99" y="502"/>
                      <a:pt x="101" y="512"/>
                      <a:pt x="104" y="522"/>
                    </a:cubicBezTo>
                    <a:cubicBezTo>
                      <a:pt x="136" y="643"/>
                      <a:pt x="226" y="736"/>
                      <a:pt x="349" y="776"/>
                    </a:cubicBezTo>
                    <a:cubicBezTo>
                      <a:pt x="479" y="819"/>
                      <a:pt x="620" y="793"/>
                      <a:pt x="726" y="708"/>
                    </a:cubicBezTo>
                    <a:cubicBezTo>
                      <a:pt x="737" y="699"/>
                      <a:pt x="737" y="699"/>
                      <a:pt x="737" y="699"/>
                    </a:cubicBezTo>
                    <a:cubicBezTo>
                      <a:pt x="820" y="636"/>
                      <a:pt x="914" y="522"/>
                      <a:pt x="984" y="399"/>
                    </a:cubicBezTo>
                    <a:cubicBezTo>
                      <a:pt x="1192" y="28"/>
                      <a:pt x="1497" y="24"/>
                      <a:pt x="1529" y="24"/>
                    </a:cubicBezTo>
                    <a:cubicBezTo>
                      <a:pt x="1599" y="19"/>
                      <a:pt x="1666" y="41"/>
                      <a:pt x="1719" y="87"/>
                    </a:cubicBezTo>
                    <a:cubicBezTo>
                      <a:pt x="1772" y="132"/>
                      <a:pt x="1805" y="196"/>
                      <a:pt x="1810" y="267"/>
                    </a:cubicBezTo>
                    <a:cubicBezTo>
                      <a:pt x="1820" y="386"/>
                      <a:pt x="1731" y="492"/>
                      <a:pt x="1612" y="502"/>
                    </a:cubicBezTo>
                    <a:cubicBezTo>
                      <a:pt x="1562" y="507"/>
                      <a:pt x="1510" y="488"/>
                      <a:pt x="1473" y="452"/>
                    </a:cubicBezTo>
                    <a:cubicBezTo>
                      <a:pt x="1419" y="400"/>
                      <a:pt x="1400" y="332"/>
                      <a:pt x="1422" y="270"/>
                    </a:cubicBezTo>
                    <a:cubicBezTo>
                      <a:pt x="1443" y="214"/>
                      <a:pt x="1495" y="174"/>
                      <a:pt x="1555" y="169"/>
                    </a:cubicBezTo>
                    <a:cubicBezTo>
                      <a:pt x="1575" y="167"/>
                      <a:pt x="1594" y="183"/>
                      <a:pt x="1596" y="204"/>
                    </a:cubicBezTo>
                    <a:cubicBezTo>
                      <a:pt x="1597" y="225"/>
                      <a:pt x="1582" y="243"/>
                      <a:pt x="1561" y="245"/>
                    </a:cubicBezTo>
                    <a:cubicBezTo>
                      <a:pt x="1531" y="247"/>
                      <a:pt x="1504" y="267"/>
                      <a:pt x="1494" y="296"/>
                    </a:cubicBezTo>
                    <a:cubicBezTo>
                      <a:pt x="1482" y="329"/>
                      <a:pt x="1494" y="366"/>
                      <a:pt x="1526" y="397"/>
                    </a:cubicBezTo>
                    <a:cubicBezTo>
                      <a:pt x="1548" y="418"/>
                      <a:pt x="1578" y="429"/>
                      <a:pt x="1605" y="426"/>
                    </a:cubicBezTo>
                    <a:cubicBezTo>
                      <a:pt x="1682" y="420"/>
                      <a:pt x="1740" y="351"/>
                      <a:pt x="1734" y="273"/>
                    </a:cubicBezTo>
                    <a:cubicBezTo>
                      <a:pt x="1730" y="223"/>
                      <a:pt x="1707" y="177"/>
                      <a:pt x="1669" y="144"/>
                    </a:cubicBezTo>
                    <a:cubicBezTo>
                      <a:pt x="1631" y="112"/>
                      <a:pt x="1583" y="96"/>
                      <a:pt x="1533" y="100"/>
                    </a:cubicBezTo>
                    <a:cubicBezTo>
                      <a:pt x="1531" y="100"/>
                      <a:pt x="1530" y="100"/>
                      <a:pt x="1528" y="100"/>
                    </a:cubicBezTo>
                    <a:cubicBezTo>
                      <a:pt x="1516" y="100"/>
                      <a:pt x="1242" y="94"/>
                      <a:pt x="1050" y="437"/>
                    </a:cubicBezTo>
                    <a:cubicBezTo>
                      <a:pt x="974" y="570"/>
                      <a:pt x="875" y="690"/>
                      <a:pt x="784" y="759"/>
                    </a:cubicBezTo>
                    <a:cubicBezTo>
                      <a:pt x="774" y="767"/>
                      <a:pt x="774" y="767"/>
                      <a:pt x="774" y="767"/>
                    </a:cubicBezTo>
                    <a:cubicBezTo>
                      <a:pt x="688" y="836"/>
                      <a:pt x="583" y="873"/>
                      <a:pt x="475" y="87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224" name="Freeform 59">
                <a:extLst>
                  <a:ext uri="{FF2B5EF4-FFF2-40B4-BE49-F238E27FC236}">
                    <a16:creationId xmlns:a16="http://schemas.microsoft.com/office/drawing/2014/main" id="{B22BF682-7B70-C4C6-8CE0-A12FD3A5BF13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 flipH="1" flipV="1">
                <a:off x="3503625" y="2305645"/>
                <a:ext cx="271741" cy="74128"/>
              </a:xfrm>
              <a:custGeom>
                <a:avLst/>
                <a:gdLst>
                  <a:gd name="T0" fmla="*/ 1345 w 1819"/>
                  <a:gd name="T1" fmla="*/ 873 h 873"/>
                  <a:gd name="T2" fmla="*/ 1046 w 1819"/>
                  <a:gd name="T3" fmla="*/ 767 h 873"/>
                  <a:gd name="T4" fmla="*/ 1035 w 1819"/>
                  <a:gd name="T5" fmla="*/ 758 h 873"/>
                  <a:gd name="T6" fmla="*/ 770 w 1819"/>
                  <a:gd name="T7" fmla="*/ 437 h 873"/>
                  <a:gd name="T8" fmla="*/ 291 w 1819"/>
                  <a:gd name="T9" fmla="*/ 100 h 873"/>
                  <a:gd name="T10" fmla="*/ 287 w 1819"/>
                  <a:gd name="T11" fmla="*/ 100 h 873"/>
                  <a:gd name="T12" fmla="*/ 151 w 1819"/>
                  <a:gd name="T13" fmla="*/ 144 h 873"/>
                  <a:gd name="T14" fmla="*/ 85 w 1819"/>
                  <a:gd name="T15" fmla="*/ 273 h 873"/>
                  <a:gd name="T16" fmla="*/ 215 w 1819"/>
                  <a:gd name="T17" fmla="*/ 426 h 873"/>
                  <a:gd name="T18" fmla="*/ 294 w 1819"/>
                  <a:gd name="T19" fmla="*/ 397 h 873"/>
                  <a:gd name="T20" fmla="*/ 326 w 1819"/>
                  <a:gd name="T21" fmla="*/ 296 h 873"/>
                  <a:gd name="T22" fmla="*/ 259 w 1819"/>
                  <a:gd name="T23" fmla="*/ 245 h 873"/>
                  <a:gd name="T24" fmla="*/ 224 w 1819"/>
                  <a:gd name="T25" fmla="*/ 204 h 873"/>
                  <a:gd name="T26" fmla="*/ 265 w 1819"/>
                  <a:gd name="T27" fmla="*/ 169 h 873"/>
                  <a:gd name="T28" fmla="*/ 397 w 1819"/>
                  <a:gd name="T29" fmla="*/ 270 h 873"/>
                  <a:gd name="T30" fmla="*/ 347 w 1819"/>
                  <a:gd name="T31" fmla="*/ 452 h 873"/>
                  <a:gd name="T32" fmla="*/ 208 w 1819"/>
                  <a:gd name="T33" fmla="*/ 502 h 873"/>
                  <a:gd name="T34" fmla="*/ 9 w 1819"/>
                  <a:gd name="T35" fmla="*/ 267 h 873"/>
                  <a:gd name="T36" fmla="*/ 101 w 1819"/>
                  <a:gd name="T37" fmla="*/ 87 h 873"/>
                  <a:gd name="T38" fmla="*/ 291 w 1819"/>
                  <a:gd name="T39" fmla="*/ 24 h 873"/>
                  <a:gd name="T40" fmla="*/ 836 w 1819"/>
                  <a:gd name="T41" fmla="*/ 400 h 873"/>
                  <a:gd name="T42" fmla="*/ 1082 w 1819"/>
                  <a:gd name="T43" fmla="*/ 698 h 873"/>
                  <a:gd name="T44" fmla="*/ 1094 w 1819"/>
                  <a:gd name="T45" fmla="*/ 708 h 873"/>
                  <a:gd name="T46" fmla="*/ 1471 w 1819"/>
                  <a:gd name="T47" fmla="*/ 776 h 873"/>
                  <a:gd name="T48" fmla="*/ 1716 w 1819"/>
                  <a:gd name="T49" fmla="*/ 522 h 873"/>
                  <a:gd name="T50" fmla="*/ 1723 w 1819"/>
                  <a:gd name="T51" fmla="*/ 493 h 873"/>
                  <a:gd name="T52" fmla="*/ 1660 w 1819"/>
                  <a:gd name="T53" fmla="*/ 238 h 873"/>
                  <a:gd name="T54" fmla="*/ 1358 w 1819"/>
                  <a:gd name="T55" fmla="*/ 107 h 873"/>
                  <a:gd name="T56" fmla="*/ 1165 w 1819"/>
                  <a:gd name="T57" fmla="*/ 307 h 873"/>
                  <a:gd name="T58" fmla="*/ 1201 w 1819"/>
                  <a:gd name="T59" fmla="*/ 456 h 873"/>
                  <a:gd name="T60" fmla="*/ 1382 w 1819"/>
                  <a:gd name="T61" fmla="*/ 538 h 873"/>
                  <a:gd name="T62" fmla="*/ 1496 w 1819"/>
                  <a:gd name="T63" fmla="*/ 420 h 873"/>
                  <a:gd name="T64" fmla="*/ 1407 w 1819"/>
                  <a:gd name="T65" fmla="*/ 288 h 873"/>
                  <a:gd name="T66" fmla="*/ 1377 w 1819"/>
                  <a:gd name="T67" fmla="*/ 243 h 873"/>
                  <a:gd name="T68" fmla="*/ 1422 w 1819"/>
                  <a:gd name="T69" fmla="*/ 213 h 873"/>
                  <a:gd name="T70" fmla="*/ 1570 w 1819"/>
                  <a:gd name="T71" fmla="*/ 434 h 873"/>
                  <a:gd name="T72" fmla="*/ 1399 w 1819"/>
                  <a:gd name="T73" fmla="*/ 612 h 873"/>
                  <a:gd name="T74" fmla="*/ 1140 w 1819"/>
                  <a:gd name="T75" fmla="*/ 502 h 873"/>
                  <a:gd name="T76" fmla="*/ 1091 w 1819"/>
                  <a:gd name="T77" fmla="*/ 293 h 873"/>
                  <a:gd name="T78" fmla="*/ 1341 w 1819"/>
                  <a:gd name="T79" fmla="*/ 33 h 873"/>
                  <a:gd name="T80" fmla="*/ 1721 w 1819"/>
                  <a:gd name="T81" fmla="*/ 192 h 873"/>
                  <a:gd name="T82" fmla="*/ 1798 w 1819"/>
                  <a:gd name="T83" fmla="*/ 507 h 873"/>
                  <a:gd name="T84" fmla="*/ 1790 w 1819"/>
                  <a:gd name="T85" fmla="*/ 542 h 873"/>
                  <a:gd name="T86" fmla="*/ 1495 w 1819"/>
                  <a:gd name="T87" fmla="*/ 849 h 873"/>
                  <a:gd name="T88" fmla="*/ 1345 w 1819"/>
                  <a:gd name="T89" fmla="*/ 873 h 8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819" h="873">
                    <a:moveTo>
                      <a:pt x="1345" y="873"/>
                    </a:moveTo>
                    <a:cubicBezTo>
                      <a:pt x="1237" y="873"/>
                      <a:pt x="1132" y="836"/>
                      <a:pt x="1046" y="767"/>
                    </a:cubicBezTo>
                    <a:cubicBezTo>
                      <a:pt x="1035" y="758"/>
                      <a:pt x="1035" y="758"/>
                      <a:pt x="1035" y="758"/>
                    </a:cubicBezTo>
                    <a:cubicBezTo>
                      <a:pt x="945" y="690"/>
                      <a:pt x="846" y="570"/>
                      <a:pt x="770" y="437"/>
                    </a:cubicBezTo>
                    <a:cubicBezTo>
                      <a:pt x="577" y="94"/>
                      <a:pt x="303" y="100"/>
                      <a:pt x="291" y="100"/>
                    </a:cubicBezTo>
                    <a:cubicBezTo>
                      <a:pt x="290" y="100"/>
                      <a:pt x="288" y="100"/>
                      <a:pt x="287" y="100"/>
                    </a:cubicBezTo>
                    <a:cubicBezTo>
                      <a:pt x="237" y="96"/>
                      <a:pt x="189" y="112"/>
                      <a:pt x="151" y="144"/>
                    </a:cubicBezTo>
                    <a:cubicBezTo>
                      <a:pt x="113" y="177"/>
                      <a:pt x="89" y="223"/>
                      <a:pt x="85" y="273"/>
                    </a:cubicBezTo>
                    <a:cubicBezTo>
                      <a:pt x="79" y="351"/>
                      <a:pt x="137" y="420"/>
                      <a:pt x="215" y="426"/>
                    </a:cubicBezTo>
                    <a:cubicBezTo>
                      <a:pt x="243" y="429"/>
                      <a:pt x="272" y="418"/>
                      <a:pt x="294" y="397"/>
                    </a:cubicBezTo>
                    <a:cubicBezTo>
                      <a:pt x="326" y="366"/>
                      <a:pt x="338" y="329"/>
                      <a:pt x="326" y="296"/>
                    </a:cubicBezTo>
                    <a:cubicBezTo>
                      <a:pt x="315" y="267"/>
                      <a:pt x="289" y="247"/>
                      <a:pt x="259" y="245"/>
                    </a:cubicBezTo>
                    <a:cubicBezTo>
                      <a:pt x="238" y="243"/>
                      <a:pt x="222" y="225"/>
                      <a:pt x="224" y="204"/>
                    </a:cubicBezTo>
                    <a:cubicBezTo>
                      <a:pt x="226" y="183"/>
                      <a:pt x="244" y="167"/>
                      <a:pt x="265" y="169"/>
                    </a:cubicBezTo>
                    <a:cubicBezTo>
                      <a:pt x="325" y="174"/>
                      <a:pt x="377" y="214"/>
                      <a:pt x="397" y="270"/>
                    </a:cubicBezTo>
                    <a:cubicBezTo>
                      <a:pt x="420" y="332"/>
                      <a:pt x="401" y="400"/>
                      <a:pt x="347" y="452"/>
                    </a:cubicBezTo>
                    <a:cubicBezTo>
                      <a:pt x="310" y="488"/>
                      <a:pt x="258" y="507"/>
                      <a:pt x="208" y="502"/>
                    </a:cubicBezTo>
                    <a:cubicBezTo>
                      <a:pt x="89" y="492"/>
                      <a:pt x="0" y="386"/>
                      <a:pt x="9" y="267"/>
                    </a:cubicBezTo>
                    <a:cubicBezTo>
                      <a:pt x="15" y="196"/>
                      <a:pt x="47" y="132"/>
                      <a:pt x="101" y="87"/>
                    </a:cubicBezTo>
                    <a:cubicBezTo>
                      <a:pt x="154" y="41"/>
                      <a:pt x="221" y="19"/>
                      <a:pt x="291" y="24"/>
                    </a:cubicBezTo>
                    <a:cubicBezTo>
                      <a:pt x="323" y="23"/>
                      <a:pt x="628" y="27"/>
                      <a:pt x="836" y="400"/>
                    </a:cubicBezTo>
                    <a:cubicBezTo>
                      <a:pt x="906" y="522"/>
                      <a:pt x="1000" y="636"/>
                      <a:pt x="1082" y="698"/>
                    </a:cubicBezTo>
                    <a:cubicBezTo>
                      <a:pt x="1094" y="708"/>
                      <a:pt x="1094" y="708"/>
                      <a:pt x="1094" y="708"/>
                    </a:cubicBezTo>
                    <a:cubicBezTo>
                      <a:pt x="1200" y="793"/>
                      <a:pt x="1341" y="819"/>
                      <a:pt x="1471" y="776"/>
                    </a:cubicBezTo>
                    <a:cubicBezTo>
                      <a:pt x="1594" y="736"/>
                      <a:pt x="1683" y="643"/>
                      <a:pt x="1716" y="522"/>
                    </a:cubicBezTo>
                    <a:cubicBezTo>
                      <a:pt x="1719" y="512"/>
                      <a:pt x="1721" y="502"/>
                      <a:pt x="1723" y="493"/>
                    </a:cubicBezTo>
                    <a:cubicBezTo>
                      <a:pt x="1740" y="404"/>
                      <a:pt x="1718" y="314"/>
                      <a:pt x="1660" y="238"/>
                    </a:cubicBezTo>
                    <a:cubicBezTo>
                      <a:pt x="1577" y="129"/>
                      <a:pt x="1467" y="81"/>
                      <a:pt x="1358" y="107"/>
                    </a:cubicBezTo>
                    <a:cubicBezTo>
                      <a:pt x="1260" y="130"/>
                      <a:pt x="1185" y="208"/>
                      <a:pt x="1165" y="307"/>
                    </a:cubicBezTo>
                    <a:cubicBezTo>
                      <a:pt x="1156" y="358"/>
                      <a:pt x="1169" y="413"/>
                      <a:pt x="1201" y="456"/>
                    </a:cubicBezTo>
                    <a:cubicBezTo>
                      <a:pt x="1251" y="523"/>
                      <a:pt x="1317" y="553"/>
                      <a:pt x="1382" y="538"/>
                    </a:cubicBezTo>
                    <a:cubicBezTo>
                      <a:pt x="1440" y="525"/>
                      <a:pt x="1484" y="478"/>
                      <a:pt x="1496" y="420"/>
                    </a:cubicBezTo>
                    <a:cubicBezTo>
                      <a:pt x="1507" y="359"/>
                      <a:pt x="1468" y="300"/>
                      <a:pt x="1407" y="288"/>
                    </a:cubicBezTo>
                    <a:cubicBezTo>
                      <a:pt x="1386" y="284"/>
                      <a:pt x="1373" y="264"/>
                      <a:pt x="1377" y="243"/>
                    </a:cubicBezTo>
                    <a:cubicBezTo>
                      <a:pt x="1381" y="223"/>
                      <a:pt x="1401" y="209"/>
                      <a:pt x="1422" y="213"/>
                    </a:cubicBezTo>
                    <a:cubicBezTo>
                      <a:pt x="1523" y="233"/>
                      <a:pt x="1590" y="332"/>
                      <a:pt x="1570" y="434"/>
                    </a:cubicBezTo>
                    <a:cubicBezTo>
                      <a:pt x="1553" y="522"/>
                      <a:pt x="1486" y="592"/>
                      <a:pt x="1399" y="612"/>
                    </a:cubicBezTo>
                    <a:cubicBezTo>
                      <a:pt x="1304" y="634"/>
                      <a:pt x="1208" y="593"/>
                      <a:pt x="1140" y="502"/>
                    </a:cubicBezTo>
                    <a:cubicBezTo>
                      <a:pt x="1095" y="441"/>
                      <a:pt x="1077" y="365"/>
                      <a:pt x="1091" y="293"/>
                    </a:cubicBezTo>
                    <a:cubicBezTo>
                      <a:pt x="1115" y="164"/>
                      <a:pt x="1214" y="62"/>
                      <a:pt x="1341" y="33"/>
                    </a:cubicBezTo>
                    <a:cubicBezTo>
                      <a:pt x="1478" y="0"/>
                      <a:pt x="1621" y="60"/>
                      <a:pt x="1721" y="192"/>
                    </a:cubicBezTo>
                    <a:cubicBezTo>
                      <a:pt x="1792" y="285"/>
                      <a:pt x="1819" y="397"/>
                      <a:pt x="1798" y="507"/>
                    </a:cubicBezTo>
                    <a:cubicBezTo>
                      <a:pt x="1796" y="519"/>
                      <a:pt x="1793" y="530"/>
                      <a:pt x="1790" y="542"/>
                    </a:cubicBezTo>
                    <a:cubicBezTo>
                      <a:pt x="1750" y="688"/>
                      <a:pt x="1643" y="800"/>
                      <a:pt x="1495" y="849"/>
                    </a:cubicBezTo>
                    <a:cubicBezTo>
                      <a:pt x="1445" y="865"/>
                      <a:pt x="1395" y="873"/>
                      <a:pt x="1345" y="87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225" name="Freeform 60">
                <a:extLst>
                  <a:ext uri="{FF2B5EF4-FFF2-40B4-BE49-F238E27FC236}">
                    <a16:creationId xmlns:a16="http://schemas.microsoft.com/office/drawing/2014/main" id="{AA5D54A8-8CDE-E013-45D3-73698B414C8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10800000" flipH="1" flipV="1">
                <a:off x="3486347" y="2347175"/>
                <a:ext cx="47908" cy="41083"/>
              </a:xfrm>
              <a:custGeom>
                <a:avLst/>
                <a:gdLst>
                  <a:gd name="T0" fmla="*/ 161 w 322"/>
                  <a:gd name="T1" fmla="*/ 484 h 484"/>
                  <a:gd name="T2" fmla="*/ 129 w 322"/>
                  <a:gd name="T3" fmla="*/ 467 h 484"/>
                  <a:gd name="T4" fmla="*/ 30 w 322"/>
                  <a:gd name="T5" fmla="*/ 109 h 484"/>
                  <a:gd name="T6" fmla="*/ 30 w 322"/>
                  <a:gd name="T7" fmla="*/ 109 h 484"/>
                  <a:gd name="T8" fmla="*/ 161 w 322"/>
                  <a:gd name="T9" fmla="*/ 0 h 484"/>
                  <a:gd name="T10" fmla="*/ 292 w 322"/>
                  <a:gd name="T11" fmla="*/ 109 h 484"/>
                  <a:gd name="T12" fmla="*/ 193 w 322"/>
                  <a:gd name="T13" fmla="*/ 467 h 484"/>
                  <a:gd name="T14" fmla="*/ 161 w 322"/>
                  <a:gd name="T15" fmla="*/ 484 h 484"/>
                  <a:gd name="T16" fmla="*/ 161 w 322"/>
                  <a:gd name="T17" fmla="*/ 76 h 484"/>
                  <a:gd name="T18" fmla="*/ 105 w 322"/>
                  <a:gd name="T19" fmla="*/ 124 h 484"/>
                  <a:gd name="T20" fmla="*/ 105 w 322"/>
                  <a:gd name="T21" fmla="*/ 124 h 484"/>
                  <a:gd name="T22" fmla="*/ 161 w 322"/>
                  <a:gd name="T23" fmla="*/ 367 h 484"/>
                  <a:gd name="T24" fmla="*/ 217 w 322"/>
                  <a:gd name="T25" fmla="*/ 124 h 484"/>
                  <a:gd name="T26" fmla="*/ 161 w 322"/>
                  <a:gd name="T27" fmla="*/ 76 h 484"/>
                  <a:gd name="T28" fmla="*/ 68 w 322"/>
                  <a:gd name="T29" fmla="*/ 116 h 484"/>
                  <a:gd name="T30" fmla="*/ 68 w 322"/>
                  <a:gd name="T31" fmla="*/ 116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22" h="484">
                    <a:moveTo>
                      <a:pt x="161" y="484"/>
                    </a:moveTo>
                    <a:cubicBezTo>
                      <a:pt x="148" y="484"/>
                      <a:pt x="136" y="478"/>
                      <a:pt x="129" y="467"/>
                    </a:cubicBezTo>
                    <a:cubicBezTo>
                      <a:pt x="123" y="459"/>
                      <a:pt x="0" y="263"/>
                      <a:pt x="30" y="109"/>
                    </a:cubicBezTo>
                    <a:cubicBezTo>
                      <a:pt x="30" y="109"/>
                      <a:pt x="30" y="109"/>
                      <a:pt x="30" y="109"/>
                    </a:cubicBezTo>
                    <a:cubicBezTo>
                      <a:pt x="43" y="44"/>
                      <a:pt x="96" y="0"/>
                      <a:pt x="161" y="0"/>
                    </a:cubicBezTo>
                    <a:cubicBezTo>
                      <a:pt x="226" y="0"/>
                      <a:pt x="279" y="44"/>
                      <a:pt x="292" y="109"/>
                    </a:cubicBezTo>
                    <a:cubicBezTo>
                      <a:pt x="322" y="263"/>
                      <a:pt x="198" y="459"/>
                      <a:pt x="193" y="467"/>
                    </a:cubicBezTo>
                    <a:cubicBezTo>
                      <a:pt x="186" y="478"/>
                      <a:pt x="174" y="484"/>
                      <a:pt x="161" y="484"/>
                    </a:cubicBezTo>
                    <a:close/>
                    <a:moveTo>
                      <a:pt x="161" y="76"/>
                    </a:moveTo>
                    <a:cubicBezTo>
                      <a:pt x="138" y="76"/>
                      <a:pt x="112" y="89"/>
                      <a:pt x="105" y="124"/>
                    </a:cubicBezTo>
                    <a:cubicBezTo>
                      <a:pt x="105" y="124"/>
                      <a:pt x="105" y="124"/>
                      <a:pt x="105" y="124"/>
                    </a:cubicBezTo>
                    <a:cubicBezTo>
                      <a:pt x="89" y="203"/>
                      <a:pt x="130" y="305"/>
                      <a:pt x="161" y="367"/>
                    </a:cubicBezTo>
                    <a:cubicBezTo>
                      <a:pt x="192" y="305"/>
                      <a:pt x="232" y="203"/>
                      <a:pt x="217" y="124"/>
                    </a:cubicBezTo>
                    <a:cubicBezTo>
                      <a:pt x="210" y="89"/>
                      <a:pt x="183" y="76"/>
                      <a:pt x="161" y="76"/>
                    </a:cubicBezTo>
                    <a:close/>
                    <a:moveTo>
                      <a:pt x="68" y="116"/>
                    </a:moveTo>
                    <a:cubicBezTo>
                      <a:pt x="68" y="116"/>
                      <a:pt x="68" y="116"/>
                      <a:pt x="68" y="11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226" name="Freeform 61">
                <a:extLst>
                  <a:ext uri="{FF2B5EF4-FFF2-40B4-BE49-F238E27FC236}">
                    <a16:creationId xmlns:a16="http://schemas.microsoft.com/office/drawing/2014/main" id="{1AB13D8C-5E73-2728-A417-8A6375E9D47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10800000" flipH="1" flipV="1">
                <a:off x="4267013" y="2320382"/>
                <a:ext cx="72255" cy="25453"/>
              </a:xfrm>
              <a:custGeom>
                <a:avLst/>
                <a:gdLst>
                  <a:gd name="T0" fmla="*/ 160 w 483"/>
                  <a:gd name="T1" fmla="*/ 297 h 297"/>
                  <a:gd name="T2" fmla="*/ 109 w 483"/>
                  <a:gd name="T3" fmla="*/ 293 h 297"/>
                  <a:gd name="T4" fmla="*/ 109 w 483"/>
                  <a:gd name="T5" fmla="*/ 293 h 297"/>
                  <a:gd name="T6" fmla="*/ 0 w 483"/>
                  <a:gd name="T7" fmla="*/ 162 h 297"/>
                  <a:gd name="T8" fmla="*/ 109 w 483"/>
                  <a:gd name="T9" fmla="*/ 30 h 297"/>
                  <a:gd name="T10" fmla="*/ 466 w 483"/>
                  <a:gd name="T11" fmla="*/ 129 h 297"/>
                  <a:gd name="T12" fmla="*/ 483 w 483"/>
                  <a:gd name="T13" fmla="*/ 162 h 297"/>
                  <a:gd name="T14" fmla="*/ 466 w 483"/>
                  <a:gd name="T15" fmla="*/ 194 h 297"/>
                  <a:gd name="T16" fmla="*/ 160 w 483"/>
                  <a:gd name="T17" fmla="*/ 297 h 297"/>
                  <a:gd name="T18" fmla="*/ 161 w 483"/>
                  <a:gd name="T19" fmla="*/ 102 h 297"/>
                  <a:gd name="T20" fmla="*/ 124 w 483"/>
                  <a:gd name="T21" fmla="*/ 105 h 297"/>
                  <a:gd name="T22" fmla="*/ 77 w 483"/>
                  <a:gd name="T23" fmla="*/ 162 h 297"/>
                  <a:gd name="T24" fmla="*/ 124 w 483"/>
                  <a:gd name="T25" fmla="*/ 218 h 297"/>
                  <a:gd name="T26" fmla="*/ 124 w 483"/>
                  <a:gd name="T27" fmla="*/ 218 h 297"/>
                  <a:gd name="T28" fmla="*/ 367 w 483"/>
                  <a:gd name="T29" fmla="*/ 162 h 297"/>
                  <a:gd name="T30" fmla="*/ 161 w 483"/>
                  <a:gd name="T31" fmla="*/ 102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83" h="297">
                    <a:moveTo>
                      <a:pt x="160" y="297"/>
                    </a:moveTo>
                    <a:cubicBezTo>
                      <a:pt x="143" y="297"/>
                      <a:pt x="126" y="296"/>
                      <a:pt x="109" y="293"/>
                    </a:cubicBezTo>
                    <a:cubicBezTo>
                      <a:pt x="109" y="293"/>
                      <a:pt x="109" y="293"/>
                      <a:pt x="109" y="293"/>
                    </a:cubicBezTo>
                    <a:cubicBezTo>
                      <a:pt x="44" y="280"/>
                      <a:pt x="0" y="227"/>
                      <a:pt x="0" y="162"/>
                    </a:cubicBezTo>
                    <a:cubicBezTo>
                      <a:pt x="0" y="96"/>
                      <a:pt x="44" y="43"/>
                      <a:pt x="109" y="30"/>
                    </a:cubicBezTo>
                    <a:cubicBezTo>
                      <a:pt x="263" y="0"/>
                      <a:pt x="457" y="124"/>
                      <a:pt x="466" y="129"/>
                    </a:cubicBezTo>
                    <a:cubicBezTo>
                      <a:pt x="477" y="136"/>
                      <a:pt x="483" y="149"/>
                      <a:pt x="483" y="162"/>
                    </a:cubicBezTo>
                    <a:cubicBezTo>
                      <a:pt x="483" y="175"/>
                      <a:pt x="477" y="187"/>
                      <a:pt x="466" y="194"/>
                    </a:cubicBezTo>
                    <a:cubicBezTo>
                      <a:pt x="458" y="198"/>
                      <a:pt x="302" y="297"/>
                      <a:pt x="160" y="297"/>
                    </a:cubicBezTo>
                    <a:close/>
                    <a:moveTo>
                      <a:pt x="161" y="102"/>
                    </a:moveTo>
                    <a:cubicBezTo>
                      <a:pt x="149" y="102"/>
                      <a:pt x="136" y="103"/>
                      <a:pt x="124" y="105"/>
                    </a:cubicBezTo>
                    <a:cubicBezTo>
                      <a:pt x="89" y="112"/>
                      <a:pt x="77" y="139"/>
                      <a:pt x="77" y="162"/>
                    </a:cubicBezTo>
                    <a:cubicBezTo>
                      <a:pt x="77" y="184"/>
                      <a:pt x="89" y="211"/>
                      <a:pt x="124" y="218"/>
                    </a:cubicBezTo>
                    <a:cubicBezTo>
                      <a:pt x="124" y="218"/>
                      <a:pt x="124" y="218"/>
                      <a:pt x="124" y="218"/>
                    </a:cubicBezTo>
                    <a:cubicBezTo>
                      <a:pt x="199" y="233"/>
                      <a:pt x="299" y="195"/>
                      <a:pt x="367" y="162"/>
                    </a:cubicBezTo>
                    <a:cubicBezTo>
                      <a:pt x="314" y="135"/>
                      <a:pt x="233" y="102"/>
                      <a:pt x="161" y="10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227" name="Freeform 62">
                <a:extLst>
                  <a:ext uri="{FF2B5EF4-FFF2-40B4-BE49-F238E27FC236}">
                    <a16:creationId xmlns:a16="http://schemas.microsoft.com/office/drawing/2014/main" id="{76316428-1A98-D5ED-8548-718664FA7FD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10800000" flipH="1" flipV="1">
                <a:off x="4124859" y="2329759"/>
                <a:ext cx="140583" cy="40190"/>
              </a:xfrm>
              <a:custGeom>
                <a:avLst/>
                <a:gdLst>
                  <a:gd name="T0" fmla="*/ 256 w 943"/>
                  <a:gd name="T1" fmla="*/ 472 h 472"/>
                  <a:gd name="T2" fmla="*/ 175 w 943"/>
                  <a:gd name="T3" fmla="*/ 459 h 472"/>
                  <a:gd name="T4" fmla="*/ 16 w 943"/>
                  <a:gd name="T5" fmla="*/ 293 h 472"/>
                  <a:gd name="T6" fmla="*/ 12 w 943"/>
                  <a:gd name="T7" fmla="*/ 275 h 472"/>
                  <a:gd name="T8" fmla="*/ 54 w 943"/>
                  <a:gd name="T9" fmla="*/ 103 h 472"/>
                  <a:gd name="T10" fmla="*/ 262 w 943"/>
                  <a:gd name="T11" fmla="*/ 17 h 472"/>
                  <a:gd name="T12" fmla="*/ 401 w 943"/>
                  <a:gd name="T13" fmla="*/ 161 h 472"/>
                  <a:gd name="T14" fmla="*/ 373 w 943"/>
                  <a:gd name="T15" fmla="*/ 280 h 472"/>
                  <a:gd name="T16" fmla="*/ 224 w 943"/>
                  <a:gd name="T17" fmla="*/ 342 h 472"/>
                  <a:gd name="T18" fmla="*/ 125 w 943"/>
                  <a:gd name="T19" fmla="*/ 239 h 472"/>
                  <a:gd name="T20" fmla="*/ 214 w 943"/>
                  <a:gd name="T21" fmla="*/ 107 h 472"/>
                  <a:gd name="T22" fmla="*/ 259 w 943"/>
                  <a:gd name="T23" fmla="*/ 137 h 472"/>
                  <a:gd name="T24" fmla="*/ 228 w 943"/>
                  <a:gd name="T25" fmla="*/ 182 h 472"/>
                  <a:gd name="T26" fmla="*/ 200 w 943"/>
                  <a:gd name="T27" fmla="*/ 224 h 472"/>
                  <a:gd name="T28" fmla="*/ 241 w 943"/>
                  <a:gd name="T29" fmla="*/ 268 h 472"/>
                  <a:gd name="T30" fmla="*/ 311 w 943"/>
                  <a:gd name="T31" fmla="*/ 235 h 472"/>
                  <a:gd name="T32" fmla="*/ 326 w 943"/>
                  <a:gd name="T33" fmla="*/ 176 h 472"/>
                  <a:gd name="T34" fmla="*/ 245 w 943"/>
                  <a:gd name="T35" fmla="*/ 91 h 472"/>
                  <a:gd name="T36" fmla="*/ 114 w 943"/>
                  <a:gd name="T37" fmla="*/ 149 h 472"/>
                  <a:gd name="T38" fmla="*/ 87 w 943"/>
                  <a:gd name="T39" fmla="*/ 260 h 472"/>
                  <a:gd name="T40" fmla="*/ 90 w 943"/>
                  <a:gd name="T41" fmla="*/ 273 h 472"/>
                  <a:gd name="T42" fmla="*/ 199 w 943"/>
                  <a:gd name="T43" fmla="*/ 387 h 472"/>
                  <a:gd name="T44" fmla="*/ 368 w 943"/>
                  <a:gd name="T45" fmla="*/ 356 h 472"/>
                  <a:gd name="T46" fmla="*/ 374 w 943"/>
                  <a:gd name="T47" fmla="*/ 352 h 472"/>
                  <a:gd name="T48" fmla="*/ 491 w 943"/>
                  <a:gd name="T49" fmla="*/ 208 h 472"/>
                  <a:gd name="T50" fmla="*/ 778 w 943"/>
                  <a:gd name="T51" fmla="*/ 12 h 472"/>
                  <a:gd name="T52" fmla="*/ 886 w 943"/>
                  <a:gd name="T53" fmla="*/ 48 h 472"/>
                  <a:gd name="T54" fmla="*/ 938 w 943"/>
                  <a:gd name="T55" fmla="*/ 151 h 472"/>
                  <a:gd name="T56" fmla="*/ 822 w 943"/>
                  <a:gd name="T57" fmla="*/ 288 h 472"/>
                  <a:gd name="T58" fmla="*/ 738 w 943"/>
                  <a:gd name="T59" fmla="*/ 258 h 472"/>
                  <a:gd name="T60" fmla="*/ 708 w 943"/>
                  <a:gd name="T61" fmla="*/ 147 h 472"/>
                  <a:gd name="T62" fmla="*/ 767 w 943"/>
                  <a:gd name="T63" fmla="*/ 89 h 472"/>
                  <a:gd name="T64" fmla="*/ 558 w 943"/>
                  <a:gd name="T65" fmla="*/ 246 h 472"/>
                  <a:gd name="T66" fmla="*/ 421 w 943"/>
                  <a:gd name="T67" fmla="*/ 412 h 472"/>
                  <a:gd name="T68" fmla="*/ 416 w 943"/>
                  <a:gd name="T69" fmla="*/ 416 h 472"/>
                  <a:gd name="T70" fmla="*/ 256 w 943"/>
                  <a:gd name="T71" fmla="*/ 472 h 472"/>
                  <a:gd name="T72" fmla="*/ 820 w 943"/>
                  <a:gd name="T73" fmla="*/ 96 h 472"/>
                  <a:gd name="T74" fmla="*/ 831 w 943"/>
                  <a:gd name="T75" fmla="*/ 119 h 472"/>
                  <a:gd name="T76" fmla="*/ 796 w 943"/>
                  <a:gd name="T77" fmla="*/ 160 h 472"/>
                  <a:gd name="T78" fmla="*/ 780 w 943"/>
                  <a:gd name="T79" fmla="*/ 173 h 472"/>
                  <a:gd name="T80" fmla="*/ 791 w 943"/>
                  <a:gd name="T81" fmla="*/ 203 h 472"/>
                  <a:gd name="T82" fmla="*/ 815 w 943"/>
                  <a:gd name="T83" fmla="*/ 212 h 472"/>
                  <a:gd name="T84" fmla="*/ 862 w 943"/>
                  <a:gd name="T85" fmla="*/ 157 h 472"/>
                  <a:gd name="T86" fmla="*/ 836 w 943"/>
                  <a:gd name="T87" fmla="*/ 106 h 472"/>
                  <a:gd name="T88" fmla="*/ 820 w 943"/>
                  <a:gd name="T89" fmla="*/ 96 h 4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943" h="472">
                    <a:moveTo>
                      <a:pt x="256" y="472"/>
                    </a:moveTo>
                    <a:cubicBezTo>
                      <a:pt x="229" y="472"/>
                      <a:pt x="202" y="468"/>
                      <a:pt x="175" y="459"/>
                    </a:cubicBezTo>
                    <a:cubicBezTo>
                      <a:pt x="95" y="433"/>
                      <a:pt x="37" y="373"/>
                      <a:pt x="16" y="293"/>
                    </a:cubicBezTo>
                    <a:cubicBezTo>
                      <a:pt x="15" y="288"/>
                      <a:pt x="13" y="281"/>
                      <a:pt x="12" y="275"/>
                    </a:cubicBezTo>
                    <a:cubicBezTo>
                      <a:pt x="0" y="216"/>
                      <a:pt x="15" y="153"/>
                      <a:pt x="54" y="103"/>
                    </a:cubicBezTo>
                    <a:cubicBezTo>
                      <a:pt x="108" y="32"/>
                      <a:pt x="186" y="0"/>
                      <a:pt x="262" y="17"/>
                    </a:cubicBezTo>
                    <a:cubicBezTo>
                      <a:pt x="333" y="34"/>
                      <a:pt x="387" y="90"/>
                      <a:pt x="401" y="161"/>
                    </a:cubicBezTo>
                    <a:cubicBezTo>
                      <a:pt x="409" y="202"/>
                      <a:pt x="398" y="246"/>
                      <a:pt x="373" y="280"/>
                    </a:cubicBezTo>
                    <a:cubicBezTo>
                      <a:pt x="334" y="332"/>
                      <a:pt x="279" y="355"/>
                      <a:pt x="224" y="342"/>
                    </a:cubicBezTo>
                    <a:cubicBezTo>
                      <a:pt x="174" y="331"/>
                      <a:pt x="135" y="290"/>
                      <a:pt x="125" y="239"/>
                    </a:cubicBezTo>
                    <a:cubicBezTo>
                      <a:pt x="113" y="178"/>
                      <a:pt x="153" y="119"/>
                      <a:pt x="214" y="107"/>
                    </a:cubicBezTo>
                    <a:cubicBezTo>
                      <a:pt x="234" y="103"/>
                      <a:pt x="254" y="116"/>
                      <a:pt x="259" y="137"/>
                    </a:cubicBezTo>
                    <a:cubicBezTo>
                      <a:pt x="263" y="157"/>
                      <a:pt x="249" y="178"/>
                      <a:pt x="228" y="182"/>
                    </a:cubicBezTo>
                    <a:cubicBezTo>
                      <a:pt x="209" y="185"/>
                      <a:pt x="196" y="205"/>
                      <a:pt x="200" y="224"/>
                    </a:cubicBezTo>
                    <a:cubicBezTo>
                      <a:pt x="204" y="246"/>
                      <a:pt x="220" y="263"/>
                      <a:pt x="241" y="268"/>
                    </a:cubicBezTo>
                    <a:cubicBezTo>
                      <a:pt x="266" y="274"/>
                      <a:pt x="291" y="261"/>
                      <a:pt x="311" y="235"/>
                    </a:cubicBezTo>
                    <a:cubicBezTo>
                      <a:pt x="324" y="217"/>
                      <a:pt x="330" y="196"/>
                      <a:pt x="326" y="176"/>
                    </a:cubicBezTo>
                    <a:cubicBezTo>
                      <a:pt x="318" y="134"/>
                      <a:pt x="286" y="101"/>
                      <a:pt x="245" y="91"/>
                    </a:cubicBezTo>
                    <a:cubicBezTo>
                      <a:pt x="198" y="81"/>
                      <a:pt x="151" y="102"/>
                      <a:pt x="114" y="149"/>
                    </a:cubicBezTo>
                    <a:cubicBezTo>
                      <a:pt x="89" y="183"/>
                      <a:pt x="79" y="222"/>
                      <a:pt x="87" y="260"/>
                    </a:cubicBezTo>
                    <a:cubicBezTo>
                      <a:pt x="88" y="265"/>
                      <a:pt x="89" y="269"/>
                      <a:pt x="90" y="273"/>
                    </a:cubicBezTo>
                    <a:cubicBezTo>
                      <a:pt x="104" y="328"/>
                      <a:pt x="144" y="369"/>
                      <a:pt x="199" y="387"/>
                    </a:cubicBezTo>
                    <a:cubicBezTo>
                      <a:pt x="257" y="406"/>
                      <a:pt x="321" y="394"/>
                      <a:pt x="368" y="356"/>
                    </a:cubicBezTo>
                    <a:cubicBezTo>
                      <a:pt x="374" y="352"/>
                      <a:pt x="374" y="352"/>
                      <a:pt x="374" y="352"/>
                    </a:cubicBezTo>
                    <a:cubicBezTo>
                      <a:pt x="413" y="322"/>
                      <a:pt x="458" y="267"/>
                      <a:pt x="491" y="208"/>
                    </a:cubicBezTo>
                    <a:cubicBezTo>
                      <a:pt x="598" y="18"/>
                      <a:pt x="755" y="13"/>
                      <a:pt x="778" y="12"/>
                    </a:cubicBezTo>
                    <a:cubicBezTo>
                      <a:pt x="817" y="10"/>
                      <a:pt x="856" y="22"/>
                      <a:pt x="886" y="48"/>
                    </a:cubicBezTo>
                    <a:cubicBezTo>
                      <a:pt x="916" y="74"/>
                      <a:pt x="934" y="111"/>
                      <a:pt x="938" y="151"/>
                    </a:cubicBezTo>
                    <a:cubicBezTo>
                      <a:pt x="943" y="220"/>
                      <a:pt x="891" y="282"/>
                      <a:pt x="822" y="288"/>
                    </a:cubicBezTo>
                    <a:cubicBezTo>
                      <a:pt x="791" y="291"/>
                      <a:pt x="760" y="279"/>
                      <a:pt x="738" y="258"/>
                    </a:cubicBezTo>
                    <a:cubicBezTo>
                      <a:pt x="705" y="227"/>
                      <a:pt x="694" y="185"/>
                      <a:pt x="708" y="147"/>
                    </a:cubicBezTo>
                    <a:cubicBezTo>
                      <a:pt x="718" y="119"/>
                      <a:pt x="740" y="98"/>
                      <a:pt x="767" y="89"/>
                    </a:cubicBezTo>
                    <a:cubicBezTo>
                      <a:pt x="735" y="92"/>
                      <a:pt x="633" y="111"/>
                      <a:pt x="558" y="246"/>
                    </a:cubicBezTo>
                    <a:cubicBezTo>
                      <a:pt x="519" y="314"/>
                      <a:pt x="468" y="376"/>
                      <a:pt x="421" y="412"/>
                    </a:cubicBezTo>
                    <a:cubicBezTo>
                      <a:pt x="416" y="416"/>
                      <a:pt x="416" y="416"/>
                      <a:pt x="416" y="416"/>
                    </a:cubicBezTo>
                    <a:cubicBezTo>
                      <a:pt x="370" y="453"/>
                      <a:pt x="313" y="472"/>
                      <a:pt x="256" y="472"/>
                    </a:cubicBezTo>
                    <a:close/>
                    <a:moveTo>
                      <a:pt x="820" y="96"/>
                    </a:moveTo>
                    <a:cubicBezTo>
                      <a:pt x="826" y="102"/>
                      <a:pt x="830" y="110"/>
                      <a:pt x="831" y="119"/>
                    </a:cubicBezTo>
                    <a:cubicBezTo>
                      <a:pt x="833" y="140"/>
                      <a:pt x="817" y="159"/>
                      <a:pt x="796" y="160"/>
                    </a:cubicBezTo>
                    <a:cubicBezTo>
                      <a:pt x="789" y="161"/>
                      <a:pt x="782" y="166"/>
                      <a:pt x="780" y="173"/>
                    </a:cubicBezTo>
                    <a:cubicBezTo>
                      <a:pt x="776" y="182"/>
                      <a:pt x="780" y="193"/>
                      <a:pt x="791" y="203"/>
                    </a:cubicBezTo>
                    <a:cubicBezTo>
                      <a:pt x="797" y="209"/>
                      <a:pt x="806" y="213"/>
                      <a:pt x="815" y="212"/>
                    </a:cubicBezTo>
                    <a:cubicBezTo>
                      <a:pt x="843" y="210"/>
                      <a:pt x="864" y="185"/>
                      <a:pt x="862" y="157"/>
                    </a:cubicBezTo>
                    <a:cubicBezTo>
                      <a:pt x="860" y="137"/>
                      <a:pt x="851" y="119"/>
                      <a:pt x="836" y="106"/>
                    </a:cubicBezTo>
                    <a:cubicBezTo>
                      <a:pt x="831" y="102"/>
                      <a:pt x="826" y="98"/>
                      <a:pt x="820" y="9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228" name="Freeform 64">
                <a:extLst>
                  <a:ext uri="{FF2B5EF4-FFF2-40B4-BE49-F238E27FC236}">
                    <a16:creationId xmlns:a16="http://schemas.microsoft.com/office/drawing/2014/main" id="{F553DED2-82B1-AA63-E70D-2FFACD69E17E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 flipH="1" flipV="1">
                <a:off x="3764371" y="2331546"/>
                <a:ext cx="390333" cy="6252"/>
              </a:xfrm>
              <a:custGeom>
                <a:avLst/>
                <a:gdLst>
                  <a:gd name="T0" fmla="*/ 2575 w 2613"/>
                  <a:gd name="T1" fmla="*/ 77 h 77"/>
                  <a:gd name="T2" fmla="*/ 38 w 2613"/>
                  <a:gd name="T3" fmla="*/ 77 h 77"/>
                  <a:gd name="T4" fmla="*/ 0 w 2613"/>
                  <a:gd name="T5" fmla="*/ 39 h 77"/>
                  <a:gd name="T6" fmla="*/ 38 w 2613"/>
                  <a:gd name="T7" fmla="*/ 0 h 77"/>
                  <a:gd name="T8" fmla="*/ 2575 w 2613"/>
                  <a:gd name="T9" fmla="*/ 0 h 77"/>
                  <a:gd name="T10" fmla="*/ 2613 w 2613"/>
                  <a:gd name="T11" fmla="*/ 39 h 77"/>
                  <a:gd name="T12" fmla="*/ 2575 w 2613"/>
                  <a:gd name="T13" fmla="*/ 7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13" h="77">
                    <a:moveTo>
                      <a:pt x="2575" y="77"/>
                    </a:moveTo>
                    <a:cubicBezTo>
                      <a:pt x="38" y="77"/>
                      <a:pt x="38" y="77"/>
                      <a:pt x="38" y="77"/>
                    </a:cubicBezTo>
                    <a:cubicBezTo>
                      <a:pt x="17" y="77"/>
                      <a:pt x="0" y="60"/>
                      <a:pt x="0" y="39"/>
                    </a:cubicBezTo>
                    <a:cubicBezTo>
                      <a:pt x="0" y="18"/>
                      <a:pt x="17" y="0"/>
                      <a:pt x="38" y="0"/>
                    </a:cubicBezTo>
                    <a:cubicBezTo>
                      <a:pt x="2575" y="0"/>
                      <a:pt x="2575" y="0"/>
                      <a:pt x="2575" y="0"/>
                    </a:cubicBezTo>
                    <a:cubicBezTo>
                      <a:pt x="2596" y="0"/>
                      <a:pt x="2613" y="18"/>
                      <a:pt x="2613" y="39"/>
                    </a:cubicBezTo>
                    <a:cubicBezTo>
                      <a:pt x="2613" y="60"/>
                      <a:pt x="2596" y="77"/>
                      <a:pt x="2575" y="7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229" name="Freeform 65">
                <a:extLst>
                  <a:ext uri="{FF2B5EF4-FFF2-40B4-BE49-F238E27FC236}">
                    <a16:creationId xmlns:a16="http://schemas.microsoft.com/office/drawing/2014/main" id="{EFF608D7-C2DE-A9F5-110B-7CF41FC2080A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 flipH="1" flipV="1">
                <a:off x="2866683" y="2331546"/>
                <a:ext cx="390333" cy="6252"/>
              </a:xfrm>
              <a:custGeom>
                <a:avLst/>
                <a:gdLst>
                  <a:gd name="T0" fmla="*/ 2575 w 2613"/>
                  <a:gd name="T1" fmla="*/ 76 h 76"/>
                  <a:gd name="T2" fmla="*/ 38 w 2613"/>
                  <a:gd name="T3" fmla="*/ 76 h 76"/>
                  <a:gd name="T4" fmla="*/ 0 w 2613"/>
                  <a:gd name="T5" fmla="*/ 38 h 76"/>
                  <a:gd name="T6" fmla="*/ 38 w 2613"/>
                  <a:gd name="T7" fmla="*/ 0 h 76"/>
                  <a:gd name="T8" fmla="*/ 2575 w 2613"/>
                  <a:gd name="T9" fmla="*/ 0 h 76"/>
                  <a:gd name="T10" fmla="*/ 2613 w 2613"/>
                  <a:gd name="T11" fmla="*/ 38 h 76"/>
                  <a:gd name="T12" fmla="*/ 2575 w 2613"/>
                  <a:gd name="T13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13" h="76">
                    <a:moveTo>
                      <a:pt x="2575" y="76"/>
                    </a:moveTo>
                    <a:cubicBezTo>
                      <a:pt x="38" y="76"/>
                      <a:pt x="38" y="76"/>
                      <a:pt x="38" y="76"/>
                    </a:cubicBezTo>
                    <a:cubicBezTo>
                      <a:pt x="17" y="76"/>
                      <a:pt x="0" y="59"/>
                      <a:pt x="0" y="38"/>
                    </a:cubicBezTo>
                    <a:cubicBezTo>
                      <a:pt x="0" y="17"/>
                      <a:pt x="17" y="0"/>
                      <a:pt x="38" y="0"/>
                    </a:cubicBezTo>
                    <a:cubicBezTo>
                      <a:pt x="2575" y="0"/>
                      <a:pt x="2575" y="0"/>
                      <a:pt x="2575" y="0"/>
                    </a:cubicBezTo>
                    <a:cubicBezTo>
                      <a:pt x="2596" y="0"/>
                      <a:pt x="2613" y="17"/>
                      <a:pt x="2613" y="38"/>
                    </a:cubicBezTo>
                    <a:cubicBezTo>
                      <a:pt x="2613" y="59"/>
                      <a:pt x="2596" y="76"/>
                      <a:pt x="2575" y="7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230" name="Freeform 66">
                <a:extLst>
                  <a:ext uri="{FF2B5EF4-FFF2-40B4-BE49-F238E27FC236}">
                    <a16:creationId xmlns:a16="http://schemas.microsoft.com/office/drawing/2014/main" id="{ABCC9F06-ADD1-4FD4-8993-A13DF137A8E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10800000" flipH="1" flipV="1">
                <a:off x="2682119" y="2320829"/>
                <a:ext cx="72255" cy="25453"/>
              </a:xfrm>
              <a:custGeom>
                <a:avLst/>
                <a:gdLst>
                  <a:gd name="T0" fmla="*/ 323 w 483"/>
                  <a:gd name="T1" fmla="*/ 297 h 297"/>
                  <a:gd name="T2" fmla="*/ 17 w 483"/>
                  <a:gd name="T3" fmla="*/ 193 h 297"/>
                  <a:gd name="T4" fmla="*/ 0 w 483"/>
                  <a:gd name="T5" fmla="*/ 161 h 297"/>
                  <a:gd name="T6" fmla="*/ 17 w 483"/>
                  <a:gd name="T7" fmla="*/ 129 h 297"/>
                  <a:gd name="T8" fmla="*/ 374 w 483"/>
                  <a:gd name="T9" fmla="*/ 30 h 297"/>
                  <a:gd name="T10" fmla="*/ 374 w 483"/>
                  <a:gd name="T11" fmla="*/ 30 h 297"/>
                  <a:gd name="T12" fmla="*/ 483 w 483"/>
                  <a:gd name="T13" fmla="*/ 161 h 297"/>
                  <a:gd name="T14" fmla="*/ 374 w 483"/>
                  <a:gd name="T15" fmla="*/ 292 h 297"/>
                  <a:gd name="T16" fmla="*/ 323 w 483"/>
                  <a:gd name="T17" fmla="*/ 297 h 297"/>
                  <a:gd name="T18" fmla="*/ 116 w 483"/>
                  <a:gd name="T19" fmla="*/ 161 h 297"/>
                  <a:gd name="T20" fmla="*/ 359 w 483"/>
                  <a:gd name="T21" fmla="*/ 218 h 297"/>
                  <a:gd name="T22" fmla="*/ 406 w 483"/>
                  <a:gd name="T23" fmla="*/ 161 h 297"/>
                  <a:gd name="T24" fmla="*/ 359 w 483"/>
                  <a:gd name="T25" fmla="*/ 105 h 297"/>
                  <a:gd name="T26" fmla="*/ 359 w 483"/>
                  <a:gd name="T27" fmla="*/ 105 h 297"/>
                  <a:gd name="T28" fmla="*/ 116 w 483"/>
                  <a:gd name="T29" fmla="*/ 161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83" h="297">
                    <a:moveTo>
                      <a:pt x="323" y="297"/>
                    </a:moveTo>
                    <a:cubicBezTo>
                      <a:pt x="180" y="297"/>
                      <a:pt x="25" y="198"/>
                      <a:pt x="17" y="193"/>
                    </a:cubicBezTo>
                    <a:cubicBezTo>
                      <a:pt x="6" y="186"/>
                      <a:pt x="0" y="174"/>
                      <a:pt x="0" y="161"/>
                    </a:cubicBezTo>
                    <a:cubicBezTo>
                      <a:pt x="0" y="148"/>
                      <a:pt x="6" y="136"/>
                      <a:pt x="17" y="129"/>
                    </a:cubicBezTo>
                    <a:cubicBezTo>
                      <a:pt x="25" y="124"/>
                      <a:pt x="220" y="0"/>
                      <a:pt x="374" y="30"/>
                    </a:cubicBezTo>
                    <a:cubicBezTo>
                      <a:pt x="374" y="30"/>
                      <a:pt x="374" y="30"/>
                      <a:pt x="374" y="30"/>
                    </a:cubicBezTo>
                    <a:cubicBezTo>
                      <a:pt x="439" y="43"/>
                      <a:pt x="483" y="96"/>
                      <a:pt x="483" y="161"/>
                    </a:cubicBezTo>
                    <a:cubicBezTo>
                      <a:pt x="483" y="227"/>
                      <a:pt x="439" y="280"/>
                      <a:pt x="374" y="292"/>
                    </a:cubicBezTo>
                    <a:cubicBezTo>
                      <a:pt x="357" y="296"/>
                      <a:pt x="340" y="297"/>
                      <a:pt x="323" y="297"/>
                    </a:cubicBezTo>
                    <a:close/>
                    <a:moveTo>
                      <a:pt x="116" y="161"/>
                    </a:moveTo>
                    <a:cubicBezTo>
                      <a:pt x="179" y="193"/>
                      <a:pt x="280" y="233"/>
                      <a:pt x="359" y="218"/>
                    </a:cubicBezTo>
                    <a:cubicBezTo>
                      <a:pt x="394" y="211"/>
                      <a:pt x="406" y="184"/>
                      <a:pt x="406" y="161"/>
                    </a:cubicBezTo>
                    <a:cubicBezTo>
                      <a:pt x="406" y="139"/>
                      <a:pt x="394" y="112"/>
                      <a:pt x="359" y="105"/>
                    </a:cubicBezTo>
                    <a:cubicBezTo>
                      <a:pt x="359" y="105"/>
                      <a:pt x="359" y="105"/>
                      <a:pt x="359" y="105"/>
                    </a:cubicBezTo>
                    <a:cubicBezTo>
                      <a:pt x="280" y="89"/>
                      <a:pt x="179" y="130"/>
                      <a:pt x="116" y="16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231" name="Freeform 68">
                <a:extLst>
                  <a:ext uri="{FF2B5EF4-FFF2-40B4-BE49-F238E27FC236}">
                    <a16:creationId xmlns:a16="http://schemas.microsoft.com/office/drawing/2014/main" id="{B912D292-0DCC-A688-8709-F7CCF83134B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10800000" flipH="1" flipV="1">
                <a:off x="2755159" y="2330206"/>
                <a:ext cx="141368" cy="40190"/>
              </a:xfrm>
              <a:custGeom>
                <a:avLst/>
                <a:gdLst>
                  <a:gd name="T0" fmla="*/ 687 w 943"/>
                  <a:gd name="T1" fmla="*/ 472 h 472"/>
                  <a:gd name="T2" fmla="*/ 527 w 943"/>
                  <a:gd name="T3" fmla="*/ 416 h 472"/>
                  <a:gd name="T4" fmla="*/ 521 w 943"/>
                  <a:gd name="T5" fmla="*/ 411 h 472"/>
                  <a:gd name="T6" fmla="*/ 385 w 943"/>
                  <a:gd name="T7" fmla="*/ 247 h 472"/>
                  <a:gd name="T8" fmla="*/ 176 w 943"/>
                  <a:gd name="T9" fmla="*/ 89 h 472"/>
                  <a:gd name="T10" fmla="*/ 235 w 943"/>
                  <a:gd name="T11" fmla="*/ 148 h 472"/>
                  <a:gd name="T12" fmla="*/ 205 w 943"/>
                  <a:gd name="T13" fmla="*/ 258 h 472"/>
                  <a:gd name="T14" fmla="*/ 121 w 943"/>
                  <a:gd name="T15" fmla="*/ 288 h 472"/>
                  <a:gd name="T16" fmla="*/ 5 w 943"/>
                  <a:gd name="T17" fmla="*/ 151 h 472"/>
                  <a:gd name="T18" fmla="*/ 57 w 943"/>
                  <a:gd name="T19" fmla="*/ 48 h 472"/>
                  <a:gd name="T20" fmla="*/ 165 w 943"/>
                  <a:gd name="T21" fmla="*/ 13 h 472"/>
                  <a:gd name="T22" fmla="*/ 452 w 943"/>
                  <a:gd name="T23" fmla="*/ 209 h 472"/>
                  <a:gd name="T24" fmla="*/ 568 w 943"/>
                  <a:gd name="T25" fmla="*/ 351 h 472"/>
                  <a:gd name="T26" fmla="*/ 575 w 943"/>
                  <a:gd name="T27" fmla="*/ 356 h 472"/>
                  <a:gd name="T28" fmla="*/ 744 w 943"/>
                  <a:gd name="T29" fmla="*/ 387 h 472"/>
                  <a:gd name="T30" fmla="*/ 853 w 943"/>
                  <a:gd name="T31" fmla="*/ 274 h 472"/>
                  <a:gd name="T32" fmla="*/ 856 w 943"/>
                  <a:gd name="T33" fmla="*/ 261 h 472"/>
                  <a:gd name="T34" fmla="*/ 829 w 943"/>
                  <a:gd name="T35" fmla="*/ 150 h 472"/>
                  <a:gd name="T36" fmla="*/ 698 w 943"/>
                  <a:gd name="T37" fmla="*/ 92 h 472"/>
                  <a:gd name="T38" fmla="*/ 617 w 943"/>
                  <a:gd name="T39" fmla="*/ 176 h 472"/>
                  <a:gd name="T40" fmla="*/ 631 w 943"/>
                  <a:gd name="T41" fmla="*/ 235 h 472"/>
                  <a:gd name="T42" fmla="*/ 701 w 943"/>
                  <a:gd name="T43" fmla="*/ 268 h 472"/>
                  <a:gd name="T44" fmla="*/ 743 w 943"/>
                  <a:gd name="T45" fmla="*/ 225 h 472"/>
                  <a:gd name="T46" fmla="*/ 714 w 943"/>
                  <a:gd name="T47" fmla="*/ 182 h 472"/>
                  <a:gd name="T48" fmla="*/ 684 w 943"/>
                  <a:gd name="T49" fmla="*/ 137 h 472"/>
                  <a:gd name="T50" fmla="*/ 729 w 943"/>
                  <a:gd name="T51" fmla="*/ 107 h 472"/>
                  <a:gd name="T52" fmla="*/ 818 w 943"/>
                  <a:gd name="T53" fmla="*/ 239 h 472"/>
                  <a:gd name="T54" fmla="*/ 718 w 943"/>
                  <a:gd name="T55" fmla="*/ 343 h 472"/>
                  <a:gd name="T56" fmla="*/ 570 w 943"/>
                  <a:gd name="T57" fmla="*/ 281 h 472"/>
                  <a:gd name="T58" fmla="*/ 542 w 943"/>
                  <a:gd name="T59" fmla="*/ 162 h 472"/>
                  <a:gd name="T60" fmla="*/ 681 w 943"/>
                  <a:gd name="T61" fmla="*/ 18 h 472"/>
                  <a:gd name="T62" fmla="*/ 889 w 943"/>
                  <a:gd name="T63" fmla="*/ 104 h 472"/>
                  <a:gd name="T64" fmla="*/ 931 w 943"/>
                  <a:gd name="T65" fmla="*/ 275 h 472"/>
                  <a:gd name="T66" fmla="*/ 927 w 943"/>
                  <a:gd name="T67" fmla="*/ 294 h 472"/>
                  <a:gd name="T68" fmla="*/ 768 w 943"/>
                  <a:gd name="T69" fmla="*/ 459 h 472"/>
                  <a:gd name="T70" fmla="*/ 687 w 943"/>
                  <a:gd name="T71" fmla="*/ 472 h 472"/>
                  <a:gd name="T72" fmla="*/ 123 w 943"/>
                  <a:gd name="T73" fmla="*/ 96 h 472"/>
                  <a:gd name="T74" fmla="*/ 107 w 943"/>
                  <a:gd name="T75" fmla="*/ 106 h 472"/>
                  <a:gd name="T76" fmla="*/ 81 w 943"/>
                  <a:gd name="T77" fmla="*/ 157 h 472"/>
                  <a:gd name="T78" fmla="*/ 128 w 943"/>
                  <a:gd name="T79" fmla="*/ 213 h 472"/>
                  <a:gd name="T80" fmla="*/ 152 w 943"/>
                  <a:gd name="T81" fmla="*/ 203 h 472"/>
                  <a:gd name="T82" fmla="*/ 163 w 943"/>
                  <a:gd name="T83" fmla="*/ 173 h 472"/>
                  <a:gd name="T84" fmla="*/ 147 w 943"/>
                  <a:gd name="T85" fmla="*/ 161 h 472"/>
                  <a:gd name="T86" fmla="*/ 112 w 943"/>
                  <a:gd name="T87" fmla="*/ 120 h 472"/>
                  <a:gd name="T88" fmla="*/ 123 w 943"/>
                  <a:gd name="T89" fmla="*/ 96 h 4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943" h="472">
                    <a:moveTo>
                      <a:pt x="687" y="472"/>
                    </a:moveTo>
                    <a:cubicBezTo>
                      <a:pt x="629" y="472"/>
                      <a:pt x="573" y="453"/>
                      <a:pt x="527" y="416"/>
                    </a:cubicBezTo>
                    <a:cubicBezTo>
                      <a:pt x="521" y="411"/>
                      <a:pt x="521" y="411"/>
                      <a:pt x="521" y="411"/>
                    </a:cubicBezTo>
                    <a:cubicBezTo>
                      <a:pt x="475" y="376"/>
                      <a:pt x="424" y="315"/>
                      <a:pt x="385" y="247"/>
                    </a:cubicBezTo>
                    <a:cubicBezTo>
                      <a:pt x="310" y="112"/>
                      <a:pt x="208" y="92"/>
                      <a:pt x="176" y="89"/>
                    </a:cubicBezTo>
                    <a:cubicBezTo>
                      <a:pt x="203" y="99"/>
                      <a:pt x="225" y="120"/>
                      <a:pt x="235" y="148"/>
                    </a:cubicBezTo>
                    <a:cubicBezTo>
                      <a:pt x="249" y="186"/>
                      <a:pt x="237" y="227"/>
                      <a:pt x="205" y="258"/>
                    </a:cubicBezTo>
                    <a:cubicBezTo>
                      <a:pt x="183" y="280"/>
                      <a:pt x="151" y="291"/>
                      <a:pt x="121" y="288"/>
                    </a:cubicBezTo>
                    <a:cubicBezTo>
                      <a:pt x="52" y="282"/>
                      <a:pt x="0" y="221"/>
                      <a:pt x="5" y="151"/>
                    </a:cubicBezTo>
                    <a:cubicBezTo>
                      <a:pt x="8" y="111"/>
                      <a:pt x="27" y="74"/>
                      <a:pt x="57" y="48"/>
                    </a:cubicBezTo>
                    <a:cubicBezTo>
                      <a:pt x="87" y="23"/>
                      <a:pt x="126" y="10"/>
                      <a:pt x="165" y="13"/>
                    </a:cubicBezTo>
                    <a:cubicBezTo>
                      <a:pt x="188" y="13"/>
                      <a:pt x="345" y="19"/>
                      <a:pt x="452" y="209"/>
                    </a:cubicBezTo>
                    <a:cubicBezTo>
                      <a:pt x="485" y="267"/>
                      <a:pt x="530" y="322"/>
                      <a:pt x="568" y="351"/>
                    </a:cubicBezTo>
                    <a:cubicBezTo>
                      <a:pt x="575" y="356"/>
                      <a:pt x="575" y="356"/>
                      <a:pt x="575" y="356"/>
                    </a:cubicBezTo>
                    <a:cubicBezTo>
                      <a:pt x="622" y="395"/>
                      <a:pt x="685" y="406"/>
                      <a:pt x="744" y="387"/>
                    </a:cubicBezTo>
                    <a:cubicBezTo>
                      <a:pt x="799" y="369"/>
                      <a:pt x="838" y="328"/>
                      <a:pt x="853" y="274"/>
                    </a:cubicBezTo>
                    <a:cubicBezTo>
                      <a:pt x="854" y="269"/>
                      <a:pt x="855" y="265"/>
                      <a:pt x="856" y="261"/>
                    </a:cubicBezTo>
                    <a:cubicBezTo>
                      <a:pt x="864" y="222"/>
                      <a:pt x="854" y="183"/>
                      <a:pt x="829" y="150"/>
                    </a:cubicBezTo>
                    <a:cubicBezTo>
                      <a:pt x="792" y="102"/>
                      <a:pt x="745" y="81"/>
                      <a:pt x="698" y="92"/>
                    </a:cubicBezTo>
                    <a:cubicBezTo>
                      <a:pt x="657" y="101"/>
                      <a:pt x="625" y="135"/>
                      <a:pt x="617" y="176"/>
                    </a:cubicBezTo>
                    <a:cubicBezTo>
                      <a:pt x="613" y="196"/>
                      <a:pt x="618" y="218"/>
                      <a:pt x="631" y="235"/>
                    </a:cubicBezTo>
                    <a:cubicBezTo>
                      <a:pt x="651" y="262"/>
                      <a:pt x="677" y="274"/>
                      <a:pt x="701" y="268"/>
                    </a:cubicBezTo>
                    <a:cubicBezTo>
                      <a:pt x="723" y="263"/>
                      <a:pt x="739" y="246"/>
                      <a:pt x="743" y="225"/>
                    </a:cubicBezTo>
                    <a:cubicBezTo>
                      <a:pt x="747" y="205"/>
                      <a:pt x="734" y="186"/>
                      <a:pt x="714" y="182"/>
                    </a:cubicBezTo>
                    <a:cubicBezTo>
                      <a:pt x="694" y="178"/>
                      <a:pt x="680" y="158"/>
                      <a:pt x="684" y="137"/>
                    </a:cubicBezTo>
                    <a:cubicBezTo>
                      <a:pt x="688" y="116"/>
                      <a:pt x="708" y="103"/>
                      <a:pt x="729" y="107"/>
                    </a:cubicBezTo>
                    <a:cubicBezTo>
                      <a:pt x="790" y="119"/>
                      <a:pt x="830" y="178"/>
                      <a:pt x="818" y="239"/>
                    </a:cubicBezTo>
                    <a:cubicBezTo>
                      <a:pt x="808" y="290"/>
                      <a:pt x="769" y="331"/>
                      <a:pt x="718" y="343"/>
                    </a:cubicBezTo>
                    <a:cubicBezTo>
                      <a:pt x="664" y="355"/>
                      <a:pt x="608" y="332"/>
                      <a:pt x="570" y="281"/>
                    </a:cubicBezTo>
                    <a:cubicBezTo>
                      <a:pt x="544" y="246"/>
                      <a:pt x="534" y="203"/>
                      <a:pt x="542" y="162"/>
                    </a:cubicBezTo>
                    <a:cubicBezTo>
                      <a:pt x="556" y="91"/>
                      <a:pt x="610" y="34"/>
                      <a:pt x="681" y="18"/>
                    </a:cubicBezTo>
                    <a:cubicBezTo>
                      <a:pt x="757" y="0"/>
                      <a:pt x="835" y="32"/>
                      <a:pt x="889" y="104"/>
                    </a:cubicBezTo>
                    <a:cubicBezTo>
                      <a:pt x="927" y="154"/>
                      <a:pt x="943" y="216"/>
                      <a:pt x="931" y="275"/>
                    </a:cubicBezTo>
                    <a:cubicBezTo>
                      <a:pt x="930" y="282"/>
                      <a:pt x="928" y="288"/>
                      <a:pt x="927" y="294"/>
                    </a:cubicBezTo>
                    <a:cubicBezTo>
                      <a:pt x="905" y="373"/>
                      <a:pt x="847" y="433"/>
                      <a:pt x="768" y="459"/>
                    </a:cubicBezTo>
                    <a:cubicBezTo>
                      <a:pt x="741" y="468"/>
                      <a:pt x="714" y="472"/>
                      <a:pt x="687" y="472"/>
                    </a:cubicBezTo>
                    <a:close/>
                    <a:moveTo>
                      <a:pt x="123" y="96"/>
                    </a:moveTo>
                    <a:cubicBezTo>
                      <a:pt x="117" y="99"/>
                      <a:pt x="112" y="102"/>
                      <a:pt x="107" y="106"/>
                    </a:cubicBezTo>
                    <a:cubicBezTo>
                      <a:pt x="92" y="119"/>
                      <a:pt x="83" y="137"/>
                      <a:pt x="81" y="157"/>
                    </a:cubicBezTo>
                    <a:cubicBezTo>
                      <a:pt x="79" y="185"/>
                      <a:pt x="100" y="210"/>
                      <a:pt x="128" y="213"/>
                    </a:cubicBezTo>
                    <a:cubicBezTo>
                      <a:pt x="136" y="213"/>
                      <a:pt x="145" y="210"/>
                      <a:pt x="152" y="203"/>
                    </a:cubicBezTo>
                    <a:cubicBezTo>
                      <a:pt x="163" y="193"/>
                      <a:pt x="167" y="183"/>
                      <a:pt x="163" y="173"/>
                    </a:cubicBezTo>
                    <a:cubicBezTo>
                      <a:pt x="161" y="166"/>
                      <a:pt x="154" y="161"/>
                      <a:pt x="147" y="161"/>
                    </a:cubicBezTo>
                    <a:cubicBezTo>
                      <a:pt x="126" y="159"/>
                      <a:pt x="110" y="141"/>
                      <a:pt x="112" y="120"/>
                    </a:cubicBezTo>
                    <a:cubicBezTo>
                      <a:pt x="112" y="110"/>
                      <a:pt x="116" y="102"/>
                      <a:pt x="123" y="9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</p:grp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890F1C65-0A43-A243-00C6-2B64160C77DE}"/>
                </a:ext>
              </a:extLst>
            </p:cNvPr>
            <p:cNvGrpSpPr/>
            <p:nvPr/>
          </p:nvGrpSpPr>
          <p:grpSpPr>
            <a:xfrm>
              <a:off x="2682119" y="1932328"/>
              <a:ext cx="1657149" cy="90650"/>
              <a:chOff x="2682119" y="1932328"/>
              <a:chExt cx="1657149" cy="90650"/>
            </a:xfrm>
          </p:grpSpPr>
          <p:sp>
            <p:nvSpPr>
              <p:cNvPr id="20" name="Freeform 69">
                <a:extLst>
                  <a:ext uri="{FF2B5EF4-FFF2-40B4-BE49-F238E27FC236}">
                    <a16:creationId xmlns:a16="http://schemas.microsoft.com/office/drawing/2014/main" id="{B386DCCB-E513-6700-718E-66D27F528DFE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 flipH="1" flipV="1">
                <a:off x="3246021" y="1939473"/>
                <a:ext cx="271741" cy="76361"/>
              </a:xfrm>
              <a:custGeom>
                <a:avLst/>
                <a:gdLst>
                  <a:gd name="T0" fmla="*/ 1547 w 1819"/>
                  <a:gd name="T1" fmla="*/ 876 h 899"/>
                  <a:gd name="T2" fmla="*/ 1528 w 1819"/>
                  <a:gd name="T3" fmla="*/ 875 h 899"/>
                  <a:gd name="T4" fmla="*/ 982 w 1819"/>
                  <a:gd name="T5" fmla="*/ 499 h 899"/>
                  <a:gd name="T6" fmla="*/ 737 w 1819"/>
                  <a:gd name="T7" fmla="*/ 201 h 899"/>
                  <a:gd name="T8" fmla="*/ 725 w 1819"/>
                  <a:gd name="T9" fmla="*/ 191 h 899"/>
                  <a:gd name="T10" fmla="*/ 348 w 1819"/>
                  <a:gd name="T11" fmla="*/ 123 h 899"/>
                  <a:gd name="T12" fmla="*/ 103 w 1819"/>
                  <a:gd name="T13" fmla="*/ 377 h 899"/>
                  <a:gd name="T14" fmla="*/ 96 w 1819"/>
                  <a:gd name="T15" fmla="*/ 406 h 899"/>
                  <a:gd name="T16" fmla="*/ 158 w 1819"/>
                  <a:gd name="T17" fmla="*/ 661 h 899"/>
                  <a:gd name="T18" fmla="*/ 461 w 1819"/>
                  <a:gd name="T19" fmla="*/ 792 h 899"/>
                  <a:gd name="T20" fmla="*/ 653 w 1819"/>
                  <a:gd name="T21" fmla="*/ 592 h 899"/>
                  <a:gd name="T22" fmla="*/ 617 w 1819"/>
                  <a:gd name="T23" fmla="*/ 443 h 899"/>
                  <a:gd name="T24" fmla="*/ 437 w 1819"/>
                  <a:gd name="T25" fmla="*/ 361 h 899"/>
                  <a:gd name="T26" fmla="*/ 323 w 1819"/>
                  <a:gd name="T27" fmla="*/ 479 h 899"/>
                  <a:gd name="T28" fmla="*/ 412 w 1819"/>
                  <a:gd name="T29" fmla="*/ 611 h 899"/>
                  <a:gd name="T30" fmla="*/ 442 w 1819"/>
                  <a:gd name="T31" fmla="*/ 656 h 899"/>
                  <a:gd name="T32" fmla="*/ 397 w 1819"/>
                  <a:gd name="T33" fmla="*/ 686 h 899"/>
                  <a:gd name="T34" fmla="*/ 248 w 1819"/>
                  <a:gd name="T35" fmla="*/ 465 h 899"/>
                  <a:gd name="T36" fmla="*/ 420 w 1819"/>
                  <a:gd name="T37" fmla="*/ 287 h 899"/>
                  <a:gd name="T38" fmla="*/ 678 w 1819"/>
                  <a:gd name="T39" fmla="*/ 397 h 899"/>
                  <a:gd name="T40" fmla="*/ 728 w 1819"/>
                  <a:gd name="T41" fmla="*/ 606 h 899"/>
                  <a:gd name="T42" fmla="*/ 478 w 1819"/>
                  <a:gd name="T43" fmla="*/ 866 h 899"/>
                  <a:gd name="T44" fmla="*/ 98 w 1819"/>
                  <a:gd name="T45" fmla="*/ 707 h 899"/>
                  <a:gd name="T46" fmla="*/ 21 w 1819"/>
                  <a:gd name="T47" fmla="*/ 392 h 899"/>
                  <a:gd name="T48" fmla="*/ 29 w 1819"/>
                  <a:gd name="T49" fmla="*/ 357 h 899"/>
                  <a:gd name="T50" fmla="*/ 324 w 1819"/>
                  <a:gd name="T51" fmla="*/ 50 h 899"/>
                  <a:gd name="T52" fmla="*/ 773 w 1819"/>
                  <a:gd name="T53" fmla="*/ 132 h 899"/>
                  <a:gd name="T54" fmla="*/ 784 w 1819"/>
                  <a:gd name="T55" fmla="*/ 141 h 899"/>
                  <a:gd name="T56" fmla="*/ 1049 w 1819"/>
                  <a:gd name="T57" fmla="*/ 462 h 899"/>
                  <a:gd name="T58" fmla="*/ 1527 w 1819"/>
                  <a:gd name="T59" fmla="*/ 799 h 899"/>
                  <a:gd name="T60" fmla="*/ 1532 w 1819"/>
                  <a:gd name="T61" fmla="*/ 799 h 899"/>
                  <a:gd name="T62" fmla="*/ 1668 w 1819"/>
                  <a:gd name="T63" fmla="*/ 755 h 899"/>
                  <a:gd name="T64" fmla="*/ 1733 w 1819"/>
                  <a:gd name="T65" fmla="*/ 626 h 899"/>
                  <a:gd name="T66" fmla="*/ 1604 w 1819"/>
                  <a:gd name="T67" fmla="*/ 473 h 899"/>
                  <a:gd name="T68" fmla="*/ 1525 w 1819"/>
                  <a:gd name="T69" fmla="*/ 502 h 899"/>
                  <a:gd name="T70" fmla="*/ 1493 w 1819"/>
                  <a:gd name="T71" fmla="*/ 603 h 899"/>
                  <a:gd name="T72" fmla="*/ 1560 w 1819"/>
                  <a:gd name="T73" fmla="*/ 654 h 899"/>
                  <a:gd name="T74" fmla="*/ 1595 w 1819"/>
                  <a:gd name="T75" fmla="*/ 695 h 899"/>
                  <a:gd name="T76" fmla="*/ 1554 w 1819"/>
                  <a:gd name="T77" fmla="*/ 730 h 899"/>
                  <a:gd name="T78" fmla="*/ 1421 w 1819"/>
                  <a:gd name="T79" fmla="*/ 629 h 899"/>
                  <a:gd name="T80" fmla="*/ 1472 w 1819"/>
                  <a:gd name="T81" fmla="*/ 447 h 899"/>
                  <a:gd name="T82" fmla="*/ 1611 w 1819"/>
                  <a:gd name="T83" fmla="*/ 397 h 899"/>
                  <a:gd name="T84" fmla="*/ 1809 w 1819"/>
                  <a:gd name="T85" fmla="*/ 632 h 899"/>
                  <a:gd name="T86" fmla="*/ 1718 w 1819"/>
                  <a:gd name="T87" fmla="*/ 813 h 899"/>
                  <a:gd name="T88" fmla="*/ 1547 w 1819"/>
                  <a:gd name="T89" fmla="*/ 876 h 8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819" h="899">
                    <a:moveTo>
                      <a:pt x="1547" y="876"/>
                    </a:moveTo>
                    <a:cubicBezTo>
                      <a:pt x="1541" y="876"/>
                      <a:pt x="1534" y="876"/>
                      <a:pt x="1528" y="875"/>
                    </a:cubicBezTo>
                    <a:cubicBezTo>
                      <a:pt x="1495" y="876"/>
                      <a:pt x="1191" y="872"/>
                      <a:pt x="982" y="499"/>
                    </a:cubicBezTo>
                    <a:cubicBezTo>
                      <a:pt x="913" y="377"/>
                      <a:pt x="819" y="263"/>
                      <a:pt x="737" y="201"/>
                    </a:cubicBezTo>
                    <a:cubicBezTo>
                      <a:pt x="725" y="191"/>
                      <a:pt x="725" y="191"/>
                      <a:pt x="725" y="191"/>
                    </a:cubicBezTo>
                    <a:cubicBezTo>
                      <a:pt x="619" y="106"/>
                      <a:pt x="478" y="80"/>
                      <a:pt x="348" y="123"/>
                    </a:cubicBezTo>
                    <a:cubicBezTo>
                      <a:pt x="225" y="163"/>
                      <a:pt x="135" y="256"/>
                      <a:pt x="103" y="377"/>
                    </a:cubicBezTo>
                    <a:cubicBezTo>
                      <a:pt x="100" y="387"/>
                      <a:pt x="98" y="397"/>
                      <a:pt x="96" y="406"/>
                    </a:cubicBezTo>
                    <a:cubicBezTo>
                      <a:pt x="79" y="495"/>
                      <a:pt x="101" y="585"/>
                      <a:pt x="158" y="661"/>
                    </a:cubicBezTo>
                    <a:cubicBezTo>
                      <a:pt x="241" y="770"/>
                      <a:pt x="351" y="818"/>
                      <a:pt x="461" y="792"/>
                    </a:cubicBezTo>
                    <a:cubicBezTo>
                      <a:pt x="559" y="769"/>
                      <a:pt x="634" y="691"/>
                      <a:pt x="653" y="592"/>
                    </a:cubicBezTo>
                    <a:cubicBezTo>
                      <a:pt x="663" y="541"/>
                      <a:pt x="650" y="487"/>
                      <a:pt x="617" y="443"/>
                    </a:cubicBezTo>
                    <a:cubicBezTo>
                      <a:pt x="568" y="376"/>
                      <a:pt x="502" y="346"/>
                      <a:pt x="437" y="361"/>
                    </a:cubicBezTo>
                    <a:cubicBezTo>
                      <a:pt x="379" y="375"/>
                      <a:pt x="335" y="421"/>
                      <a:pt x="323" y="479"/>
                    </a:cubicBezTo>
                    <a:cubicBezTo>
                      <a:pt x="312" y="540"/>
                      <a:pt x="351" y="599"/>
                      <a:pt x="412" y="611"/>
                    </a:cubicBezTo>
                    <a:cubicBezTo>
                      <a:pt x="432" y="615"/>
                      <a:pt x="446" y="635"/>
                      <a:pt x="442" y="656"/>
                    </a:cubicBezTo>
                    <a:cubicBezTo>
                      <a:pt x="438" y="676"/>
                      <a:pt x="418" y="690"/>
                      <a:pt x="397" y="686"/>
                    </a:cubicBezTo>
                    <a:cubicBezTo>
                      <a:pt x="295" y="666"/>
                      <a:pt x="229" y="567"/>
                      <a:pt x="248" y="465"/>
                    </a:cubicBezTo>
                    <a:cubicBezTo>
                      <a:pt x="265" y="377"/>
                      <a:pt x="333" y="307"/>
                      <a:pt x="420" y="287"/>
                    </a:cubicBezTo>
                    <a:cubicBezTo>
                      <a:pt x="514" y="265"/>
                      <a:pt x="611" y="307"/>
                      <a:pt x="678" y="397"/>
                    </a:cubicBezTo>
                    <a:cubicBezTo>
                      <a:pt x="724" y="458"/>
                      <a:pt x="742" y="534"/>
                      <a:pt x="728" y="606"/>
                    </a:cubicBezTo>
                    <a:cubicBezTo>
                      <a:pt x="703" y="735"/>
                      <a:pt x="605" y="837"/>
                      <a:pt x="478" y="866"/>
                    </a:cubicBezTo>
                    <a:cubicBezTo>
                      <a:pt x="340" y="899"/>
                      <a:pt x="198" y="839"/>
                      <a:pt x="98" y="707"/>
                    </a:cubicBezTo>
                    <a:cubicBezTo>
                      <a:pt x="28" y="615"/>
                      <a:pt x="0" y="500"/>
                      <a:pt x="21" y="392"/>
                    </a:cubicBezTo>
                    <a:cubicBezTo>
                      <a:pt x="23" y="380"/>
                      <a:pt x="26" y="369"/>
                      <a:pt x="29" y="357"/>
                    </a:cubicBezTo>
                    <a:cubicBezTo>
                      <a:pt x="69" y="211"/>
                      <a:pt x="176" y="99"/>
                      <a:pt x="324" y="50"/>
                    </a:cubicBezTo>
                    <a:cubicBezTo>
                      <a:pt x="479" y="0"/>
                      <a:pt x="647" y="30"/>
                      <a:pt x="773" y="132"/>
                    </a:cubicBezTo>
                    <a:cubicBezTo>
                      <a:pt x="784" y="141"/>
                      <a:pt x="784" y="141"/>
                      <a:pt x="784" y="141"/>
                    </a:cubicBezTo>
                    <a:cubicBezTo>
                      <a:pt x="874" y="209"/>
                      <a:pt x="973" y="329"/>
                      <a:pt x="1049" y="462"/>
                    </a:cubicBezTo>
                    <a:cubicBezTo>
                      <a:pt x="1241" y="805"/>
                      <a:pt x="1516" y="799"/>
                      <a:pt x="1527" y="799"/>
                    </a:cubicBezTo>
                    <a:cubicBezTo>
                      <a:pt x="1529" y="799"/>
                      <a:pt x="1530" y="799"/>
                      <a:pt x="1532" y="799"/>
                    </a:cubicBezTo>
                    <a:cubicBezTo>
                      <a:pt x="1582" y="803"/>
                      <a:pt x="1630" y="787"/>
                      <a:pt x="1668" y="755"/>
                    </a:cubicBezTo>
                    <a:cubicBezTo>
                      <a:pt x="1706" y="722"/>
                      <a:pt x="1729" y="676"/>
                      <a:pt x="1733" y="626"/>
                    </a:cubicBezTo>
                    <a:cubicBezTo>
                      <a:pt x="1739" y="548"/>
                      <a:pt x="1681" y="480"/>
                      <a:pt x="1604" y="473"/>
                    </a:cubicBezTo>
                    <a:cubicBezTo>
                      <a:pt x="1576" y="470"/>
                      <a:pt x="1547" y="481"/>
                      <a:pt x="1525" y="502"/>
                    </a:cubicBezTo>
                    <a:cubicBezTo>
                      <a:pt x="1493" y="533"/>
                      <a:pt x="1481" y="570"/>
                      <a:pt x="1493" y="603"/>
                    </a:cubicBezTo>
                    <a:cubicBezTo>
                      <a:pt x="1503" y="632"/>
                      <a:pt x="1530" y="652"/>
                      <a:pt x="1560" y="654"/>
                    </a:cubicBezTo>
                    <a:cubicBezTo>
                      <a:pt x="1581" y="656"/>
                      <a:pt x="1596" y="674"/>
                      <a:pt x="1595" y="695"/>
                    </a:cubicBezTo>
                    <a:cubicBezTo>
                      <a:pt x="1593" y="716"/>
                      <a:pt x="1575" y="732"/>
                      <a:pt x="1554" y="730"/>
                    </a:cubicBezTo>
                    <a:cubicBezTo>
                      <a:pt x="1494" y="725"/>
                      <a:pt x="1442" y="686"/>
                      <a:pt x="1421" y="629"/>
                    </a:cubicBezTo>
                    <a:cubicBezTo>
                      <a:pt x="1399" y="567"/>
                      <a:pt x="1418" y="499"/>
                      <a:pt x="1472" y="447"/>
                    </a:cubicBezTo>
                    <a:cubicBezTo>
                      <a:pt x="1509" y="411"/>
                      <a:pt x="1561" y="392"/>
                      <a:pt x="1611" y="397"/>
                    </a:cubicBezTo>
                    <a:cubicBezTo>
                      <a:pt x="1730" y="407"/>
                      <a:pt x="1819" y="513"/>
                      <a:pt x="1809" y="632"/>
                    </a:cubicBezTo>
                    <a:cubicBezTo>
                      <a:pt x="1804" y="703"/>
                      <a:pt x="1771" y="767"/>
                      <a:pt x="1718" y="813"/>
                    </a:cubicBezTo>
                    <a:cubicBezTo>
                      <a:pt x="1670" y="854"/>
                      <a:pt x="1610" y="876"/>
                      <a:pt x="1547" y="87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21" name="Freeform 70">
                <a:extLst>
                  <a:ext uri="{FF2B5EF4-FFF2-40B4-BE49-F238E27FC236}">
                    <a16:creationId xmlns:a16="http://schemas.microsoft.com/office/drawing/2014/main" id="{5BFE8567-12B8-295A-8357-46A587B48383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 flipH="1" flipV="1">
                <a:off x="3503625" y="1939473"/>
                <a:ext cx="271741" cy="76361"/>
              </a:xfrm>
              <a:custGeom>
                <a:avLst/>
                <a:gdLst>
                  <a:gd name="T0" fmla="*/ 272 w 1819"/>
                  <a:gd name="T1" fmla="*/ 876 h 899"/>
                  <a:gd name="T2" fmla="*/ 101 w 1819"/>
                  <a:gd name="T3" fmla="*/ 813 h 899"/>
                  <a:gd name="T4" fmla="*/ 9 w 1819"/>
                  <a:gd name="T5" fmla="*/ 632 h 899"/>
                  <a:gd name="T6" fmla="*/ 208 w 1819"/>
                  <a:gd name="T7" fmla="*/ 397 h 899"/>
                  <a:gd name="T8" fmla="*/ 347 w 1819"/>
                  <a:gd name="T9" fmla="*/ 447 h 899"/>
                  <a:gd name="T10" fmla="*/ 397 w 1819"/>
                  <a:gd name="T11" fmla="*/ 629 h 899"/>
                  <a:gd name="T12" fmla="*/ 265 w 1819"/>
                  <a:gd name="T13" fmla="*/ 730 h 899"/>
                  <a:gd name="T14" fmla="*/ 224 w 1819"/>
                  <a:gd name="T15" fmla="*/ 695 h 899"/>
                  <a:gd name="T16" fmla="*/ 259 w 1819"/>
                  <a:gd name="T17" fmla="*/ 654 h 899"/>
                  <a:gd name="T18" fmla="*/ 326 w 1819"/>
                  <a:gd name="T19" fmla="*/ 603 h 899"/>
                  <a:gd name="T20" fmla="*/ 294 w 1819"/>
                  <a:gd name="T21" fmla="*/ 502 h 899"/>
                  <a:gd name="T22" fmla="*/ 215 w 1819"/>
                  <a:gd name="T23" fmla="*/ 473 h 899"/>
                  <a:gd name="T24" fmla="*/ 85 w 1819"/>
                  <a:gd name="T25" fmla="*/ 626 h 899"/>
                  <a:gd name="T26" fmla="*/ 151 w 1819"/>
                  <a:gd name="T27" fmla="*/ 755 h 899"/>
                  <a:gd name="T28" fmla="*/ 287 w 1819"/>
                  <a:gd name="T29" fmla="*/ 799 h 899"/>
                  <a:gd name="T30" fmla="*/ 291 w 1819"/>
                  <a:gd name="T31" fmla="*/ 799 h 899"/>
                  <a:gd name="T32" fmla="*/ 770 w 1819"/>
                  <a:gd name="T33" fmla="*/ 462 h 899"/>
                  <a:gd name="T34" fmla="*/ 1035 w 1819"/>
                  <a:gd name="T35" fmla="*/ 140 h 899"/>
                  <a:gd name="T36" fmla="*/ 1046 w 1819"/>
                  <a:gd name="T37" fmla="*/ 132 h 899"/>
                  <a:gd name="T38" fmla="*/ 1495 w 1819"/>
                  <a:gd name="T39" fmla="*/ 50 h 899"/>
                  <a:gd name="T40" fmla="*/ 1790 w 1819"/>
                  <a:gd name="T41" fmla="*/ 358 h 899"/>
                  <a:gd name="T42" fmla="*/ 1798 w 1819"/>
                  <a:gd name="T43" fmla="*/ 392 h 899"/>
                  <a:gd name="T44" fmla="*/ 1721 w 1819"/>
                  <a:gd name="T45" fmla="*/ 707 h 899"/>
                  <a:gd name="T46" fmla="*/ 1341 w 1819"/>
                  <a:gd name="T47" fmla="*/ 866 h 899"/>
                  <a:gd name="T48" fmla="*/ 1091 w 1819"/>
                  <a:gd name="T49" fmla="*/ 606 h 899"/>
                  <a:gd name="T50" fmla="*/ 1140 w 1819"/>
                  <a:gd name="T51" fmla="*/ 397 h 899"/>
                  <a:gd name="T52" fmla="*/ 1399 w 1819"/>
                  <a:gd name="T53" fmla="*/ 287 h 899"/>
                  <a:gd name="T54" fmla="*/ 1570 w 1819"/>
                  <a:gd name="T55" fmla="*/ 465 h 899"/>
                  <a:gd name="T56" fmla="*/ 1422 w 1819"/>
                  <a:gd name="T57" fmla="*/ 686 h 899"/>
                  <a:gd name="T58" fmla="*/ 1377 w 1819"/>
                  <a:gd name="T59" fmla="*/ 656 h 899"/>
                  <a:gd name="T60" fmla="*/ 1407 w 1819"/>
                  <a:gd name="T61" fmla="*/ 611 h 899"/>
                  <a:gd name="T62" fmla="*/ 1496 w 1819"/>
                  <a:gd name="T63" fmla="*/ 479 h 899"/>
                  <a:gd name="T64" fmla="*/ 1382 w 1819"/>
                  <a:gd name="T65" fmla="*/ 361 h 899"/>
                  <a:gd name="T66" fmla="*/ 1201 w 1819"/>
                  <a:gd name="T67" fmla="*/ 443 h 899"/>
                  <a:gd name="T68" fmla="*/ 1165 w 1819"/>
                  <a:gd name="T69" fmla="*/ 592 h 899"/>
                  <a:gd name="T70" fmla="*/ 1358 w 1819"/>
                  <a:gd name="T71" fmla="*/ 792 h 899"/>
                  <a:gd name="T72" fmla="*/ 1660 w 1819"/>
                  <a:gd name="T73" fmla="*/ 661 h 899"/>
                  <a:gd name="T74" fmla="*/ 1723 w 1819"/>
                  <a:gd name="T75" fmla="*/ 407 h 899"/>
                  <a:gd name="T76" fmla="*/ 1716 w 1819"/>
                  <a:gd name="T77" fmla="*/ 377 h 899"/>
                  <a:gd name="T78" fmla="*/ 1471 w 1819"/>
                  <a:gd name="T79" fmla="*/ 123 h 899"/>
                  <a:gd name="T80" fmla="*/ 1094 w 1819"/>
                  <a:gd name="T81" fmla="*/ 191 h 899"/>
                  <a:gd name="T82" fmla="*/ 1082 w 1819"/>
                  <a:gd name="T83" fmla="*/ 200 h 899"/>
                  <a:gd name="T84" fmla="*/ 836 w 1819"/>
                  <a:gd name="T85" fmla="*/ 500 h 899"/>
                  <a:gd name="T86" fmla="*/ 291 w 1819"/>
                  <a:gd name="T87" fmla="*/ 875 h 899"/>
                  <a:gd name="T88" fmla="*/ 272 w 1819"/>
                  <a:gd name="T89" fmla="*/ 876 h 8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819" h="899">
                    <a:moveTo>
                      <a:pt x="272" y="876"/>
                    </a:moveTo>
                    <a:cubicBezTo>
                      <a:pt x="209" y="876"/>
                      <a:pt x="149" y="854"/>
                      <a:pt x="101" y="813"/>
                    </a:cubicBezTo>
                    <a:cubicBezTo>
                      <a:pt x="47" y="767"/>
                      <a:pt x="15" y="703"/>
                      <a:pt x="9" y="632"/>
                    </a:cubicBezTo>
                    <a:cubicBezTo>
                      <a:pt x="0" y="513"/>
                      <a:pt x="89" y="407"/>
                      <a:pt x="208" y="397"/>
                    </a:cubicBezTo>
                    <a:cubicBezTo>
                      <a:pt x="258" y="392"/>
                      <a:pt x="310" y="411"/>
                      <a:pt x="347" y="447"/>
                    </a:cubicBezTo>
                    <a:cubicBezTo>
                      <a:pt x="401" y="499"/>
                      <a:pt x="420" y="567"/>
                      <a:pt x="397" y="629"/>
                    </a:cubicBezTo>
                    <a:cubicBezTo>
                      <a:pt x="377" y="686"/>
                      <a:pt x="325" y="725"/>
                      <a:pt x="265" y="730"/>
                    </a:cubicBezTo>
                    <a:cubicBezTo>
                      <a:pt x="244" y="732"/>
                      <a:pt x="226" y="716"/>
                      <a:pt x="224" y="695"/>
                    </a:cubicBezTo>
                    <a:cubicBezTo>
                      <a:pt x="222" y="674"/>
                      <a:pt x="238" y="656"/>
                      <a:pt x="259" y="654"/>
                    </a:cubicBezTo>
                    <a:cubicBezTo>
                      <a:pt x="289" y="652"/>
                      <a:pt x="315" y="632"/>
                      <a:pt x="326" y="603"/>
                    </a:cubicBezTo>
                    <a:cubicBezTo>
                      <a:pt x="338" y="570"/>
                      <a:pt x="326" y="533"/>
                      <a:pt x="294" y="502"/>
                    </a:cubicBezTo>
                    <a:cubicBezTo>
                      <a:pt x="272" y="481"/>
                      <a:pt x="243" y="470"/>
                      <a:pt x="215" y="473"/>
                    </a:cubicBezTo>
                    <a:cubicBezTo>
                      <a:pt x="137" y="480"/>
                      <a:pt x="79" y="548"/>
                      <a:pt x="85" y="626"/>
                    </a:cubicBezTo>
                    <a:cubicBezTo>
                      <a:pt x="89" y="676"/>
                      <a:pt x="113" y="722"/>
                      <a:pt x="151" y="755"/>
                    </a:cubicBezTo>
                    <a:cubicBezTo>
                      <a:pt x="189" y="787"/>
                      <a:pt x="237" y="803"/>
                      <a:pt x="287" y="799"/>
                    </a:cubicBezTo>
                    <a:cubicBezTo>
                      <a:pt x="288" y="799"/>
                      <a:pt x="290" y="799"/>
                      <a:pt x="291" y="799"/>
                    </a:cubicBezTo>
                    <a:cubicBezTo>
                      <a:pt x="303" y="799"/>
                      <a:pt x="578" y="805"/>
                      <a:pt x="770" y="462"/>
                    </a:cubicBezTo>
                    <a:cubicBezTo>
                      <a:pt x="846" y="329"/>
                      <a:pt x="945" y="209"/>
                      <a:pt x="1035" y="140"/>
                    </a:cubicBezTo>
                    <a:cubicBezTo>
                      <a:pt x="1046" y="132"/>
                      <a:pt x="1046" y="132"/>
                      <a:pt x="1046" y="132"/>
                    </a:cubicBezTo>
                    <a:cubicBezTo>
                      <a:pt x="1172" y="30"/>
                      <a:pt x="1340" y="0"/>
                      <a:pt x="1495" y="50"/>
                    </a:cubicBezTo>
                    <a:cubicBezTo>
                      <a:pt x="1643" y="99"/>
                      <a:pt x="1750" y="211"/>
                      <a:pt x="1790" y="358"/>
                    </a:cubicBezTo>
                    <a:cubicBezTo>
                      <a:pt x="1793" y="369"/>
                      <a:pt x="1796" y="380"/>
                      <a:pt x="1798" y="392"/>
                    </a:cubicBezTo>
                    <a:cubicBezTo>
                      <a:pt x="1819" y="500"/>
                      <a:pt x="1791" y="615"/>
                      <a:pt x="1721" y="707"/>
                    </a:cubicBezTo>
                    <a:cubicBezTo>
                      <a:pt x="1621" y="839"/>
                      <a:pt x="1478" y="899"/>
                      <a:pt x="1341" y="866"/>
                    </a:cubicBezTo>
                    <a:cubicBezTo>
                      <a:pt x="1214" y="837"/>
                      <a:pt x="1115" y="735"/>
                      <a:pt x="1091" y="606"/>
                    </a:cubicBezTo>
                    <a:cubicBezTo>
                      <a:pt x="1077" y="534"/>
                      <a:pt x="1095" y="458"/>
                      <a:pt x="1140" y="397"/>
                    </a:cubicBezTo>
                    <a:cubicBezTo>
                      <a:pt x="1208" y="306"/>
                      <a:pt x="1305" y="265"/>
                      <a:pt x="1399" y="287"/>
                    </a:cubicBezTo>
                    <a:cubicBezTo>
                      <a:pt x="1486" y="307"/>
                      <a:pt x="1553" y="377"/>
                      <a:pt x="1570" y="465"/>
                    </a:cubicBezTo>
                    <a:cubicBezTo>
                      <a:pt x="1590" y="567"/>
                      <a:pt x="1523" y="666"/>
                      <a:pt x="1422" y="686"/>
                    </a:cubicBezTo>
                    <a:cubicBezTo>
                      <a:pt x="1401" y="690"/>
                      <a:pt x="1381" y="676"/>
                      <a:pt x="1377" y="656"/>
                    </a:cubicBezTo>
                    <a:cubicBezTo>
                      <a:pt x="1373" y="635"/>
                      <a:pt x="1386" y="615"/>
                      <a:pt x="1407" y="611"/>
                    </a:cubicBezTo>
                    <a:cubicBezTo>
                      <a:pt x="1468" y="599"/>
                      <a:pt x="1507" y="540"/>
                      <a:pt x="1496" y="479"/>
                    </a:cubicBezTo>
                    <a:cubicBezTo>
                      <a:pt x="1484" y="421"/>
                      <a:pt x="1440" y="375"/>
                      <a:pt x="1382" y="361"/>
                    </a:cubicBezTo>
                    <a:cubicBezTo>
                      <a:pt x="1317" y="346"/>
                      <a:pt x="1251" y="376"/>
                      <a:pt x="1201" y="443"/>
                    </a:cubicBezTo>
                    <a:cubicBezTo>
                      <a:pt x="1169" y="487"/>
                      <a:pt x="1156" y="541"/>
                      <a:pt x="1165" y="592"/>
                    </a:cubicBezTo>
                    <a:cubicBezTo>
                      <a:pt x="1185" y="691"/>
                      <a:pt x="1260" y="769"/>
                      <a:pt x="1358" y="792"/>
                    </a:cubicBezTo>
                    <a:cubicBezTo>
                      <a:pt x="1467" y="817"/>
                      <a:pt x="1577" y="770"/>
                      <a:pt x="1660" y="661"/>
                    </a:cubicBezTo>
                    <a:cubicBezTo>
                      <a:pt x="1718" y="585"/>
                      <a:pt x="1740" y="495"/>
                      <a:pt x="1723" y="407"/>
                    </a:cubicBezTo>
                    <a:cubicBezTo>
                      <a:pt x="1721" y="397"/>
                      <a:pt x="1719" y="387"/>
                      <a:pt x="1716" y="377"/>
                    </a:cubicBezTo>
                    <a:cubicBezTo>
                      <a:pt x="1683" y="256"/>
                      <a:pt x="1594" y="163"/>
                      <a:pt x="1471" y="123"/>
                    </a:cubicBezTo>
                    <a:cubicBezTo>
                      <a:pt x="1341" y="80"/>
                      <a:pt x="1200" y="106"/>
                      <a:pt x="1094" y="191"/>
                    </a:cubicBezTo>
                    <a:cubicBezTo>
                      <a:pt x="1082" y="200"/>
                      <a:pt x="1082" y="200"/>
                      <a:pt x="1082" y="200"/>
                    </a:cubicBezTo>
                    <a:cubicBezTo>
                      <a:pt x="1000" y="263"/>
                      <a:pt x="906" y="377"/>
                      <a:pt x="836" y="500"/>
                    </a:cubicBezTo>
                    <a:cubicBezTo>
                      <a:pt x="628" y="872"/>
                      <a:pt x="324" y="876"/>
                      <a:pt x="291" y="875"/>
                    </a:cubicBezTo>
                    <a:cubicBezTo>
                      <a:pt x="284" y="876"/>
                      <a:pt x="278" y="876"/>
                      <a:pt x="272" y="87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22" name="Freeform 71">
                <a:extLst>
                  <a:ext uri="{FF2B5EF4-FFF2-40B4-BE49-F238E27FC236}">
                    <a16:creationId xmlns:a16="http://schemas.microsoft.com/office/drawing/2014/main" id="{E323E158-DEC4-32F9-E3D0-511C4D4437F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10800000" flipH="1" flipV="1">
                <a:off x="3486347" y="1932328"/>
                <a:ext cx="47908" cy="41529"/>
              </a:xfrm>
              <a:custGeom>
                <a:avLst/>
                <a:gdLst>
                  <a:gd name="T0" fmla="*/ 161 w 322"/>
                  <a:gd name="T1" fmla="*/ 489 h 489"/>
                  <a:gd name="T2" fmla="*/ 30 w 322"/>
                  <a:gd name="T3" fmla="*/ 380 h 489"/>
                  <a:gd name="T4" fmla="*/ 129 w 322"/>
                  <a:gd name="T5" fmla="*/ 22 h 489"/>
                  <a:gd name="T6" fmla="*/ 193 w 322"/>
                  <a:gd name="T7" fmla="*/ 22 h 489"/>
                  <a:gd name="T8" fmla="*/ 292 w 322"/>
                  <a:gd name="T9" fmla="*/ 380 h 489"/>
                  <a:gd name="T10" fmla="*/ 161 w 322"/>
                  <a:gd name="T11" fmla="*/ 489 h 489"/>
                  <a:gd name="T12" fmla="*/ 161 w 322"/>
                  <a:gd name="T13" fmla="*/ 122 h 489"/>
                  <a:gd name="T14" fmla="*/ 105 w 322"/>
                  <a:gd name="T15" fmla="*/ 365 h 489"/>
                  <a:gd name="T16" fmla="*/ 105 w 322"/>
                  <a:gd name="T17" fmla="*/ 365 h 489"/>
                  <a:gd name="T18" fmla="*/ 161 w 322"/>
                  <a:gd name="T19" fmla="*/ 413 h 489"/>
                  <a:gd name="T20" fmla="*/ 217 w 322"/>
                  <a:gd name="T21" fmla="*/ 365 h 489"/>
                  <a:gd name="T22" fmla="*/ 161 w 322"/>
                  <a:gd name="T23" fmla="*/ 122 h 4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22" h="489">
                    <a:moveTo>
                      <a:pt x="161" y="489"/>
                    </a:moveTo>
                    <a:cubicBezTo>
                      <a:pt x="96" y="489"/>
                      <a:pt x="43" y="445"/>
                      <a:pt x="30" y="380"/>
                    </a:cubicBezTo>
                    <a:cubicBezTo>
                      <a:pt x="0" y="226"/>
                      <a:pt x="123" y="30"/>
                      <a:pt x="129" y="22"/>
                    </a:cubicBezTo>
                    <a:cubicBezTo>
                      <a:pt x="143" y="0"/>
                      <a:pt x="179" y="0"/>
                      <a:pt x="193" y="22"/>
                    </a:cubicBezTo>
                    <a:cubicBezTo>
                      <a:pt x="198" y="30"/>
                      <a:pt x="322" y="226"/>
                      <a:pt x="292" y="380"/>
                    </a:cubicBezTo>
                    <a:cubicBezTo>
                      <a:pt x="279" y="445"/>
                      <a:pt x="226" y="489"/>
                      <a:pt x="161" y="489"/>
                    </a:cubicBezTo>
                    <a:close/>
                    <a:moveTo>
                      <a:pt x="161" y="122"/>
                    </a:moveTo>
                    <a:cubicBezTo>
                      <a:pt x="130" y="184"/>
                      <a:pt x="89" y="286"/>
                      <a:pt x="105" y="365"/>
                    </a:cubicBezTo>
                    <a:cubicBezTo>
                      <a:pt x="105" y="365"/>
                      <a:pt x="105" y="365"/>
                      <a:pt x="105" y="365"/>
                    </a:cubicBezTo>
                    <a:cubicBezTo>
                      <a:pt x="112" y="400"/>
                      <a:pt x="138" y="413"/>
                      <a:pt x="161" y="413"/>
                    </a:cubicBezTo>
                    <a:cubicBezTo>
                      <a:pt x="183" y="413"/>
                      <a:pt x="210" y="400"/>
                      <a:pt x="217" y="365"/>
                    </a:cubicBezTo>
                    <a:cubicBezTo>
                      <a:pt x="232" y="290"/>
                      <a:pt x="194" y="189"/>
                      <a:pt x="161" y="12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23" name="Freeform 72">
                <a:extLst>
                  <a:ext uri="{FF2B5EF4-FFF2-40B4-BE49-F238E27FC236}">
                    <a16:creationId xmlns:a16="http://schemas.microsoft.com/office/drawing/2014/main" id="{2ED281B8-D058-DEFB-5334-8CD50EEF257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10800000" flipH="1" flipV="1">
                <a:off x="4267013" y="1973411"/>
                <a:ext cx="72255" cy="25007"/>
              </a:xfrm>
              <a:custGeom>
                <a:avLst/>
                <a:gdLst>
                  <a:gd name="T0" fmla="*/ 160 w 483"/>
                  <a:gd name="T1" fmla="*/ 297 h 297"/>
                  <a:gd name="T2" fmla="*/ 109 w 483"/>
                  <a:gd name="T3" fmla="*/ 293 h 297"/>
                  <a:gd name="T4" fmla="*/ 0 w 483"/>
                  <a:gd name="T5" fmla="*/ 161 h 297"/>
                  <a:gd name="T6" fmla="*/ 109 w 483"/>
                  <a:gd name="T7" fmla="*/ 30 h 297"/>
                  <a:gd name="T8" fmla="*/ 109 w 483"/>
                  <a:gd name="T9" fmla="*/ 30 h 297"/>
                  <a:gd name="T10" fmla="*/ 466 w 483"/>
                  <a:gd name="T11" fmla="*/ 129 h 297"/>
                  <a:gd name="T12" fmla="*/ 483 w 483"/>
                  <a:gd name="T13" fmla="*/ 161 h 297"/>
                  <a:gd name="T14" fmla="*/ 466 w 483"/>
                  <a:gd name="T15" fmla="*/ 194 h 297"/>
                  <a:gd name="T16" fmla="*/ 160 w 483"/>
                  <a:gd name="T17" fmla="*/ 297 h 297"/>
                  <a:gd name="T18" fmla="*/ 124 w 483"/>
                  <a:gd name="T19" fmla="*/ 105 h 297"/>
                  <a:gd name="T20" fmla="*/ 77 w 483"/>
                  <a:gd name="T21" fmla="*/ 161 h 297"/>
                  <a:gd name="T22" fmla="*/ 124 w 483"/>
                  <a:gd name="T23" fmla="*/ 218 h 297"/>
                  <a:gd name="T24" fmla="*/ 367 w 483"/>
                  <a:gd name="T25" fmla="*/ 162 h 297"/>
                  <a:gd name="T26" fmla="*/ 124 w 483"/>
                  <a:gd name="T27" fmla="*/ 105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3" h="297">
                    <a:moveTo>
                      <a:pt x="160" y="297"/>
                    </a:moveTo>
                    <a:cubicBezTo>
                      <a:pt x="143" y="297"/>
                      <a:pt x="126" y="296"/>
                      <a:pt x="109" y="293"/>
                    </a:cubicBezTo>
                    <a:cubicBezTo>
                      <a:pt x="44" y="280"/>
                      <a:pt x="0" y="227"/>
                      <a:pt x="0" y="161"/>
                    </a:cubicBezTo>
                    <a:cubicBezTo>
                      <a:pt x="0" y="96"/>
                      <a:pt x="44" y="43"/>
                      <a:pt x="109" y="30"/>
                    </a:cubicBezTo>
                    <a:cubicBezTo>
                      <a:pt x="109" y="30"/>
                      <a:pt x="109" y="30"/>
                      <a:pt x="109" y="30"/>
                    </a:cubicBezTo>
                    <a:cubicBezTo>
                      <a:pt x="262" y="0"/>
                      <a:pt x="457" y="124"/>
                      <a:pt x="466" y="129"/>
                    </a:cubicBezTo>
                    <a:cubicBezTo>
                      <a:pt x="477" y="136"/>
                      <a:pt x="483" y="149"/>
                      <a:pt x="483" y="161"/>
                    </a:cubicBezTo>
                    <a:cubicBezTo>
                      <a:pt x="483" y="174"/>
                      <a:pt x="477" y="187"/>
                      <a:pt x="466" y="194"/>
                    </a:cubicBezTo>
                    <a:cubicBezTo>
                      <a:pt x="458" y="198"/>
                      <a:pt x="302" y="297"/>
                      <a:pt x="160" y="297"/>
                    </a:cubicBezTo>
                    <a:close/>
                    <a:moveTo>
                      <a:pt x="124" y="105"/>
                    </a:moveTo>
                    <a:cubicBezTo>
                      <a:pt x="89" y="112"/>
                      <a:pt x="77" y="139"/>
                      <a:pt x="77" y="161"/>
                    </a:cubicBezTo>
                    <a:cubicBezTo>
                      <a:pt x="77" y="184"/>
                      <a:pt x="89" y="211"/>
                      <a:pt x="124" y="218"/>
                    </a:cubicBezTo>
                    <a:cubicBezTo>
                      <a:pt x="199" y="233"/>
                      <a:pt x="299" y="195"/>
                      <a:pt x="367" y="162"/>
                    </a:cubicBezTo>
                    <a:cubicBezTo>
                      <a:pt x="304" y="130"/>
                      <a:pt x="203" y="90"/>
                      <a:pt x="124" y="105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24" name="Freeform 73">
                <a:extLst>
                  <a:ext uri="{FF2B5EF4-FFF2-40B4-BE49-F238E27FC236}">
                    <a16:creationId xmlns:a16="http://schemas.microsoft.com/office/drawing/2014/main" id="{66A540D1-66F4-4CEC-EA78-567A6DA1640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10800000" flipH="1" flipV="1">
                <a:off x="4124859" y="1949743"/>
                <a:ext cx="140583" cy="41529"/>
              </a:xfrm>
              <a:custGeom>
                <a:avLst/>
                <a:gdLst>
                  <a:gd name="T0" fmla="*/ 788 w 943"/>
                  <a:gd name="T1" fmla="*/ 474 h 487"/>
                  <a:gd name="T2" fmla="*/ 778 w 943"/>
                  <a:gd name="T3" fmla="*/ 474 h 487"/>
                  <a:gd name="T4" fmla="*/ 491 w 943"/>
                  <a:gd name="T5" fmla="*/ 277 h 487"/>
                  <a:gd name="T6" fmla="*/ 375 w 943"/>
                  <a:gd name="T7" fmla="*/ 135 h 487"/>
                  <a:gd name="T8" fmla="*/ 368 w 943"/>
                  <a:gd name="T9" fmla="*/ 130 h 487"/>
                  <a:gd name="T10" fmla="*/ 199 w 943"/>
                  <a:gd name="T11" fmla="*/ 99 h 487"/>
                  <a:gd name="T12" fmla="*/ 90 w 943"/>
                  <a:gd name="T13" fmla="*/ 212 h 487"/>
                  <a:gd name="T14" fmla="*/ 87 w 943"/>
                  <a:gd name="T15" fmla="*/ 226 h 487"/>
                  <a:gd name="T16" fmla="*/ 114 w 943"/>
                  <a:gd name="T17" fmla="*/ 337 h 487"/>
                  <a:gd name="T18" fmla="*/ 245 w 943"/>
                  <a:gd name="T19" fmla="*/ 395 h 487"/>
                  <a:gd name="T20" fmla="*/ 326 w 943"/>
                  <a:gd name="T21" fmla="*/ 310 h 487"/>
                  <a:gd name="T22" fmla="*/ 311 w 943"/>
                  <a:gd name="T23" fmla="*/ 251 h 487"/>
                  <a:gd name="T24" fmla="*/ 241 w 943"/>
                  <a:gd name="T25" fmla="*/ 218 h 487"/>
                  <a:gd name="T26" fmla="*/ 200 w 943"/>
                  <a:gd name="T27" fmla="*/ 262 h 487"/>
                  <a:gd name="T28" fmla="*/ 228 w 943"/>
                  <a:gd name="T29" fmla="*/ 304 h 487"/>
                  <a:gd name="T30" fmla="*/ 259 w 943"/>
                  <a:gd name="T31" fmla="*/ 349 h 487"/>
                  <a:gd name="T32" fmla="*/ 214 w 943"/>
                  <a:gd name="T33" fmla="*/ 379 h 487"/>
                  <a:gd name="T34" fmla="*/ 125 w 943"/>
                  <a:gd name="T35" fmla="*/ 247 h 487"/>
                  <a:gd name="T36" fmla="*/ 224 w 943"/>
                  <a:gd name="T37" fmla="*/ 144 h 487"/>
                  <a:gd name="T38" fmla="*/ 373 w 943"/>
                  <a:gd name="T39" fmla="*/ 206 h 487"/>
                  <a:gd name="T40" fmla="*/ 401 w 943"/>
                  <a:gd name="T41" fmla="*/ 325 h 487"/>
                  <a:gd name="T42" fmla="*/ 262 w 943"/>
                  <a:gd name="T43" fmla="*/ 469 h 487"/>
                  <a:gd name="T44" fmla="*/ 54 w 943"/>
                  <a:gd name="T45" fmla="*/ 383 h 487"/>
                  <a:gd name="T46" fmla="*/ 12 w 943"/>
                  <a:gd name="T47" fmla="*/ 211 h 487"/>
                  <a:gd name="T48" fmla="*/ 16 w 943"/>
                  <a:gd name="T49" fmla="*/ 192 h 487"/>
                  <a:gd name="T50" fmla="*/ 175 w 943"/>
                  <a:gd name="T51" fmla="*/ 27 h 487"/>
                  <a:gd name="T52" fmla="*/ 416 w 943"/>
                  <a:gd name="T53" fmla="*/ 70 h 487"/>
                  <a:gd name="T54" fmla="*/ 422 w 943"/>
                  <a:gd name="T55" fmla="*/ 75 h 487"/>
                  <a:gd name="T56" fmla="*/ 558 w 943"/>
                  <a:gd name="T57" fmla="*/ 240 h 487"/>
                  <a:gd name="T58" fmla="*/ 767 w 943"/>
                  <a:gd name="T59" fmla="*/ 397 h 487"/>
                  <a:gd name="T60" fmla="*/ 708 w 943"/>
                  <a:gd name="T61" fmla="*/ 339 h 487"/>
                  <a:gd name="T62" fmla="*/ 738 w 943"/>
                  <a:gd name="T63" fmla="*/ 228 h 487"/>
                  <a:gd name="T64" fmla="*/ 822 w 943"/>
                  <a:gd name="T65" fmla="*/ 198 h 487"/>
                  <a:gd name="T66" fmla="*/ 938 w 943"/>
                  <a:gd name="T67" fmla="*/ 335 h 487"/>
                  <a:gd name="T68" fmla="*/ 886 w 943"/>
                  <a:gd name="T69" fmla="*/ 438 h 487"/>
                  <a:gd name="T70" fmla="*/ 788 w 943"/>
                  <a:gd name="T71" fmla="*/ 474 h 487"/>
                  <a:gd name="T72" fmla="*/ 813 w 943"/>
                  <a:gd name="T73" fmla="*/ 274 h 487"/>
                  <a:gd name="T74" fmla="*/ 791 w 943"/>
                  <a:gd name="T75" fmla="*/ 283 h 487"/>
                  <a:gd name="T76" fmla="*/ 780 w 943"/>
                  <a:gd name="T77" fmla="*/ 313 h 487"/>
                  <a:gd name="T78" fmla="*/ 796 w 943"/>
                  <a:gd name="T79" fmla="*/ 326 h 487"/>
                  <a:gd name="T80" fmla="*/ 831 w 943"/>
                  <a:gd name="T81" fmla="*/ 367 h 487"/>
                  <a:gd name="T82" fmla="*/ 820 w 943"/>
                  <a:gd name="T83" fmla="*/ 390 h 487"/>
                  <a:gd name="T84" fmla="*/ 836 w 943"/>
                  <a:gd name="T85" fmla="*/ 380 h 487"/>
                  <a:gd name="T86" fmla="*/ 862 w 943"/>
                  <a:gd name="T87" fmla="*/ 329 h 487"/>
                  <a:gd name="T88" fmla="*/ 815 w 943"/>
                  <a:gd name="T89" fmla="*/ 274 h 487"/>
                  <a:gd name="T90" fmla="*/ 813 w 943"/>
                  <a:gd name="T91" fmla="*/ 274 h 4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43" h="487">
                    <a:moveTo>
                      <a:pt x="788" y="474"/>
                    </a:moveTo>
                    <a:cubicBezTo>
                      <a:pt x="785" y="474"/>
                      <a:pt x="782" y="474"/>
                      <a:pt x="778" y="474"/>
                    </a:cubicBezTo>
                    <a:cubicBezTo>
                      <a:pt x="756" y="473"/>
                      <a:pt x="598" y="468"/>
                      <a:pt x="491" y="277"/>
                    </a:cubicBezTo>
                    <a:cubicBezTo>
                      <a:pt x="458" y="219"/>
                      <a:pt x="413" y="164"/>
                      <a:pt x="375" y="135"/>
                    </a:cubicBezTo>
                    <a:cubicBezTo>
                      <a:pt x="368" y="130"/>
                      <a:pt x="368" y="130"/>
                      <a:pt x="368" y="130"/>
                    </a:cubicBezTo>
                    <a:cubicBezTo>
                      <a:pt x="321" y="92"/>
                      <a:pt x="257" y="80"/>
                      <a:pt x="199" y="99"/>
                    </a:cubicBezTo>
                    <a:cubicBezTo>
                      <a:pt x="144" y="117"/>
                      <a:pt x="104" y="158"/>
                      <a:pt x="90" y="212"/>
                    </a:cubicBezTo>
                    <a:cubicBezTo>
                      <a:pt x="89" y="217"/>
                      <a:pt x="88" y="221"/>
                      <a:pt x="87" y="226"/>
                    </a:cubicBezTo>
                    <a:cubicBezTo>
                      <a:pt x="79" y="264"/>
                      <a:pt x="89" y="303"/>
                      <a:pt x="114" y="337"/>
                    </a:cubicBezTo>
                    <a:cubicBezTo>
                      <a:pt x="151" y="384"/>
                      <a:pt x="198" y="405"/>
                      <a:pt x="245" y="395"/>
                    </a:cubicBezTo>
                    <a:cubicBezTo>
                      <a:pt x="286" y="385"/>
                      <a:pt x="318" y="352"/>
                      <a:pt x="326" y="310"/>
                    </a:cubicBezTo>
                    <a:cubicBezTo>
                      <a:pt x="330" y="290"/>
                      <a:pt x="324" y="269"/>
                      <a:pt x="311" y="251"/>
                    </a:cubicBezTo>
                    <a:cubicBezTo>
                      <a:pt x="292" y="225"/>
                      <a:pt x="266" y="213"/>
                      <a:pt x="241" y="218"/>
                    </a:cubicBezTo>
                    <a:cubicBezTo>
                      <a:pt x="220" y="223"/>
                      <a:pt x="204" y="240"/>
                      <a:pt x="200" y="262"/>
                    </a:cubicBezTo>
                    <a:cubicBezTo>
                      <a:pt x="196" y="281"/>
                      <a:pt x="209" y="301"/>
                      <a:pt x="228" y="304"/>
                    </a:cubicBezTo>
                    <a:cubicBezTo>
                      <a:pt x="249" y="309"/>
                      <a:pt x="263" y="329"/>
                      <a:pt x="259" y="349"/>
                    </a:cubicBezTo>
                    <a:cubicBezTo>
                      <a:pt x="254" y="370"/>
                      <a:pt x="234" y="383"/>
                      <a:pt x="214" y="379"/>
                    </a:cubicBezTo>
                    <a:cubicBezTo>
                      <a:pt x="153" y="367"/>
                      <a:pt x="113" y="308"/>
                      <a:pt x="125" y="247"/>
                    </a:cubicBezTo>
                    <a:cubicBezTo>
                      <a:pt x="135" y="196"/>
                      <a:pt x="174" y="155"/>
                      <a:pt x="224" y="144"/>
                    </a:cubicBezTo>
                    <a:cubicBezTo>
                      <a:pt x="279" y="131"/>
                      <a:pt x="334" y="154"/>
                      <a:pt x="373" y="206"/>
                    </a:cubicBezTo>
                    <a:cubicBezTo>
                      <a:pt x="398" y="240"/>
                      <a:pt x="409" y="284"/>
                      <a:pt x="401" y="325"/>
                    </a:cubicBezTo>
                    <a:cubicBezTo>
                      <a:pt x="387" y="396"/>
                      <a:pt x="332" y="452"/>
                      <a:pt x="262" y="469"/>
                    </a:cubicBezTo>
                    <a:cubicBezTo>
                      <a:pt x="186" y="487"/>
                      <a:pt x="108" y="454"/>
                      <a:pt x="54" y="383"/>
                    </a:cubicBezTo>
                    <a:cubicBezTo>
                      <a:pt x="15" y="333"/>
                      <a:pt x="0" y="270"/>
                      <a:pt x="12" y="211"/>
                    </a:cubicBezTo>
                    <a:cubicBezTo>
                      <a:pt x="13" y="205"/>
                      <a:pt x="15" y="198"/>
                      <a:pt x="16" y="192"/>
                    </a:cubicBezTo>
                    <a:cubicBezTo>
                      <a:pt x="37" y="113"/>
                      <a:pt x="95" y="53"/>
                      <a:pt x="175" y="27"/>
                    </a:cubicBezTo>
                    <a:cubicBezTo>
                      <a:pt x="258" y="0"/>
                      <a:pt x="348" y="16"/>
                      <a:pt x="416" y="70"/>
                    </a:cubicBezTo>
                    <a:cubicBezTo>
                      <a:pt x="422" y="75"/>
                      <a:pt x="422" y="75"/>
                      <a:pt x="422" y="75"/>
                    </a:cubicBezTo>
                    <a:cubicBezTo>
                      <a:pt x="468" y="110"/>
                      <a:pt x="519" y="172"/>
                      <a:pt x="558" y="240"/>
                    </a:cubicBezTo>
                    <a:cubicBezTo>
                      <a:pt x="633" y="374"/>
                      <a:pt x="734" y="394"/>
                      <a:pt x="767" y="397"/>
                    </a:cubicBezTo>
                    <a:cubicBezTo>
                      <a:pt x="740" y="388"/>
                      <a:pt x="718" y="366"/>
                      <a:pt x="708" y="339"/>
                    </a:cubicBezTo>
                    <a:cubicBezTo>
                      <a:pt x="694" y="301"/>
                      <a:pt x="705" y="259"/>
                      <a:pt x="738" y="228"/>
                    </a:cubicBezTo>
                    <a:cubicBezTo>
                      <a:pt x="760" y="207"/>
                      <a:pt x="792" y="195"/>
                      <a:pt x="822" y="198"/>
                    </a:cubicBezTo>
                    <a:cubicBezTo>
                      <a:pt x="891" y="204"/>
                      <a:pt x="943" y="266"/>
                      <a:pt x="938" y="335"/>
                    </a:cubicBezTo>
                    <a:cubicBezTo>
                      <a:pt x="934" y="375"/>
                      <a:pt x="916" y="412"/>
                      <a:pt x="886" y="438"/>
                    </a:cubicBezTo>
                    <a:cubicBezTo>
                      <a:pt x="858" y="461"/>
                      <a:pt x="824" y="474"/>
                      <a:pt x="788" y="474"/>
                    </a:cubicBezTo>
                    <a:close/>
                    <a:moveTo>
                      <a:pt x="813" y="274"/>
                    </a:moveTo>
                    <a:cubicBezTo>
                      <a:pt x="805" y="274"/>
                      <a:pt x="797" y="277"/>
                      <a:pt x="791" y="283"/>
                    </a:cubicBezTo>
                    <a:cubicBezTo>
                      <a:pt x="780" y="293"/>
                      <a:pt x="776" y="304"/>
                      <a:pt x="780" y="313"/>
                    </a:cubicBezTo>
                    <a:cubicBezTo>
                      <a:pt x="782" y="320"/>
                      <a:pt x="789" y="325"/>
                      <a:pt x="796" y="326"/>
                    </a:cubicBezTo>
                    <a:cubicBezTo>
                      <a:pt x="817" y="327"/>
                      <a:pt x="833" y="346"/>
                      <a:pt x="831" y="367"/>
                    </a:cubicBezTo>
                    <a:cubicBezTo>
                      <a:pt x="830" y="376"/>
                      <a:pt x="826" y="384"/>
                      <a:pt x="820" y="390"/>
                    </a:cubicBezTo>
                    <a:cubicBezTo>
                      <a:pt x="826" y="388"/>
                      <a:pt x="831" y="384"/>
                      <a:pt x="836" y="380"/>
                    </a:cubicBezTo>
                    <a:cubicBezTo>
                      <a:pt x="851" y="367"/>
                      <a:pt x="860" y="349"/>
                      <a:pt x="862" y="329"/>
                    </a:cubicBezTo>
                    <a:cubicBezTo>
                      <a:pt x="864" y="301"/>
                      <a:pt x="843" y="276"/>
                      <a:pt x="815" y="274"/>
                    </a:cubicBezTo>
                    <a:cubicBezTo>
                      <a:pt x="814" y="274"/>
                      <a:pt x="814" y="274"/>
                      <a:pt x="813" y="27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25" name="Freeform 74">
                <a:extLst>
                  <a:ext uri="{FF2B5EF4-FFF2-40B4-BE49-F238E27FC236}">
                    <a16:creationId xmlns:a16="http://schemas.microsoft.com/office/drawing/2014/main" id="{AE7FAE4C-FD9F-7FD1-0072-2F45F911A19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10800000" flipH="1" flipV="1">
                <a:off x="4124859" y="1982788"/>
                <a:ext cx="140583" cy="40190"/>
              </a:xfrm>
              <a:custGeom>
                <a:avLst/>
                <a:gdLst>
                  <a:gd name="T0" fmla="*/ 256 w 943"/>
                  <a:gd name="T1" fmla="*/ 473 h 473"/>
                  <a:gd name="T2" fmla="*/ 175 w 943"/>
                  <a:gd name="T3" fmla="*/ 460 h 473"/>
                  <a:gd name="T4" fmla="*/ 16 w 943"/>
                  <a:gd name="T5" fmla="*/ 294 h 473"/>
                  <a:gd name="T6" fmla="*/ 12 w 943"/>
                  <a:gd name="T7" fmla="*/ 276 h 473"/>
                  <a:gd name="T8" fmla="*/ 54 w 943"/>
                  <a:gd name="T9" fmla="*/ 104 h 473"/>
                  <a:gd name="T10" fmla="*/ 262 w 943"/>
                  <a:gd name="T11" fmla="*/ 18 h 473"/>
                  <a:gd name="T12" fmla="*/ 401 w 943"/>
                  <a:gd name="T13" fmla="*/ 162 h 473"/>
                  <a:gd name="T14" fmla="*/ 373 w 943"/>
                  <a:gd name="T15" fmla="*/ 281 h 473"/>
                  <a:gd name="T16" fmla="*/ 224 w 943"/>
                  <a:gd name="T17" fmla="*/ 343 h 473"/>
                  <a:gd name="T18" fmla="*/ 125 w 943"/>
                  <a:gd name="T19" fmla="*/ 239 h 473"/>
                  <a:gd name="T20" fmla="*/ 214 w 943"/>
                  <a:gd name="T21" fmla="*/ 107 h 473"/>
                  <a:gd name="T22" fmla="*/ 259 w 943"/>
                  <a:gd name="T23" fmla="*/ 137 h 473"/>
                  <a:gd name="T24" fmla="*/ 228 w 943"/>
                  <a:gd name="T25" fmla="*/ 182 h 473"/>
                  <a:gd name="T26" fmla="*/ 200 w 943"/>
                  <a:gd name="T27" fmla="*/ 225 h 473"/>
                  <a:gd name="T28" fmla="*/ 241 w 943"/>
                  <a:gd name="T29" fmla="*/ 268 h 473"/>
                  <a:gd name="T30" fmla="*/ 311 w 943"/>
                  <a:gd name="T31" fmla="*/ 235 h 473"/>
                  <a:gd name="T32" fmla="*/ 326 w 943"/>
                  <a:gd name="T33" fmla="*/ 176 h 473"/>
                  <a:gd name="T34" fmla="*/ 245 w 943"/>
                  <a:gd name="T35" fmla="*/ 92 h 473"/>
                  <a:gd name="T36" fmla="*/ 114 w 943"/>
                  <a:gd name="T37" fmla="*/ 150 h 473"/>
                  <a:gd name="T38" fmla="*/ 87 w 943"/>
                  <a:gd name="T39" fmla="*/ 261 h 473"/>
                  <a:gd name="T40" fmla="*/ 90 w 943"/>
                  <a:gd name="T41" fmla="*/ 274 h 473"/>
                  <a:gd name="T42" fmla="*/ 199 w 943"/>
                  <a:gd name="T43" fmla="*/ 387 h 473"/>
                  <a:gd name="T44" fmla="*/ 368 w 943"/>
                  <a:gd name="T45" fmla="*/ 357 h 473"/>
                  <a:gd name="T46" fmla="*/ 374 w 943"/>
                  <a:gd name="T47" fmla="*/ 352 h 473"/>
                  <a:gd name="T48" fmla="*/ 491 w 943"/>
                  <a:gd name="T49" fmla="*/ 209 h 473"/>
                  <a:gd name="T50" fmla="*/ 778 w 943"/>
                  <a:gd name="T51" fmla="*/ 13 h 473"/>
                  <a:gd name="T52" fmla="*/ 886 w 943"/>
                  <a:gd name="T53" fmla="*/ 49 h 473"/>
                  <a:gd name="T54" fmla="*/ 938 w 943"/>
                  <a:gd name="T55" fmla="*/ 151 h 473"/>
                  <a:gd name="T56" fmla="*/ 822 w 943"/>
                  <a:gd name="T57" fmla="*/ 289 h 473"/>
                  <a:gd name="T58" fmla="*/ 738 w 943"/>
                  <a:gd name="T59" fmla="*/ 258 h 473"/>
                  <a:gd name="T60" fmla="*/ 708 w 943"/>
                  <a:gd name="T61" fmla="*/ 148 h 473"/>
                  <a:gd name="T62" fmla="*/ 767 w 943"/>
                  <a:gd name="T63" fmla="*/ 90 h 473"/>
                  <a:gd name="T64" fmla="*/ 558 w 943"/>
                  <a:gd name="T65" fmla="*/ 247 h 473"/>
                  <a:gd name="T66" fmla="*/ 421 w 943"/>
                  <a:gd name="T67" fmla="*/ 412 h 473"/>
                  <a:gd name="T68" fmla="*/ 416 w 943"/>
                  <a:gd name="T69" fmla="*/ 416 h 473"/>
                  <a:gd name="T70" fmla="*/ 256 w 943"/>
                  <a:gd name="T71" fmla="*/ 473 h 473"/>
                  <a:gd name="T72" fmla="*/ 820 w 943"/>
                  <a:gd name="T73" fmla="*/ 96 h 473"/>
                  <a:gd name="T74" fmla="*/ 831 w 943"/>
                  <a:gd name="T75" fmla="*/ 120 h 473"/>
                  <a:gd name="T76" fmla="*/ 796 w 943"/>
                  <a:gd name="T77" fmla="*/ 161 h 473"/>
                  <a:gd name="T78" fmla="*/ 780 w 943"/>
                  <a:gd name="T79" fmla="*/ 174 h 473"/>
                  <a:gd name="T80" fmla="*/ 791 w 943"/>
                  <a:gd name="T81" fmla="*/ 203 h 473"/>
                  <a:gd name="T82" fmla="*/ 815 w 943"/>
                  <a:gd name="T83" fmla="*/ 213 h 473"/>
                  <a:gd name="T84" fmla="*/ 862 w 943"/>
                  <a:gd name="T85" fmla="*/ 157 h 473"/>
                  <a:gd name="T86" fmla="*/ 836 w 943"/>
                  <a:gd name="T87" fmla="*/ 106 h 473"/>
                  <a:gd name="T88" fmla="*/ 820 w 943"/>
                  <a:gd name="T89" fmla="*/ 96 h 4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943" h="473">
                    <a:moveTo>
                      <a:pt x="256" y="473"/>
                    </a:moveTo>
                    <a:cubicBezTo>
                      <a:pt x="229" y="473"/>
                      <a:pt x="202" y="468"/>
                      <a:pt x="175" y="460"/>
                    </a:cubicBezTo>
                    <a:cubicBezTo>
                      <a:pt x="95" y="434"/>
                      <a:pt x="37" y="373"/>
                      <a:pt x="16" y="294"/>
                    </a:cubicBezTo>
                    <a:cubicBezTo>
                      <a:pt x="15" y="288"/>
                      <a:pt x="13" y="282"/>
                      <a:pt x="12" y="276"/>
                    </a:cubicBezTo>
                    <a:cubicBezTo>
                      <a:pt x="0" y="217"/>
                      <a:pt x="15" y="154"/>
                      <a:pt x="54" y="104"/>
                    </a:cubicBezTo>
                    <a:cubicBezTo>
                      <a:pt x="108" y="32"/>
                      <a:pt x="186" y="0"/>
                      <a:pt x="262" y="18"/>
                    </a:cubicBezTo>
                    <a:cubicBezTo>
                      <a:pt x="332" y="34"/>
                      <a:pt x="387" y="91"/>
                      <a:pt x="401" y="162"/>
                    </a:cubicBezTo>
                    <a:cubicBezTo>
                      <a:pt x="409" y="203"/>
                      <a:pt x="398" y="246"/>
                      <a:pt x="373" y="281"/>
                    </a:cubicBezTo>
                    <a:cubicBezTo>
                      <a:pt x="334" y="332"/>
                      <a:pt x="279" y="355"/>
                      <a:pt x="224" y="343"/>
                    </a:cubicBezTo>
                    <a:cubicBezTo>
                      <a:pt x="174" y="331"/>
                      <a:pt x="135" y="291"/>
                      <a:pt x="125" y="239"/>
                    </a:cubicBezTo>
                    <a:cubicBezTo>
                      <a:pt x="113" y="178"/>
                      <a:pt x="153" y="119"/>
                      <a:pt x="214" y="107"/>
                    </a:cubicBezTo>
                    <a:cubicBezTo>
                      <a:pt x="234" y="103"/>
                      <a:pt x="254" y="117"/>
                      <a:pt x="259" y="137"/>
                    </a:cubicBezTo>
                    <a:cubicBezTo>
                      <a:pt x="263" y="158"/>
                      <a:pt x="249" y="178"/>
                      <a:pt x="228" y="182"/>
                    </a:cubicBezTo>
                    <a:cubicBezTo>
                      <a:pt x="209" y="186"/>
                      <a:pt x="196" y="205"/>
                      <a:pt x="200" y="225"/>
                    </a:cubicBezTo>
                    <a:cubicBezTo>
                      <a:pt x="204" y="247"/>
                      <a:pt x="220" y="264"/>
                      <a:pt x="241" y="268"/>
                    </a:cubicBezTo>
                    <a:cubicBezTo>
                      <a:pt x="266" y="274"/>
                      <a:pt x="291" y="262"/>
                      <a:pt x="311" y="235"/>
                    </a:cubicBezTo>
                    <a:cubicBezTo>
                      <a:pt x="324" y="218"/>
                      <a:pt x="330" y="196"/>
                      <a:pt x="326" y="176"/>
                    </a:cubicBezTo>
                    <a:cubicBezTo>
                      <a:pt x="318" y="135"/>
                      <a:pt x="286" y="102"/>
                      <a:pt x="245" y="92"/>
                    </a:cubicBezTo>
                    <a:cubicBezTo>
                      <a:pt x="198" y="81"/>
                      <a:pt x="151" y="102"/>
                      <a:pt x="114" y="150"/>
                    </a:cubicBezTo>
                    <a:cubicBezTo>
                      <a:pt x="89" y="183"/>
                      <a:pt x="79" y="223"/>
                      <a:pt x="87" y="261"/>
                    </a:cubicBezTo>
                    <a:cubicBezTo>
                      <a:pt x="88" y="265"/>
                      <a:pt x="89" y="270"/>
                      <a:pt x="90" y="274"/>
                    </a:cubicBezTo>
                    <a:cubicBezTo>
                      <a:pt x="104" y="328"/>
                      <a:pt x="144" y="369"/>
                      <a:pt x="199" y="387"/>
                    </a:cubicBezTo>
                    <a:cubicBezTo>
                      <a:pt x="257" y="406"/>
                      <a:pt x="321" y="395"/>
                      <a:pt x="368" y="357"/>
                    </a:cubicBezTo>
                    <a:cubicBezTo>
                      <a:pt x="374" y="352"/>
                      <a:pt x="374" y="352"/>
                      <a:pt x="374" y="352"/>
                    </a:cubicBezTo>
                    <a:cubicBezTo>
                      <a:pt x="413" y="322"/>
                      <a:pt x="458" y="268"/>
                      <a:pt x="491" y="209"/>
                    </a:cubicBezTo>
                    <a:cubicBezTo>
                      <a:pt x="598" y="19"/>
                      <a:pt x="755" y="12"/>
                      <a:pt x="778" y="13"/>
                    </a:cubicBezTo>
                    <a:cubicBezTo>
                      <a:pt x="817" y="10"/>
                      <a:pt x="856" y="23"/>
                      <a:pt x="886" y="49"/>
                    </a:cubicBezTo>
                    <a:cubicBezTo>
                      <a:pt x="916" y="75"/>
                      <a:pt x="934" y="111"/>
                      <a:pt x="938" y="151"/>
                    </a:cubicBezTo>
                    <a:cubicBezTo>
                      <a:pt x="943" y="221"/>
                      <a:pt x="891" y="283"/>
                      <a:pt x="822" y="289"/>
                    </a:cubicBezTo>
                    <a:cubicBezTo>
                      <a:pt x="791" y="291"/>
                      <a:pt x="760" y="280"/>
                      <a:pt x="738" y="258"/>
                    </a:cubicBezTo>
                    <a:cubicBezTo>
                      <a:pt x="705" y="227"/>
                      <a:pt x="694" y="186"/>
                      <a:pt x="708" y="148"/>
                    </a:cubicBezTo>
                    <a:cubicBezTo>
                      <a:pt x="718" y="120"/>
                      <a:pt x="740" y="99"/>
                      <a:pt x="767" y="90"/>
                    </a:cubicBezTo>
                    <a:cubicBezTo>
                      <a:pt x="735" y="92"/>
                      <a:pt x="633" y="112"/>
                      <a:pt x="558" y="247"/>
                    </a:cubicBezTo>
                    <a:cubicBezTo>
                      <a:pt x="519" y="315"/>
                      <a:pt x="468" y="377"/>
                      <a:pt x="421" y="412"/>
                    </a:cubicBezTo>
                    <a:cubicBezTo>
                      <a:pt x="416" y="416"/>
                      <a:pt x="416" y="416"/>
                      <a:pt x="416" y="416"/>
                    </a:cubicBezTo>
                    <a:cubicBezTo>
                      <a:pt x="370" y="453"/>
                      <a:pt x="313" y="473"/>
                      <a:pt x="256" y="473"/>
                    </a:cubicBezTo>
                    <a:close/>
                    <a:moveTo>
                      <a:pt x="820" y="96"/>
                    </a:moveTo>
                    <a:cubicBezTo>
                      <a:pt x="826" y="102"/>
                      <a:pt x="830" y="111"/>
                      <a:pt x="831" y="120"/>
                    </a:cubicBezTo>
                    <a:cubicBezTo>
                      <a:pt x="833" y="141"/>
                      <a:pt x="817" y="159"/>
                      <a:pt x="796" y="161"/>
                    </a:cubicBezTo>
                    <a:cubicBezTo>
                      <a:pt x="789" y="162"/>
                      <a:pt x="782" y="167"/>
                      <a:pt x="780" y="174"/>
                    </a:cubicBezTo>
                    <a:cubicBezTo>
                      <a:pt x="776" y="183"/>
                      <a:pt x="780" y="193"/>
                      <a:pt x="791" y="203"/>
                    </a:cubicBezTo>
                    <a:cubicBezTo>
                      <a:pt x="797" y="210"/>
                      <a:pt x="806" y="213"/>
                      <a:pt x="815" y="213"/>
                    </a:cubicBezTo>
                    <a:cubicBezTo>
                      <a:pt x="843" y="210"/>
                      <a:pt x="864" y="185"/>
                      <a:pt x="862" y="157"/>
                    </a:cubicBezTo>
                    <a:cubicBezTo>
                      <a:pt x="860" y="137"/>
                      <a:pt x="851" y="119"/>
                      <a:pt x="836" y="106"/>
                    </a:cubicBezTo>
                    <a:cubicBezTo>
                      <a:pt x="831" y="102"/>
                      <a:pt x="826" y="99"/>
                      <a:pt x="820" y="9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26" name="Freeform 75">
                <a:extLst>
                  <a:ext uri="{FF2B5EF4-FFF2-40B4-BE49-F238E27FC236}">
                    <a16:creationId xmlns:a16="http://schemas.microsoft.com/office/drawing/2014/main" id="{83675DF9-018C-4857-89A6-F540EAB3013E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 flipH="1" flipV="1">
                <a:off x="3764371" y="1983235"/>
                <a:ext cx="390333" cy="6252"/>
              </a:xfrm>
              <a:custGeom>
                <a:avLst/>
                <a:gdLst>
                  <a:gd name="T0" fmla="*/ 2575 w 2613"/>
                  <a:gd name="T1" fmla="*/ 77 h 77"/>
                  <a:gd name="T2" fmla="*/ 38 w 2613"/>
                  <a:gd name="T3" fmla="*/ 77 h 77"/>
                  <a:gd name="T4" fmla="*/ 0 w 2613"/>
                  <a:gd name="T5" fmla="*/ 38 h 77"/>
                  <a:gd name="T6" fmla="*/ 38 w 2613"/>
                  <a:gd name="T7" fmla="*/ 0 h 77"/>
                  <a:gd name="T8" fmla="*/ 2575 w 2613"/>
                  <a:gd name="T9" fmla="*/ 0 h 77"/>
                  <a:gd name="T10" fmla="*/ 2613 w 2613"/>
                  <a:gd name="T11" fmla="*/ 38 h 77"/>
                  <a:gd name="T12" fmla="*/ 2575 w 2613"/>
                  <a:gd name="T13" fmla="*/ 7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13" h="77">
                    <a:moveTo>
                      <a:pt x="2575" y="77"/>
                    </a:moveTo>
                    <a:cubicBezTo>
                      <a:pt x="38" y="77"/>
                      <a:pt x="38" y="77"/>
                      <a:pt x="38" y="77"/>
                    </a:cubicBezTo>
                    <a:cubicBezTo>
                      <a:pt x="17" y="77"/>
                      <a:pt x="0" y="60"/>
                      <a:pt x="0" y="38"/>
                    </a:cubicBezTo>
                    <a:cubicBezTo>
                      <a:pt x="0" y="17"/>
                      <a:pt x="17" y="0"/>
                      <a:pt x="38" y="0"/>
                    </a:cubicBezTo>
                    <a:cubicBezTo>
                      <a:pt x="2575" y="0"/>
                      <a:pt x="2575" y="0"/>
                      <a:pt x="2575" y="0"/>
                    </a:cubicBezTo>
                    <a:cubicBezTo>
                      <a:pt x="2596" y="0"/>
                      <a:pt x="2613" y="17"/>
                      <a:pt x="2613" y="38"/>
                    </a:cubicBezTo>
                    <a:cubicBezTo>
                      <a:pt x="2613" y="60"/>
                      <a:pt x="2596" y="77"/>
                      <a:pt x="2575" y="7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27" name="Freeform 76">
                <a:extLst>
                  <a:ext uri="{FF2B5EF4-FFF2-40B4-BE49-F238E27FC236}">
                    <a16:creationId xmlns:a16="http://schemas.microsoft.com/office/drawing/2014/main" id="{413C9993-42E5-10E8-E632-AB8FC1CCF1C2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 flipH="1" flipV="1">
                <a:off x="2866683" y="1983235"/>
                <a:ext cx="390333" cy="6252"/>
              </a:xfrm>
              <a:custGeom>
                <a:avLst/>
                <a:gdLst>
                  <a:gd name="T0" fmla="*/ 2575 w 2613"/>
                  <a:gd name="T1" fmla="*/ 76 h 76"/>
                  <a:gd name="T2" fmla="*/ 38 w 2613"/>
                  <a:gd name="T3" fmla="*/ 76 h 76"/>
                  <a:gd name="T4" fmla="*/ 0 w 2613"/>
                  <a:gd name="T5" fmla="*/ 38 h 76"/>
                  <a:gd name="T6" fmla="*/ 38 w 2613"/>
                  <a:gd name="T7" fmla="*/ 0 h 76"/>
                  <a:gd name="T8" fmla="*/ 2575 w 2613"/>
                  <a:gd name="T9" fmla="*/ 0 h 76"/>
                  <a:gd name="T10" fmla="*/ 2613 w 2613"/>
                  <a:gd name="T11" fmla="*/ 38 h 76"/>
                  <a:gd name="T12" fmla="*/ 2575 w 2613"/>
                  <a:gd name="T13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13" h="76">
                    <a:moveTo>
                      <a:pt x="2575" y="76"/>
                    </a:moveTo>
                    <a:cubicBezTo>
                      <a:pt x="38" y="76"/>
                      <a:pt x="38" y="76"/>
                      <a:pt x="38" y="76"/>
                    </a:cubicBezTo>
                    <a:cubicBezTo>
                      <a:pt x="17" y="76"/>
                      <a:pt x="0" y="59"/>
                      <a:pt x="0" y="38"/>
                    </a:cubicBezTo>
                    <a:cubicBezTo>
                      <a:pt x="0" y="17"/>
                      <a:pt x="17" y="0"/>
                      <a:pt x="38" y="0"/>
                    </a:cubicBezTo>
                    <a:cubicBezTo>
                      <a:pt x="2575" y="0"/>
                      <a:pt x="2575" y="0"/>
                      <a:pt x="2575" y="0"/>
                    </a:cubicBezTo>
                    <a:cubicBezTo>
                      <a:pt x="2596" y="0"/>
                      <a:pt x="2613" y="17"/>
                      <a:pt x="2613" y="38"/>
                    </a:cubicBezTo>
                    <a:cubicBezTo>
                      <a:pt x="2613" y="59"/>
                      <a:pt x="2596" y="76"/>
                      <a:pt x="2575" y="7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28" name="Freeform 77">
                <a:extLst>
                  <a:ext uri="{FF2B5EF4-FFF2-40B4-BE49-F238E27FC236}">
                    <a16:creationId xmlns:a16="http://schemas.microsoft.com/office/drawing/2014/main" id="{DB453EA8-FE29-8C01-50CE-F054D23ACC3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10800000" flipH="1" flipV="1">
                <a:off x="2682119" y="1972518"/>
                <a:ext cx="72255" cy="25453"/>
              </a:xfrm>
              <a:custGeom>
                <a:avLst/>
                <a:gdLst>
                  <a:gd name="T0" fmla="*/ 323 w 483"/>
                  <a:gd name="T1" fmla="*/ 298 h 298"/>
                  <a:gd name="T2" fmla="*/ 17 w 483"/>
                  <a:gd name="T3" fmla="*/ 194 h 298"/>
                  <a:gd name="T4" fmla="*/ 0 w 483"/>
                  <a:gd name="T5" fmla="*/ 162 h 298"/>
                  <a:gd name="T6" fmla="*/ 17 w 483"/>
                  <a:gd name="T7" fmla="*/ 130 h 298"/>
                  <a:gd name="T8" fmla="*/ 374 w 483"/>
                  <a:gd name="T9" fmla="*/ 31 h 298"/>
                  <a:gd name="T10" fmla="*/ 483 w 483"/>
                  <a:gd name="T11" fmla="*/ 162 h 298"/>
                  <a:gd name="T12" fmla="*/ 374 w 483"/>
                  <a:gd name="T13" fmla="*/ 293 h 298"/>
                  <a:gd name="T14" fmla="*/ 374 w 483"/>
                  <a:gd name="T15" fmla="*/ 293 h 298"/>
                  <a:gd name="T16" fmla="*/ 323 w 483"/>
                  <a:gd name="T17" fmla="*/ 298 h 298"/>
                  <a:gd name="T18" fmla="*/ 366 w 483"/>
                  <a:gd name="T19" fmla="*/ 255 h 298"/>
                  <a:gd name="T20" fmla="*/ 367 w 483"/>
                  <a:gd name="T21" fmla="*/ 255 h 298"/>
                  <a:gd name="T22" fmla="*/ 366 w 483"/>
                  <a:gd name="T23" fmla="*/ 255 h 298"/>
                  <a:gd name="T24" fmla="*/ 116 w 483"/>
                  <a:gd name="T25" fmla="*/ 162 h 298"/>
                  <a:gd name="T26" fmla="*/ 359 w 483"/>
                  <a:gd name="T27" fmla="*/ 218 h 298"/>
                  <a:gd name="T28" fmla="*/ 406 w 483"/>
                  <a:gd name="T29" fmla="*/ 162 h 298"/>
                  <a:gd name="T30" fmla="*/ 359 w 483"/>
                  <a:gd name="T31" fmla="*/ 105 h 298"/>
                  <a:gd name="T32" fmla="*/ 116 w 483"/>
                  <a:gd name="T33" fmla="*/ 162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83" h="298">
                    <a:moveTo>
                      <a:pt x="323" y="298"/>
                    </a:moveTo>
                    <a:cubicBezTo>
                      <a:pt x="180" y="298"/>
                      <a:pt x="25" y="199"/>
                      <a:pt x="17" y="194"/>
                    </a:cubicBezTo>
                    <a:cubicBezTo>
                      <a:pt x="6" y="187"/>
                      <a:pt x="0" y="175"/>
                      <a:pt x="0" y="162"/>
                    </a:cubicBezTo>
                    <a:cubicBezTo>
                      <a:pt x="0" y="149"/>
                      <a:pt x="6" y="137"/>
                      <a:pt x="17" y="130"/>
                    </a:cubicBezTo>
                    <a:cubicBezTo>
                      <a:pt x="25" y="124"/>
                      <a:pt x="220" y="0"/>
                      <a:pt x="374" y="31"/>
                    </a:cubicBezTo>
                    <a:cubicBezTo>
                      <a:pt x="439" y="44"/>
                      <a:pt x="483" y="96"/>
                      <a:pt x="483" y="162"/>
                    </a:cubicBezTo>
                    <a:cubicBezTo>
                      <a:pt x="483" y="227"/>
                      <a:pt x="439" y="280"/>
                      <a:pt x="374" y="293"/>
                    </a:cubicBezTo>
                    <a:cubicBezTo>
                      <a:pt x="374" y="293"/>
                      <a:pt x="374" y="293"/>
                      <a:pt x="374" y="293"/>
                    </a:cubicBezTo>
                    <a:cubicBezTo>
                      <a:pt x="357" y="296"/>
                      <a:pt x="340" y="298"/>
                      <a:pt x="323" y="298"/>
                    </a:cubicBezTo>
                    <a:close/>
                    <a:moveTo>
                      <a:pt x="366" y="255"/>
                    </a:moveTo>
                    <a:cubicBezTo>
                      <a:pt x="367" y="255"/>
                      <a:pt x="367" y="255"/>
                      <a:pt x="367" y="255"/>
                    </a:cubicBezTo>
                    <a:lnTo>
                      <a:pt x="366" y="255"/>
                    </a:lnTo>
                    <a:close/>
                    <a:moveTo>
                      <a:pt x="116" y="162"/>
                    </a:moveTo>
                    <a:cubicBezTo>
                      <a:pt x="178" y="193"/>
                      <a:pt x="280" y="234"/>
                      <a:pt x="359" y="218"/>
                    </a:cubicBezTo>
                    <a:cubicBezTo>
                      <a:pt x="394" y="211"/>
                      <a:pt x="406" y="184"/>
                      <a:pt x="406" y="162"/>
                    </a:cubicBezTo>
                    <a:cubicBezTo>
                      <a:pt x="406" y="139"/>
                      <a:pt x="394" y="112"/>
                      <a:pt x="359" y="105"/>
                    </a:cubicBezTo>
                    <a:cubicBezTo>
                      <a:pt x="284" y="91"/>
                      <a:pt x="184" y="128"/>
                      <a:pt x="116" y="16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29" name="Freeform 78">
                <a:extLst>
                  <a:ext uri="{FF2B5EF4-FFF2-40B4-BE49-F238E27FC236}">
                    <a16:creationId xmlns:a16="http://schemas.microsoft.com/office/drawing/2014/main" id="{FB7B1588-42BB-B0C6-A473-7C1E5BF11A2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10800000" flipH="1" flipV="1">
                <a:off x="2755159" y="1982342"/>
                <a:ext cx="141368" cy="39743"/>
              </a:xfrm>
              <a:custGeom>
                <a:avLst/>
                <a:gdLst>
                  <a:gd name="T0" fmla="*/ 687 w 943"/>
                  <a:gd name="T1" fmla="*/ 472 h 472"/>
                  <a:gd name="T2" fmla="*/ 527 w 943"/>
                  <a:gd name="T3" fmla="*/ 416 h 472"/>
                  <a:gd name="T4" fmla="*/ 521 w 943"/>
                  <a:gd name="T5" fmla="*/ 411 h 472"/>
                  <a:gd name="T6" fmla="*/ 385 w 943"/>
                  <a:gd name="T7" fmla="*/ 246 h 472"/>
                  <a:gd name="T8" fmla="*/ 176 w 943"/>
                  <a:gd name="T9" fmla="*/ 89 h 472"/>
                  <a:gd name="T10" fmla="*/ 235 w 943"/>
                  <a:gd name="T11" fmla="*/ 148 h 472"/>
                  <a:gd name="T12" fmla="*/ 205 w 943"/>
                  <a:gd name="T13" fmla="*/ 258 h 472"/>
                  <a:gd name="T14" fmla="*/ 121 w 943"/>
                  <a:gd name="T15" fmla="*/ 288 h 472"/>
                  <a:gd name="T16" fmla="*/ 5 w 943"/>
                  <a:gd name="T17" fmla="*/ 151 h 472"/>
                  <a:gd name="T18" fmla="*/ 57 w 943"/>
                  <a:gd name="T19" fmla="*/ 48 h 472"/>
                  <a:gd name="T20" fmla="*/ 165 w 943"/>
                  <a:gd name="T21" fmla="*/ 12 h 472"/>
                  <a:gd name="T22" fmla="*/ 452 w 943"/>
                  <a:gd name="T23" fmla="*/ 209 h 472"/>
                  <a:gd name="T24" fmla="*/ 568 w 943"/>
                  <a:gd name="T25" fmla="*/ 351 h 472"/>
                  <a:gd name="T26" fmla="*/ 574 w 943"/>
                  <a:gd name="T27" fmla="*/ 356 h 472"/>
                  <a:gd name="T28" fmla="*/ 744 w 943"/>
                  <a:gd name="T29" fmla="*/ 387 h 472"/>
                  <a:gd name="T30" fmla="*/ 853 w 943"/>
                  <a:gd name="T31" fmla="*/ 274 h 472"/>
                  <a:gd name="T32" fmla="*/ 856 w 943"/>
                  <a:gd name="T33" fmla="*/ 260 h 472"/>
                  <a:gd name="T34" fmla="*/ 829 w 943"/>
                  <a:gd name="T35" fmla="*/ 150 h 472"/>
                  <a:gd name="T36" fmla="*/ 698 w 943"/>
                  <a:gd name="T37" fmla="*/ 92 h 472"/>
                  <a:gd name="T38" fmla="*/ 617 w 943"/>
                  <a:gd name="T39" fmla="*/ 176 h 472"/>
                  <a:gd name="T40" fmla="*/ 631 w 943"/>
                  <a:gd name="T41" fmla="*/ 235 h 472"/>
                  <a:gd name="T42" fmla="*/ 701 w 943"/>
                  <a:gd name="T43" fmla="*/ 268 h 472"/>
                  <a:gd name="T44" fmla="*/ 743 w 943"/>
                  <a:gd name="T45" fmla="*/ 225 h 472"/>
                  <a:gd name="T46" fmla="*/ 714 w 943"/>
                  <a:gd name="T47" fmla="*/ 182 h 472"/>
                  <a:gd name="T48" fmla="*/ 684 w 943"/>
                  <a:gd name="T49" fmla="*/ 137 h 472"/>
                  <a:gd name="T50" fmla="*/ 729 w 943"/>
                  <a:gd name="T51" fmla="*/ 107 h 472"/>
                  <a:gd name="T52" fmla="*/ 818 w 943"/>
                  <a:gd name="T53" fmla="*/ 239 h 472"/>
                  <a:gd name="T54" fmla="*/ 718 w 943"/>
                  <a:gd name="T55" fmla="*/ 342 h 472"/>
                  <a:gd name="T56" fmla="*/ 570 w 943"/>
                  <a:gd name="T57" fmla="*/ 281 h 472"/>
                  <a:gd name="T58" fmla="*/ 542 w 943"/>
                  <a:gd name="T59" fmla="*/ 162 h 472"/>
                  <a:gd name="T60" fmla="*/ 681 w 943"/>
                  <a:gd name="T61" fmla="*/ 17 h 472"/>
                  <a:gd name="T62" fmla="*/ 889 w 943"/>
                  <a:gd name="T63" fmla="*/ 104 h 472"/>
                  <a:gd name="T64" fmla="*/ 931 w 943"/>
                  <a:gd name="T65" fmla="*/ 275 h 472"/>
                  <a:gd name="T66" fmla="*/ 927 w 943"/>
                  <a:gd name="T67" fmla="*/ 294 h 472"/>
                  <a:gd name="T68" fmla="*/ 768 w 943"/>
                  <a:gd name="T69" fmla="*/ 459 h 472"/>
                  <a:gd name="T70" fmla="*/ 687 w 943"/>
                  <a:gd name="T71" fmla="*/ 472 h 472"/>
                  <a:gd name="T72" fmla="*/ 123 w 943"/>
                  <a:gd name="T73" fmla="*/ 96 h 472"/>
                  <a:gd name="T74" fmla="*/ 107 w 943"/>
                  <a:gd name="T75" fmla="*/ 106 h 472"/>
                  <a:gd name="T76" fmla="*/ 81 w 943"/>
                  <a:gd name="T77" fmla="*/ 157 h 472"/>
                  <a:gd name="T78" fmla="*/ 128 w 943"/>
                  <a:gd name="T79" fmla="*/ 212 h 472"/>
                  <a:gd name="T80" fmla="*/ 152 w 943"/>
                  <a:gd name="T81" fmla="*/ 203 h 472"/>
                  <a:gd name="T82" fmla="*/ 163 w 943"/>
                  <a:gd name="T83" fmla="*/ 173 h 472"/>
                  <a:gd name="T84" fmla="*/ 147 w 943"/>
                  <a:gd name="T85" fmla="*/ 161 h 472"/>
                  <a:gd name="T86" fmla="*/ 112 w 943"/>
                  <a:gd name="T87" fmla="*/ 120 h 472"/>
                  <a:gd name="T88" fmla="*/ 123 w 943"/>
                  <a:gd name="T89" fmla="*/ 96 h 4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943" h="472">
                    <a:moveTo>
                      <a:pt x="687" y="472"/>
                    </a:moveTo>
                    <a:cubicBezTo>
                      <a:pt x="629" y="472"/>
                      <a:pt x="573" y="453"/>
                      <a:pt x="527" y="416"/>
                    </a:cubicBezTo>
                    <a:cubicBezTo>
                      <a:pt x="521" y="411"/>
                      <a:pt x="521" y="411"/>
                      <a:pt x="521" y="411"/>
                    </a:cubicBezTo>
                    <a:cubicBezTo>
                      <a:pt x="475" y="376"/>
                      <a:pt x="424" y="314"/>
                      <a:pt x="385" y="246"/>
                    </a:cubicBezTo>
                    <a:cubicBezTo>
                      <a:pt x="310" y="112"/>
                      <a:pt x="208" y="92"/>
                      <a:pt x="176" y="89"/>
                    </a:cubicBezTo>
                    <a:cubicBezTo>
                      <a:pt x="203" y="98"/>
                      <a:pt x="225" y="120"/>
                      <a:pt x="235" y="148"/>
                    </a:cubicBezTo>
                    <a:cubicBezTo>
                      <a:pt x="249" y="186"/>
                      <a:pt x="237" y="227"/>
                      <a:pt x="205" y="258"/>
                    </a:cubicBezTo>
                    <a:cubicBezTo>
                      <a:pt x="183" y="280"/>
                      <a:pt x="151" y="291"/>
                      <a:pt x="121" y="288"/>
                    </a:cubicBezTo>
                    <a:cubicBezTo>
                      <a:pt x="52" y="282"/>
                      <a:pt x="0" y="221"/>
                      <a:pt x="5" y="151"/>
                    </a:cubicBezTo>
                    <a:cubicBezTo>
                      <a:pt x="8" y="111"/>
                      <a:pt x="27" y="74"/>
                      <a:pt x="57" y="48"/>
                    </a:cubicBezTo>
                    <a:cubicBezTo>
                      <a:pt x="87" y="23"/>
                      <a:pt x="126" y="10"/>
                      <a:pt x="165" y="12"/>
                    </a:cubicBezTo>
                    <a:cubicBezTo>
                      <a:pt x="187" y="12"/>
                      <a:pt x="345" y="19"/>
                      <a:pt x="452" y="209"/>
                    </a:cubicBezTo>
                    <a:cubicBezTo>
                      <a:pt x="485" y="267"/>
                      <a:pt x="530" y="322"/>
                      <a:pt x="568" y="351"/>
                    </a:cubicBezTo>
                    <a:cubicBezTo>
                      <a:pt x="574" y="356"/>
                      <a:pt x="574" y="356"/>
                      <a:pt x="574" y="356"/>
                    </a:cubicBezTo>
                    <a:cubicBezTo>
                      <a:pt x="622" y="395"/>
                      <a:pt x="686" y="406"/>
                      <a:pt x="744" y="387"/>
                    </a:cubicBezTo>
                    <a:cubicBezTo>
                      <a:pt x="799" y="369"/>
                      <a:pt x="838" y="328"/>
                      <a:pt x="853" y="274"/>
                    </a:cubicBezTo>
                    <a:cubicBezTo>
                      <a:pt x="854" y="269"/>
                      <a:pt x="855" y="265"/>
                      <a:pt x="856" y="260"/>
                    </a:cubicBezTo>
                    <a:cubicBezTo>
                      <a:pt x="864" y="222"/>
                      <a:pt x="854" y="183"/>
                      <a:pt x="829" y="150"/>
                    </a:cubicBezTo>
                    <a:cubicBezTo>
                      <a:pt x="792" y="102"/>
                      <a:pt x="745" y="81"/>
                      <a:pt x="698" y="92"/>
                    </a:cubicBezTo>
                    <a:cubicBezTo>
                      <a:pt x="657" y="101"/>
                      <a:pt x="625" y="134"/>
                      <a:pt x="617" y="176"/>
                    </a:cubicBezTo>
                    <a:cubicBezTo>
                      <a:pt x="613" y="196"/>
                      <a:pt x="618" y="217"/>
                      <a:pt x="631" y="235"/>
                    </a:cubicBezTo>
                    <a:cubicBezTo>
                      <a:pt x="651" y="262"/>
                      <a:pt x="677" y="274"/>
                      <a:pt x="701" y="268"/>
                    </a:cubicBezTo>
                    <a:cubicBezTo>
                      <a:pt x="723" y="263"/>
                      <a:pt x="739" y="246"/>
                      <a:pt x="743" y="225"/>
                    </a:cubicBezTo>
                    <a:cubicBezTo>
                      <a:pt x="747" y="205"/>
                      <a:pt x="734" y="186"/>
                      <a:pt x="714" y="182"/>
                    </a:cubicBezTo>
                    <a:cubicBezTo>
                      <a:pt x="694" y="178"/>
                      <a:pt x="680" y="158"/>
                      <a:pt x="684" y="137"/>
                    </a:cubicBezTo>
                    <a:cubicBezTo>
                      <a:pt x="688" y="116"/>
                      <a:pt x="708" y="103"/>
                      <a:pt x="729" y="107"/>
                    </a:cubicBezTo>
                    <a:cubicBezTo>
                      <a:pt x="790" y="119"/>
                      <a:pt x="830" y="178"/>
                      <a:pt x="818" y="239"/>
                    </a:cubicBezTo>
                    <a:cubicBezTo>
                      <a:pt x="808" y="290"/>
                      <a:pt x="769" y="331"/>
                      <a:pt x="718" y="342"/>
                    </a:cubicBezTo>
                    <a:cubicBezTo>
                      <a:pt x="664" y="355"/>
                      <a:pt x="608" y="332"/>
                      <a:pt x="570" y="281"/>
                    </a:cubicBezTo>
                    <a:cubicBezTo>
                      <a:pt x="544" y="246"/>
                      <a:pt x="534" y="203"/>
                      <a:pt x="542" y="162"/>
                    </a:cubicBezTo>
                    <a:cubicBezTo>
                      <a:pt x="556" y="90"/>
                      <a:pt x="610" y="34"/>
                      <a:pt x="681" y="17"/>
                    </a:cubicBezTo>
                    <a:cubicBezTo>
                      <a:pt x="757" y="0"/>
                      <a:pt x="835" y="32"/>
                      <a:pt x="889" y="104"/>
                    </a:cubicBezTo>
                    <a:cubicBezTo>
                      <a:pt x="927" y="154"/>
                      <a:pt x="943" y="216"/>
                      <a:pt x="931" y="275"/>
                    </a:cubicBezTo>
                    <a:cubicBezTo>
                      <a:pt x="930" y="282"/>
                      <a:pt x="928" y="288"/>
                      <a:pt x="927" y="294"/>
                    </a:cubicBezTo>
                    <a:cubicBezTo>
                      <a:pt x="905" y="373"/>
                      <a:pt x="847" y="433"/>
                      <a:pt x="768" y="459"/>
                    </a:cubicBezTo>
                    <a:cubicBezTo>
                      <a:pt x="741" y="468"/>
                      <a:pt x="714" y="472"/>
                      <a:pt x="687" y="472"/>
                    </a:cubicBezTo>
                    <a:close/>
                    <a:moveTo>
                      <a:pt x="123" y="96"/>
                    </a:moveTo>
                    <a:cubicBezTo>
                      <a:pt x="117" y="99"/>
                      <a:pt x="112" y="102"/>
                      <a:pt x="107" y="106"/>
                    </a:cubicBezTo>
                    <a:cubicBezTo>
                      <a:pt x="92" y="119"/>
                      <a:pt x="83" y="137"/>
                      <a:pt x="81" y="157"/>
                    </a:cubicBezTo>
                    <a:cubicBezTo>
                      <a:pt x="79" y="185"/>
                      <a:pt x="100" y="210"/>
                      <a:pt x="128" y="212"/>
                    </a:cubicBezTo>
                    <a:cubicBezTo>
                      <a:pt x="136" y="213"/>
                      <a:pt x="145" y="210"/>
                      <a:pt x="152" y="203"/>
                    </a:cubicBezTo>
                    <a:cubicBezTo>
                      <a:pt x="163" y="193"/>
                      <a:pt x="167" y="182"/>
                      <a:pt x="163" y="173"/>
                    </a:cubicBezTo>
                    <a:cubicBezTo>
                      <a:pt x="161" y="166"/>
                      <a:pt x="154" y="161"/>
                      <a:pt x="147" y="161"/>
                    </a:cubicBezTo>
                    <a:cubicBezTo>
                      <a:pt x="126" y="159"/>
                      <a:pt x="110" y="141"/>
                      <a:pt x="112" y="120"/>
                    </a:cubicBezTo>
                    <a:cubicBezTo>
                      <a:pt x="112" y="110"/>
                      <a:pt x="116" y="102"/>
                      <a:pt x="123" y="9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30" name="Freeform 79">
                <a:extLst>
                  <a:ext uri="{FF2B5EF4-FFF2-40B4-BE49-F238E27FC236}">
                    <a16:creationId xmlns:a16="http://schemas.microsoft.com/office/drawing/2014/main" id="{7F03EB5F-0743-F32D-5991-06DC7F54F91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10800000" flipH="1" flipV="1">
                <a:off x="2755159" y="1949297"/>
                <a:ext cx="141368" cy="41529"/>
              </a:xfrm>
              <a:custGeom>
                <a:avLst/>
                <a:gdLst>
                  <a:gd name="T0" fmla="*/ 154 w 943"/>
                  <a:gd name="T1" fmla="*/ 475 h 487"/>
                  <a:gd name="T2" fmla="*/ 57 w 943"/>
                  <a:gd name="T3" fmla="*/ 439 h 487"/>
                  <a:gd name="T4" fmla="*/ 5 w 943"/>
                  <a:gd name="T5" fmla="*/ 336 h 487"/>
                  <a:gd name="T6" fmla="*/ 121 w 943"/>
                  <a:gd name="T7" fmla="*/ 199 h 487"/>
                  <a:gd name="T8" fmla="*/ 205 w 943"/>
                  <a:gd name="T9" fmla="*/ 229 h 487"/>
                  <a:gd name="T10" fmla="*/ 235 w 943"/>
                  <a:gd name="T11" fmla="*/ 339 h 487"/>
                  <a:gd name="T12" fmla="*/ 175 w 943"/>
                  <a:gd name="T13" fmla="*/ 398 h 487"/>
                  <a:gd name="T14" fmla="*/ 385 w 943"/>
                  <a:gd name="T15" fmla="*/ 241 h 487"/>
                  <a:gd name="T16" fmla="*/ 522 w 943"/>
                  <a:gd name="T17" fmla="*/ 75 h 487"/>
                  <a:gd name="T18" fmla="*/ 527 w 943"/>
                  <a:gd name="T19" fmla="*/ 71 h 487"/>
                  <a:gd name="T20" fmla="*/ 768 w 943"/>
                  <a:gd name="T21" fmla="*/ 28 h 487"/>
                  <a:gd name="T22" fmla="*/ 927 w 943"/>
                  <a:gd name="T23" fmla="*/ 193 h 487"/>
                  <a:gd name="T24" fmla="*/ 931 w 943"/>
                  <a:gd name="T25" fmla="*/ 211 h 487"/>
                  <a:gd name="T26" fmla="*/ 889 w 943"/>
                  <a:gd name="T27" fmla="*/ 383 h 487"/>
                  <a:gd name="T28" fmla="*/ 681 w 943"/>
                  <a:gd name="T29" fmla="*/ 470 h 487"/>
                  <a:gd name="T30" fmla="*/ 542 w 943"/>
                  <a:gd name="T31" fmla="*/ 325 h 487"/>
                  <a:gd name="T32" fmla="*/ 570 w 943"/>
                  <a:gd name="T33" fmla="*/ 206 h 487"/>
                  <a:gd name="T34" fmla="*/ 718 w 943"/>
                  <a:gd name="T35" fmla="*/ 144 h 487"/>
                  <a:gd name="T36" fmla="*/ 818 w 943"/>
                  <a:gd name="T37" fmla="*/ 248 h 487"/>
                  <a:gd name="T38" fmla="*/ 729 w 943"/>
                  <a:gd name="T39" fmla="*/ 380 h 487"/>
                  <a:gd name="T40" fmla="*/ 684 w 943"/>
                  <a:gd name="T41" fmla="*/ 350 h 487"/>
                  <a:gd name="T42" fmla="*/ 714 w 943"/>
                  <a:gd name="T43" fmla="*/ 305 h 487"/>
                  <a:gd name="T44" fmla="*/ 743 w 943"/>
                  <a:gd name="T45" fmla="*/ 262 h 487"/>
                  <a:gd name="T46" fmla="*/ 701 w 943"/>
                  <a:gd name="T47" fmla="*/ 219 h 487"/>
                  <a:gd name="T48" fmla="*/ 631 w 943"/>
                  <a:gd name="T49" fmla="*/ 252 h 487"/>
                  <a:gd name="T50" fmla="*/ 617 w 943"/>
                  <a:gd name="T51" fmla="*/ 311 h 487"/>
                  <a:gd name="T52" fmla="*/ 698 w 943"/>
                  <a:gd name="T53" fmla="*/ 395 h 487"/>
                  <a:gd name="T54" fmla="*/ 829 w 943"/>
                  <a:gd name="T55" fmla="*/ 337 h 487"/>
                  <a:gd name="T56" fmla="*/ 856 w 943"/>
                  <a:gd name="T57" fmla="*/ 226 h 487"/>
                  <a:gd name="T58" fmla="*/ 853 w 943"/>
                  <a:gd name="T59" fmla="*/ 213 h 487"/>
                  <a:gd name="T60" fmla="*/ 744 w 943"/>
                  <a:gd name="T61" fmla="*/ 100 h 487"/>
                  <a:gd name="T62" fmla="*/ 575 w 943"/>
                  <a:gd name="T63" fmla="*/ 131 h 487"/>
                  <a:gd name="T64" fmla="*/ 569 w 943"/>
                  <a:gd name="T65" fmla="*/ 135 h 487"/>
                  <a:gd name="T66" fmla="*/ 451 w 943"/>
                  <a:gd name="T67" fmla="*/ 278 h 487"/>
                  <a:gd name="T68" fmla="*/ 165 w 943"/>
                  <a:gd name="T69" fmla="*/ 474 h 487"/>
                  <a:gd name="T70" fmla="*/ 154 w 943"/>
                  <a:gd name="T71" fmla="*/ 475 h 487"/>
                  <a:gd name="T72" fmla="*/ 130 w 943"/>
                  <a:gd name="T73" fmla="*/ 274 h 487"/>
                  <a:gd name="T74" fmla="*/ 128 w 943"/>
                  <a:gd name="T75" fmla="*/ 275 h 487"/>
                  <a:gd name="T76" fmla="*/ 81 w 943"/>
                  <a:gd name="T77" fmla="*/ 330 h 487"/>
                  <a:gd name="T78" fmla="*/ 107 w 943"/>
                  <a:gd name="T79" fmla="*/ 381 h 487"/>
                  <a:gd name="T80" fmla="*/ 123 w 943"/>
                  <a:gd name="T81" fmla="*/ 391 h 487"/>
                  <a:gd name="T82" fmla="*/ 112 w 943"/>
                  <a:gd name="T83" fmla="*/ 367 h 487"/>
                  <a:gd name="T84" fmla="*/ 147 w 943"/>
                  <a:gd name="T85" fmla="*/ 326 h 487"/>
                  <a:gd name="T86" fmla="*/ 163 w 943"/>
                  <a:gd name="T87" fmla="*/ 314 h 487"/>
                  <a:gd name="T88" fmla="*/ 152 w 943"/>
                  <a:gd name="T89" fmla="*/ 284 h 487"/>
                  <a:gd name="T90" fmla="*/ 130 w 943"/>
                  <a:gd name="T91" fmla="*/ 274 h 4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43" h="487">
                    <a:moveTo>
                      <a:pt x="154" y="475"/>
                    </a:moveTo>
                    <a:cubicBezTo>
                      <a:pt x="119" y="475"/>
                      <a:pt x="85" y="462"/>
                      <a:pt x="57" y="439"/>
                    </a:cubicBezTo>
                    <a:cubicBezTo>
                      <a:pt x="27" y="413"/>
                      <a:pt x="8" y="376"/>
                      <a:pt x="5" y="336"/>
                    </a:cubicBezTo>
                    <a:cubicBezTo>
                      <a:pt x="0" y="266"/>
                      <a:pt x="52" y="205"/>
                      <a:pt x="121" y="199"/>
                    </a:cubicBezTo>
                    <a:cubicBezTo>
                      <a:pt x="151" y="196"/>
                      <a:pt x="183" y="207"/>
                      <a:pt x="205" y="229"/>
                    </a:cubicBezTo>
                    <a:cubicBezTo>
                      <a:pt x="237" y="260"/>
                      <a:pt x="249" y="301"/>
                      <a:pt x="235" y="339"/>
                    </a:cubicBezTo>
                    <a:cubicBezTo>
                      <a:pt x="225" y="367"/>
                      <a:pt x="203" y="389"/>
                      <a:pt x="175" y="398"/>
                    </a:cubicBezTo>
                    <a:cubicBezTo>
                      <a:pt x="208" y="395"/>
                      <a:pt x="310" y="375"/>
                      <a:pt x="385" y="241"/>
                    </a:cubicBezTo>
                    <a:cubicBezTo>
                      <a:pt x="424" y="173"/>
                      <a:pt x="475" y="111"/>
                      <a:pt x="522" y="75"/>
                    </a:cubicBezTo>
                    <a:cubicBezTo>
                      <a:pt x="527" y="71"/>
                      <a:pt x="527" y="71"/>
                      <a:pt x="527" y="71"/>
                    </a:cubicBezTo>
                    <a:cubicBezTo>
                      <a:pt x="594" y="17"/>
                      <a:pt x="684" y="0"/>
                      <a:pt x="768" y="28"/>
                    </a:cubicBezTo>
                    <a:cubicBezTo>
                      <a:pt x="847" y="54"/>
                      <a:pt x="905" y="114"/>
                      <a:pt x="927" y="193"/>
                    </a:cubicBezTo>
                    <a:cubicBezTo>
                      <a:pt x="928" y="199"/>
                      <a:pt x="930" y="205"/>
                      <a:pt x="931" y="211"/>
                    </a:cubicBezTo>
                    <a:cubicBezTo>
                      <a:pt x="943" y="271"/>
                      <a:pt x="927" y="333"/>
                      <a:pt x="889" y="383"/>
                    </a:cubicBezTo>
                    <a:cubicBezTo>
                      <a:pt x="835" y="455"/>
                      <a:pt x="757" y="487"/>
                      <a:pt x="681" y="470"/>
                    </a:cubicBezTo>
                    <a:cubicBezTo>
                      <a:pt x="610" y="453"/>
                      <a:pt x="556" y="396"/>
                      <a:pt x="542" y="325"/>
                    </a:cubicBezTo>
                    <a:cubicBezTo>
                      <a:pt x="534" y="284"/>
                      <a:pt x="544" y="241"/>
                      <a:pt x="570" y="206"/>
                    </a:cubicBezTo>
                    <a:cubicBezTo>
                      <a:pt x="608" y="155"/>
                      <a:pt x="664" y="132"/>
                      <a:pt x="718" y="144"/>
                    </a:cubicBezTo>
                    <a:cubicBezTo>
                      <a:pt x="769" y="156"/>
                      <a:pt x="808" y="197"/>
                      <a:pt x="818" y="248"/>
                    </a:cubicBezTo>
                    <a:cubicBezTo>
                      <a:pt x="830" y="309"/>
                      <a:pt x="790" y="368"/>
                      <a:pt x="729" y="380"/>
                    </a:cubicBezTo>
                    <a:cubicBezTo>
                      <a:pt x="708" y="384"/>
                      <a:pt x="688" y="371"/>
                      <a:pt x="684" y="350"/>
                    </a:cubicBezTo>
                    <a:cubicBezTo>
                      <a:pt x="680" y="329"/>
                      <a:pt x="694" y="309"/>
                      <a:pt x="714" y="305"/>
                    </a:cubicBezTo>
                    <a:cubicBezTo>
                      <a:pt x="734" y="301"/>
                      <a:pt x="747" y="282"/>
                      <a:pt x="743" y="262"/>
                    </a:cubicBezTo>
                    <a:cubicBezTo>
                      <a:pt x="739" y="241"/>
                      <a:pt x="723" y="224"/>
                      <a:pt x="701" y="219"/>
                    </a:cubicBezTo>
                    <a:cubicBezTo>
                      <a:pt x="677" y="213"/>
                      <a:pt x="651" y="225"/>
                      <a:pt x="631" y="252"/>
                    </a:cubicBezTo>
                    <a:cubicBezTo>
                      <a:pt x="618" y="269"/>
                      <a:pt x="613" y="291"/>
                      <a:pt x="617" y="311"/>
                    </a:cubicBezTo>
                    <a:cubicBezTo>
                      <a:pt x="625" y="352"/>
                      <a:pt x="657" y="386"/>
                      <a:pt x="698" y="395"/>
                    </a:cubicBezTo>
                    <a:cubicBezTo>
                      <a:pt x="745" y="406"/>
                      <a:pt x="792" y="385"/>
                      <a:pt x="829" y="337"/>
                    </a:cubicBezTo>
                    <a:cubicBezTo>
                      <a:pt x="854" y="304"/>
                      <a:pt x="864" y="265"/>
                      <a:pt x="856" y="226"/>
                    </a:cubicBezTo>
                    <a:cubicBezTo>
                      <a:pt x="855" y="222"/>
                      <a:pt x="854" y="218"/>
                      <a:pt x="853" y="213"/>
                    </a:cubicBezTo>
                    <a:cubicBezTo>
                      <a:pt x="838" y="159"/>
                      <a:pt x="799" y="118"/>
                      <a:pt x="744" y="100"/>
                    </a:cubicBezTo>
                    <a:cubicBezTo>
                      <a:pt x="685" y="81"/>
                      <a:pt x="622" y="92"/>
                      <a:pt x="575" y="131"/>
                    </a:cubicBezTo>
                    <a:cubicBezTo>
                      <a:pt x="569" y="135"/>
                      <a:pt x="569" y="135"/>
                      <a:pt x="569" y="135"/>
                    </a:cubicBezTo>
                    <a:cubicBezTo>
                      <a:pt x="530" y="165"/>
                      <a:pt x="485" y="220"/>
                      <a:pt x="451" y="278"/>
                    </a:cubicBezTo>
                    <a:cubicBezTo>
                      <a:pt x="345" y="468"/>
                      <a:pt x="187" y="475"/>
                      <a:pt x="165" y="474"/>
                    </a:cubicBezTo>
                    <a:cubicBezTo>
                      <a:pt x="161" y="475"/>
                      <a:pt x="158" y="475"/>
                      <a:pt x="154" y="475"/>
                    </a:cubicBezTo>
                    <a:close/>
                    <a:moveTo>
                      <a:pt x="130" y="274"/>
                    </a:moveTo>
                    <a:cubicBezTo>
                      <a:pt x="129" y="274"/>
                      <a:pt x="129" y="274"/>
                      <a:pt x="128" y="275"/>
                    </a:cubicBezTo>
                    <a:cubicBezTo>
                      <a:pt x="100" y="277"/>
                      <a:pt x="79" y="302"/>
                      <a:pt x="81" y="330"/>
                    </a:cubicBezTo>
                    <a:cubicBezTo>
                      <a:pt x="83" y="350"/>
                      <a:pt x="92" y="368"/>
                      <a:pt x="107" y="381"/>
                    </a:cubicBezTo>
                    <a:cubicBezTo>
                      <a:pt x="112" y="385"/>
                      <a:pt x="117" y="388"/>
                      <a:pt x="123" y="391"/>
                    </a:cubicBezTo>
                    <a:cubicBezTo>
                      <a:pt x="116" y="385"/>
                      <a:pt x="112" y="377"/>
                      <a:pt x="112" y="367"/>
                    </a:cubicBezTo>
                    <a:cubicBezTo>
                      <a:pt x="110" y="346"/>
                      <a:pt x="126" y="328"/>
                      <a:pt x="147" y="326"/>
                    </a:cubicBezTo>
                    <a:cubicBezTo>
                      <a:pt x="154" y="326"/>
                      <a:pt x="161" y="321"/>
                      <a:pt x="163" y="314"/>
                    </a:cubicBezTo>
                    <a:cubicBezTo>
                      <a:pt x="167" y="304"/>
                      <a:pt x="163" y="294"/>
                      <a:pt x="152" y="284"/>
                    </a:cubicBezTo>
                    <a:cubicBezTo>
                      <a:pt x="146" y="278"/>
                      <a:pt x="138" y="274"/>
                      <a:pt x="130" y="27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</p:grp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16D419BD-1005-37CA-7258-8D0A0A4F9FD7}"/>
                </a:ext>
              </a:extLst>
            </p:cNvPr>
            <p:cNvSpPr txBox="1"/>
            <p:nvPr/>
          </p:nvSpPr>
          <p:spPr>
            <a:xfrm>
              <a:off x="2890941" y="1972415"/>
              <a:ext cx="123463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srgbClr val="896453"/>
                  </a:solidFill>
                  <a:latin typeface="+mn-ea"/>
                </a:rPr>
                <a:t>请输入标题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5E05B72D-74B5-9E1D-AA6B-C6AFAFA425F6}"/>
              </a:ext>
            </a:extLst>
          </p:cNvPr>
          <p:cNvGrpSpPr/>
          <p:nvPr/>
        </p:nvGrpSpPr>
        <p:grpSpPr>
          <a:xfrm>
            <a:off x="635681" y="2438421"/>
            <a:ext cx="473206" cy="469359"/>
            <a:chOff x="624439" y="2438421"/>
            <a:chExt cx="536519" cy="469359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FC325F41-B09A-6C2A-9780-0919B333FA66}"/>
                </a:ext>
              </a:extLst>
            </p:cNvPr>
            <p:cNvSpPr txBox="1"/>
            <p:nvPr/>
          </p:nvSpPr>
          <p:spPr>
            <a:xfrm>
              <a:off x="624439" y="2438421"/>
              <a:ext cx="53651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altLang="zh-CN" sz="2000" b="1" dirty="0">
                  <a:solidFill>
                    <a:srgbClr val="896453"/>
                  </a:solidFill>
                  <a:latin typeface="+mn-ea"/>
                </a:rPr>
                <a:t>02</a:t>
              </a:r>
              <a:endParaRPr lang="zh-CN" altLang="en-US" sz="2000" b="1" dirty="0">
                <a:solidFill>
                  <a:srgbClr val="896453"/>
                </a:solidFill>
                <a:latin typeface="+mn-ea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C160E312-620A-59A2-B2DE-2056705CD602}"/>
                </a:ext>
              </a:extLst>
            </p:cNvPr>
            <p:cNvSpPr txBox="1"/>
            <p:nvPr/>
          </p:nvSpPr>
          <p:spPr>
            <a:xfrm>
              <a:off x="716701" y="2769281"/>
              <a:ext cx="374191" cy="1384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dist"/>
              <a:r>
                <a:rPr lang="es-ES" altLang="zh-CN" sz="900" dirty="0">
                  <a:solidFill>
                    <a:schemeClr val="accent1">
                      <a:alpha val="40000"/>
                    </a:schemeClr>
                  </a:solidFill>
                  <a:latin typeface="+mj-lt"/>
                  <a:ea typeface="梦源黑体 CN W16" panose="020B0200000000000000" pitchFamily="34" charset="-122"/>
                </a:rPr>
                <a:t>Two</a:t>
              </a:r>
              <a:endParaRPr lang="zh-CN" altLang="en-US" sz="900" dirty="0">
                <a:solidFill>
                  <a:schemeClr val="accent1">
                    <a:alpha val="40000"/>
                  </a:schemeClr>
                </a:solidFill>
                <a:latin typeface="+mj-lt"/>
                <a:ea typeface="梦源黑体 CN W16" panose="020B0200000000000000" pitchFamily="34" charset="-122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E2B099F1-1EEB-3334-98B7-3E1AD6EE3973}"/>
              </a:ext>
            </a:extLst>
          </p:cNvPr>
          <p:cNvGrpSpPr/>
          <p:nvPr/>
        </p:nvGrpSpPr>
        <p:grpSpPr>
          <a:xfrm>
            <a:off x="-672610" y="1257317"/>
            <a:ext cx="2511015" cy="891747"/>
            <a:chOff x="-595770" y="1257317"/>
            <a:chExt cx="2511015" cy="891747"/>
          </a:xfrm>
        </p:grpSpPr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F124824E-FF66-EAC7-893C-E4147DDCD482}"/>
                </a:ext>
              </a:extLst>
            </p:cNvPr>
            <p:cNvGrpSpPr/>
            <p:nvPr/>
          </p:nvGrpSpPr>
          <p:grpSpPr>
            <a:xfrm>
              <a:off x="-455181" y="1257317"/>
              <a:ext cx="2370426" cy="891747"/>
              <a:chOff x="5455906" y="11714309"/>
              <a:chExt cx="1893926" cy="603197"/>
            </a:xfrm>
          </p:grpSpPr>
          <p:grpSp>
            <p:nvGrpSpPr>
              <p:cNvPr id="45" name="组合 44">
                <a:extLst>
                  <a:ext uri="{FF2B5EF4-FFF2-40B4-BE49-F238E27FC236}">
                    <a16:creationId xmlns:a16="http://schemas.microsoft.com/office/drawing/2014/main" id="{602EC99B-24A1-2B3F-0CC9-88937F4FFB94}"/>
                  </a:ext>
                </a:extLst>
              </p:cNvPr>
              <p:cNvGrpSpPr/>
              <p:nvPr/>
            </p:nvGrpSpPr>
            <p:grpSpPr>
              <a:xfrm>
                <a:off x="5455906" y="11714309"/>
                <a:ext cx="1893926" cy="603197"/>
                <a:chOff x="5455906" y="11714309"/>
                <a:chExt cx="1893926" cy="603197"/>
              </a:xfrm>
            </p:grpSpPr>
            <p:sp>
              <p:nvSpPr>
                <p:cNvPr id="47" name="矩形 46">
                  <a:extLst>
                    <a:ext uri="{FF2B5EF4-FFF2-40B4-BE49-F238E27FC236}">
                      <a16:creationId xmlns:a16="http://schemas.microsoft.com/office/drawing/2014/main" id="{F3EA6B61-D3FD-F803-6788-036A13C1CDB9}"/>
                    </a:ext>
                  </a:extLst>
                </p:cNvPr>
                <p:cNvSpPr/>
                <p:nvPr/>
              </p:nvSpPr>
              <p:spPr>
                <a:xfrm>
                  <a:off x="5455906" y="11714309"/>
                  <a:ext cx="1796953" cy="603197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梦源黑体 CN W16" panose="020B0200000000000000" pitchFamily="34" charset="-122"/>
                  </a:endParaRPr>
                </a:p>
              </p:txBody>
            </p:sp>
            <p:sp>
              <p:nvSpPr>
                <p:cNvPr id="48" name="椭圆 47">
                  <a:extLst>
                    <a:ext uri="{FF2B5EF4-FFF2-40B4-BE49-F238E27FC236}">
                      <a16:creationId xmlns:a16="http://schemas.microsoft.com/office/drawing/2014/main" id="{CC552CBD-BAE5-01E8-E1B7-B06B297A5421}"/>
                    </a:ext>
                  </a:extLst>
                </p:cNvPr>
                <p:cNvSpPr/>
                <p:nvPr/>
              </p:nvSpPr>
              <p:spPr>
                <a:xfrm>
                  <a:off x="6971523" y="11748888"/>
                  <a:ext cx="378309" cy="534040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梦源黑体 CN W16" panose="020B0200000000000000" pitchFamily="34" charset="-122"/>
                  </a:endParaRPr>
                </a:p>
              </p:txBody>
            </p:sp>
          </p:grp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DC08905B-8F42-4161-F7E5-69BEED2746C1}"/>
                  </a:ext>
                </a:extLst>
              </p:cNvPr>
              <p:cNvSpPr/>
              <p:nvPr/>
            </p:nvSpPr>
            <p:spPr>
              <a:xfrm>
                <a:off x="5490242" y="11748888"/>
                <a:ext cx="1813432" cy="534040"/>
              </a:xfrm>
              <a:custGeom>
                <a:avLst/>
                <a:gdLst>
                  <a:gd name="connsiteX0" fmla="*/ 0 w 1796954"/>
                  <a:gd name="connsiteY0" fmla="*/ 0 h 572312"/>
                  <a:gd name="connsiteX1" fmla="*/ 1704945 w 1796954"/>
                  <a:gd name="connsiteY1" fmla="*/ 0 h 572312"/>
                  <a:gd name="connsiteX2" fmla="*/ 1704945 w 1796954"/>
                  <a:gd name="connsiteY2" fmla="*/ 66205 h 572312"/>
                  <a:gd name="connsiteX3" fmla="*/ 1717828 w 1796954"/>
                  <a:gd name="connsiteY3" fmla="*/ 76076 h 572312"/>
                  <a:gd name="connsiteX4" fmla="*/ 1796954 w 1796954"/>
                  <a:gd name="connsiteY4" fmla="*/ 286156 h 572312"/>
                  <a:gd name="connsiteX5" fmla="*/ 1717828 w 1796954"/>
                  <a:gd name="connsiteY5" fmla="*/ 496236 h 572312"/>
                  <a:gd name="connsiteX6" fmla="*/ 1704945 w 1796954"/>
                  <a:gd name="connsiteY6" fmla="*/ 506107 h 572312"/>
                  <a:gd name="connsiteX7" fmla="*/ 1704945 w 1796954"/>
                  <a:gd name="connsiteY7" fmla="*/ 572312 h 572312"/>
                  <a:gd name="connsiteX8" fmla="*/ 0 w 1796954"/>
                  <a:gd name="connsiteY8" fmla="*/ 572312 h 572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96954" h="572312">
                    <a:moveTo>
                      <a:pt x="0" y="0"/>
                    </a:moveTo>
                    <a:lnTo>
                      <a:pt x="1704945" y="0"/>
                    </a:lnTo>
                    <a:lnTo>
                      <a:pt x="1704945" y="66205"/>
                    </a:lnTo>
                    <a:lnTo>
                      <a:pt x="1717828" y="76076"/>
                    </a:lnTo>
                    <a:cubicBezTo>
                      <a:pt x="1765567" y="121604"/>
                      <a:pt x="1796954" y="198706"/>
                      <a:pt x="1796954" y="286156"/>
                    </a:cubicBezTo>
                    <a:cubicBezTo>
                      <a:pt x="1796954" y="373606"/>
                      <a:pt x="1765567" y="450708"/>
                      <a:pt x="1717828" y="496236"/>
                    </a:cubicBezTo>
                    <a:lnTo>
                      <a:pt x="1704945" y="506107"/>
                    </a:lnTo>
                    <a:lnTo>
                      <a:pt x="1704945" y="572312"/>
                    </a:lnTo>
                    <a:lnTo>
                      <a:pt x="0" y="572312"/>
                    </a:lnTo>
                    <a:close/>
                  </a:path>
                </a:pathLst>
              </a:custGeom>
              <a:noFill/>
              <a:ln>
                <a:solidFill>
                  <a:schemeClr val="accent2">
                    <a:alpha val="8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</p:grpSp>
        <p:sp>
          <p:nvSpPr>
            <p:cNvPr id="38" name="Freeform 259">
              <a:extLst>
                <a:ext uri="{FF2B5EF4-FFF2-40B4-BE49-F238E27FC236}">
                  <a16:creationId xmlns:a16="http://schemas.microsoft.com/office/drawing/2014/main" id="{F42E6904-BD13-845C-83ED-D91B1E4A052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595770" y="1415111"/>
              <a:ext cx="1190312" cy="576159"/>
            </a:xfrm>
            <a:custGeom>
              <a:avLst/>
              <a:gdLst>
                <a:gd name="T0" fmla="*/ 2756 w 3087"/>
                <a:gd name="T1" fmla="*/ 288 h 1405"/>
                <a:gd name="T2" fmla="*/ 2418 w 3087"/>
                <a:gd name="T3" fmla="*/ 445 h 1405"/>
                <a:gd name="T4" fmla="*/ 2087 w 3087"/>
                <a:gd name="T5" fmla="*/ 397 h 1405"/>
                <a:gd name="T6" fmla="*/ 2297 w 3087"/>
                <a:gd name="T7" fmla="*/ 472 h 1405"/>
                <a:gd name="T8" fmla="*/ 1831 w 3087"/>
                <a:gd name="T9" fmla="*/ 965 h 1405"/>
                <a:gd name="T10" fmla="*/ 2089 w 3087"/>
                <a:gd name="T11" fmla="*/ 381 h 1405"/>
                <a:gd name="T12" fmla="*/ 1697 w 3087"/>
                <a:gd name="T13" fmla="*/ 109 h 1405"/>
                <a:gd name="T14" fmla="*/ 1275 w 3087"/>
                <a:gd name="T15" fmla="*/ 393 h 1405"/>
                <a:gd name="T16" fmla="*/ 1118 w 3087"/>
                <a:gd name="T17" fmla="*/ 639 h 1405"/>
                <a:gd name="T18" fmla="*/ 635 w 3087"/>
                <a:gd name="T19" fmla="*/ 552 h 1405"/>
                <a:gd name="T20" fmla="*/ 852 w 3087"/>
                <a:gd name="T21" fmla="*/ 476 h 1405"/>
                <a:gd name="T22" fmla="*/ 818 w 3087"/>
                <a:gd name="T23" fmla="*/ 351 h 1405"/>
                <a:gd name="T24" fmla="*/ 440 w 3087"/>
                <a:gd name="T25" fmla="*/ 423 h 1405"/>
                <a:gd name="T26" fmla="*/ 129 w 3087"/>
                <a:gd name="T27" fmla="*/ 797 h 1405"/>
                <a:gd name="T28" fmla="*/ 1057 w 3087"/>
                <a:gd name="T29" fmla="*/ 1384 h 1405"/>
                <a:gd name="T30" fmla="*/ 2382 w 3087"/>
                <a:gd name="T31" fmla="*/ 1231 h 1405"/>
                <a:gd name="T32" fmla="*/ 802 w 3087"/>
                <a:gd name="T33" fmla="*/ 394 h 1405"/>
                <a:gd name="T34" fmla="*/ 2658 w 3087"/>
                <a:gd name="T35" fmla="*/ 539 h 1405"/>
                <a:gd name="T36" fmla="*/ 2854 w 3087"/>
                <a:gd name="T37" fmla="*/ 672 h 1405"/>
                <a:gd name="T38" fmla="*/ 2678 w 3087"/>
                <a:gd name="T39" fmla="*/ 534 h 1405"/>
                <a:gd name="T40" fmla="*/ 2242 w 3087"/>
                <a:gd name="T41" fmla="*/ 704 h 1405"/>
                <a:gd name="T42" fmla="*/ 2372 w 3087"/>
                <a:gd name="T43" fmla="*/ 669 h 1405"/>
                <a:gd name="T44" fmla="*/ 2232 w 3087"/>
                <a:gd name="T45" fmla="*/ 929 h 1405"/>
                <a:gd name="T46" fmla="*/ 2239 w 3087"/>
                <a:gd name="T47" fmla="*/ 680 h 1405"/>
                <a:gd name="T48" fmla="*/ 1807 w 3087"/>
                <a:gd name="T49" fmla="*/ 1000 h 1405"/>
                <a:gd name="T50" fmla="*/ 1671 w 3087"/>
                <a:gd name="T51" fmla="*/ 1104 h 1405"/>
                <a:gd name="T52" fmla="*/ 1644 w 3087"/>
                <a:gd name="T53" fmla="*/ 1060 h 1405"/>
                <a:gd name="T54" fmla="*/ 1569 w 3087"/>
                <a:gd name="T55" fmla="*/ 619 h 1405"/>
                <a:gd name="T56" fmla="*/ 1562 w 3087"/>
                <a:gd name="T57" fmla="*/ 514 h 1405"/>
                <a:gd name="T58" fmla="*/ 1493 w 3087"/>
                <a:gd name="T59" fmla="*/ 511 h 1405"/>
                <a:gd name="T60" fmla="*/ 1576 w 3087"/>
                <a:gd name="T61" fmla="*/ 830 h 1405"/>
                <a:gd name="T62" fmla="*/ 1588 w 3087"/>
                <a:gd name="T63" fmla="*/ 865 h 1405"/>
                <a:gd name="T64" fmla="*/ 1584 w 3087"/>
                <a:gd name="T65" fmla="*/ 819 h 1405"/>
                <a:gd name="T66" fmla="*/ 1598 w 3087"/>
                <a:gd name="T67" fmla="*/ 641 h 1405"/>
                <a:gd name="T68" fmla="*/ 1572 w 3087"/>
                <a:gd name="T69" fmla="*/ 413 h 1405"/>
                <a:gd name="T70" fmla="*/ 1515 w 3087"/>
                <a:gd name="T71" fmla="*/ 651 h 1405"/>
                <a:gd name="T72" fmla="*/ 1474 w 3087"/>
                <a:gd name="T73" fmla="*/ 961 h 1405"/>
                <a:gd name="T74" fmla="*/ 1456 w 3087"/>
                <a:gd name="T75" fmla="*/ 1126 h 1405"/>
                <a:gd name="T76" fmla="*/ 1647 w 3087"/>
                <a:gd name="T77" fmla="*/ 985 h 1405"/>
                <a:gd name="T78" fmla="*/ 1672 w 3087"/>
                <a:gd name="T79" fmla="*/ 735 h 1405"/>
                <a:gd name="T80" fmla="*/ 1819 w 3087"/>
                <a:gd name="T81" fmla="*/ 452 h 1405"/>
                <a:gd name="T82" fmla="*/ 1494 w 3087"/>
                <a:gd name="T83" fmla="*/ 245 h 1405"/>
                <a:gd name="T84" fmla="*/ 1292 w 3087"/>
                <a:gd name="T85" fmla="*/ 843 h 1405"/>
                <a:gd name="T86" fmla="*/ 1325 w 3087"/>
                <a:gd name="T87" fmla="*/ 790 h 1405"/>
                <a:gd name="T88" fmla="*/ 1386 w 3087"/>
                <a:gd name="T89" fmla="*/ 776 h 1405"/>
                <a:gd name="T90" fmla="*/ 1281 w 3087"/>
                <a:gd name="T91" fmla="*/ 1064 h 1405"/>
                <a:gd name="T92" fmla="*/ 882 w 3087"/>
                <a:gd name="T93" fmla="*/ 803 h 1405"/>
                <a:gd name="T94" fmla="*/ 857 w 3087"/>
                <a:gd name="T95" fmla="*/ 930 h 1405"/>
                <a:gd name="T96" fmla="*/ 786 w 3087"/>
                <a:gd name="T97" fmla="*/ 873 h 1405"/>
                <a:gd name="T98" fmla="*/ 547 w 3087"/>
                <a:gd name="T99" fmla="*/ 632 h 1405"/>
                <a:gd name="T100" fmla="*/ 353 w 3087"/>
                <a:gd name="T101" fmla="*/ 349 h 1405"/>
                <a:gd name="T102" fmla="*/ 233 w 3087"/>
                <a:gd name="T103" fmla="*/ 672 h 1405"/>
                <a:gd name="T104" fmla="*/ 131 w 3087"/>
                <a:gd name="T105" fmla="*/ 793 h 1405"/>
                <a:gd name="T106" fmla="*/ 1000 w 3087"/>
                <a:gd name="T107" fmla="*/ 1340 h 1405"/>
                <a:gd name="T108" fmla="*/ 671 w 3087"/>
                <a:gd name="T109" fmla="*/ 971 h 1405"/>
                <a:gd name="T110" fmla="*/ 1227 w 3087"/>
                <a:gd name="T111" fmla="*/ 1016 h 1405"/>
                <a:gd name="T112" fmla="*/ 1373 w 3087"/>
                <a:gd name="T113" fmla="*/ 1116 h 1405"/>
                <a:gd name="T114" fmla="*/ 1830 w 3087"/>
                <a:gd name="T115" fmla="*/ 1317 h 1405"/>
                <a:gd name="T116" fmla="*/ 2032 w 3087"/>
                <a:gd name="T117" fmla="*/ 1268 h 1405"/>
                <a:gd name="T118" fmla="*/ 1811 w 3087"/>
                <a:gd name="T119" fmla="*/ 1143 h 1405"/>
                <a:gd name="T120" fmla="*/ 2551 w 3087"/>
                <a:gd name="T121" fmla="*/ 651 h 1405"/>
                <a:gd name="T122" fmla="*/ 2063 w 3087"/>
                <a:gd name="T123" fmla="*/ 1245 h 1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087" h="1405">
                  <a:moveTo>
                    <a:pt x="3063" y="828"/>
                  </a:moveTo>
                  <a:cubicBezTo>
                    <a:pt x="3087" y="767"/>
                    <a:pt x="3005" y="717"/>
                    <a:pt x="2960" y="748"/>
                  </a:cubicBezTo>
                  <a:cubicBezTo>
                    <a:pt x="2945" y="754"/>
                    <a:pt x="2940" y="775"/>
                    <a:pt x="2950" y="786"/>
                  </a:cubicBezTo>
                  <a:cubicBezTo>
                    <a:pt x="2958" y="797"/>
                    <a:pt x="2958" y="797"/>
                    <a:pt x="2958" y="797"/>
                  </a:cubicBezTo>
                  <a:cubicBezTo>
                    <a:pt x="2939" y="800"/>
                    <a:pt x="2921" y="806"/>
                    <a:pt x="2910" y="809"/>
                  </a:cubicBezTo>
                  <a:cubicBezTo>
                    <a:pt x="2886" y="816"/>
                    <a:pt x="2863" y="832"/>
                    <a:pt x="2842" y="846"/>
                  </a:cubicBezTo>
                  <a:cubicBezTo>
                    <a:pt x="2842" y="846"/>
                    <a:pt x="2841" y="846"/>
                    <a:pt x="2841" y="847"/>
                  </a:cubicBezTo>
                  <a:cubicBezTo>
                    <a:pt x="2840" y="846"/>
                    <a:pt x="2839" y="846"/>
                    <a:pt x="2838" y="845"/>
                  </a:cubicBezTo>
                  <a:cubicBezTo>
                    <a:pt x="2838" y="845"/>
                    <a:pt x="2837" y="845"/>
                    <a:pt x="2837" y="844"/>
                  </a:cubicBezTo>
                  <a:cubicBezTo>
                    <a:pt x="2897" y="811"/>
                    <a:pt x="2898" y="688"/>
                    <a:pt x="2836" y="616"/>
                  </a:cubicBezTo>
                  <a:cubicBezTo>
                    <a:pt x="2843" y="616"/>
                    <a:pt x="2851" y="616"/>
                    <a:pt x="2857" y="615"/>
                  </a:cubicBezTo>
                  <a:cubicBezTo>
                    <a:pt x="2865" y="613"/>
                    <a:pt x="2874" y="605"/>
                    <a:pt x="2880" y="601"/>
                  </a:cubicBezTo>
                  <a:cubicBezTo>
                    <a:pt x="3022" y="509"/>
                    <a:pt x="2837" y="404"/>
                    <a:pt x="2756" y="362"/>
                  </a:cubicBezTo>
                  <a:cubicBezTo>
                    <a:pt x="2753" y="360"/>
                    <a:pt x="2751" y="359"/>
                    <a:pt x="2748" y="357"/>
                  </a:cubicBezTo>
                  <a:cubicBezTo>
                    <a:pt x="2753" y="335"/>
                    <a:pt x="2757" y="312"/>
                    <a:pt x="2756" y="288"/>
                  </a:cubicBezTo>
                  <a:cubicBezTo>
                    <a:pt x="2750" y="127"/>
                    <a:pt x="2603" y="215"/>
                    <a:pt x="2631" y="294"/>
                  </a:cubicBezTo>
                  <a:cubicBezTo>
                    <a:pt x="2645" y="332"/>
                    <a:pt x="2682" y="358"/>
                    <a:pt x="2724" y="381"/>
                  </a:cubicBezTo>
                  <a:cubicBezTo>
                    <a:pt x="2710" y="419"/>
                    <a:pt x="2689" y="456"/>
                    <a:pt x="2670" y="485"/>
                  </a:cubicBezTo>
                  <a:cubicBezTo>
                    <a:pt x="2665" y="465"/>
                    <a:pt x="2658" y="444"/>
                    <a:pt x="2647" y="423"/>
                  </a:cubicBezTo>
                  <a:cubicBezTo>
                    <a:pt x="2629" y="388"/>
                    <a:pt x="2594" y="374"/>
                    <a:pt x="2561" y="382"/>
                  </a:cubicBezTo>
                  <a:cubicBezTo>
                    <a:pt x="2599" y="392"/>
                    <a:pt x="2650" y="501"/>
                    <a:pt x="2652" y="509"/>
                  </a:cubicBezTo>
                  <a:cubicBezTo>
                    <a:pt x="2653" y="510"/>
                    <a:pt x="2653" y="511"/>
                    <a:pt x="2653" y="512"/>
                  </a:cubicBezTo>
                  <a:cubicBezTo>
                    <a:pt x="2649" y="517"/>
                    <a:pt x="2646" y="521"/>
                    <a:pt x="2643" y="525"/>
                  </a:cubicBezTo>
                  <a:cubicBezTo>
                    <a:pt x="2642" y="526"/>
                    <a:pt x="2641" y="527"/>
                    <a:pt x="2641" y="528"/>
                  </a:cubicBezTo>
                  <a:cubicBezTo>
                    <a:pt x="2602" y="524"/>
                    <a:pt x="2563" y="526"/>
                    <a:pt x="2524" y="533"/>
                  </a:cubicBezTo>
                  <a:cubicBezTo>
                    <a:pt x="2512" y="486"/>
                    <a:pt x="2514" y="435"/>
                    <a:pt x="2538" y="394"/>
                  </a:cubicBezTo>
                  <a:cubicBezTo>
                    <a:pt x="2539" y="392"/>
                    <a:pt x="2540" y="391"/>
                    <a:pt x="2542" y="390"/>
                  </a:cubicBezTo>
                  <a:cubicBezTo>
                    <a:pt x="2541" y="390"/>
                    <a:pt x="2540" y="391"/>
                    <a:pt x="2539" y="391"/>
                  </a:cubicBezTo>
                  <a:cubicBezTo>
                    <a:pt x="2492" y="418"/>
                    <a:pt x="2484" y="465"/>
                    <a:pt x="2493" y="514"/>
                  </a:cubicBezTo>
                  <a:cubicBezTo>
                    <a:pt x="2471" y="491"/>
                    <a:pt x="2447" y="467"/>
                    <a:pt x="2418" y="445"/>
                  </a:cubicBezTo>
                  <a:cubicBezTo>
                    <a:pt x="2413" y="435"/>
                    <a:pt x="2368" y="414"/>
                    <a:pt x="2334" y="415"/>
                  </a:cubicBezTo>
                  <a:cubicBezTo>
                    <a:pt x="2339" y="399"/>
                    <a:pt x="2339" y="399"/>
                    <a:pt x="2339" y="399"/>
                  </a:cubicBezTo>
                  <a:cubicBezTo>
                    <a:pt x="2343" y="383"/>
                    <a:pt x="2355" y="361"/>
                    <a:pt x="2314" y="342"/>
                  </a:cubicBezTo>
                  <a:cubicBezTo>
                    <a:pt x="2292" y="339"/>
                    <a:pt x="2283" y="347"/>
                    <a:pt x="2269" y="351"/>
                  </a:cubicBezTo>
                  <a:cubicBezTo>
                    <a:pt x="2252" y="359"/>
                    <a:pt x="2240" y="372"/>
                    <a:pt x="2232" y="385"/>
                  </a:cubicBezTo>
                  <a:cubicBezTo>
                    <a:pt x="2235" y="319"/>
                    <a:pt x="2125" y="297"/>
                    <a:pt x="2118" y="364"/>
                  </a:cubicBezTo>
                  <a:cubicBezTo>
                    <a:pt x="2115" y="375"/>
                    <a:pt x="2115" y="375"/>
                    <a:pt x="2115" y="375"/>
                  </a:cubicBezTo>
                  <a:cubicBezTo>
                    <a:pt x="2114" y="379"/>
                    <a:pt x="2114" y="379"/>
                    <a:pt x="2114" y="379"/>
                  </a:cubicBezTo>
                  <a:cubicBezTo>
                    <a:pt x="2115" y="377"/>
                    <a:pt x="2115" y="377"/>
                    <a:pt x="2115" y="377"/>
                  </a:cubicBezTo>
                  <a:cubicBezTo>
                    <a:pt x="2125" y="330"/>
                    <a:pt x="2181" y="330"/>
                    <a:pt x="2195" y="357"/>
                  </a:cubicBezTo>
                  <a:cubicBezTo>
                    <a:pt x="2210" y="383"/>
                    <a:pt x="2185" y="406"/>
                    <a:pt x="2168" y="405"/>
                  </a:cubicBezTo>
                  <a:cubicBezTo>
                    <a:pt x="2160" y="400"/>
                    <a:pt x="2153" y="395"/>
                    <a:pt x="2151" y="390"/>
                  </a:cubicBezTo>
                  <a:cubicBezTo>
                    <a:pt x="2151" y="384"/>
                    <a:pt x="2159" y="382"/>
                    <a:pt x="2132" y="380"/>
                  </a:cubicBezTo>
                  <a:cubicBezTo>
                    <a:pt x="2113" y="379"/>
                    <a:pt x="2113" y="379"/>
                    <a:pt x="2113" y="379"/>
                  </a:cubicBezTo>
                  <a:cubicBezTo>
                    <a:pt x="2098" y="379"/>
                    <a:pt x="2083" y="386"/>
                    <a:pt x="2087" y="397"/>
                  </a:cubicBezTo>
                  <a:cubicBezTo>
                    <a:pt x="2093" y="411"/>
                    <a:pt x="2101" y="425"/>
                    <a:pt x="2109" y="436"/>
                  </a:cubicBezTo>
                  <a:cubicBezTo>
                    <a:pt x="2147" y="463"/>
                    <a:pt x="2200" y="455"/>
                    <a:pt x="2220" y="420"/>
                  </a:cubicBezTo>
                  <a:cubicBezTo>
                    <a:pt x="2219" y="437"/>
                    <a:pt x="2222" y="455"/>
                    <a:pt x="2230" y="470"/>
                  </a:cubicBezTo>
                  <a:cubicBezTo>
                    <a:pt x="2235" y="476"/>
                    <a:pt x="2235" y="476"/>
                    <a:pt x="2235" y="476"/>
                  </a:cubicBezTo>
                  <a:cubicBezTo>
                    <a:pt x="2237" y="478"/>
                    <a:pt x="2237" y="478"/>
                    <a:pt x="2237" y="478"/>
                  </a:cubicBezTo>
                  <a:cubicBezTo>
                    <a:pt x="2236" y="477"/>
                    <a:pt x="2236" y="477"/>
                    <a:pt x="2236" y="477"/>
                  </a:cubicBezTo>
                  <a:cubicBezTo>
                    <a:pt x="2215" y="451"/>
                    <a:pt x="2239" y="421"/>
                    <a:pt x="2253" y="402"/>
                  </a:cubicBezTo>
                  <a:cubicBezTo>
                    <a:pt x="2256" y="395"/>
                    <a:pt x="2266" y="391"/>
                    <a:pt x="2276" y="389"/>
                  </a:cubicBezTo>
                  <a:cubicBezTo>
                    <a:pt x="2277" y="391"/>
                    <a:pt x="2279" y="393"/>
                    <a:pt x="2282" y="397"/>
                  </a:cubicBezTo>
                  <a:cubicBezTo>
                    <a:pt x="2283" y="398"/>
                    <a:pt x="2283" y="398"/>
                    <a:pt x="2283" y="398"/>
                  </a:cubicBezTo>
                  <a:cubicBezTo>
                    <a:pt x="2282" y="398"/>
                    <a:pt x="2282" y="398"/>
                    <a:pt x="2283" y="398"/>
                  </a:cubicBezTo>
                  <a:cubicBezTo>
                    <a:pt x="2286" y="402"/>
                    <a:pt x="2286" y="402"/>
                    <a:pt x="2286" y="402"/>
                  </a:cubicBezTo>
                  <a:cubicBezTo>
                    <a:pt x="2279" y="413"/>
                    <a:pt x="2277" y="425"/>
                    <a:pt x="2288" y="430"/>
                  </a:cubicBezTo>
                  <a:cubicBezTo>
                    <a:pt x="2298" y="433"/>
                    <a:pt x="2298" y="433"/>
                    <a:pt x="2298" y="433"/>
                  </a:cubicBezTo>
                  <a:cubicBezTo>
                    <a:pt x="2294" y="442"/>
                    <a:pt x="2293" y="454"/>
                    <a:pt x="2297" y="472"/>
                  </a:cubicBezTo>
                  <a:cubicBezTo>
                    <a:pt x="2302" y="480"/>
                    <a:pt x="2308" y="479"/>
                    <a:pt x="2314" y="477"/>
                  </a:cubicBezTo>
                  <a:cubicBezTo>
                    <a:pt x="2340" y="469"/>
                    <a:pt x="2333" y="466"/>
                    <a:pt x="2337" y="479"/>
                  </a:cubicBezTo>
                  <a:cubicBezTo>
                    <a:pt x="2339" y="477"/>
                    <a:pt x="2389" y="494"/>
                    <a:pt x="2404" y="508"/>
                  </a:cubicBezTo>
                  <a:cubicBezTo>
                    <a:pt x="2420" y="522"/>
                    <a:pt x="2436" y="537"/>
                    <a:pt x="2452" y="552"/>
                  </a:cubicBezTo>
                  <a:cubicBezTo>
                    <a:pt x="2428" y="560"/>
                    <a:pt x="2405" y="571"/>
                    <a:pt x="2381" y="583"/>
                  </a:cubicBezTo>
                  <a:cubicBezTo>
                    <a:pt x="2364" y="554"/>
                    <a:pt x="2343" y="530"/>
                    <a:pt x="2317" y="512"/>
                  </a:cubicBezTo>
                  <a:cubicBezTo>
                    <a:pt x="2310" y="507"/>
                    <a:pt x="2301" y="503"/>
                    <a:pt x="2294" y="498"/>
                  </a:cubicBezTo>
                  <a:cubicBezTo>
                    <a:pt x="2326" y="521"/>
                    <a:pt x="2351" y="553"/>
                    <a:pt x="2370" y="589"/>
                  </a:cubicBezTo>
                  <a:cubicBezTo>
                    <a:pt x="2324" y="613"/>
                    <a:pt x="2280" y="645"/>
                    <a:pt x="2239" y="680"/>
                  </a:cubicBezTo>
                  <a:cubicBezTo>
                    <a:pt x="2231" y="676"/>
                    <a:pt x="2224" y="671"/>
                    <a:pt x="2216" y="667"/>
                  </a:cubicBezTo>
                  <a:cubicBezTo>
                    <a:pt x="2218" y="668"/>
                    <a:pt x="2219" y="670"/>
                    <a:pt x="2221" y="672"/>
                  </a:cubicBezTo>
                  <a:cubicBezTo>
                    <a:pt x="2147" y="639"/>
                    <a:pt x="2046" y="671"/>
                    <a:pt x="2035" y="764"/>
                  </a:cubicBezTo>
                  <a:cubicBezTo>
                    <a:pt x="2032" y="792"/>
                    <a:pt x="2036" y="817"/>
                    <a:pt x="2045" y="841"/>
                  </a:cubicBezTo>
                  <a:cubicBezTo>
                    <a:pt x="1988" y="886"/>
                    <a:pt x="1929" y="929"/>
                    <a:pt x="1870" y="971"/>
                  </a:cubicBezTo>
                  <a:cubicBezTo>
                    <a:pt x="1865" y="958"/>
                    <a:pt x="1840" y="962"/>
                    <a:pt x="1831" y="965"/>
                  </a:cubicBezTo>
                  <a:cubicBezTo>
                    <a:pt x="1820" y="965"/>
                    <a:pt x="1813" y="978"/>
                    <a:pt x="1809" y="991"/>
                  </a:cubicBezTo>
                  <a:cubicBezTo>
                    <a:pt x="1801" y="988"/>
                    <a:pt x="1792" y="984"/>
                    <a:pt x="1784" y="981"/>
                  </a:cubicBezTo>
                  <a:cubicBezTo>
                    <a:pt x="1836" y="912"/>
                    <a:pt x="1869" y="828"/>
                    <a:pt x="1900" y="752"/>
                  </a:cubicBezTo>
                  <a:cubicBezTo>
                    <a:pt x="1919" y="710"/>
                    <a:pt x="1944" y="671"/>
                    <a:pt x="1969" y="639"/>
                  </a:cubicBezTo>
                  <a:cubicBezTo>
                    <a:pt x="1989" y="617"/>
                    <a:pt x="2006" y="619"/>
                    <a:pt x="2018" y="597"/>
                  </a:cubicBezTo>
                  <a:cubicBezTo>
                    <a:pt x="2026" y="578"/>
                    <a:pt x="2026" y="578"/>
                    <a:pt x="2026" y="578"/>
                  </a:cubicBezTo>
                  <a:cubicBezTo>
                    <a:pt x="2030" y="564"/>
                    <a:pt x="2013" y="547"/>
                    <a:pt x="1982" y="552"/>
                  </a:cubicBezTo>
                  <a:cubicBezTo>
                    <a:pt x="1948" y="567"/>
                    <a:pt x="1924" y="594"/>
                    <a:pt x="1910" y="619"/>
                  </a:cubicBezTo>
                  <a:cubicBezTo>
                    <a:pt x="1888" y="655"/>
                    <a:pt x="1871" y="693"/>
                    <a:pt x="1857" y="730"/>
                  </a:cubicBezTo>
                  <a:cubicBezTo>
                    <a:pt x="1856" y="730"/>
                    <a:pt x="1856" y="730"/>
                    <a:pt x="1855" y="730"/>
                  </a:cubicBezTo>
                  <a:cubicBezTo>
                    <a:pt x="1872" y="648"/>
                    <a:pt x="1874" y="562"/>
                    <a:pt x="1852" y="485"/>
                  </a:cubicBezTo>
                  <a:cubicBezTo>
                    <a:pt x="1862" y="476"/>
                    <a:pt x="1871" y="467"/>
                    <a:pt x="1880" y="458"/>
                  </a:cubicBezTo>
                  <a:cubicBezTo>
                    <a:pt x="1918" y="427"/>
                    <a:pt x="1960" y="403"/>
                    <a:pt x="2000" y="391"/>
                  </a:cubicBezTo>
                  <a:cubicBezTo>
                    <a:pt x="2027" y="385"/>
                    <a:pt x="2045" y="401"/>
                    <a:pt x="2072" y="392"/>
                  </a:cubicBezTo>
                  <a:cubicBezTo>
                    <a:pt x="2089" y="381"/>
                    <a:pt x="2089" y="381"/>
                    <a:pt x="2089" y="381"/>
                  </a:cubicBezTo>
                  <a:cubicBezTo>
                    <a:pt x="2098" y="370"/>
                    <a:pt x="2093" y="348"/>
                    <a:pt x="2067" y="335"/>
                  </a:cubicBezTo>
                  <a:cubicBezTo>
                    <a:pt x="2034" y="319"/>
                    <a:pt x="1990" y="329"/>
                    <a:pt x="1962" y="341"/>
                  </a:cubicBezTo>
                  <a:cubicBezTo>
                    <a:pt x="1911" y="366"/>
                    <a:pt x="1870" y="399"/>
                    <a:pt x="1834" y="436"/>
                  </a:cubicBezTo>
                  <a:cubicBezTo>
                    <a:pt x="1828" y="421"/>
                    <a:pt x="1821" y="407"/>
                    <a:pt x="1812" y="393"/>
                  </a:cubicBezTo>
                  <a:cubicBezTo>
                    <a:pt x="1777" y="337"/>
                    <a:pt x="1730" y="288"/>
                    <a:pt x="1669" y="260"/>
                  </a:cubicBezTo>
                  <a:cubicBezTo>
                    <a:pt x="1668" y="260"/>
                    <a:pt x="1666" y="259"/>
                    <a:pt x="1665" y="259"/>
                  </a:cubicBezTo>
                  <a:cubicBezTo>
                    <a:pt x="1673" y="245"/>
                    <a:pt x="1682" y="232"/>
                    <a:pt x="1693" y="221"/>
                  </a:cubicBezTo>
                  <a:cubicBezTo>
                    <a:pt x="1719" y="183"/>
                    <a:pt x="1765" y="165"/>
                    <a:pt x="1789" y="172"/>
                  </a:cubicBezTo>
                  <a:cubicBezTo>
                    <a:pt x="1792" y="177"/>
                    <a:pt x="1795" y="180"/>
                    <a:pt x="1799" y="182"/>
                  </a:cubicBezTo>
                  <a:cubicBezTo>
                    <a:pt x="1796" y="183"/>
                    <a:pt x="1793" y="186"/>
                    <a:pt x="1792" y="192"/>
                  </a:cubicBezTo>
                  <a:cubicBezTo>
                    <a:pt x="1772" y="192"/>
                    <a:pt x="1772" y="192"/>
                    <a:pt x="1772" y="192"/>
                  </a:cubicBezTo>
                  <a:cubicBezTo>
                    <a:pt x="1750" y="182"/>
                    <a:pt x="1753" y="253"/>
                    <a:pt x="1809" y="244"/>
                  </a:cubicBezTo>
                  <a:cubicBezTo>
                    <a:pt x="1853" y="245"/>
                    <a:pt x="1868" y="202"/>
                    <a:pt x="1861" y="166"/>
                  </a:cubicBezTo>
                  <a:cubicBezTo>
                    <a:pt x="1883" y="146"/>
                    <a:pt x="1896" y="114"/>
                    <a:pt x="1876" y="89"/>
                  </a:cubicBezTo>
                  <a:cubicBezTo>
                    <a:pt x="1801" y="0"/>
                    <a:pt x="1733" y="81"/>
                    <a:pt x="1697" y="109"/>
                  </a:cubicBezTo>
                  <a:cubicBezTo>
                    <a:pt x="1661" y="150"/>
                    <a:pt x="1633" y="196"/>
                    <a:pt x="1613" y="245"/>
                  </a:cubicBezTo>
                  <a:cubicBezTo>
                    <a:pt x="1590" y="241"/>
                    <a:pt x="1567" y="240"/>
                    <a:pt x="1544" y="242"/>
                  </a:cubicBezTo>
                  <a:cubicBezTo>
                    <a:pt x="1520" y="240"/>
                    <a:pt x="1497" y="241"/>
                    <a:pt x="1474" y="245"/>
                  </a:cubicBezTo>
                  <a:cubicBezTo>
                    <a:pt x="1454" y="196"/>
                    <a:pt x="1426" y="150"/>
                    <a:pt x="1390" y="109"/>
                  </a:cubicBezTo>
                  <a:cubicBezTo>
                    <a:pt x="1354" y="81"/>
                    <a:pt x="1286" y="0"/>
                    <a:pt x="1211" y="89"/>
                  </a:cubicBezTo>
                  <a:cubicBezTo>
                    <a:pt x="1191" y="114"/>
                    <a:pt x="1204" y="146"/>
                    <a:pt x="1226" y="166"/>
                  </a:cubicBezTo>
                  <a:cubicBezTo>
                    <a:pt x="1219" y="202"/>
                    <a:pt x="1234" y="245"/>
                    <a:pt x="1278" y="244"/>
                  </a:cubicBezTo>
                  <a:cubicBezTo>
                    <a:pt x="1334" y="253"/>
                    <a:pt x="1337" y="182"/>
                    <a:pt x="1315" y="192"/>
                  </a:cubicBezTo>
                  <a:cubicBezTo>
                    <a:pt x="1295" y="192"/>
                    <a:pt x="1295" y="192"/>
                    <a:pt x="1295" y="192"/>
                  </a:cubicBezTo>
                  <a:cubicBezTo>
                    <a:pt x="1294" y="186"/>
                    <a:pt x="1291" y="183"/>
                    <a:pt x="1288" y="182"/>
                  </a:cubicBezTo>
                  <a:cubicBezTo>
                    <a:pt x="1291" y="180"/>
                    <a:pt x="1295" y="177"/>
                    <a:pt x="1297" y="172"/>
                  </a:cubicBezTo>
                  <a:cubicBezTo>
                    <a:pt x="1322" y="165"/>
                    <a:pt x="1368" y="183"/>
                    <a:pt x="1394" y="221"/>
                  </a:cubicBezTo>
                  <a:cubicBezTo>
                    <a:pt x="1405" y="232"/>
                    <a:pt x="1414" y="245"/>
                    <a:pt x="1422" y="259"/>
                  </a:cubicBezTo>
                  <a:cubicBezTo>
                    <a:pt x="1421" y="259"/>
                    <a:pt x="1419" y="260"/>
                    <a:pt x="1418" y="260"/>
                  </a:cubicBezTo>
                  <a:cubicBezTo>
                    <a:pt x="1357" y="288"/>
                    <a:pt x="1310" y="337"/>
                    <a:pt x="1275" y="393"/>
                  </a:cubicBezTo>
                  <a:cubicBezTo>
                    <a:pt x="1266" y="407"/>
                    <a:pt x="1259" y="421"/>
                    <a:pt x="1253" y="436"/>
                  </a:cubicBezTo>
                  <a:cubicBezTo>
                    <a:pt x="1217" y="399"/>
                    <a:pt x="1176" y="366"/>
                    <a:pt x="1125" y="341"/>
                  </a:cubicBezTo>
                  <a:cubicBezTo>
                    <a:pt x="1097" y="329"/>
                    <a:pt x="1054" y="319"/>
                    <a:pt x="1020" y="335"/>
                  </a:cubicBezTo>
                  <a:cubicBezTo>
                    <a:pt x="994" y="348"/>
                    <a:pt x="989" y="370"/>
                    <a:pt x="998" y="381"/>
                  </a:cubicBezTo>
                  <a:cubicBezTo>
                    <a:pt x="1015" y="392"/>
                    <a:pt x="1015" y="392"/>
                    <a:pt x="1015" y="392"/>
                  </a:cubicBezTo>
                  <a:cubicBezTo>
                    <a:pt x="1043" y="401"/>
                    <a:pt x="1060" y="385"/>
                    <a:pt x="1087" y="391"/>
                  </a:cubicBezTo>
                  <a:cubicBezTo>
                    <a:pt x="1127" y="403"/>
                    <a:pt x="1169" y="427"/>
                    <a:pt x="1206" y="458"/>
                  </a:cubicBezTo>
                  <a:cubicBezTo>
                    <a:pt x="1216" y="467"/>
                    <a:pt x="1226" y="476"/>
                    <a:pt x="1235" y="485"/>
                  </a:cubicBezTo>
                  <a:cubicBezTo>
                    <a:pt x="1213" y="562"/>
                    <a:pt x="1215" y="648"/>
                    <a:pt x="1232" y="730"/>
                  </a:cubicBezTo>
                  <a:cubicBezTo>
                    <a:pt x="1232" y="730"/>
                    <a:pt x="1231" y="730"/>
                    <a:pt x="1230" y="730"/>
                  </a:cubicBezTo>
                  <a:cubicBezTo>
                    <a:pt x="1216" y="693"/>
                    <a:pt x="1200" y="655"/>
                    <a:pt x="1177" y="619"/>
                  </a:cubicBezTo>
                  <a:cubicBezTo>
                    <a:pt x="1163" y="594"/>
                    <a:pt x="1139" y="567"/>
                    <a:pt x="1105" y="552"/>
                  </a:cubicBezTo>
                  <a:cubicBezTo>
                    <a:pt x="1074" y="547"/>
                    <a:pt x="1057" y="564"/>
                    <a:pt x="1061" y="578"/>
                  </a:cubicBezTo>
                  <a:cubicBezTo>
                    <a:pt x="1069" y="597"/>
                    <a:pt x="1069" y="597"/>
                    <a:pt x="1069" y="597"/>
                  </a:cubicBezTo>
                  <a:cubicBezTo>
                    <a:pt x="1081" y="619"/>
                    <a:pt x="1098" y="617"/>
                    <a:pt x="1118" y="639"/>
                  </a:cubicBezTo>
                  <a:cubicBezTo>
                    <a:pt x="1143" y="671"/>
                    <a:pt x="1168" y="710"/>
                    <a:pt x="1187" y="752"/>
                  </a:cubicBezTo>
                  <a:cubicBezTo>
                    <a:pt x="1218" y="828"/>
                    <a:pt x="1251" y="912"/>
                    <a:pt x="1303" y="981"/>
                  </a:cubicBezTo>
                  <a:cubicBezTo>
                    <a:pt x="1295" y="984"/>
                    <a:pt x="1286" y="988"/>
                    <a:pt x="1278" y="991"/>
                  </a:cubicBezTo>
                  <a:cubicBezTo>
                    <a:pt x="1274" y="978"/>
                    <a:pt x="1267" y="965"/>
                    <a:pt x="1256" y="965"/>
                  </a:cubicBezTo>
                  <a:cubicBezTo>
                    <a:pt x="1247" y="962"/>
                    <a:pt x="1222" y="958"/>
                    <a:pt x="1217" y="971"/>
                  </a:cubicBezTo>
                  <a:cubicBezTo>
                    <a:pt x="1158" y="929"/>
                    <a:pt x="1099" y="886"/>
                    <a:pt x="1042" y="841"/>
                  </a:cubicBezTo>
                  <a:cubicBezTo>
                    <a:pt x="1051" y="817"/>
                    <a:pt x="1055" y="792"/>
                    <a:pt x="1052" y="764"/>
                  </a:cubicBezTo>
                  <a:cubicBezTo>
                    <a:pt x="1041" y="671"/>
                    <a:pt x="940" y="639"/>
                    <a:pt x="866" y="672"/>
                  </a:cubicBezTo>
                  <a:cubicBezTo>
                    <a:pt x="868" y="670"/>
                    <a:pt x="869" y="668"/>
                    <a:pt x="871" y="667"/>
                  </a:cubicBezTo>
                  <a:cubicBezTo>
                    <a:pt x="863" y="671"/>
                    <a:pt x="856" y="676"/>
                    <a:pt x="848" y="680"/>
                  </a:cubicBezTo>
                  <a:cubicBezTo>
                    <a:pt x="807" y="645"/>
                    <a:pt x="763" y="613"/>
                    <a:pt x="717" y="589"/>
                  </a:cubicBezTo>
                  <a:cubicBezTo>
                    <a:pt x="736" y="553"/>
                    <a:pt x="762" y="521"/>
                    <a:pt x="793" y="498"/>
                  </a:cubicBezTo>
                  <a:cubicBezTo>
                    <a:pt x="786" y="503"/>
                    <a:pt x="777" y="507"/>
                    <a:pt x="770" y="512"/>
                  </a:cubicBezTo>
                  <a:cubicBezTo>
                    <a:pt x="744" y="530"/>
                    <a:pt x="723" y="554"/>
                    <a:pt x="706" y="583"/>
                  </a:cubicBezTo>
                  <a:cubicBezTo>
                    <a:pt x="683" y="571"/>
                    <a:pt x="659" y="560"/>
                    <a:pt x="635" y="552"/>
                  </a:cubicBezTo>
                  <a:cubicBezTo>
                    <a:pt x="651" y="537"/>
                    <a:pt x="667" y="522"/>
                    <a:pt x="683" y="508"/>
                  </a:cubicBezTo>
                  <a:cubicBezTo>
                    <a:pt x="698" y="494"/>
                    <a:pt x="748" y="477"/>
                    <a:pt x="750" y="479"/>
                  </a:cubicBezTo>
                  <a:cubicBezTo>
                    <a:pt x="754" y="466"/>
                    <a:pt x="747" y="469"/>
                    <a:pt x="773" y="477"/>
                  </a:cubicBezTo>
                  <a:cubicBezTo>
                    <a:pt x="779" y="479"/>
                    <a:pt x="785" y="480"/>
                    <a:pt x="790" y="472"/>
                  </a:cubicBezTo>
                  <a:cubicBezTo>
                    <a:pt x="795" y="454"/>
                    <a:pt x="793" y="442"/>
                    <a:pt x="789" y="433"/>
                  </a:cubicBezTo>
                  <a:cubicBezTo>
                    <a:pt x="799" y="430"/>
                    <a:pt x="799" y="430"/>
                    <a:pt x="799" y="430"/>
                  </a:cubicBezTo>
                  <a:cubicBezTo>
                    <a:pt x="810" y="425"/>
                    <a:pt x="808" y="413"/>
                    <a:pt x="801" y="402"/>
                  </a:cubicBezTo>
                  <a:cubicBezTo>
                    <a:pt x="804" y="398"/>
                    <a:pt x="804" y="398"/>
                    <a:pt x="804" y="398"/>
                  </a:cubicBezTo>
                  <a:cubicBezTo>
                    <a:pt x="805" y="398"/>
                    <a:pt x="805" y="398"/>
                    <a:pt x="805" y="398"/>
                  </a:cubicBezTo>
                  <a:cubicBezTo>
                    <a:pt x="805" y="397"/>
                    <a:pt x="805" y="397"/>
                    <a:pt x="805" y="397"/>
                  </a:cubicBezTo>
                  <a:cubicBezTo>
                    <a:pt x="808" y="393"/>
                    <a:pt x="810" y="391"/>
                    <a:pt x="811" y="389"/>
                  </a:cubicBezTo>
                  <a:cubicBezTo>
                    <a:pt x="821" y="391"/>
                    <a:pt x="831" y="395"/>
                    <a:pt x="833" y="402"/>
                  </a:cubicBezTo>
                  <a:cubicBezTo>
                    <a:pt x="848" y="421"/>
                    <a:pt x="872" y="451"/>
                    <a:pt x="851" y="477"/>
                  </a:cubicBezTo>
                  <a:cubicBezTo>
                    <a:pt x="850" y="478"/>
                    <a:pt x="850" y="478"/>
                    <a:pt x="850" y="478"/>
                  </a:cubicBezTo>
                  <a:cubicBezTo>
                    <a:pt x="852" y="476"/>
                    <a:pt x="852" y="476"/>
                    <a:pt x="852" y="476"/>
                  </a:cubicBezTo>
                  <a:cubicBezTo>
                    <a:pt x="857" y="470"/>
                    <a:pt x="857" y="470"/>
                    <a:pt x="857" y="470"/>
                  </a:cubicBezTo>
                  <a:cubicBezTo>
                    <a:pt x="865" y="455"/>
                    <a:pt x="868" y="437"/>
                    <a:pt x="867" y="420"/>
                  </a:cubicBezTo>
                  <a:cubicBezTo>
                    <a:pt x="887" y="455"/>
                    <a:pt x="940" y="463"/>
                    <a:pt x="978" y="436"/>
                  </a:cubicBezTo>
                  <a:cubicBezTo>
                    <a:pt x="986" y="425"/>
                    <a:pt x="994" y="411"/>
                    <a:pt x="1000" y="397"/>
                  </a:cubicBezTo>
                  <a:cubicBezTo>
                    <a:pt x="1004" y="386"/>
                    <a:pt x="989" y="379"/>
                    <a:pt x="974" y="379"/>
                  </a:cubicBezTo>
                  <a:cubicBezTo>
                    <a:pt x="955" y="380"/>
                    <a:pt x="955" y="380"/>
                    <a:pt x="955" y="380"/>
                  </a:cubicBezTo>
                  <a:cubicBezTo>
                    <a:pt x="928" y="382"/>
                    <a:pt x="936" y="384"/>
                    <a:pt x="936" y="390"/>
                  </a:cubicBezTo>
                  <a:cubicBezTo>
                    <a:pt x="934" y="395"/>
                    <a:pt x="927" y="400"/>
                    <a:pt x="919" y="405"/>
                  </a:cubicBezTo>
                  <a:cubicBezTo>
                    <a:pt x="902" y="406"/>
                    <a:pt x="877" y="383"/>
                    <a:pt x="892" y="357"/>
                  </a:cubicBezTo>
                  <a:cubicBezTo>
                    <a:pt x="906" y="330"/>
                    <a:pt x="962" y="330"/>
                    <a:pt x="972" y="377"/>
                  </a:cubicBezTo>
                  <a:cubicBezTo>
                    <a:pt x="973" y="379"/>
                    <a:pt x="973" y="379"/>
                    <a:pt x="973" y="379"/>
                  </a:cubicBezTo>
                  <a:cubicBezTo>
                    <a:pt x="972" y="375"/>
                    <a:pt x="972" y="375"/>
                    <a:pt x="972" y="375"/>
                  </a:cubicBezTo>
                  <a:cubicBezTo>
                    <a:pt x="969" y="364"/>
                    <a:pt x="969" y="364"/>
                    <a:pt x="969" y="364"/>
                  </a:cubicBezTo>
                  <a:cubicBezTo>
                    <a:pt x="962" y="297"/>
                    <a:pt x="852" y="319"/>
                    <a:pt x="855" y="385"/>
                  </a:cubicBezTo>
                  <a:cubicBezTo>
                    <a:pt x="847" y="372"/>
                    <a:pt x="835" y="359"/>
                    <a:pt x="818" y="351"/>
                  </a:cubicBezTo>
                  <a:cubicBezTo>
                    <a:pt x="804" y="347"/>
                    <a:pt x="795" y="339"/>
                    <a:pt x="773" y="342"/>
                  </a:cubicBezTo>
                  <a:cubicBezTo>
                    <a:pt x="732" y="361"/>
                    <a:pt x="744" y="383"/>
                    <a:pt x="748" y="399"/>
                  </a:cubicBezTo>
                  <a:cubicBezTo>
                    <a:pt x="753" y="415"/>
                    <a:pt x="753" y="415"/>
                    <a:pt x="753" y="415"/>
                  </a:cubicBezTo>
                  <a:cubicBezTo>
                    <a:pt x="719" y="414"/>
                    <a:pt x="674" y="435"/>
                    <a:pt x="669" y="445"/>
                  </a:cubicBezTo>
                  <a:cubicBezTo>
                    <a:pt x="640" y="467"/>
                    <a:pt x="616" y="491"/>
                    <a:pt x="594" y="514"/>
                  </a:cubicBezTo>
                  <a:cubicBezTo>
                    <a:pt x="603" y="465"/>
                    <a:pt x="595" y="418"/>
                    <a:pt x="548" y="391"/>
                  </a:cubicBezTo>
                  <a:cubicBezTo>
                    <a:pt x="547" y="391"/>
                    <a:pt x="546" y="390"/>
                    <a:pt x="545" y="390"/>
                  </a:cubicBezTo>
                  <a:cubicBezTo>
                    <a:pt x="547" y="391"/>
                    <a:pt x="548" y="392"/>
                    <a:pt x="549" y="394"/>
                  </a:cubicBezTo>
                  <a:cubicBezTo>
                    <a:pt x="573" y="435"/>
                    <a:pt x="575" y="486"/>
                    <a:pt x="563" y="533"/>
                  </a:cubicBezTo>
                  <a:cubicBezTo>
                    <a:pt x="524" y="526"/>
                    <a:pt x="485" y="524"/>
                    <a:pt x="446" y="528"/>
                  </a:cubicBezTo>
                  <a:cubicBezTo>
                    <a:pt x="446" y="527"/>
                    <a:pt x="445" y="526"/>
                    <a:pt x="444" y="525"/>
                  </a:cubicBezTo>
                  <a:cubicBezTo>
                    <a:pt x="441" y="521"/>
                    <a:pt x="438" y="517"/>
                    <a:pt x="434" y="512"/>
                  </a:cubicBezTo>
                  <a:cubicBezTo>
                    <a:pt x="435" y="511"/>
                    <a:pt x="435" y="510"/>
                    <a:pt x="435" y="509"/>
                  </a:cubicBezTo>
                  <a:cubicBezTo>
                    <a:pt x="437" y="501"/>
                    <a:pt x="488" y="392"/>
                    <a:pt x="526" y="382"/>
                  </a:cubicBezTo>
                  <a:cubicBezTo>
                    <a:pt x="493" y="374"/>
                    <a:pt x="458" y="388"/>
                    <a:pt x="440" y="423"/>
                  </a:cubicBezTo>
                  <a:cubicBezTo>
                    <a:pt x="429" y="444"/>
                    <a:pt x="422" y="465"/>
                    <a:pt x="417" y="485"/>
                  </a:cubicBezTo>
                  <a:cubicBezTo>
                    <a:pt x="398" y="456"/>
                    <a:pt x="377" y="419"/>
                    <a:pt x="363" y="381"/>
                  </a:cubicBezTo>
                  <a:cubicBezTo>
                    <a:pt x="405" y="358"/>
                    <a:pt x="442" y="332"/>
                    <a:pt x="456" y="294"/>
                  </a:cubicBezTo>
                  <a:cubicBezTo>
                    <a:pt x="484" y="215"/>
                    <a:pt x="337" y="127"/>
                    <a:pt x="331" y="288"/>
                  </a:cubicBezTo>
                  <a:cubicBezTo>
                    <a:pt x="330" y="312"/>
                    <a:pt x="334" y="335"/>
                    <a:pt x="339" y="357"/>
                  </a:cubicBezTo>
                  <a:cubicBezTo>
                    <a:pt x="336" y="359"/>
                    <a:pt x="334" y="360"/>
                    <a:pt x="331" y="362"/>
                  </a:cubicBezTo>
                  <a:cubicBezTo>
                    <a:pt x="250" y="404"/>
                    <a:pt x="64" y="509"/>
                    <a:pt x="207" y="601"/>
                  </a:cubicBezTo>
                  <a:cubicBezTo>
                    <a:pt x="213" y="605"/>
                    <a:pt x="222" y="613"/>
                    <a:pt x="230" y="615"/>
                  </a:cubicBezTo>
                  <a:cubicBezTo>
                    <a:pt x="236" y="616"/>
                    <a:pt x="244" y="616"/>
                    <a:pt x="251" y="616"/>
                  </a:cubicBezTo>
                  <a:cubicBezTo>
                    <a:pt x="189" y="688"/>
                    <a:pt x="190" y="811"/>
                    <a:pt x="250" y="844"/>
                  </a:cubicBezTo>
                  <a:cubicBezTo>
                    <a:pt x="250" y="845"/>
                    <a:pt x="249" y="845"/>
                    <a:pt x="249" y="845"/>
                  </a:cubicBezTo>
                  <a:cubicBezTo>
                    <a:pt x="248" y="846"/>
                    <a:pt x="247" y="846"/>
                    <a:pt x="246" y="847"/>
                  </a:cubicBezTo>
                  <a:cubicBezTo>
                    <a:pt x="246" y="846"/>
                    <a:pt x="245" y="846"/>
                    <a:pt x="245" y="846"/>
                  </a:cubicBezTo>
                  <a:cubicBezTo>
                    <a:pt x="224" y="832"/>
                    <a:pt x="201" y="816"/>
                    <a:pt x="177" y="809"/>
                  </a:cubicBezTo>
                  <a:cubicBezTo>
                    <a:pt x="166" y="806"/>
                    <a:pt x="148" y="800"/>
                    <a:pt x="129" y="797"/>
                  </a:cubicBezTo>
                  <a:cubicBezTo>
                    <a:pt x="137" y="786"/>
                    <a:pt x="137" y="786"/>
                    <a:pt x="137" y="786"/>
                  </a:cubicBezTo>
                  <a:cubicBezTo>
                    <a:pt x="147" y="775"/>
                    <a:pt x="142" y="754"/>
                    <a:pt x="127" y="748"/>
                  </a:cubicBezTo>
                  <a:cubicBezTo>
                    <a:pt x="82" y="717"/>
                    <a:pt x="0" y="767"/>
                    <a:pt x="24" y="828"/>
                  </a:cubicBezTo>
                  <a:cubicBezTo>
                    <a:pt x="23" y="830"/>
                    <a:pt x="22" y="830"/>
                    <a:pt x="22" y="832"/>
                  </a:cubicBezTo>
                  <a:cubicBezTo>
                    <a:pt x="17" y="854"/>
                    <a:pt x="20" y="865"/>
                    <a:pt x="40" y="877"/>
                  </a:cubicBezTo>
                  <a:cubicBezTo>
                    <a:pt x="113" y="920"/>
                    <a:pt x="198" y="911"/>
                    <a:pt x="278" y="876"/>
                  </a:cubicBezTo>
                  <a:cubicBezTo>
                    <a:pt x="322" y="915"/>
                    <a:pt x="363" y="960"/>
                    <a:pt x="399" y="989"/>
                  </a:cubicBezTo>
                  <a:cubicBezTo>
                    <a:pt x="500" y="1069"/>
                    <a:pt x="595" y="1161"/>
                    <a:pt x="705" y="1231"/>
                  </a:cubicBezTo>
                  <a:cubicBezTo>
                    <a:pt x="799" y="1292"/>
                    <a:pt x="900" y="1340"/>
                    <a:pt x="1007" y="1357"/>
                  </a:cubicBezTo>
                  <a:cubicBezTo>
                    <a:pt x="1014" y="1368"/>
                    <a:pt x="1025" y="1377"/>
                    <a:pt x="1038" y="1381"/>
                  </a:cubicBezTo>
                  <a:cubicBezTo>
                    <a:pt x="1038" y="1381"/>
                    <a:pt x="1038" y="1382"/>
                    <a:pt x="1038" y="1382"/>
                  </a:cubicBezTo>
                  <a:cubicBezTo>
                    <a:pt x="1047" y="1384"/>
                    <a:pt x="1047" y="1384"/>
                    <a:pt x="1047" y="1384"/>
                  </a:cubicBezTo>
                  <a:cubicBezTo>
                    <a:pt x="1048" y="1384"/>
                    <a:pt x="1049" y="1383"/>
                    <a:pt x="1051" y="1383"/>
                  </a:cubicBezTo>
                  <a:cubicBezTo>
                    <a:pt x="1052" y="1383"/>
                    <a:pt x="1053" y="1384"/>
                    <a:pt x="1055" y="1384"/>
                  </a:cubicBezTo>
                  <a:cubicBezTo>
                    <a:pt x="1055" y="1384"/>
                    <a:pt x="1056" y="1384"/>
                    <a:pt x="1057" y="1384"/>
                  </a:cubicBezTo>
                  <a:cubicBezTo>
                    <a:pt x="1073" y="1387"/>
                    <a:pt x="1089" y="1382"/>
                    <a:pt x="1096" y="1368"/>
                  </a:cubicBezTo>
                  <a:cubicBezTo>
                    <a:pt x="1112" y="1390"/>
                    <a:pt x="1138" y="1405"/>
                    <a:pt x="1167" y="1405"/>
                  </a:cubicBezTo>
                  <a:cubicBezTo>
                    <a:pt x="1209" y="1405"/>
                    <a:pt x="1243" y="1376"/>
                    <a:pt x="1253" y="1338"/>
                  </a:cubicBezTo>
                  <a:cubicBezTo>
                    <a:pt x="1351" y="1310"/>
                    <a:pt x="1448" y="1268"/>
                    <a:pt x="1544" y="1217"/>
                  </a:cubicBezTo>
                  <a:cubicBezTo>
                    <a:pt x="1639" y="1268"/>
                    <a:pt x="1736" y="1310"/>
                    <a:pt x="1834" y="1338"/>
                  </a:cubicBezTo>
                  <a:cubicBezTo>
                    <a:pt x="1844" y="1376"/>
                    <a:pt x="1878" y="1405"/>
                    <a:pt x="1920" y="1405"/>
                  </a:cubicBezTo>
                  <a:cubicBezTo>
                    <a:pt x="1949" y="1405"/>
                    <a:pt x="1975" y="1390"/>
                    <a:pt x="1991" y="1368"/>
                  </a:cubicBezTo>
                  <a:cubicBezTo>
                    <a:pt x="1998" y="1382"/>
                    <a:pt x="2014" y="1387"/>
                    <a:pt x="2030" y="1384"/>
                  </a:cubicBezTo>
                  <a:cubicBezTo>
                    <a:pt x="2031" y="1384"/>
                    <a:pt x="2032" y="1384"/>
                    <a:pt x="2032" y="1384"/>
                  </a:cubicBezTo>
                  <a:cubicBezTo>
                    <a:pt x="2034" y="1384"/>
                    <a:pt x="2035" y="1383"/>
                    <a:pt x="2036" y="1383"/>
                  </a:cubicBezTo>
                  <a:cubicBezTo>
                    <a:pt x="2038" y="1383"/>
                    <a:pt x="2039" y="1384"/>
                    <a:pt x="2040" y="1384"/>
                  </a:cubicBezTo>
                  <a:cubicBezTo>
                    <a:pt x="2049" y="1382"/>
                    <a:pt x="2049" y="1382"/>
                    <a:pt x="2049" y="1382"/>
                  </a:cubicBezTo>
                  <a:cubicBezTo>
                    <a:pt x="2049" y="1382"/>
                    <a:pt x="2049" y="1381"/>
                    <a:pt x="2049" y="1381"/>
                  </a:cubicBezTo>
                  <a:cubicBezTo>
                    <a:pt x="2062" y="1377"/>
                    <a:pt x="2073" y="1368"/>
                    <a:pt x="2080" y="1357"/>
                  </a:cubicBezTo>
                  <a:cubicBezTo>
                    <a:pt x="2187" y="1340"/>
                    <a:pt x="2288" y="1292"/>
                    <a:pt x="2382" y="1231"/>
                  </a:cubicBezTo>
                  <a:cubicBezTo>
                    <a:pt x="2492" y="1161"/>
                    <a:pt x="2587" y="1069"/>
                    <a:pt x="2688" y="989"/>
                  </a:cubicBezTo>
                  <a:cubicBezTo>
                    <a:pt x="2724" y="960"/>
                    <a:pt x="2765" y="915"/>
                    <a:pt x="2809" y="876"/>
                  </a:cubicBezTo>
                  <a:cubicBezTo>
                    <a:pt x="2889" y="911"/>
                    <a:pt x="2974" y="920"/>
                    <a:pt x="3047" y="877"/>
                  </a:cubicBezTo>
                  <a:cubicBezTo>
                    <a:pt x="3067" y="865"/>
                    <a:pt x="3070" y="854"/>
                    <a:pt x="3065" y="832"/>
                  </a:cubicBezTo>
                  <a:cubicBezTo>
                    <a:pt x="3065" y="830"/>
                    <a:pt x="3064" y="830"/>
                    <a:pt x="3063" y="828"/>
                  </a:cubicBezTo>
                  <a:close/>
                  <a:moveTo>
                    <a:pt x="2285" y="394"/>
                  </a:moveTo>
                  <a:cubicBezTo>
                    <a:pt x="2283" y="394"/>
                    <a:pt x="2282" y="393"/>
                    <a:pt x="2281" y="389"/>
                  </a:cubicBezTo>
                  <a:cubicBezTo>
                    <a:pt x="2280" y="389"/>
                    <a:pt x="2279" y="389"/>
                    <a:pt x="2278" y="389"/>
                  </a:cubicBezTo>
                  <a:cubicBezTo>
                    <a:pt x="2280" y="388"/>
                    <a:pt x="2281" y="388"/>
                    <a:pt x="2282" y="388"/>
                  </a:cubicBezTo>
                  <a:cubicBezTo>
                    <a:pt x="2285" y="389"/>
                    <a:pt x="2286" y="390"/>
                    <a:pt x="2287" y="391"/>
                  </a:cubicBezTo>
                  <a:lnTo>
                    <a:pt x="2285" y="394"/>
                  </a:lnTo>
                  <a:close/>
                  <a:moveTo>
                    <a:pt x="805" y="388"/>
                  </a:moveTo>
                  <a:cubicBezTo>
                    <a:pt x="806" y="388"/>
                    <a:pt x="807" y="388"/>
                    <a:pt x="809" y="389"/>
                  </a:cubicBezTo>
                  <a:cubicBezTo>
                    <a:pt x="808" y="389"/>
                    <a:pt x="807" y="389"/>
                    <a:pt x="806" y="389"/>
                  </a:cubicBezTo>
                  <a:cubicBezTo>
                    <a:pt x="805" y="393"/>
                    <a:pt x="804" y="394"/>
                    <a:pt x="802" y="394"/>
                  </a:cubicBezTo>
                  <a:cubicBezTo>
                    <a:pt x="800" y="391"/>
                    <a:pt x="800" y="391"/>
                    <a:pt x="800" y="391"/>
                  </a:cubicBezTo>
                  <a:cubicBezTo>
                    <a:pt x="801" y="390"/>
                    <a:pt x="802" y="389"/>
                    <a:pt x="805" y="388"/>
                  </a:cubicBezTo>
                  <a:close/>
                  <a:moveTo>
                    <a:pt x="2956" y="793"/>
                  </a:moveTo>
                  <a:cubicBezTo>
                    <a:pt x="2933" y="699"/>
                    <a:pt x="3078" y="758"/>
                    <a:pt x="3058" y="818"/>
                  </a:cubicBezTo>
                  <a:cubicBezTo>
                    <a:pt x="3040" y="790"/>
                    <a:pt x="2996" y="790"/>
                    <a:pt x="2958" y="797"/>
                  </a:cubicBezTo>
                  <a:lnTo>
                    <a:pt x="2956" y="793"/>
                  </a:lnTo>
                  <a:close/>
                  <a:moveTo>
                    <a:pt x="3026" y="825"/>
                  </a:moveTo>
                  <a:cubicBezTo>
                    <a:pt x="3034" y="830"/>
                    <a:pt x="3038" y="835"/>
                    <a:pt x="3042" y="840"/>
                  </a:cubicBezTo>
                  <a:cubicBezTo>
                    <a:pt x="2988" y="885"/>
                    <a:pt x="2906" y="884"/>
                    <a:pt x="2844" y="848"/>
                  </a:cubicBezTo>
                  <a:cubicBezTo>
                    <a:pt x="2900" y="807"/>
                    <a:pt x="2961" y="785"/>
                    <a:pt x="3026" y="825"/>
                  </a:cubicBezTo>
                  <a:close/>
                  <a:moveTo>
                    <a:pt x="2658" y="539"/>
                  </a:moveTo>
                  <a:cubicBezTo>
                    <a:pt x="2667" y="589"/>
                    <a:pt x="2664" y="634"/>
                    <a:pt x="2650" y="677"/>
                  </a:cubicBezTo>
                  <a:cubicBezTo>
                    <a:pt x="2629" y="655"/>
                    <a:pt x="2608" y="633"/>
                    <a:pt x="2587" y="612"/>
                  </a:cubicBezTo>
                  <a:cubicBezTo>
                    <a:pt x="2608" y="588"/>
                    <a:pt x="2629" y="564"/>
                    <a:pt x="2650" y="539"/>
                  </a:cubicBezTo>
                  <a:cubicBezTo>
                    <a:pt x="2652" y="539"/>
                    <a:pt x="2655" y="539"/>
                    <a:pt x="2658" y="539"/>
                  </a:cubicBezTo>
                  <a:close/>
                  <a:moveTo>
                    <a:pt x="2752" y="840"/>
                  </a:moveTo>
                  <a:cubicBezTo>
                    <a:pt x="2751" y="839"/>
                    <a:pt x="2750" y="839"/>
                    <a:pt x="2749" y="839"/>
                  </a:cubicBezTo>
                  <a:cubicBezTo>
                    <a:pt x="2750" y="839"/>
                    <a:pt x="2751" y="839"/>
                    <a:pt x="2752" y="840"/>
                  </a:cubicBezTo>
                  <a:close/>
                  <a:moveTo>
                    <a:pt x="2854" y="672"/>
                  </a:moveTo>
                  <a:cubicBezTo>
                    <a:pt x="2867" y="710"/>
                    <a:pt x="2886" y="783"/>
                    <a:pt x="2843" y="812"/>
                  </a:cubicBezTo>
                  <a:cubicBezTo>
                    <a:pt x="2838" y="815"/>
                    <a:pt x="2826" y="822"/>
                    <a:pt x="2812" y="828"/>
                  </a:cubicBezTo>
                  <a:cubicBezTo>
                    <a:pt x="2789" y="811"/>
                    <a:pt x="2766" y="793"/>
                    <a:pt x="2744" y="773"/>
                  </a:cubicBezTo>
                  <a:cubicBezTo>
                    <a:pt x="2753" y="749"/>
                    <a:pt x="2767" y="732"/>
                    <a:pt x="2778" y="750"/>
                  </a:cubicBezTo>
                  <a:cubicBezTo>
                    <a:pt x="2781" y="757"/>
                    <a:pt x="2797" y="757"/>
                    <a:pt x="2801" y="764"/>
                  </a:cubicBezTo>
                  <a:cubicBezTo>
                    <a:pt x="2777" y="720"/>
                    <a:pt x="2742" y="729"/>
                    <a:pt x="2724" y="754"/>
                  </a:cubicBezTo>
                  <a:cubicBezTo>
                    <a:pt x="2702" y="733"/>
                    <a:pt x="2681" y="710"/>
                    <a:pt x="2660" y="687"/>
                  </a:cubicBezTo>
                  <a:cubicBezTo>
                    <a:pt x="2676" y="640"/>
                    <a:pt x="2684" y="591"/>
                    <a:pt x="2679" y="541"/>
                  </a:cubicBezTo>
                  <a:cubicBezTo>
                    <a:pt x="2704" y="545"/>
                    <a:pt x="2728" y="551"/>
                    <a:pt x="2751" y="561"/>
                  </a:cubicBezTo>
                  <a:cubicBezTo>
                    <a:pt x="2749" y="586"/>
                    <a:pt x="2786" y="607"/>
                    <a:pt x="2821" y="614"/>
                  </a:cubicBezTo>
                  <a:cubicBezTo>
                    <a:pt x="2835" y="630"/>
                    <a:pt x="2846" y="649"/>
                    <a:pt x="2854" y="672"/>
                  </a:cubicBezTo>
                  <a:close/>
                  <a:moveTo>
                    <a:pt x="2655" y="281"/>
                  </a:moveTo>
                  <a:cubicBezTo>
                    <a:pt x="2627" y="244"/>
                    <a:pt x="2669" y="185"/>
                    <a:pt x="2709" y="219"/>
                  </a:cubicBezTo>
                  <a:cubicBezTo>
                    <a:pt x="2746" y="251"/>
                    <a:pt x="2747" y="299"/>
                    <a:pt x="2734" y="349"/>
                  </a:cubicBezTo>
                  <a:cubicBezTo>
                    <a:pt x="2704" y="331"/>
                    <a:pt x="2677" y="310"/>
                    <a:pt x="2655" y="281"/>
                  </a:cubicBezTo>
                  <a:close/>
                  <a:moveTo>
                    <a:pt x="2675" y="506"/>
                  </a:moveTo>
                  <a:cubicBezTo>
                    <a:pt x="2702" y="469"/>
                    <a:pt x="2725" y="430"/>
                    <a:pt x="2740" y="389"/>
                  </a:cubicBezTo>
                  <a:cubicBezTo>
                    <a:pt x="2796" y="418"/>
                    <a:pt x="2859" y="443"/>
                    <a:pt x="2890" y="482"/>
                  </a:cubicBezTo>
                  <a:cubicBezTo>
                    <a:pt x="2945" y="552"/>
                    <a:pt x="2878" y="616"/>
                    <a:pt x="2810" y="593"/>
                  </a:cubicBezTo>
                  <a:cubicBezTo>
                    <a:pt x="2807" y="590"/>
                    <a:pt x="2804" y="587"/>
                    <a:pt x="2801" y="585"/>
                  </a:cubicBezTo>
                  <a:cubicBezTo>
                    <a:pt x="2794" y="580"/>
                    <a:pt x="2786" y="577"/>
                    <a:pt x="2779" y="573"/>
                  </a:cubicBezTo>
                  <a:cubicBezTo>
                    <a:pt x="2760" y="543"/>
                    <a:pt x="2808" y="498"/>
                    <a:pt x="2808" y="553"/>
                  </a:cubicBezTo>
                  <a:cubicBezTo>
                    <a:pt x="2808" y="548"/>
                    <a:pt x="2831" y="544"/>
                    <a:pt x="2831" y="539"/>
                  </a:cubicBezTo>
                  <a:cubicBezTo>
                    <a:pt x="2831" y="499"/>
                    <a:pt x="2801" y="514"/>
                    <a:pt x="2779" y="527"/>
                  </a:cubicBezTo>
                  <a:cubicBezTo>
                    <a:pt x="2761" y="537"/>
                    <a:pt x="2753" y="548"/>
                    <a:pt x="2751" y="559"/>
                  </a:cubicBezTo>
                  <a:cubicBezTo>
                    <a:pt x="2727" y="548"/>
                    <a:pt x="2703" y="540"/>
                    <a:pt x="2678" y="534"/>
                  </a:cubicBezTo>
                  <a:cubicBezTo>
                    <a:pt x="2677" y="525"/>
                    <a:pt x="2677" y="515"/>
                    <a:pt x="2675" y="506"/>
                  </a:cubicBezTo>
                  <a:close/>
                  <a:moveTo>
                    <a:pt x="2633" y="538"/>
                  </a:moveTo>
                  <a:cubicBezTo>
                    <a:pt x="2616" y="561"/>
                    <a:pt x="2598" y="582"/>
                    <a:pt x="2580" y="604"/>
                  </a:cubicBezTo>
                  <a:cubicBezTo>
                    <a:pt x="2571" y="595"/>
                    <a:pt x="2563" y="585"/>
                    <a:pt x="2553" y="576"/>
                  </a:cubicBezTo>
                  <a:cubicBezTo>
                    <a:pt x="2546" y="569"/>
                    <a:pt x="2539" y="562"/>
                    <a:pt x="2532" y="554"/>
                  </a:cubicBezTo>
                  <a:cubicBezTo>
                    <a:pt x="2531" y="552"/>
                    <a:pt x="2530" y="550"/>
                    <a:pt x="2530" y="548"/>
                  </a:cubicBezTo>
                  <a:cubicBezTo>
                    <a:pt x="2563" y="541"/>
                    <a:pt x="2598" y="538"/>
                    <a:pt x="2633" y="538"/>
                  </a:cubicBezTo>
                  <a:close/>
                  <a:moveTo>
                    <a:pt x="2462" y="566"/>
                  </a:moveTo>
                  <a:cubicBezTo>
                    <a:pt x="2464" y="565"/>
                    <a:pt x="2465" y="565"/>
                    <a:pt x="2467" y="564"/>
                  </a:cubicBezTo>
                  <a:cubicBezTo>
                    <a:pt x="2491" y="587"/>
                    <a:pt x="2516" y="610"/>
                    <a:pt x="2540" y="632"/>
                  </a:cubicBezTo>
                  <a:cubicBezTo>
                    <a:pt x="2542" y="636"/>
                    <a:pt x="2544" y="639"/>
                    <a:pt x="2546" y="643"/>
                  </a:cubicBezTo>
                  <a:cubicBezTo>
                    <a:pt x="2509" y="684"/>
                    <a:pt x="2471" y="724"/>
                    <a:pt x="2430" y="761"/>
                  </a:cubicBezTo>
                  <a:cubicBezTo>
                    <a:pt x="2431" y="706"/>
                    <a:pt x="2417" y="648"/>
                    <a:pt x="2390" y="599"/>
                  </a:cubicBezTo>
                  <a:cubicBezTo>
                    <a:pt x="2414" y="586"/>
                    <a:pt x="2437" y="574"/>
                    <a:pt x="2462" y="566"/>
                  </a:cubicBezTo>
                  <a:close/>
                  <a:moveTo>
                    <a:pt x="2242" y="704"/>
                  </a:moveTo>
                  <a:cubicBezTo>
                    <a:pt x="2259" y="748"/>
                    <a:pt x="2249" y="800"/>
                    <a:pt x="2197" y="793"/>
                  </a:cubicBezTo>
                  <a:cubicBezTo>
                    <a:pt x="2196" y="789"/>
                    <a:pt x="2198" y="784"/>
                    <a:pt x="2201" y="778"/>
                  </a:cubicBezTo>
                  <a:cubicBezTo>
                    <a:pt x="2201" y="778"/>
                    <a:pt x="2178" y="764"/>
                    <a:pt x="2178" y="764"/>
                  </a:cubicBezTo>
                  <a:cubicBezTo>
                    <a:pt x="2171" y="775"/>
                    <a:pt x="2174" y="783"/>
                    <a:pt x="2182" y="789"/>
                  </a:cubicBezTo>
                  <a:cubicBezTo>
                    <a:pt x="2182" y="789"/>
                    <a:pt x="2181" y="789"/>
                    <a:pt x="2181" y="789"/>
                  </a:cubicBezTo>
                  <a:cubicBezTo>
                    <a:pt x="2182" y="789"/>
                    <a:pt x="2182" y="790"/>
                    <a:pt x="2182" y="790"/>
                  </a:cubicBezTo>
                  <a:cubicBezTo>
                    <a:pt x="2188" y="795"/>
                    <a:pt x="2197" y="799"/>
                    <a:pt x="2205" y="803"/>
                  </a:cubicBezTo>
                  <a:cubicBezTo>
                    <a:pt x="2205" y="803"/>
                    <a:pt x="2205" y="803"/>
                    <a:pt x="2205" y="803"/>
                  </a:cubicBezTo>
                  <a:cubicBezTo>
                    <a:pt x="2205" y="803"/>
                    <a:pt x="2205" y="803"/>
                    <a:pt x="2205" y="803"/>
                  </a:cubicBezTo>
                  <a:cubicBezTo>
                    <a:pt x="2205" y="803"/>
                    <a:pt x="2205" y="803"/>
                    <a:pt x="2205" y="803"/>
                  </a:cubicBezTo>
                  <a:cubicBezTo>
                    <a:pt x="2271" y="837"/>
                    <a:pt x="2297" y="735"/>
                    <a:pt x="2255" y="693"/>
                  </a:cubicBezTo>
                  <a:cubicBezTo>
                    <a:pt x="2294" y="660"/>
                    <a:pt x="2336" y="630"/>
                    <a:pt x="2379" y="605"/>
                  </a:cubicBezTo>
                  <a:cubicBezTo>
                    <a:pt x="2404" y="660"/>
                    <a:pt x="2414" y="724"/>
                    <a:pt x="2405" y="783"/>
                  </a:cubicBezTo>
                  <a:cubicBezTo>
                    <a:pt x="2395" y="793"/>
                    <a:pt x="2383" y="802"/>
                    <a:pt x="2372" y="811"/>
                  </a:cubicBezTo>
                  <a:cubicBezTo>
                    <a:pt x="2383" y="764"/>
                    <a:pt x="2378" y="714"/>
                    <a:pt x="2372" y="669"/>
                  </a:cubicBezTo>
                  <a:cubicBezTo>
                    <a:pt x="2369" y="653"/>
                    <a:pt x="2369" y="653"/>
                    <a:pt x="2369" y="653"/>
                  </a:cubicBezTo>
                  <a:cubicBezTo>
                    <a:pt x="2368" y="648"/>
                    <a:pt x="2368" y="648"/>
                    <a:pt x="2368" y="648"/>
                  </a:cubicBezTo>
                  <a:cubicBezTo>
                    <a:pt x="2368" y="650"/>
                    <a:pt x="2368" y="650"/>
                    <a:pt x="2368" y="650"/>
                  </a:cubicBezTo>
                  <a:cubicBezTo>
                    <a:pt x="2375" y="709"/>
                    <a:pt x="2365" y="768"/>
                    <a:pt x="2344" y="819"/>
                  </a:cubicBezTo>
                  <a:cubicBezTo>
                    <a:pt x="2338" y="835"/>
                    <a:pt x="2329" y="847"/>
                    <a:pt x="2320" y="857"/>
                  </a:cubicBezTo>
                  <a:cubicBezTo>
                    <a:pt x="2313" y="862"/>
                    <a:pt x="2308" y="867"/>
                    <a:pt x="2301" y="873"/>
                  </a:cubicBezTo>
                  <a:cubicBezTo>
                    <a:pt x="2285" y="882"/>
                    <a:pt x="2266" y="886"/>
                    <a:pt x="2247" y="883"/>
                  </a:cubicBezTo>
                  <a:cubicBezTo>
                    <a:pt x="2234" y="883"/>
                    <a:pt x="2222" y="863"/>
                    <a:pt x="2222" y="863"/>
                  </a:cubicBezTo>
                  <a:cubicBezTo>
                    <a:pt x="2222" y="863"/>
                    <a:pt x="2222" y="863"/>
                    <a:pt x="2222" y="863"/>
                  </a:cubicBezTo>
                  <a:cubicBezTo>
                    <a:pt x="2224" y="844"/>
                    <a:pt x="2224" y="844"/>
                    <a:pt x="2224" y="844"/>
                  </a:cubicBezTo>
                  <a:cubicBezTo>
                    <a:pt x="2224" y="829"/>
                    <a:pt x="2212" y="814"/>
                    <a:pt x="2194" y="821"/>
                  </a:cubicBezTo>
                  <a:cubicBezTo>
                    <a:pt x="2170" y="815"/>
                    <a:pt x="2150" y="870"/>
                    <a:pt x="2170" y="893"/>
                  </a:cubicBezTo>
                  <a:cubicBezTo>
                    <a:pt x="2187" y="915"/>
                    <a:pt x="2209" y="926"/>
                    <a:pt x="2232" y="929"/>
                  </a:cubicBezTo>
                  <a:cubicBezTo>
                    <a:pt x="2231" y="929"/>
                    <a:pt x="2231" y="930"/>
                    <a:pt x="2231" y="930"/>
                  </a:cubicBezTo>
                  <a:cubicBezTo>
                    <a:pt x="2231" y="930"/>
                    <a:pt x="2231" y="929"/>
                    <a:pt x="2232" y="929"/>
                  </a:cubicBezTo>
                  <a:cubicBezTo>
                    <a:pt x="2264" y="934"/>
                    <a:pt x="2297" y="924"/>
                    <a:pt x="2318" y="910"/>
                  </a:cubicBezTo>
                  <a:cubicBezTo>
                    <a:pt x="2347" y="882"/>
                    <a:pt x="2362" y="851"/>
                    <a:pt x="2371" y="819"/>
                  </a:cubicBezTo>
                  <a:cubicBezTo>
                    <a:pt x="2382" y="810"/>
                    <a:pt x="2393" y="802"/>
                    <a:pt x="2403" y="792"/>
                  </a:cubicBezTo>
                  <a:cubicBezTo>
                    <a:pt x="2400" y="809"/>
                    <a:pt x="2396" y="826"/>
                    <a:pt x="2389" y="842"/>
                  </a:cubicBezTo>
                  <a:cubicBezTo>
                    <a:pt x="2356" y="922"/>
                    <a:pt x="2284" y="953"/>
                    <a:pt x="2208" y="947"/>
                  </a:cubicBezTo>
                  <a:cubicBezTo>
                    <a:pt x="2216" y="942"/>
                    <a:pt x="2223" y="936"/>
                    <a:pt x="2231" y="930"/>
                  </a:cubicBezTo>
                  <a:cubicBezTo>
                    <a:pt x="2223" y="936"/>
                    <a:pt x="2215" y="942"/>
                    <a:pt x="2208" y="947"/>
                  </a:cubicBezTo>
                  <a:cubicBezTo>
                    <a:pt x="2180" y="945"/>
                    <a:pt x="2152" y="938"/>
                    <a:pt x="2124" y="927"/>
                  </a:cubicBezTo>
                  <a:cubicBezTo>
                    <a:pt x="2100" y="909"/>
                    <a:pt x="2080" y="885"/>
                    <a:pt x="2067" y="857"/>
                  </a:cubicBezTo>
                  <a:cubicBezTo>
                    <a:pt x="2070" y="855"/>
                    <a:pt x="2073" y="852"/>
                    <a:pt x="2077" y="849"/>
                  </a:cubicBezTo>
                  <a:cubicBezTo>
                    <a:pt x="2131" y="805"/>
                    <a:pt x="2185" y="753"/>
                    <a:pt x="2242" y="704"/>
                  </a:cubicBezTo>
                  <a:close/>
                  <a:moveTo>
                    <a:pt x="2239" y="680"/>
                  </a:moveTo>
                  <a:cubicBezTo>
                    <a:pt x="2238" y="680"/>
                    <a:pt x="2238" y="681"/>
                    <a:pt x="2237" y="681"/>
                  </a:cubicBezTo>
                  <a:cubicBezTo>
                    <a:pt x="2234" y="680"/>
                    <a:pt x="2232" y="678"/>
                    <a:pt x="2229" y="676"/>
                  </a:cubicBezTo>
                  <a:cubicBezTo>
                    <a:pt x="2232" y="677"/>
                    <a:pt x="2235" y="678"/>
                    <a:pt x="2239" y="680"/>
                  </a:cubicBezTo>
                  <a:close/>
                  <a:moveTo>
                    <a:pt x="2075" y="735"/>
                  </a:moveTo>
                  <a:cubicBezTo>
                    <a:pt x="2110" y="689"/>
                    <a:pt x="2168" y="655"/>
                    <a:pt x="2224" y="674"/>
                  </a:cubicBezTo>
                  <a:cubicBezTo>
                    <a:pt x="2227" y="678"/>
                    <a:pt x="2230" y="681"/>
                    <a:pt x="2233" y="685"/>
                  </a:cubicBezTo>
                  <a:cubicBezTo>
                    <a:pt x="2175" y="735"/>
                    <a:pt x="2117" y="784"/>
                    <a:pt x="2058" y="831"/>
                  </a:cubicBezTo>
                  <a:cubicBezTo>
                    <a:pt x="2050" y="799"/>
                    <a:pt x="2053" y="765"/>
                    <a:pt x="2075" y="735"/>
                  </a:cubicBezTo>
                  <a:close/>
                  <a:moveTo>
                    <a:pt x="1798" y="1060"/>
                  </a:moveTo>
                  <a:cubicBezTo>
                    <a:pt x="1806" y="1055"/>
                    <a:pt x="1813" y="1050"/>
                    <a:pt x="1820" y="1044"/>
                  </a:cubicBezTo>
                  <a:cubicBezTo>
                    <a:pt x="1821" y="1046"/>
                    <a:pt x="1822" y="1048"/>
                    <a:pt x="1823" y="1049"/>
                  </a:cubicBezTo>
                  <a:cubicBezTo>
                    <a:pt x="1821" y="1050"/>
                    <a:pt x="1820" y="1051"/>
                    <a:pt x="1819" y="1050"/>
                  </a:cubicBezTo>
                  <a:cubicBezTo>
                    <a:pt x="1822" y="1052"/>
                    <a:pt x="1824" y="1053"/>
                    <a:pt x="1826" y="1054"/>
                  </a:cubicBezTo>
                  <a:cubicBezTo>
                    <a:pt x="1835" y="1065"/>
                    <a:pt x="1846" y="1074"/>
                    <a:pt x="1858" y="1078"/>
                  </a:cubicBezTo>
                  <a:cubicBezTo>
                    <a:pt x="1854" y="1107"/>
                    <a:pt x="1833" y="1130"/>
                    <a:pt x="1795" y="1129"/>
                  </a:cubicBezTo>
                  <a:cubicBezTo>
                    <a:pt x="1774" y="1107"/>
                    <a:pt x="1772" y="1083"/>
                    <a:pt x="1806" y="1064"/>
                  </a:cubicBezTo>
                  <a:cubicBezTo>
                    <a:pt x="1805" y="1065"/>
                    <a:pt x="1802" y="1062"/>
                    <a:pt x="1798" y="1060"/>
                  </a:cubicBezTo>
                  <a:close/>
                  <a:moveTo>
                    <a:pt x="1807" y="1000"/>
                  </a:moveTo>
                  <a:cubicBezTo>
                    <a:pt x="1806" y="1006"/>
                    <a:pt x="1806" y="1011"/>
                    <a:pt x="1806" y="1016"/>
                  </a:cubicBezTo>
                  <a:cubicBezTo>
                    <a:pt x="1788" y="1028"/>
                    <a:pt x="1770" y="1041"/>
                    <a:pt x="1751" y="1053"/>
                  </a:cubicBezTo>
                  <a:cubicBezTo>
                    <a:pt x="1733" y="1064"/>
                    <a:pt x="1715" y="1076"/>
                    <a:pt x="1696" y="1088"/>
                  </a:cubicBezTo>
                  <a:cubicBezTo>
                    <a:pt x="1694" y="1085"/>
                    <a:pt x="1692" y="1082"/>
                    <a:pt x="1690" y="1078"/>
                  </a:cubicBezTo>
                  <a:cubicBezTo>
                    <a:pt x="1710" y="1060"/>
                    <a:pt x="1730" y="1042"/>
                    <a:pt x="1749" y="1023"/>
                  </a:cubicBezTo>
                  <a:cubicBezTo>
                    <a:pt x="1758" y="1014"/>
                    <a:pt x="1767" y="1004"/>
                    <a:pt x="1775" y="994"/>
                  </a:cubicBezTo>
                  <a:cubicBezTo>
                    <a:pt x="1786" y="995"/>
                    <a:pt x="1797" y="997"/>
                    <a:pt x="1807" y="1000"/>
                  </a:cubicBezTo>
                  <a:close/>
                  <a:moveTo>
                    <a:pt x="1700" y="1148"/>
                  </a:moveTo>
                  <a:cubicBezTo>
                    <a:pt x="1695" y="1143"/>
                    <a:pt x="1690" y="1139"/>
                    <a:pt x="1685" y="1135"/>
                  </a:cubicBezTo>
                  <a:cubicBezTo>
                    <a:pt x="1686" y="1134"/>
                    <a:pt x="1688" y="1133"/>
                    <a:pt x="1689" y="1132"/>
                  </a:cubicBezTo>
                  <a:cubicBezTo>
                    <a:pt x="1693" y="1137"/>
                    <a:pt x="1696" y="1143"/>
                    <a:pt x="1700" y="1148"/>
                  </a:cubicBezTo>
                  <a:close/>
                  <a:moveTo>
                    <a:pt x="1658" y="1113"/>
                  </a:moveTo>
                  <a:cubicBezTo>
                    <a:pt x="1656" y="1112"/>
                    <a:pt x="1655" y="1110"/>
                    <a:pt x="1653" y="1109"/>
                  </a:cubicBezTo>
                  <a:cubicBezTo>
                    <a:pt x="1658" y="1105"/>
                    <a:pt x="1663" y="1102"/>
                    <a:pt x="1668" y="1098"/>
                  </a:cubicBezTo>
                  <a:cubicBezTo>
                    <a:pt x="1669" y="1100"/>
                    <a:pt x="1670" y="1102"/>
                    <a:pt x="1671" y="1104"/>
                  </a:cubicBezTo>
                  <a:cubicBezTo>
                    <a:pt x="1667" y="1107"/>
                    <a:pt x="1662" y="1110"/>
                    <a:pt x="1658" y="1113"/>
                  </a:cubicBezTo>
                  <a:close/>
                  <a:moveTo>
                    <a:pt x="1398" y="1132"/>
                  </a:moveTo>
                  <a:cubicBezTo>
                    <a:pt x="1399" y="1133"/>
                    <a:pt x="1401" y="1134"/>
                    <a:pt x="1402" y="1135"/>
                  </a:cubicBezTo>
                  <a:cubicBezTo>
                    <a:pt x="1397" y="1139"/>
                    <a:pt x="1392" y="1143"/>
                    <a:pt x="1387" y="1148"/>
                  </a:cubicBezTo>
                  <a:cubicBezTo>
                    <a:pt x="1391" y="1143"/>
                    <a:pt x="1394" y="1137"/>
                    <a:pt x="1398" y="1132"/>
                  </a:cubicBezTo>
                  <a:close/>
                  <a:moveTo>
                    <a:pt x="1416" y="1104"/>
                  </a:moveTo>
                  <a:cubicBezTo>
                    <a:pt x="1417" y="1102"/>
                    <a:pt x="1418" y="1100"/>
                    <a:pt x="1419" y="1098"/>
                  </a:cubicBezTo>
                  <a:cubicBezTo>
                    <a:pt x="1424" y="1102"/>
                    <a:pt x="1429" y="1105"/>
                    <a:pt x="1434" y="1109"/>
                  </a:cubicBezTo>
                  <a:cubicBezTo>
                    <a:pt x="1432" y="1110"/>
                    <a:pt x="1431" y="1112"/>
                    <a:pt x="1429" y="1113"/>
                  </a:cubicBezTo>
                  <a:cubicBezTo>
                    <a:pt x="1425" y="1110"/>
                    <a:pt x="1420" y="1107"/>
                    <a:pt x="1416" y="1104"/>
                  </a:cubicBezTo>
                  <a:close/>
                  <a:moveTo>
                    <a:pt x="1655" y="1007"/>
                  </a:moveTo>
                  <a:cubicBezTo>
                    <a:pt x="1671" y="1002"/>
                    <a:pt x="1687" y="998"/>
                    <a:pt x="1704" y="995"/>
                  </a:cubicBezTo>
                  <a:cubicBezTo>
                    <a:pt x="1692" y="1009"/>
                    <a:pt x="1680" y="1023"/>
                    <a:pt x="1668" y="1036"/>
                  </a:cubicBezTo>
                  <a:cubicBezTo>
                    <a:pt x="1663" y="1027"/>
                    <a:pt x="1659" y="1017"/>
                    <a:pt x="1655" y="1007"/>
                  </a:cubicBezTo>
                  <a:close/>
                  <a:moveTo>
                    <a:pt x="1644" y="1060"/>
                  </a:moveTo>
                  <a:cubicBezTo>
                    <a:pt x="1637" y="1068"/>
                    <a:pt x="1629" y="1076"/>
                    <a:pt x="1620" y="1083"/>
                  </a:cubicBezTo>
                  <a:cubicBezTo>
                    <a:pt x="1603" y="1070"/>
                    <a:pt x="1586" y="1058"/>
                    <a:pt x="1568" y="1047"/>
                  </a:cubicBezTo>
                  <a:cubicBezTo>
                    <a:pt x="1585" y="1037"/>
                    <a:pt x="1601" y="1029"/>
                    <a:pt x="1618" y="1022"/>
                  </a:cubicBezTo>
                  <a:cubicBezTo>
                    <a:pt x="1627" y="1034"/>
                    <a:pt x="1636" y="1047"/>
                    <a:pt x="1644" y="1060"/>
                  </a:cubicBezTo>
                  <a:close/>
                  <a:moveTo>
                    <a:pt x="1481" y="913"/>
                  </a:moveTo>
                  <a:cubicBezTo>
                    <a:pt x="1488" y="897"/>
                    <a:pt x="1494" y="881"/>
                    <a:pt x="1499" y="865"/>
                  </a:cubicBezTo>
                  <a:cubicBezTo>
                    <a:pt x="1506" y="873"/>
                    <a:pt x="1513" y="880"/>
                    <a:pt x="1519" y="888"/>
                  </a:cubicBezTo>
                  <a:cubicBezTo>
                    <a:pt x="1505" y="909"/>
                    <a:pt x="1492" y="930"/>
                    <a:pt x="1477" y="951"/>
                  </a:cubicBezTo>
                  <a:cubicBezTo>
                    <a:pt x="1479" y="938"/>
                    <a:pt x="1481" y="926"/>
                    <a:pt x="1481" y="913"/>
                  </a:cubicBezTo>
                  <a:close/>
                  <a:moveTo>
                    <a:pt x="1475" y="840"/>
                  </a:moveTo>
                  <a:cubicBezTo>
                    <a:pt x="1481" y="845"/>
                    <a:pt x="1487" y="851"/>
                    <a:pt x="1492" y="857"/>
                  </a:cubicBezTo>
                  <a:cubicBezTo>
                    <a:pt x="1488" y="869"/>
                    <a:pt x="1486" y="882"/>
                    <a:pt x="1482" y="894"/>
                  </a:cubicBezTo>
                  <a:cubicBezTo>
                    <a:pt x="1482" y="876"/>
                    <a:pt x="1479" y="858"/>
                    <a:pt x="1475" y="840"/>
                  </a:cubicBezTo>
                  <a:close/>
                  <a:moveTo>
                    <a:pt x="1569" y="621"/>
                  </a:moveTo>
                  <a:cubicBezTo>
                    <a:pt x="1569" y="620"/>
                    <a:pt x="1569" y="619"/>
                    <a:pt x="1569" y="619"/>
                  </a:cubicBezTo>
                  <a:cubicBezTo>
                    <a:pt x="1569" y="619"/>
                    <a:pt x="1569" y="620"/>
                    <a:pt x="1569" y="620"/>
                  </a:cubicBezTo>
                  <a:cubicBezTo>
                    <a:pt x="1569" y="620"/>
                    <a:pt x="1569" y="621"/>
                    <a:pt x="1569" y="621"/>
                  </a:cubicBezTo>
                  <a:close/>
                  <a:moveTo>
                    <a:pt x="1585" y="552"/>
                  </a:moveTo>
                  <a:cubicBezTo>
                    <a:pt x="1587" y="544"/>
                    <a:pt x="1588" y="535"/>
                    <a:pt x="1590" y="527"/>
                  </a:cubicBezTo>
                  <a:cubicBezTo>
                    <a:pt x="1604" y="526"/>
                    <a:pt x="1616" y="521"/>
                    <a:pt x="1627" y="513"/>
                  </a:cubicBezTo>
                  <a:cubicBezTo>
                    <a:pt x="1623" y="548"/>
                    <a:pt x="1609" y="581"/>
                    <a:pt x="1584" y="606"/>
                  </a:cubicBezTo>
                  <a:cubicBezTo>
                    <a:pt x="1584" y="588"/>
                    <a:pt x="1584" y="570"/>
                    <a:pt x="1585" y="552"/>
                  </a:cubicBezTo>
                  <a:close/>
                  <a:moveTo>
                    <a:pt x="1594" y="511"/>
                  </a:moveTo>
                  <a:cubicBezTo>
                    <a:pt x="1598" y="492"/>
                    <a:pt x="1601" y="471"/>
                    <a:pt x="1605" y="452"/>
                  </a:cubicBezTo>
                  <a:cubicBezTo>
                    <a:pt x="1631" y="480"/>
                    <a:pt x="1629" y="521"/>
                    <a:pt x="1594" y="511"/>
                  </a:cubicBezTo>
                  <a:close/>
                  <a:moveTo>
                    <a:pt x="1560" y="427"/>
                  </a:moveTo>
                  <a:cubicBezTo>
                    <a:pt x="1564" y="428"/>
                    <a:pt x="1567" y="428"/>
                    <a:pt x="1570" y="429"/>
                  </a:cubicBezTo>
                  <a:cubicBezTo>
                    <a:pt x="1570" y="432"/>
                    <a:pt x="1570" y="435"/>
                    <a:pt x="1569" y="438"/>
                  </a:cubicBezTo>
                  <a:cubicBezTo>
                    <a:pt x="1569" y="450"/>
                    <a:pt x="1568" y="462"/>
                    <a:pt x="1568" y="474"/>
                  </a:cubicBezTo>
                  <a:cubicBezTo>
                    <a:pt x="1566" y="488"/>
                    <a:pt x="1564" y="501"/>
                    <a:pt x="1562" y="514"/>
                  </a:cubicBezTo>
                  <a:cubicBezTo>
                    <a:pt x="1558" y="517"/>
                    <a:pt x="1555" y="519"/>
                    <a:pt x="1553" y="519"/>
                  </a:cubicBezTo>
                  <a:cubicBezTo>
                    <a:pt x="1556" y="520"/>
                    <a:pt x="1558" y="521"/>
                    <a:pt x="1561" y="521"/>
                  </a:cubicBezTo>
                  <a:cubicBezTo>
                    <a:pt x="1555" y="559"/>
                    <a:pt x="1550" y="597"/>
                    <a:pt x="1544" y="633"/>
                  </a:cubicBezTo>
                  <a:cubicBezTo>
                    <a:pt x="1537" y="597"/>
                    <a:pt x="1532" y="559"/>
                    <a:pt x="1526" y="521"/>
                  </a:cubicBezTo>
                  <a:cubicBezTo>
                    <a:pt x="1529" y="521"/>
                    <a:pt x="1531" y="520"/>
                    <a:pt x="1533" y="519"/>
                  </a:cubicBezTo>
                  <a:cubicBezTo>
                    <a:pt x="1532" y="519"/>
                    <a:pt x="1529" y="517"/>
                    <a:pt x="1525" y="514"/>
                  </a:cubicBezTo>
                  <a:cubicBezTo>
                    <a:pt x="1523" y="501"/>
                    <a:pt x="1521" y="488"/>
                    <a:pt x="1519" y="474"/>
                  </a:cubicBezTo>
                  <a:cubicBezTo>
                    <a:pt x="1519" y="462"/>
                    <a:pt x="1518" y="450"/>
                    <a:pt x="1518" y="438"/>
                  </a:cubicBezTo>
                  <a:cubicBezTo>
                    <a:pt x="1517" y="435"/>
                    <a:pt x="1517" y="432"/>
                    <a:pt x="1517" y="429"/>
                  </a:cubicBezTo>
                  <a:cubicBezTo>
                    <a:pt x="1520" y="428"/>
                    <a:pt x="1523" y="428"/>
                    <a:pt x="1527" y="427"/>
                  </a:cubicBezTo>
                  <a:cubicBezTo>
                    <a:pt x="1532" y="426"/>
                    <a:pt x="1538" y="426"/>
                    <a:pt x="1544" y="426"/>
                  </a:cubicBezTo>
                  <a:cubicBezTo>
                    <a:pt x="1549" y="426"/>
                    <a:pt x="1555" y="426"/>
                    <a:pt x="1560" y="427"/>
                  </a:cubicBezTo>
                  <a:close/>
                  <a:moveTo>
                    <a:pt x="1493" y="511"/>
                  </a:moveTo>
                  <a:cubicBezTo>
                    <a:pt x="1458" y="521"/>
                    <a:pt x="1456" y="480"/>
                    <a:pt x="1482" y="452"/>
                  </a:cubicBezTo>
                  <a:cubicBezTo>
                    <a:pt x="1486" y="471"/>
                    <a:pt x="1489" y="492"/>
                    <a:pt x="1493" y="511"/>
                  </a:cubicBezTo>
                  <a:close/>
                  <a:moveTo>
                    <a:pt x="1497" y="527"/>
                  </a:moveTo>
                  <a:cubicBezTo>
                    <a:pt x="1499" y="535"/>
                    <a:pt x="1500" y="544"/>
                    <a:pt x="1502" y="552"/>
                  </a:cubicBezTo>
                  <a:cubicBezTo>
                    <a:pt x="1503" y="570"/>
                    <a:pt x="1503" y="588"/>
                    <a:pt x="1503" y="606"/>
                  </a:cubicBezTo>
                  <a:cubicBezTo>
                    <a:pt x="1479" y="581"/>
                    <a:pt x="1464" y="548"/>
                    <a:pt x="1461" y="513"/>
                  </a:cubicBezTo>
                  <a:cubicBezTo>
                    <a:pt x="1471" y="521"/>
                    <a:pt x="1483" y="526"/>
                    <a:pt x="1497" y="527"/>
                  </a:cubicBezTo>
                  <a:close/>
                  <a:moveTo>
                    <a:pt x="1518" y="619"/>
                  </a:moveTo>
                  <a:cubicBezTo>
                    <a:pt x="1518" y="619"/>
                    <a:pt x="1518" y="620"/>
                    <a:pt x="1518" y="621"/>
                  </a:cubicBezTo>
                  <a:cubicBezTo>
                    <a:pt x="1518" y="621"/>
                    <a:pt x="1518" y="620"/>
                    <a:pt x="1518" y="620"/>
                  </a:cubicBezTo>
                  <a:cubicBezTo>
                    <a:pt x="1518" y="620"/>
                    <a:pt x="1518" y="619"/>
                    <a:pt x="1518" y="619"/>
                  </a:cubicBezTo>
                  <a:close/>
                  <a:moveTo>
                    <a:pt x="1544" y="853"/>
                  </a:moveTo>
                  <a:cubicBezTo>
                    <a:pt x="1535" y="839"/>
                    <a:pt x="1526" y="825"/>
                    <a:pt x="1518" y="811"/>
                  </a:cubicBezTo>
                  <a:cubicBezTo>
                    <a:pt x="1527" y="782"/>
                    <a:pt x="1536" y="753"/>
                    <a:pt x="1544" y="723"/>
                  </a:cubicBezTo>
                  <a:cubicBezTo>
                    <a:pt x="1551" y="753"/>
                    <a:pt x="1560" y="782"/>
                    <a:pt x="1569" y="811"/>
                  </a:cubicBezTo>
                  <a:cubicBezTo>
                    <a:pt x="1561" y="825"/>
                    <a:pt x="1552" y="839"/>
                    <a:pt x="1544" y="853"/>
                  </a:cubicBezTo>
                  <a:close/>
                  <a:moveTo>
                    <a:pt x="1576" y="830"/>
                  </a:moveTo>
                  <a:cubicBezTo>
                    <a:pt x="1577" y="834"/>
                    <a:pt x="1578" y="837"/>
                    <a:pt x="1579" y="840"/>
                  </a:cubicBezTo>
                  <a:cubicBezTo>
                    <a:pt x="1570" y="849"/>
                    <a:pt x="1561" y="858"/>
                    <a:pt x="1553" y="867"/>
                  </a:cubicBezTo>
                  <a:cubicBezTo>
                    <a:pt x="1552" y="866"/>
                    <a:pt x="1552" y="865"/>
                    <a:pt x="1551" y="864"/>
                  </a:cubicBezTo>
                  <a:cubicBezTo>
                    <a:pt x="1559" y="853"/>
                    <a:pt x="1568" y="842"/>
                    <a:pt x="1576" y="830"/>
                  </a:cubicBezTo>
                  <a:close/>
                  <a:moveTo>
                    <a:pt x="1536" y="864"/>
                  </a:moveTo>
                  <a:cubicBezTo>
                    <a:pt x="1535" y="865"/>
                    <a:pt x="1535" y="866"/>
                    <a:pt x="1534" y="867"/>
                  </a:cubicBezTo>
                  <a:cubicBezTo>
                    <a:pt x="1526" y="858"/>
                    <a:pt x="1517" y="849"/>
                    <a:pt x="1508" y="840"/>
                  </a:cubicBezTo>
                  <a:cubicBezTo>
                    <a:pt x="1509" y="837"/>
                    <a:pt x="1510" y="834"/>
                    <a:pt x="1511" y="830"/>
                  </a:cubicBezTo>
                  <a:cubicBezTo>
                    <a:pt x="1520" y="842"/>
                    <a:pt x="1528" y="853"/>
                    <a:pt x="1536" y="864"/>
                  </a:cubicBezTo>
                  <a:close/>
                  <a:moveTo>
                    <a:pt x="1542" y="876"/>
                  </a:moveTo>
                  <a:cubicBezTo>
                    <a:pt x="1543" y="876"/>
                    <a:pt x="1543" y="875"/>
                    <a:pt x="1544" y="874"/>
                  </a:cubicBezTo>
                  <a:cubicBezTo>
                    <a:pt x="1544" y="875"/>
                    <a:pt x="1544" y="876"/>
                    <a:pt x="1545" y="876"/>
                  </a:cubicBezTo>
                  <a:cubicBezTo>
                    <a:pt x="1544" y="877"/>
                    <a:pt x="1544" y="877"/>
                    <a:pt x="1544" y="878"/>
                  </a:cubicBezTo>
                  <a:cubicBezTo>
                    <a:pt x="1543" y="877"/>
                    <a:pt x="1543" y="877"/>
                    <a:pt x="1542" y="876"/>
                  </a:cubicBezTo>
                  <a:close/>
                  <a:moveTo>
                    <a:pt x="1588" y="865"/>
                  </a:moveTo>
                  <a:cubicBezTo>
                    <a:pt x="1594" y="881"/>
                    <a:pt x="1599" y="897"/>
                    <a:pt x="1606" y="913"/>
                  </a:cubicBezTo>
                  <a:cubicBezTo>
                    <a:pt x="1606" y="926"/>
                    <a:pt x="1608" y="938"/>
                    <a:pt x="1610" y="951"/>
                  </a:cubicBezTo>
                  <a:cubicBezTo>
                    <a:pt x="1595" y="930"/>
                    <a:pt x="1582" y="909"/>
                    <a:pt x="1568" y="888"/>
                  </a:cubicBezTo>
                  <a:cubicBezTo>
                    <a:pt x="1574" y="880"/>
                    <a:pt x="1581" y="873"/>
                    <a:pt x="1588" y="865"/>
                  </a:cubicBezTo>
                  <a:close/>
                  <a:moveTo>
                    <a:pt x="1595" y="857"/>
                  </a:moveTo>
                  <a:cubicBezTo>
                    <a:pt x="1600" y="851"/>
                    <a:pt x="1606" y="845"/>
                    <a:pt x="1612" y="840"/>
                  </a:cubicBezTo>
                  <a:cubicBezTo>
                    <a:pt x="1608" y="858"/>
                    <a:pt x="1605" y="876"/>
                    <a:pt x="1605" y="894"/>
                  </a:cubicBezTo>
                  <a:cubicBezTo>
                    <a:pt x="1601" y="882"/>
                    <a:pt x="1599" y="869"/>
                    <a:pt x="1595" y="857"/>
                  </a:cubicBezTo>
                  <a:close/>
                  <a:moveTo>
                    <a:pt x="1613" y="961"/>
                  </a:moveTo>
                  <a:cubicBezTo>
                    <a:pt x="1613" y="964"/>
                    <a:pt x="1614" y="966"/>
                    <a:pt x="1614" y="968"/>
                  </a:cubicBezTo>
                  <a:cubicBezTo>
                    <a:pt x="1609" y="960"/>
                    <a:pt x="1604" y="953"/>
                    <a:pt x="1598" y="945"/>
                  </a:cubicBezTo>
                  <a:cubicBezTo>
                    <a:pt x="1603" y="951"/>
                    <a:pt x="1608" y="956"/>
                    <a:pt x="1613" y="961"/>
                  </a:cubicBezTo>
                  <a:close/>
                  <a:moveTo>
                    <a:pt x="1600" y="818"/>
                  </a:moveTo>
                  <a:cubicBezTo>
                    <a:pt x="1596" y="822"/>
                    <a:pt x="1592" y="826"/>
                    <a:pt x="1588" y="831"/>
                  </a:cubicBezTo>
                  <a:cubicBezTo>
                    <a:pt x="1587" y="827"/>
                    <a:pt x="1585" y="823"/>
                    <a:pt x="1584" y="819"/>
                  </a:cubicBezTo>
                  <a:cubicBezTo>
                    <a:pt x="1591" y="810"/>
                    <a:pt x="1597" y="801"/>
                    <a:pt x="1604" y="792"/>
                  </a:cubicBezTo>
                  <a:cubicBezTo>
                    <a:pt x="1606" y="798"/>
                    <a:pt x="1608" y="804"/>
                    <a:pt x="1610" y="811"/>
                  </a:cubicBezTo>
                  <a:cubicBezTo>
                    <a:pt x="1607" y="813"/>
                    <a:pt x="1603" y="816"/>
                    <a:pt x="1600" y="818"/>
                  </a:cubicBezTo>
                  <a:close/>
                  <a:moveTo>
                    <a:pt x="1578" y="797"/>
                  </a:moveTo>
                  <a:cubicBezTo>
                    <a:pt x="1569" y="760"/>
                    <a:pt x="1561" y="722"/>
                    <a:pt x="1553" y="685"/>
                  </a:cubicBezTo>
                  <a:cubicBezTo>
                    <a:pt x="1556" y="673"/>
                    <a:pt x="1559" y="662"/>
                    <a:pt x="1562" y="651"/>
                  </a:cubicBezTo>
                  <a:cubicBezTo>
                    <a:pt x="1565" y="651"/>
                    <a:pt x="1569" y="651"/>
                    <a:pt x="1572" y="651"/>
                  </a:cubicBezTo>
                  <a:cubicBezTo>
                    <a:pt x="1577" y="691"/>
                    <a:pt x="1585" y="730"/>
                    <a:pt x="1596" y="768"/>
                  </a:cubicBezTo>
                  <a:cubicBezTo>
                    <a:pt x="1590" y="778"/>
                    <a:pt x="1584" y="787"/>
                    <a:pt x="1578" y="797"/>
                  </a:cubicBezTo>
                  <a:close/>
                  <a:moveTo>
                    <a:pt x="1586" y="651"/>
                  </a:moveTo>
                  <a:cubicBezTo>
                    <a:pt x="1605" y="650"/>
                    <a:pt x="1624" y="647"/>
                    <a:pt x="1642" y="642"/>
                  </a:cubicBezTo>
                  <a:cubicBezTo>
                    <a:pt x="1659" y="637"/>
                    <a:pt x="1676" y="628"/>
                    <a:pt x="1692" y="616"/>
                  </a:cubicBezTo>
                  <a:cubicBezTo>
                    <a:pt x="1660" y="663"/>
                    <a:pt x="1631" y="711"/>
                    <a:pt x="1602" y="759"/>
                  </a:cubicBezTo>
                  <a:cubicBezTo>
                    <a:pt x="1595" y="724"/>
                    <a:pt x="1589" y="687"/>
                    <a:pt x="1586" y="651"/>
                  </a:cubicBezTo>
                  <a:close/>
                  <a:moveTo>
                    <a:pt x="1598" y="641"/>
                  </a:moveTo>
                  <a:cubicBezTo>
                    <a:pt x="1593" y="642"/>
                    <a:pt x="1590" y="641"/>
                    <a:pt x="1586" y="641"/>
                  </a:cubicBezTo>
                  <a:cubicBezTo>
                    <a:pt x="1586" y="640"/>
                    <a:pt x="1586" y="639"/>
                    <a:pt x="1586" y="637"/>
                  </a:cubicBezTo>
                  <a:cubicBezTo>
                    <a:pt x="1613" y="625"/>
                    <a:pt x="1636" y="602"/>
                    <a:pt x="1645" y="565"/>
                  </a:cubicBezTo>
                  <a:cubicBezTo>
                    <a:pt x="1653" y="537"/>
                    <a:pt x="1654" y="512"/>
                    <a:pt x="1646" y="489"/>
                  </a:cubicBezTo>
                  <a:cubicBezTo>
                    <a:pt x="1650" y="481"/>
                    <a:pt x="1652" y="471"/>
                    <a:pt x="1651" y="461"/>
                  </a:cubicBezTo>
                  <a:cubicBezTo>
                    <a:pt x="1651" y="437"/>
                    <a:pt x="1634" y="424"/>
                    <a:pt x="1612" y="417"/>
                  </a:cubicBezTo>
                  <a:cubicBezTo>
                    <a:pt x="1621" y="372"/>
                    <a:pt x="1632" y="329"/>
                    <a:pt x="1650" y="290"/>
                  </a:cubicBezTo>
                  <a:cubicBezTo>
                    <a:pt x="1775" y="390"/>
                    <a:pt x="1801" y="618"/>
                    <a:pt x="1598" y="641"/>
                  </a:cubicBezTo>
                  <a:close/>
                  <a:moveTo>
                    <a:pt x="1572" y="413"/>
                  </a:moveTo>
                  <a:cubicBezTo>
                    <a:pt x="1562" y="413"/>
                    <a:pt x="1553" y="414"/>
                    <a:pt x="1544" y="415"/>
                  </a:cubicBezTo>
                  <a:cubicBezTo>
                    <a:pt x="1534" y="414"/>
                    <a:pt x="1525" y="413"/>
                    <a:pt x="1515" y="413"/>
                  </a:cubicBezTo>
                  <a:cubicBezTo>
                    <a:pt x="1510" y="361"/>
                    <a:pt x="1500" y="311"/>
                    <a:pt x="1481" y="262"/>
                  </a:cubicBezTo>
                  <a:cubicBezTo>
                    <a:pt x="1501" y="253"/>
                    <a:pt x="1521" y="247"/>
                    <a:pt x="1544" y="244"/>
                  </a:cubicBezTo>
                  <a:cubicBezTo>
                    <a:pt x="1566" y="247"/>
                    <a:pt x="1586" y="253"/>
                    <a:pt x="1606" y="262"/>
                  </a:cubicBezTo>
                  <a:cubicBezTo>
                    <a:pt x="1587" y="311"/>
                    <a:pt x="1577" y="361"/>
                    <a:pt x="1572" y="413"/>
                  </a:cubicBezTo>
                  <a:close/>
                  <a:moveTo>
                    <a:pt x="1475" y="417"/>
                  </a:moveTo>
                  <a:cubicBezTo>
                    <a:pt x="1453" y="424"/>
                    <a:pt x="1437" y="437"/>
                    <a:pt x="1436" y="461"/>
                  </a:cubicBezTo>
                  <a:cubicBezTo>
                    <a:pt x="1435" y="471"/>
                    <a:pt x="1437" y="481"/>
                    <a:pt x="1441" y="489"/>
                  </a:cubicBezTo>
                  <a:cubicBezTo>
                    <a:pt x="1433" y="512"/>
                    <a:pt x="1434" y="537"/>
                    <a:pt x="1442" y="565"/>
                  </a:cubicBezTo>
                  <a:cubicBezTo>
                    <a:pt x="1451" y="602"/>
                    <a:pt x="1474" y="625"/>
                    <a:pt x="1501" y="637"/>
                  </a:cubicBezTo>
                  <a:cubicBezTo>
                    <a:pt x="1501" y="639"/>
                    <a:pt x="1501" y="640"/>
                    <a:pt x="1501" y="641"/>
                  </a:cubicBezTo>
                  <a:cubicBezTo>
                    <a:pt x="1497" y="641"/>
                    <a:pt x="1494" y="642"/>
                    <a:pt x="1489" y="641"/>
                  </a:cubicBezTo>
                  <a:cubicBezTo>
                    <a:pt x="1287" y="618"/>
                    <a:pt x="1312" y="390"/>
                    <a:pt x="1437" y="290"/>
                  </a:cubicBezTo>
                  <a:cubicBezTo>
                    <a:pt x="1455" y="329"/>
                    <a:pt x="1466" y="372"/>
                    <a:pt x="1475" y="417"/>
                  </a:cubicBezTo>
                  <a:close/>
                  <a:moveTo>
                    <a:pt x="1445" y="642"/>
                  </a:moveTo>
                  <a:cubicBezTo>
                    <a:pt x="1463" y="647"/>
                    <a:pt x="1482" y="650"/>
                    <a:pt x="1501" y="651"/>
                  </a:cubicBezTo>
                  <a:cubicBezTo>
                    <a:pt x="1498" y="687"/>
                    <a:pt x="1492" y="724"/>
                    <a:pt x="1485" y="759"/>
                  </a:cubicBezTo>
                  <a:cubicBezTo>
                    <a:pt x="1456" y="711"/>
                    <a:pt x="1427" y="663"/>
                    <a:pt x="1396" y="616"/>
                  </a:cubicBezTo>
                  <a:cubicBezTo>
                    <a:pt x="1411" y="628"/>
                    <a:pt x="1428" y="637"/>
                    <a:pt x="1445" y="642"/>
                  </a:cubicBezTo>
                  <a:close/>
                  <a:moveTo>
                    <a:pt x="1515" y="651"/>
                  </a:moveTo>
                  <a:cubicBezTo>
                    <a:pt x="1518" y="651"/>
                    <a:pt x="1522" y="651"/>
                    <a:pt x="1525" y="651"/>
                  </a:cubicBezTo>
                  <a:cubicBezTo>
                    <a:pt x="1528" y="662"/>
                    <a:pt x="1531" y="673"/>
                    <a:pt x="1534" y="685"/>
                  </a:cubicBezTo>
                  <a:cubicBezTo>
                    <a:pt x="1526" y="722"/>
                    <a:pt x="1518" y="760"/>
                    <a:pt x="1509" y="797"/>
                  </a:cubicBezTo>
                  <a:cubicBezTo>
                    <a:pt x="1503" y="787"/>
                    <a:pt x="1497" y="778"/>
                    <a:pt x="1491" y="768"/>
                  </a:cubicBezTo>
                  <a:cubicBezTo>
                    <a:pt x="1502" y="730"/>
                    <a:pt x="1510" y="691"/>
                    <a:pt x="1515" y="651"/>
                  </a:cubicBezTo>
                  <a:close/>
                  <a:moveTo>
                    <a:pt x="1503" y="819"/>
                  </a:moveTo>
                  <a:cubicBezTo>
                    <a:pt x="1502" y="823"/>
                    <a:pt x="1501" y="827"/>
                    <a:pt x="1499" y="831"/>
                  </a:cubicBezTo>
                  <a:cubicBezTo>
                    <a:pt x="1495" y="826"/>
                    <a:pt x="1491" y="822"/>
                    <a:pt x="1487" y="818"/>
                  </a:cubicBezTo>
                  <a:cubicBezTo>
                    <a:pt x="1484" y="816"/>
                    <a:pt x="1480" y="813"/>
                    <a:pt x="1477" y="811"/>
                  </a:cubicBezTo>
                  <a:cubicBezTo>
                    <a:pt x="1479" y="804"/>
                    <a:pt x="1481" y="798"/>
                    <a:pt x="1483" y="792"/>
                  </a:cubicBezTo>
                  <a:cubicBezTo>
                    <a:pt x="1490" y="801"/>
                    <a:pt x="1496" y="810"/>
                    <a:pt x="1503" y="819"/>
                  </a:cubicBezTo>
                  <a:close/>
                  <a:moveTo>
                    <a:pt x="1474" y="961"/>
                  </a:moveTo>
                  <a:cubicBezTo>
                    <a:pt x="1479" y="956"/>
                    <a:pt x="1484" y="951"/>
                    <a:pt x="1489" y="945"/>
                  </a:cubicBezTo>
                  <a:cubicBezTo>
                    <a:pt x="1483" y="953"/>
                    <a:pt x="1478" y="960"/>
                    <a:pt x="1473" y="968"/>
                  </a:cubicBezTo>
                  <a:cubicBezTo>
                    <a:pt x="1473" y="966"/>
                    <a:pt x="1474" y="964"/>
                    <a:pt x="1474" y="961"/>
                  </a:cubicBezTo>
                  <a:close/>
                  <a:moveTo>
                    <a:pt x="1544" y="920"/>
                  </a:moveTo>
                  <a:cubicBezTo>
                    <a:pt x="1566" y="950"/>
                    <a:pt x="1586" y="979"/>
                    <a:pt x="1603" y="1001"/>
                  </a:cubicBezTo>
                  <a:cubicBezTo>
                    <a:pt x="1583" y="1009"/>
                    <a:pt x="1563" y="1019"/>
                    <a:pt x="1544" y="1031"/>
                  </a:cubicBezTo>
                  <a:cubicBezTo>
                    <a:pt x="1524" y="1019"/>
                    <a:pt x="1504" y="1009"/>
                    <a:pt x="1484" y="1001"/>
                  </a:cubicBezTo>
                  <a:cubicBezTo>
                    <a:pt x="1501" y="979"/>
                    <a:pt x="1521" y="950"/>
                    <a:pt x="1544" y="920"/>
                  </a:cubicBezTo>
                  <a:close/>
                  <a:moveTo>
                    <a:pt x="1519" y="1047"/>
                  </a:moveTo>
                  <a:cubicBezTo>
                    <a:pt x="1501" y="1058"/>
                    <a:pt x="1484" y="1070"/>
                    <a:pt x="1467" y="1083"/>
                  </a:cubicBezTo>
                  <a:cubicBezTo>
                    <a:pt x="1458" y="1076"/>
                    <a:pt x="1451" y="1068"/>
                    <a:pt x="1442" y="1060"/>
                  </a:cubicBezTo>
                  <a:cubicBezTo>
                    <a:pt x="1451" y="1047"/>
                    <a:pt x="1460" y="1034"/>
                    <a:pt x="1469" y="1022"/>
                  </a:cubicBezTo>
                  <a:cubicBezTo>
                    <a:pt x="1486" y="1029"/>
                    <a:pt x="1502" y="1037"/>
                    <a:pt x="1519" y="1047"/>
                  </a:cubicBezTo>
                  <a:close/>
                  <a:moveTo>
                    <a:pt x="1419" y="1036"/>
                  </a:moveTo>
                  <a:cubicBezTo>
                    <a:pt x="1407" y="1023"/>
                    <a:pt x="1395" y="1009"/>
                    <a:pt x="1383" y="995"/>
                  </a:cubicBezTo>
                  <a:cubicBezTo>
                    <a:pt x="1400" y="998"/>
                    <a:pt x="1416" y="1002"/>
                    <a:pt x="1432" y="1007"/>
                  </a:cubicBezTo>
                  <a:cubicBezTo>
                    <a:pt x="1428" y="1017"/>
                    <a:pt x="1424" y="1027"/>
                    <a:pt x="1419" y="1036"/>
                  </a:cubicBezTo>
                  <a:close/>
                  <a:moveTo>
                    <a:pt x="1456" y="1126"/>
                  </a:moveTo>
                  <a:cubicBezTo>
                    <a:pt x="1468" y="1135"/>
                    <a:pt x="1480" y="1145"/>
                    <a:pt x="1492" y="1153"/>
                  </a:cubicBezTo>
                  <a:cubicBezTo>
                    <a:pt x="1479" y="1145"/>
                    <a:pt x="1466" y="1137"/>
                    <a:pt x="1453" y="1128"/>
                  </a:cubicBezTo>
                  <a:cubicBezTo>
                    <a:pt x="1454" y="1127"/>
                    <a:pt x="1455" y="1127"/>
                    <a:pt x="1456" y="1126"/>
                  </a:cubicBezTo>
                  <a:close/>
                  <a:moveTo>
                    <a:pt x="1488" y="1101"/>
                  </a:moveTo>
                  <a:cubicBezTo>
                    <a:pt x="1506" y="1087"/>
                    <a:pt x="1525" y="1074"/>
                    <a:pt x="1544" y="1061"/>
                  </a:cubicBezTo>
                  <a:cubicBezTo>
                    <a:pt x="1562" y="1074"/>
                    <a:pt x="1581" y="1087"/>
                    <a:pt x="1599" y="1101"/>
                  </a:cubicBezTo>
                  <a:cubicBezTo>
                    <a:pt x="1581" y="1116"/>
                    <a:pt x="1563" y="1130"/>
                    <a:pt x="1544" y="1142"/>
                  </a:cubicBezTo>
                  <a:cubicBezTo>
                    <a:pt x="1524" y="1130"/>
                    <a:pt x="1506" y="1116"/>
                    <a:pt x="1488" y="1101"/>
                  </a:cubicBezTo>
                  <a:close/>
                  <a:moveTo>
                    <a:pt x="1631" y="1126"/>
                  </a:moveTo>
                  <a:cubicBezTo>
                    <a:pt x="1632" y="1127"/>
                    <a:pt x="1633" y="1127"/>
                    <a:pt x="1634" y="1128"/>
                  </a:cubicBezTo>
                  <a:cubicBezTo>
                    <a:pt x="1621" y="1137"/>
                    <a:pt x="1608" y="1145"/>
                    <a:pt x="1595" y="1153"/>
                  </a:cubicBezTo>
                  <a:cubicBezTo>
                    <a:pt x="1607" y="1145"/>
                    <a:pt x="1619" y="1135"/>
                    <a:pt x="1631" y="1126"/>
                  </a:cubicBezTo>
                  <a:close/>
                  <a:moveTo>
                    <a:pt x="1795" y="843"/>
                  </a:moveTo>
                  <a:cubicBezTo>
                    <a:pt x="1776" y="888"/>
                    <a:pt x="1751" y="932"/>
                    <a:pt x="1721" y="973"/>
                  </a:cubicBezTo>
                  <a:cubicBezTo>
                    <a:pt x="1696" y="973"/>
                    <a:pt x="1671" y="978"/>
                    <a:pt x="1647" y="985"/>
                  </a:cubicBezTo>
                  <a:cubicBezTo>
                    <a:pt x="1628" y="929"/>
                    <a:pt x="1622" y="872"/>
                    <a:pt x="1634" y="821"/>
                  </a:cubicBezTo>
                  <a:cubicBezTo>
                    <a:pt x="1652" y="807"/>
                    <a:pt x="1671" y="796"/>
                    <a:pt x="1691" y="790"/>
                  </a:cubicBezTo>
                  <a:cubicBezTo>
                    <a:pt x="1690" y="791"/>
                    <a:pt x="1690" y="791"/>
                    <a:pt x="1690" y="791"/>
                  </a:cubicBezTo>
                  <a:cubicBezTo>
                    <a:pt x="1690" y="791"/>
                    <a:pt x="1691" y="791"/>
                    <a:pt x="1692" y="790"/>
                  </a:cubicBezTo>
                  <a:cubicBezTo>
                    <a:pt x="1710" y="785"/>
                    <a:pt x="1730" y="783"/>
                    <a:pt x="1750" y="788"/>
                  </a:cubicBezTo>
                  <a:cubicBezTo>
                    <a:pt x="1754" y="795"/>
                    <a:pt x="1757" y="803"/>
                    <a:pt x="1755" y="812"/>
                  </a:cubicBezTo>
                  <a:cubicBezTo>
                    <a:pt x="1756" y="817"/>
                    <a:pt x="1778" y="820"/>
                    <a:pt x="1779" y="825"/>
                  </a:cubicBezTo>
                  <a:cubicBezTo>
                    <a:pt x="1778" y="811"/>
                    <a:pt x="1772" y="800"/>
                    <a:pt x="1764" y="793"/>
                  </a:cubicBezTo>
                  <a:cubicBezTo>
                    <a:pt x="1765" y="793"/>
                    <a:pt x="1766" y="793"/>
                    <a:pt x="1768" y="794"/>
                  </a:cubicBezTo>
                  <a:cubicBezTo>
                    <a:pt x="1766" y="792"/>
                    <a:pt x="1764" y="791"/>
                    <a:pt x="1762" y="790"/>
                  </a:cubicBezTo>
                  <a:cubicBezTo>
                    <a:pt x="1750" y="780"/>
                    <a:pt x="1733" y="776"/>
                    <a:pt x="1715" y="776"/>
                  </a:cubicBezTo>
                  <a:cubicBezTo>
                    <a:pt x="1751" y="741"/>
                    <a:pt x="1715" y="717"/>
                    <a:pt x="1680" y="731"/>
                  </a:cubicBezTo>
                  <a:cubicBezTo>
                    <a:pt x="1680" y="731"/>
                    <a:pt x="1680" y="730"/>
                    <a:pt x="1681" y="730"/>
                  </a:cubicBezTo>
                  <a:cubicBezTo>
                    <a:pt x="1678" y="731"/>
                    <a:pt x="1676" y="733"/>
                    <a:pt x="1673" y="734"/>
                  </a:cubicBezTo>
                  <a:cubicBezTo>
                    <a:pt x="1673" y="734"/>
                    <a:pt x="1673" y="734"/>
                    <a:pt x="1672" y="735"/>
                  </a:cubicBezTo>
                  <a:cubicBezTo>
                    <a:pt x="1672" y="735"/>
                    <a:pt x="1672" y="735"/>
                    <a:pt x="1671" y="735"/>
                  </a:cubicBezTo>
                  <a:cubicBezTo>
                    <a:pt x="1667" y="738"/>
                    <a:pt x="1662" y="741"/>
                    <a:pt x="1657" y="743"/>
                  </a:cubicBezTo>
                  <a:cubicBezTo>
                    <a:pt x="1659" y="743"/>
                    <a:pt x="1660" y="743"/>
                    <a:pt x="1662" y="742"/>
                  </a:cubicBezTo>
                  <a:cubicBezTo>
                    <a:pt x="1642" y="758"/>
                    <a:pt x="1631" y="778"/>
                    <a:pt x="1622" y="803"/>
                  </a:cubicBezTo>
                  <a:cubicBezTo>
                    <a:pt x="1618" y="805"/>
                    <a:pt x="1615" y="807"/>
                    <a:pt x="1613" y="809"/>
                  </a:cubicBezTo>
                  <a:cubicBezTo>
                    <a:pt x="1608" y="790"/>
                    <a:pt x="1608" y="790"/>
                    <a:pt x="1608" y="790"/>
                  </a:cubicBezTo>
                  <a:cubicBezTo>
                    <a:pt x="1607" y="789"/>
                    <a:pt x="1607" y="788"/>
                    <a:pt x="1607" y="787"/>
                  </a:cubicBezTo>
                  <a:cubicBezTo>
                    <a:pt x="1627" y="759"/>
                    <a:pt x="1647" y="730"/>
                    <a:pt x="1667" y="702"/>
                  </a:cubicBezTo>
                  <a:cubicBezTo>
                    <a:pt x="1717" y="632"/>
                    <a:pt x="1771" y="564"/>
                    <a:pt x="1831" y="504"/>
                  </a:cubicBezTo>
                  <a:cubicBezTo>
                    <a:pt x="1852" y="619"/>
                    <a:pt x="1834" y="748"/>
                    <a:pt x="1795" y="843"/>
                  </a:cubicBezTo>
                  <a:close/>
                  <a:moveTo>
                    <a:pt x="1701" y="776"/>
                  </a:moveTo>
                  <a:cubicBezTo>
                    <a:pt x="1681" y="779"/>
                    <a:pt x="1661" y="785"/>
                    <a:pt x="1643" y="793"/>
                  </a:cubicBezTo>
                  <a:cubicBezTo>
                    <a:pt x="1650" y="774"/>
                    <a:pt x="1660" y="756"/>
                    <a:pt x="1673" y="740"/>
                  </a:cubicBezTo>
                  <a:cubicBezTo>
                    <a:pt x="1700" y="737"/>
                    <a:pt x="1713" y="755"/>
                    <a:pt x="1701" y="776"/>
                  </a:cubicBezTo>
                  <a:close/>
                  <a:moveTo>
                    <a:pt x="1819" y="452"/>
                  </a:moveTo>
                  <a:cubicBezTo>
                    <a:pt x="1801" y="470"/>
                    <a:pt x="1786" y="490"/>
                    <a:pt x="1769" y="510"/>
                  </a:cubicBezTo>
                  <a:cubicBezTo>
                    <a:pt x="1808" y="401"/>
                    <a:pt x="1747" y="317"/>
                    <a:pt x="1658" y="273"/>
                  </a:cubicBezTo>
                  <a:cubicBezTo>
                    <a:pt x="1659" y="271"/>
                    <a:pt x="1660" y="267"/>
                    <a:pt x="1662" y="264"/>
                  </a:cubicBezTo>
                  <a:cubicBezTo>
                    <a:pt x="1744" y="299"/>
                    <a:pt x="1793" y="368"/>
                    <a:pt x="1819" y="452"/>
                  </a:cubicBezTo>
                  <a:close/>
                  <a:moveTo>
                    <a:pt x="1819" y="110"/>
                  </a:moveTo>
                  <a:cubicBezTo>
                    <a:pt x="1822" y="109"/>
                    <a:pt x="1822" y="116"/>
                    <a:pt x="1818" y="120"/>
                  </a:cubicBezTo>
                  <a:cubicBezTo>
                    <a:pt x="1817" y="120"/>
                    <a:pt x="1816" y="120"/>
                    <a:pt x="1814" y="120"/>
                  </a:cubicBezTo>
                  <a:cubicBezTo>
                    <a:pt x="1797" y="118"/>
                    <a:pt x="1781" y="119"/>
                    <a:pt x="1766" y="121"/>
                  </a:cubicBezTo>
                  <a:cubicBezTo>
                    <a:pt x="1786" y="110"/>
                    <a:pt x="1805" y="104"/>
                    <a:pt x="1819" y="110"/>
                  </a:cubicBezTo>
                  <a:close/>
                  <a:moveTo>
                    <a:pt x="1593" y="245"/>
                  </a:moveTo>
                  <a:cubicBezTo>
                    <a:pt x="1599" y="246"/>
                    <a:pt x="1605" y="247"/>
                    <a:pt x="1611" y="249"/>
                  </a:cubicBezTo>
                  <a:cubicBezTo>
                    <a:pt x="1611" y="251"/>
                    <a:pt x="1610" y="252"/>
                    <a:pt x="1609" y="254"/>
                  </a:cubicBezTo>
                  <a:cubicBezTo>
                    <a:pt x="1591" y="249"/>
                    <a:pt x="1573" y="245"/>
                    <a:pt x="1554" y="243"/>
                  </a:cubicBezTo>
                  <a:cubicBezTo>
                    <a:pt x="1567" y="243"/>
                    <a:pt x="1580" y="243"/>
                    <a:pt x="1593" y="245"/>
                  </a:cubicBezTo>
                  <a:close/>
                  <a:moveTo>
                    <a:pt x="1494" y="245"/>
                  </a:moveTo>
                  <a:cubicBezTo>
                    <a:pt x="1507" y="243"/>
                    <a:pt x="1520" y="243"/>
                    <a:pt x="1533" y="243"/>
                  </a:cubicBezTo>
                  <a:cubicBezTo>
                    <a:pt x="1515" y="245"/>
                    <a:pt x="1496" y="249"/>
                    <a:pt x="1478" y="254"/>
                  </a:cubicBezTo>
                  <a:cubicBezTo>
                    <a:pt x="1477" y="252"/>
                    <a:pt x="1477" y="251"/>
                    <a:pt x="1476" y="249"/>
                  </a:cubicBezTo>
                  <a:cubicBezTo>
                    <a:pt x="1482" y="247"/>
                    <a:pt x="1487" y="246"/>
                    <a:pt x="1494" y="245"/>
                  </a:cubicBezTo>
                  <a:close/>
                  <a:moveTo>
                    <a:pt x="1273" y="120"/>
                  </a:moveTo>
                  <a:cubicBezTo>
                    <a:pt x="1271" y="120"/>
                    <a:pt x="1270" y="120"/>
                    <a:pt x="1269" y="120"/>
                  </a:cubicBezTo>
                  <a:cubicBezTo>
                    <a:pt x="1265" y="116"/>
                    <a:pt x="1265" y="109"/>
                    <a:pt x="1268" y="110"/>
                  </a:cubicBezTo>
                  <a:cubicBezTo>
                    <a:pt x="1282" y="104"/>
                    <a:pt x="1301" y="110"/>
                    <a:pt x="1321" y="121"/>
                  </a:cubicBezTo>
                  <a:cubicBezTo>
                    <a:pt x="1306" y="119"/>
                    <a:pt x="1290" y="118"/>
                    <a:pt x="1273" y="120"/>
                  </a:cubicBezTo>
                  <a:close/>
                  <a:moveTo>
                    <a:pt x="1425" y="264"/>
                  </a:moveTo>
                  <a:cubicBezTo>
                    <a:pt x="1427" y="267"/>
                    <a:pt x="1428" y="271"/>
                    <a:pt x="1429" y="273"/>
                  </a:cubicBezTo>
                  <a:cubicBezTo>
                    <a:pt x="1340" y="317"/>
                    <a:pt x="1279" y="401"/>
                    <a:pt x="1318" y="510"/>
                  </a:cubicBezTo>
                  <a:cubicBezTo>
                    <a:pt x="1302" y="490"/>
                    <a:pt x="1286" y="470"/>
                    <a:pt x="1268" y="452"/>
                  </a:cubicBezTo>
                  <a:cubicBezTo>
                    <a:pt x="1294" y="368"/>
                    <a:pt x="1343" y="299"/>
                    <a:pt x="1425" y="264"/>
                  </a:cubicBezTo>
                  <a:close/>
                  <a:moveTo>
                    <a:pt x="1292" y="843"/>
                  </a:moveTo>
                  <a:cubicBezTo>
                    <a:pt x="1253" y="748"/>
                    <a:pt x="1235" y="619"/>
                    <a:pt x="1256" y="504"/>
                  </a:cubicBezTo>
                  <a:cubicBezTo>
                    <a:pt x="1316" y="564"/>
                    <a:pt x="1370" y="632"/>
                    <a:pt x="1420" y="702"/>
                  </a:cubicBezTo>
                  <a:cubicBezTo>
                    <a:pt x="1440" y="730"/>
                    <a:pt x="1460" y="759"/>
                    <a:pt x="1480" y="787"/>
                  </a:cubicBezTo>
                  <a:cubicBezTo>
                    <a:pt x="1480" y="788"/>
                    <a:pt x="1479" y="789"/>
                    <a:pt x="1479" y="790"/>
                  </a:cubicBezTo>
                  <a:cubicBezTo>
                    <a:pt x="1474" y="809"/>
                    <a:pt x="1474" y="809"/>
                    <a:pt x="1474" y="809"/>
                  </a:cubicBezTo>
                  <a:cubicBezTo>
                    <a:pt x="1472" y="807"/>
                    <a:pt x="1469" y="805"/>
                    <a:pt x="1465" y="803"/>
                  </a:cubicBezTo>
                  <a:cubicBezTo>
                    <a:pt x="1456" y="778"/>
                    <a:pt x="1445" y="758"/>
                    <a:pt x="1425" y="742"/>
                  </a:cubicBezTo>
                  <a:cubicBezTo>
                    <a:pt x="1427" y="743"/>
                    <a:pt x="1428" y="743"/>
                    <a:pt x="1430" y="743"/>
                  </a:cubicBezTo>
                  <a:cubicBezTo>
                    <a:pt x="1425" y="741"/>
                    <a:pt x="1420" y="738"/>
                    <a:pt x="1415" y="735"/>
                  </a:cubicBezTo>
                  <a:cubicBezTo>
                    <a:pt x="1415" y="735"/>
                    <a:pt x="1415" y="735"/>
                    <a:pt x="1415" y="735"/>
                  </a:cubicBezTo>
                  <a:cubicBezTo>
                    <a:pt x="1414" y="734"/>
                    <a:pt x="1414" y="734"/>
                    <a:pt x="1414" y="734"/>
                  </a:cubicBezTo>
                  <a:cubicBezTo>
                    <a:pt x="1411" y="733"/>
                    <a:pt x="1409" y="731"/>
                    <a:pt x="1406" y="730"/>
                  </a:cubicBezTo>
                  <a:cubicBezTo>
                    <a:pt x="1407" y="730"/>
                    <a:pt x="1407" y="731"/>
                    <a:pt x="1407" y="731"/>
                  </a:cubicBezTo>
                  <a:cubicBezTo>
                    <a:pt x="1372" y="717"/>
                    <a:pt x="1336" y="741"/>
                    <a:pt x="1372" y="776"/>
                  </a:cubicBezTo>
                  <a:cubicBezTo>
                    <a:pt x="1354" y="776"/>
                    <a:pt x="1337" y="780"/>
                    <a:pt x="1325" y="790"/>
                  </a:cubicBezTo>
                  <a:cubicBezTo>
                    <a:pt x="1323" y="791"/>
                    <a:pt x="1321" y="792"/>
                    <a:pt x="1319" y="794"/>
                  </a:cubicBezTo>
                  <a:cubicBezTo>
                    <a:pt x="1320" y="793"/>
                    <a:pt x="1322" y="793"/>
                    <a:pt x="1323" y="793"/>
                  </a:cubicBezTo>
                  <a:cubicBezTo>
                    <a:pt x="1315" y="800"/>
                    <a:pt x="1309" y="811"/>
                    <a:pt x="1308" y="825"/>
                  </a:cubicBezTo>
                  <a:cubicBezTo>
                    <a:pt x="1309" y="820"/>
                    <a:pt x="1331" y="817"/>
                    <a:pt x="1332" y="812"/>
                  </a:cubicBezTo>
                  <a:cubicBezTo>
                    <a:pt x="1330" y="803"/>
                    <a:pt x="1333" y="795"/>
                    <a:pt x="1337" y="788"/>
                  </a:cubicBezTo>
                  <a:cubicBezTo>
                    <a:pt x="1357" y="783"/>
                    <a:pt x="1376" y="785"/>
                    <a:pt x="1395" y="790"/>
                  </a:cubicBezTo>
                  <a:cubicBezTo>
                    <a:pt x="1396" y="791"/>
                    <a:pt x="1397" y="791"/>
                    <a:pt x="1397" y="791"/>
                  </a:cubicBezTo>
                  <a:cubicBezTo>
                    <a:pt x="1397" y="791"/>
                    <a:pt x="1397" y="791"/>
                    <a:pt x="1396" y="790"/>
                  </a:cubicBezTo>
                  <a:cubicBezTo>
                    <a:pt x="1416" y="796"/>
                    <a:pt x="1435" y="807"/>
                    <a:pt x="1453" y="821"/>
                  </a:cubicBezTo>
                  <a:cubicBezTo>
                    <a:pt x="1465" y="872"/>
                    <a:pt x="1459" y="929"/>
                    <a:pt x="1440" y="985"/>
                  </a:cubicBezTo>
                  <a:cubicBezTo>
                    <a:pt x="1415" y="978"/>
                    <a:pt x="1391" y="973"/>
                    <a:pt x="1366" y="973"/>
                  </a:cubicBezTo>
                  <a:cubicBezTo>
                    <a:pt x="1336" y="932"/>
                    <a:pt x="1311" y="888"/>
                    <a:pt x="1292" y="843"/>
                  </a:cubicBezTo>
                  <a:close/>
                  <a:moveTo>
                    <a:pt x="1414" y="740"/>
                  </a:moveTo>
                  <a:cubicBezTo>
                    <a:pt x="1427" y="756"/>
                    <a:pt x="1437" y="774"/>
                    <a:pt x="1444" y="793"/>
                  </a:cubicBezTo>
                  <a:cubicBezTo>
                    <a:pt x="1426" y="785"/>
                    <a:pt x="1405" y="779"/>
                    <a:pt x="1386" y="776"/>
                  </a:cubicBezTo>
                  <a:cubicBezTo>
                    <a:pt x="1374" y="755"/>
                    <a:pt x="1388" y="737"/>
                    <a:pt x="1414" y="740"/>
                  </a:cubicBezTo>
                  <a:close/>
                  <a:moveTo>
                    <a:pt x="1312" y="994"/>
                  </a:moveTo>
                  <a:cubicBezTo>
                    <a:pt x="1320" y="1004"/>
                    <a:pt x="1329" y="1014"/>
                    <a:pt x="1338" y="1023"/>
                  </a:cubicBezTo>
                  <a:cubicBezTo>
                    <a:pt x="1357" y="1042"/>
                    <a:pt x="1377" y="1060"/>
                    <a:pt x="1397" y="1078"/>
                  </a:cubicBezTo>
                  <a:cubicBezTo>
                    <a:pt x="1395" y="1082"/>
                    <a:pt x="1393" y="1085"/>
                    <a:pt x="1391" y="1088"/>
                  </a:cubicBezTo>
                  <a:cubicBezTo>
                    <a:pt x="1373" y="1076"/>
                    <a:pt x="1354" y="1064"/>
                    <a:pt x="1336" y="1053"/>
                  </a:cubicBezTo>
                  <a:cubicBezTo>
                    <a:pt x="1317" y="1041"/>
                    <a:pt x="1299" y="1028"/>
                    <a:pt x="1281" y="1016"/>
                  </a:cubicBezTo>
                  <a:cubicBezTo>
                    <a:pt x="1281" y="1011"/>
                    <a:pt x="1281" y="1006"/>
                    <a:pt x="1280" y="1000"/>
                  </a:cubicBezTo>
                  <a:cubicBezTo>
                    <a:pt x="1291" y="997"/>
                    <a:pt x="1301" y="995"/>
                    <a:pt x="1312" y="994"/>
                  </a:cubicBezTo>
                  <a:close/>
                  <a:moveTo>
                    <a:pt x="1261" y="1054"/>
                  </a:moveTo>
                  <a:cubicBezTo>
                    <a:pt x="1263" y="1053"/>
                    <a:pt x="1265" y="1052"/>
                    <a:pt x="1268" y="1050"/>
                  </a:cubicBezTo>
                  <a:cubicBezTo>
                    <a:pt x="1267" y="1051"/>
                    <a:pt x="1266" y="1050"/>
                    <a:pt x="1264" y="1049"/>
                  </a:cubicBezTo>
                  <a:cubicBezTo>
                    <a:pt x="1265" y="1048"/>
                    <a:pt x="1266" y="1046"/>
                    <a:pt x="1267" y="1044"/>
                  </a:cubicBezTo>
                  <a:cubicBezTo>
                    <a:pt x="1274" y="1050"/>
                    <a:pt x="1281" y="1055"/>
                    <a:pt x="1289" y="1060"/>
                  </a:cubicBezTo>
                  <a:cubicBezTo>
                    <a:pt x="1285" y="1062"/>
                    <a:pt x="1282" y="1065"/>
                    <a:pt x="1281" y="1064"/>
                  </a:cubicBezTo>
                  <a:cubicBezTo>
                    <a:pt x="1314" y="1083"/>
                    <a:pt x="1313" y="1107"/>
                    <a:pt x="1292" y="1129"/>
                  </a:cubicBezTo>
                  <a:cubicBezTo>
                    <a:pt x="1254" y="1130"/>
                    <a:pt x="1233" y="1107"/>
                    <a:pt x="1229" y="1078"/>
                  </a:cubicBezTo>
                  <a:cubicBezTo>
                    <a:pt x="1241" y="1074"/>
                    <a:pt x="1252" y="1065"/>
                    <a:pt x="1261" y="1054"/>
                  </a:cubicBezTo>
                  <a:close/>
                  <a:moveTo>
                    <a:pt x="1012" y="735"/>
                  </a:moveTo>
                  <a:cubicBezTo>
                    <a:pt x="1034" y="765"/>
                    <a:pt x="1037" y="799"/>
                    <a:pt x="1029" y="831"/>
                  </a:cubicBezTo>
                  <a:cubicBezTo>
                    <a:pt x="970" y="784"/>
                    <a:pt x="912" y="735"/>
                    <a:pt x="855" y="685"/>
                  </a:cubicBezTo>
                  <a:cubicBezTo>
                    <a:pt x="857" y="681"/>
                    <a:pt x="860" y="678"/>
                    <a:pt x="863" y="674"/>
                  </a:cubicBezTo>
                  <a:cubicBezTo>
                    <a:pt x="919" y="655"/>
                    <a:pt x="977" y="689"/>
                    <a:pt x="1012" y="735"/>
                  </a:cubicBezTo>
                  <a:close/>
                  <a:moveTo>
                    <a:pt x="858" y="676"/>
                  </a:moveTo>
                  <a:cubicBezTo>
                    <a:pt x="855" y="678"/>
                    <a:pt x="853" y="680"/>
                    <a:pt x="850" y="681"/>
                  </a:cubicBezTo>
                  <a:cubicBezTo>
                    <a:pt x="849" y="681"/>
                    <a:pt x="849" y="680"/>
                    <a:pt x="848" y="680"/>
                  </a:cubicBezTo>
                  <a:cubicBezTo>
                    <a:pt x="852" y="678"/>
                    <a:pt x="855" y="677"/>
                    <a:pt x="858" y="676"/>
                  </a:cubicBezTo>
                  <a:close/>
                  <a:moveTo>
                    <a:pt x="708" y="605"/>
                  </a:moveTo>
                  <a:cubicBezTo>
                    <a:pt x="751" y="630"/>
                    <a:pt x="793" y="660"/>
                    <a:pt x="832" y="693"/>
                  </a:cubicBezTo>
                  <a:cubicBezTo>
                    <a:pt x="790" y="735"/>
                    <a:pt x="816" y="837"/>
                    <a:pt x="882" y="803"/>
                  </a:cubicBezTo>
                  <a:cubicBezTo>
                    <a:pt x="882" y="803"/>
                    <a:pt x="882" y="803"/>
                    <a:pt x="882" y="803"/>
                  </a:cubicBezTo>
                  <a:cubicBezTo>
                    <a:pt x="882" y="803"/>
                    <a:pt x="882" y="803"/>
                    <a:pt x="882" y="803"/>
                  </a:cubicBezTo>
                  <a:cubicBezTo>
                    <a:pt x="882" y="803"/>
                    <a:pt x="882" y="803"/>
                    <a:pt x="882" y="803"/>
                  </a:cubicBezTo>
                  <a:cubicBezTo>
                    <a:pt x="890" y="799"/>
                    <a:pt x="899" y="795"/>
                    <a:pt x="905" y="790"/>
                  </a:cubicBezTo>
                  <a:cubicBezTo>
                    <a:pt x="905" y="790"/>
                    <a:pt x="905" y="789"/>
                    <a:pt x="906" y="789"/>
                  </a:cubicBezTo>
                  <a:cubicBezTo>
                    <a:pt x="906" y="789"/>
                    <a:pt x="905" y="789"/>
                    <a:pt x="905" y="789"/>
                  </a:cubicBezTo>
                  <a:cubicBezTo>
                    <a:pt x="913" y="783"/>
                    <a:pt x="916" y="775"/>
                    <a:pt x="909" y="764"/>
                  </a:cubicBezTo>
                  <a:cubicBezTo>
                    <a:pt x="909" y="764"/>
                    <a:pt x="885" y="778"/>
                    <a:pt x="885" y="778"/>
                  </a:cubicBezTo>
                  <a:cubicBezTo>
                    <a:pt x="889" y="784"/>
                    <a:pt x="891" y="789"/>
                    <a:pt x="890" y="793"/>
                  </a:cubicBezTo>
                  <a:cubicBezTo>
                    <a:pt x="838" y="800"/>
                    <a:pt x="827" y="748"/>
                    <a:pt x="845" y="704"/>
                  </a:cubicBezTo>
                  <a:cubicBezTo>
                    <a:pt x="902" y="753"/>
                    <a:pt x="956" y="805"/>
                    <a:pt x="1010" y="849"/>
                  </a:cubicBezTo>
                  <a:cubicBezTo>
                    <a:pt x="1014" y="852"/>
                    <a:pt x="1017" y="855"/>
                    <a:pt x="1020" y="857"/>
                  </a:cubicBezTo>
                  <a:cubicBezTo>
                    <a:pt x="1008" y="885"/>
                    <a:pt x="987" y="909"/>
                    <a:pt x="963" y="927"/>
                  </a:cubicBezTo>
                  <a:cubicBezTo>
                    <a:pt x="935" y="938"/>
                    <a:pt x="907" y="945"/>
                    <a:pt x="879" y="947"/>
                  </a:cubicBezTo>
                  <a:cubicBezTo>
                    <a:pt x="872" y="942"/>
                    <a:pt x="864" y="936"/>
                    <a:pt x="857" y="930"/>
                  </a:cubicBezTo>
                  <a:cubicBezTo>
                    <a:pt x="864" y="936"/>
                    <a:pt x="871" y="942"/>
                    <a:pt x="879" y="947"/>
                  </a:cubicBezTo>
                  <a:cubicBezTo>
                    <a:pt x="803" y="953"/>
                    <a:pt x="731" y="922"/>
                    <a:pt x="698" y="842"/>
                  </a:cubicBezTo>
                  <a:cubicBezTo>
                    <a:pt x="691" y="826"/>
                    <a:pt x="687" y="809"/>
                    <a:pt x="684" y="792"/>
                  </a:cubicBezTo>
                  <a:cubicBezTo>
                    <a:pt x="694" y="802"/>
                    <a:pt x="705" y="810"/>
                    <a:pt x="716" y="819"/>
                  </a:cubicBezTo>
                  <a:cubicBezTo>
                    <a:pt x="725" y="851"/>
                    <a:pt x="741" y="882"/>
                    <a:pt x="769" y="910"/>
                  </a:cubicBezTo>
                  <a:cubicBezTo>
                    <a:pt x="790" y="924"/>
                    <a:pt x="823" y="934"/>
                    <a:pt x="855" y="929"/>
                  </a:cubicBezTo>
                  <a:cubicBezTo>
                    <a:pt x="856" y="929"/>
                    <a:pt x="856" y="930"/>
                    <a:pt x="857" y="930"/>
                  </a:cubicBezTo>
                  <a:cubicBezTo>
                    <a:pt x="856" y="930"/>
                    <a:pt x="856" y="929"/>
                    <a:pt x="856" y="929"/>
                  </a:cubicBezTo>
                  <a:cubicBezTo>
                    <a:pt x="878" y="926"/>
                    <a:pt x="900" y="915"/>
                    <a:pt x="917" y="893"/>
                  </a:cubicBezTo>
                  <a:cubicBezTo>
                    <a:pt x="937" y="870"/>
                    <a:pt x="918" y="815"/>
                    <a:pt x="893" y="821"/>
                  </a:cubicBezTo>
                  <a:cubicBezTo>
                    <a:pt x="875" y="814"/>
                    <a:pt x="863" y="829"/>
                    <a:pt x="863" y="844"/>
                  </a:cubicBezTo>
                  <a:cubicBezTo>
                    <a:pt x="865" y="863"/>
                    <a:pt x="865" y="863"/>
                    <a:pt x="865" y="863"/>
                  </a:cubicBezTo>
                  <a:cubicBezTo>
                    <a:pt x="865" y="863"/>
                    <a:pt x="865" y="863"/>
                    <a:pt x="865" y="863"/>
                  </a:cubicBezTo>
                  <a:cubicBezTo>
                    <a:pt x="865" y="863"/>
                    <a:pt x="853" y="883"/>
                    <a:pt x="840" y="883"/>
                  </a:cubicBezTo>
                  <a:cubicBezTo>
                    <a:pt x="821" y="886"/>
                    <a:pt x="802" y="882"/>
                    <a:pt x="786" y="873"/>
                  </a:cubicBezTo>
                  <a:cubicBezTo>
                    <a:pt x="779" y="867"/>
                    <a:pt x="774" y="862"/>
                    <a:pt x="767" y="857"/>
                  </a:cubicBezTo>
                  <a:cubicBezTo>
                    <a:pt x="758" y="847"/>
                    <a:pt x="749" y="835"/>
                    <a:pt x="743" y="819"/>
                  </a:cubicBezTo>
                  <a:cubicBezTo>
                    <a:pt x="722" y="768"/>
                    <a:pt x="713" y="709"/>
                    <a:pt x="719" y="650"/>
                  </a:cubicBezTo>
                  <a:cubicBezTo>
                    <a:pt x="719" y="648"/>
                    <a:pt x="719" y="648"/>
                    <a:pt x="719" y="648"/>
                  </a:cubicBezTo>
                  <a:cubicBezTo>
                    <a:pt x="718" y="653"/>
                    <a:pt x="718" y="653"/>
                    <a:pt x="718" y="653"/>
                  </a:cubicBezTo>
                  <a:cubicBezTo>
                    <a:pt x="715" y="669"/>
                    <a:pt x="715" y="669"/>
                    <a:pt x="715" y="669"/>
                  </a:cubicBezTo>
                  <a:cubicBezTo>
                    <a:pt x="709" y="714"/>
                    <a:pt x="704" y="764"/>
                    <a:pt x="715" y="811"/>
                  </a:cubicBezTo>
                  <a:cubicBezTo>
                    <a:pt x="704" y="802"/>
                    <a:pt x="692" y="793"/>
                    <a:pt x="682" y="783"/>
                  </a:cubicBezTo>
                  <a:cubicBezTo>
                    <a:pt x="673" y="724"/>
                    <a:pt x="683" y="660"/>
                    <a:pt x="708" y="605"/>
                  </a:cubicBezTo>
                  <a:close/>
                  <a:moveTo>
                    <a:pt x="620" y="564"/>
                  </a:moveTo>
                  <a:cubicBezTo>
                    <a:pt x="622" y="565"/>
                    <a:pt x="623" y="565"/>
                    <a:pt x="625" y="566"/>
                  </a:cubicBezTo>
                  <a:cubicBezTo>
                    <a:pt x="650" y="574"/>
                    <a:pt x="673" y="586"/>
                    <a:pt x="697" y="599"/>
                  </a:cubicBezTo>
                  <a:cubicBezTo>
                    <a:pt x="670" y="648"/>
                    <a:pt x="656" y="706"/>
                    <a:pt x="657" y="761"/>
                  </a:cubicBezTo>
                  <a:cubicBezTo>
                    <a:pt x="616" y="724"/>
                    <a:pt x="578" y="684"/>
                    <a:pt x="541" y="643"/>
                  </a:cubicBezTo>
                  <a:cubicBezTo>
                    <a:pt x="543" y="639"/>
                    <a:pt x="545" y="636"/>
                    <a:pt x="547" y="632"/>
                  </a:cubicBezTo>
                  <a:cubicBezTo>
                    <a:pt x="571" y="610"/>
                    <a:pt x="596" y="587"/>
                    <a:pt x="620" y="564"/>
                  </a:cubicBezTo>
                  <a:close/>
                  <a:moveTo>
                    <a:pt x="429" y="539"/>
                  </a:moveTo>
                  <a:cubicBezTo>
                    <a:pt x="432" y="539"/>
                    <a:pt x="435" y="539"/>
                    <a:pt x="437" y="539"/>
                  </a:cubicBezTo>
                  <a:cubicBezTo>
                    <a:pt x="458" y="564"/>
                    <a:pt x="479" y="588"/>
                    <a:pt x="500" y="612"/>
                  </a:cubicBezTo>
                  <a:cubicBezTo>
                    <a:pt x="479" y="633"/>
                    <a:pt x="458" y="655"/>
                    <a:pt x="437" y="677"/>
                  </a:cubicBezTo>
                  <a:cubicBezTo>
                    <a:pt x="423" y="634"/>
                    <a:pt x="420" y="589"/>
                    <a:pt x="429" y="539"/>
                  </a:cubicBezTo>
                  <a:close/>
                  <a:moveTo>
                    <a:pt x="557" y="548"/>
                  </a:moveTo>
                  <a:cubicBezTo>
                    <a:pt x="557" y="550"/>
                    <a:pt x="556" y="552"/>
                    <a:pt x="555" y="554"/>
                  </a:cubicBezTo>
                  <a:cubicBezTo>
                    <a:pt x="548" y="562"/>
                    <a:pt x="541" y="569"/>
                    <a:pt x="534" y="576"/>
                  </a:cubicBezTo>
                  <a:cubicBezTo>
                    <a:pt x="524" y="585"/>
                    <a:pt x="516" y="595"/>
                    <a:pt x="507" y="604"/>
                  </a:cubicBezTo>
                  <a:cubicBezTo>
                    <a:pt x="489" y="582"/>
                    <a:pt x="471" y="561"/>
                    <a:pt x="454" y="538"/>
                  </a:cubicBezTo>
                  <a:cubicBezTo>
                    <a:pt x="489" y="538"/>
                    <a:pt x="524" y="541"/>
                    <a:pt x="557" y="548"/>
                  </a:cubicBezTo>
                  <a:close/>
                  <a:moveTo>
                    <a:pt x="378" y="219"/>
                  </a:moveTo>
                  <a:cubicBezTo>
                    <a:pt x="418" y="185"/>
                    <a:pt x="460" y="244"/>
                    <a:pt x="432" y="281"/>
                  </a:cubicBezTo>
                  <a:cubicBezTo>
                    <a:pt x="410" y="310"/>
                    <a:pt x="383" y="331"/>
                    <a:pt x="353" y="349"/>
                  </a:cubicBezTo>
                  <a:cubicBezTo>
                    <a:pt x="340" y="299"/>
                    <a:pt x="341" y="251"/>
                    <a:pt x="378" y="219"/>
                  </a:cubicBezTo>
                  <a:close/>
                  <a:moveTo>
                    <a:pt x="197" y="482"/>
                  </a:moveTo>
                  <a:cubicBezTo>
                    <a:pt x="228" y="443"/>
                    <a:pt x="291" y="418"/>
                    <a:pt x="347" y="389"/>
                  </a:cubicBezTo>
                  <a:cubicBezTo>
                    <a:pt x="362" y="430"/>
                    <a:pt x="385" y="469"/>
                    <a:pt x="412" y="506"/>
                  </a:cubicBezTo>
                  <a:cubicBezTo>
                    <a:pt x="410" y="515"/>
                    <a:pt x="410" y="525"/>
                    <a:pt x="409" y="534"/>
                  </a:cubicBezTo>
                  <a:cubicBezTo>
                    <a:pt x="384" y="540"/>
                    <a:pt x="360" y="548"/>
                    <a:pt x="336" y="559"/>
                  </a:cubicBezTo>
                  <a:cubicBezTo>
                    <a:pt x="334" y="548"/>
                    <a:pt x="326" y="537"/>
                    <a:pt x="308" y="527"/>
                  </a:cubicBezTo>
                  <a:cubicBezTo>
                    <a:pt x="286" y="514"/>
                    <a:pt x="256" y="499"/>
                    <a:pt x="256" y="539"/>
                  </a:cubicBezTo>
                  <a:cubicBezTo>
                    <a:pt x="256" y="544"/>
                    <a:pt x="279" y="548"/>
                    <a:pt x="279" y="553"/>
                  </a:cubicBezTo>
                  <a:cubicBezTo>
                    <a:pt x="279" y="498"/>
                    <a:pt x="327" y="543"/>
                    <a:pt x="308" y="573"/>
                  </a:cubicBezTo>
                  <a:cubicBezTo>
                    <a:pt x="301" y="577"/>
                    <a:pt x="293" y="580"/>
                    <a:pt x="286" y="585"/>
                  </a:cubicBezTo>
                  <a:cubicBezTo>
                    <a:pt x="283" y="587"/>
                    <a:pt x="280" y="590"/>
                    <a:pt x="277" y="593"/>
                  </a:cubicBezTo>
                  <a:cubicBezTo>
                    <a:pt x="209" y="616"/>
                    <a:pt x="142" y="552"/>
                    <a:pt x="197" y="482"/>
                  </a:cubicBezTo>
                  <a:close/>
                  <a:moveTo>
                    <a:pt x="244" y="812"/>
                  </a:moveTo>
                  <a:cubicBezTo>
                    <a:pt x="201" y="783"/>
                    <a:pt x="220" y="710"/>
                    <a:pt x="233" y="672"/>
                  </a:cubicBezTo>
                  <a:cubicBezTo>
                    <a:pt x="241" y="649"/>
                    <a:pt x="252" y="630"/>
                    <a:pt x="266" y="614"/>
                  </a:cubicBezTo>
                  <a:cubicBezTo>
                    <a:pt x="301" y="607"/>
                    <a:pt x="338" y="586"/>
                    <a:pt x="336" y="561"/>
                  </a:cubicBezTo>
                  <a:cubicBezTo>
                    <a:pt x="359" y="551"/>
                    <a:pt x="383" y="545"/>
                    <a:pt x="408" y="541"/>
                  </a:cubicBezTo>
                  <a:cubicBezTo>
                    <a:pt x="403" y="591"/>
                    <a:pt x="411" y="640"/>
                    <a:pt x="427" y="687"/>
                  </a:cubicBezTo>
                  <a:cubicBezTo>
                    <a:pt x="406" y="710"/>
                    <a:pt x="385" y="733"/>
                    <a:pt x="363" y="754"/>
                  </a:cubicBezTo>
                  <a:cubicBezTo>
                    <a:pt x="345" y="729"/>
                    <a:pt x="310" y="720"/>
                    <a:pt x="286" y="764"/>
                  </a:cubicBezTo>
                  <a:cubicBezTo>
                    <a:pt x="289" y="757"/>
                    <a:pt x="306" y="757"/>
                    <a:pt x="309" y="750"/>
                  </a:cubicBezTo>
                  <a:cubicBezTo>
                    <a:pt x="320" y="732"/>
                    <a:pt x="334" y="749"/>
                    <a:pt x="343" y="773"/>
                  </a:cubicBezTo>
                  <a:cubicBezTo>
                    <a:pt x="321" y="793"/>
                    <a:pt x="298" y="811"/>
                    <a:pt x="275" y="828"/>
                  </a:cubicBezTo>
                  <a:cubicBezTo>
                    <a:pt x="261" y="822"/>
                    <a:pt x="249" y="815"/>
                    <a:pt x="244" y="812"/>
                  </a:cubicBezTo>
                  <a:close/>
                  <a:moveTo>
                    <a:pt x="243" y="848"/>
                  </a:moveTo>
                  <a:cubicBezTo>
                    <a:pt x="181" y="884"/>
                    <a:pt x="99" y="885"/>
                    <a:pt x="45" y="840"/>
                  </a:cubicBezTo>
                  <a:cubicBezTo>
                    <a:pt x="49" y="835"/>
                    <a:pt x="53" y="830"/>
                    <a:pt x="61" y="825"/>
                  </a:cubicBezTo>
                  <a:cubicBezTo>
                    <a:pt x="126" y="785"/>
                    <a:pt x="187" y="807"/>
                    <a:pt x="243" y="848"/>
                  </a:cubicBezTo>
                  <a:close/>
                  <a:moveTo>
                    <a:pt x="131" y="793"/>
                  </a:moveTo>
                  <a:cubicBezTo>
                    <a:pt x="129" y="797"/>
                    <a:pt x="129" y="797"/>
                    <a:pt x="129" y="797"/>
                  </a:cubicBezTo>
                  <a:cubicBezTo>
                    <a:pt x="91" y="790"/>
                    <a:pt x="47" y="790"/>
                    <a:pt x="29" y="818"/>
                  </a:cubicBezTo>
                  <a:cubicBezTo>
                    <a:pt x="9" y="758"/>
                    <a:pt x="154" y="699"/>
                    <a:pt x="131" y="793"/>
                  </a:cubicBezTo>
                  <a:close/>
                  <a:moveTo>
                    <a:pt x="76" y="889"/>
                  </a:moveTo>
                  <a:cubicBezTo>
                    <a:pt x="57" y="884"/>
                    <a:pt x="40" y="869"/>
                    <a:pt x="41" y="852"/>
                  </a:cubicBezTo>
                  <a:cubicBezTo>
                    <a:pt x="64" y="877"/>
                    <a:pt x="99" y="891"/>
                    <a:pt x="133" y="894"/>
                  </a:cubicBezTo>
                  <a:cubicBezTo>
                    <a:pt x="115" y="895"/>
                    <a:pt x="96" y="895"/>
                    <a:pt x="76" y="889"/>
                  </a:cubicBezTo>
                  <a:close/>
                  <a:moveTo>
                    <a:pt x="1167" y="1227"/>
                  </a:moveTo>
                  <a:cubicBezTo>
                    <a:pt x="1157" y="1227"/>
                    <a:pt x="1148" y="1229"/>
                    <a:pt x="1139" y="1232"/>
                  </a:cubicBezTo>
                  <a:cubicBezTo>
                    <a:pt x="1118" y="1237"/>
                    <a:pt x="1099" y="1251"/>
                    <a:pt x="1092" y="1270"/>
                  </a:cubicBezTo>
                  <a:cubicBezTo>
                    <a:pt x="1091" y="1272"/>
                    <a:pt x="1090" y="1274"/>
                    <a:pt x="1089" y="1275"/>
                  </a:cubicBezTo>
                  <a:cubicBezTo>
                    <a:pt x="1085" y="1274"/>
                    <a:pt x="1082" y="1274"/>
                    <a:pt x="1078" y="1273"/>
                  </a:cubicBezTo>
                  <a:cubicBezTo>
                    <a:pt x="1071" y="1270"/>
                    <a:pt x="1063" y="1268"/>
                    <a:pt x="1055" y="1268"/>
                  </a:cubicBezTo>
                  <a:cubicBezTo>
                    <a:pt x="1023" y="1268"/>
                    <a:pt x="997" y="1294"/>
                    <a:pt x="997" y="1326"/>
                  </a:cubicBezTo>
                  <a:cubicBezTo>
                    <a:pt x="997" y="1331"/>
                    <a:pt x="998" y="1335"/>
                    <a:pt x="1000" y="1340"/>
                  </a:cubicBezTo>
                  <a:cubicBezTo>
                    <a:pt x="854" y="1322"/>
                    <a:pt x="723" y="1250"/>
                    <a:pt x="590" y="1140"/>
                  </a:cubicBezTo>
                  <a:cubicBezTo>
                    <a:pt x="489" y="1057"/>
                    <a:pt x="392" y="950"/>
                    <a:pt x="285" y="873"/>
                  </a:cubicBezTo>
                  <a:cubicBezTo>
                    <a:pt x="348" y="844"/>
                    <a:pt x="408" y="799"/>
                    <a:pt x="456" y="751"/>
                  </a:cubicBezTo>
                  <a:cubicBezTo>
                    <a:pt x="486" y="807"/>
                    <a:pt x="528" y="859"/>
                    <a:pt x="575" y="906"/>
                  </a:cubicBezTo>
                  <a:cubicBezTo>
                    <a:pt x="601" y="938"/>
                    <a:pt x="629" y="968"/>
                    <a:pt x="660" y="996"/>
                  </a:cubicBezTo>
                  <a:cubicBezTo>
                    <a:pt x="730" y="1065"/>
                    <a:pt x="801" y="1133"/>
                    <a:pt x="886" y="1189"/>
                  </a:cubicBezTo>
                  <a:cubicBezTo>
                    <a:pt x="926" y="1213"/>
                    <a:pt x="965" y="1243"/>
                    <a:pt x="1024" y="1245"/>
                  </a:cubicBezTo>
                  <a:cubicBezTo>
                    <a:pt x="1062" y="1252"/>
                    <a:pt x="1122" y="1208"/>
                    <a:pt x="1105" y="1177"/>
                  </a:cubicBezTo>
                  <a:cubicBezTo>
                    <a:pt x="1102" y="1171"/>
                    <a:pt x="1097" y="1168"/>
                    <a:pt x="1090" y="1166"/>
                  </a:cubicBezTo>
                  <a:cubicBezTo>
                    <a:pt x="1075" y="1162"/>
                    <a:pt x="1056" y="1162"/>
                    <a:pt x="1052" y="1171"/>
                  </a:cubicBezTo>
                  <a:cubicBezTo>
                    <a:pt x="1041" y="1178"/>
                    <a:pt x="1031" y="1188"/>
                    <a:pt x="1008" y="1183"/>
                  </a:cubicBezTo>
                  <a:cubicBezTo>
                    <a:pt x="986" y="1180"/>
                    <a:pt x="962" y="1172"/>
                    <a:pt x="939" y="1162"/>
                  </a:cubicBezTo>
                  <a:cubicBezTo>
                    <a:pt x="911" y="1145"/>
                    <a:pt x="884" y="1125"/>
                    <a:pt x="857" y="1110"/>
                  </a:cubicBezTo>
                  <a:cubicBezTo>
                    <a:pt x="835" y="1097"/>
                    <a:pt x="813" y="1083"/>
                    <a:pt x="792" y="1069"/>
                  </a:cubicBezTo>
                  <a:cubicBezTo>
                    <a:pt x="753" y="1036"/>
                    <a:pt x="711" y="1004"/>
                    <a:pt x="671" y="971"/>
                  </a:cubicBezTo>
                  <a:cubicBezTo>
                    <a:pt x="635" y="938"/>
                    <a:pt x="600" y="903"/>
                    <a:pt x="564" y="867"/>
                  </a:cubicBezTo>
                  <a:cubicBezTo>
                    <a:pt x="541" y="842"/>
                    <a:pt x="519" y="817"/>
                    <a:pt x="499" y="791"/>
                  </a:cubicBezTo>
                  <a:cubicBezTo>
                    <a:pt x="491" y="780"/>
                    <a:pt x="484" y="769"/>
                    <a:pt x="477" y="757"/>
                  </a:cubicBezTo>
                  <a:cubicBezTo>
                    <a:pt x="467" y="743"/>
                    <a:pt x="467" y="743"/>
                    <a:pt x="467" y="743"/>
                  </a:cubicBezTo>
                  <a:cubicBezTo>
                    <a:pt x="467" y="742"/>
                    <a:pt x="466" y="741"/>
                    <a:pt x="466" y="741"/>
                  </a:cubicBezTo>
                  <a:cubicBezTo>
                    <a:pt x="484" y="721"/>
                    <a:pt x="500" y="702"/>
                    <a:pt x="514" y="683"/>
                  </a:cubicBezTo>
                  <a:cubicBezTo>
                    <a:pt x="521" y="674"/>
                    <a:pt x="528" y="663"/>
                    <a:pt x="536" y="651"/>
                  </a:cubicBezTo>
                  <a:cubicBezTo>
                    <a:pt x="574" y="693"/>
                    <a:pt x="615" y="731"/>
                    <a:pt x="657" y="768"/>
                  </a:cubicBezTo>
                  <a:cubicBezTo>
                    <a:pt x="660" y="862"/>
                    <a:pt x="707" y="946"/>
                    <a:pt x="814" y="962"/>
                  </a:cubicBezTo>
                  <a:cubicBezTo>
                    <a:pt x="840" y="966"/>
                    <a:pt x="866" y="964"/>
                    <a:pt x="892" y="958"/>
                  </a:cubicBezTo>
                  <a:cubicBezTo>
                    <a:pt x="911" y="973"/>
                    <a:pt x="931" y="987"/>
                    <a:pt x="951" y="1001"/>
                  </a:cubicBezTo>
                  <a:cubicBezTo>
                    <a:pt x="937" y="991"/>
                    <a:pt x="923" y="981"/>
                    <a:pt x="910" y="971"/>
                  </a:cubicBezTo>
                  <a:cubicBezTo>
                    <a:pt x="904" y="967"/>
                    <a:pt x="899" y="962"/>
                    <a:pt x="893" y="958"/>
                  </a:cubicBezTo>
                  <a:cubicBezTo>
                    <a:pt x="950" y="945"/>
                    <a:pt x="1001" y="912"/>
                    <a:pt x="1030" y="865"/>
                  </a:cubicBezTo>
                  <a:cubicBezTo>
                    <a:pt x="1092" y="914"/>
                    <a:pt x="1158" y="966"/>
                    <a:pt x="1227" y="1016"/>
                  </a:cubicBezTo>
                  <a:cubicBezTo>
                    <a:pt x="1227" y="1017"/>
                    <a:pt x="1228" y="1019"/>
                    <a:pt x="1228" y="1020"/>
                  </a:cubicBezTo>
                  <a:cubicBezTo>
                    <a:pt x="1221" y="1029"/>
                    <a:pt x="1216" y="1039"/>
                    <a:pt x="1213" y="1050"/>
                  </a:cubicBezTo>
                  <a:cubicBezTo>
                    <a:pt x="1210" y="1052"/>
                    <a:pt x="1207" y="1054"/>
                    <a:pt x="1204" y="1056"/>
                  </a:cubicBezTo>
                  <a:cubicBezTo>
                    <a:pt x="1116" y="1087"/>
                    <a:pt x="1030" y="1053"/>
                    <a:pt x="951" y="1001"/>
                  </a:cubicBezTo>
                  <a:cubicBezTo>
                    <a:pt x="1015" y="1046"/>
                    <a:pt x="1087" y="1083"/>
                    <a:pt x="1162" y="1082"/>
                  </a:cubicBezTo>
                  <a:cubicBezTo>
                    <a:pt x="1177" y="1083"/>
                    <a:pt x="1192" y="1084"/>
                    <a:pt x="1208" y="1081"/>
                  </a:cubicBezTo>
                  <a:cubicBezTo>
                    <a:pt x="1208" y="1125"/>
                    <a:pt x="1233" y="1166"/>
                    <a:pt x="1276" y="1143"/>
                  </a:cubicBezTo>
                  <a:cubicBezTo>
                    <a:pt x="1276" y="1143"/>
                    <a:pt x="1276" y="1143"/>
                    <a:pt x="1276" y="1143"/>
                  </a:cubicBezTo>
                  <a:cubicBezTo>
                    <a:pt x="1276" y="1143"/>
                    <a:pt x="1277" y="1143"/>
                    <a:pt x="1277" y="1142"/>
                  </a:cubicBezTo>
                  <a:cubicBezTo>
                    <a:pt x="1277" y="1142"/>
                    <a:pt x="1277" y="1142"/>
                    <a:pt x="1278" y="1142"/>
                  </a:cubicBezTo>
                  <a:cubicBezTo>
                    <a:pt x="1279" y="1141"/>
                    <a:pt x="1280" y="1140"/>
                    <a:pt x="1281" y="1140"/>
                  </a:cubicBezTo>
                  <a:cubicBezTo>
                    <a:pt x="1287" y="1136"/>
                    <a:pt x="1293" y="1133"/>
                    <a:pt x="1300" y="1129"/>
                  </a:cubicBezTo>
                  <a:cubicBezTo>
                    <a:pt x="1299" y="1129"/>
                    <a:pt x="1298" y="1129"/>
                    <a:pt x="1298" y="1129"/>
                  </a:cubicBezTo>
                  <a:cubicBezTo>
                    <a:pt x="1314" y="1118"/>
                    <a:pt x="1328" y="1103"/>
                    <a:pt x="1331" y="1088"/>
                  </a:cubicBezTo>
                  <a:cubicBezTo>
                    <a:pt x="1345" y="1098"/>
                    <a:pt x="1359" y="1107"/>
                    <a:pt x="1373" y="1116"/>
                  </a:cubicBezTo>
                  <a:cubicBezTo>
                    <a:pt x="1334" y="1174"/>
                    <a:pt x="1285" y="1226"/>
                    <a:pt x="1237" y="1262"/>
                  </a:cubicBezTo>
                  <a:cubicBezTo>
                    <a:pt x="1221" y="1241"/>
                    <a:pt x="1196" y="1227"/>
                    <a:pt x="1167" y="1227"/>
                  </a:cubicBezTo>
                  <a:close/>
                  <a:moveTo>
                    <a:pt x="1257" y="1317"/>
                  </a:moveTo>
                  <a:cubicBezTo>
                    <a:pt x="1256" y="1317"/>
                    <a:pt x="1256" y="1317"/>
                    <a:pt x="1256" y="1317"/>
                  </a:cubicBezTo>
                  <a:cubicBezTo>
                    <a:pt x="1256" y="1317"/>
                    <a:pt x="1256" y="1316"/>
                    <a:pt x="1256" y="1316"/>
                  </a:cubicBezTo>
                  <a:cubicBezTo>
                    <a:pt x="1256" y="1316"/>
                    <a:pt x="1256" y="1316"/>
                    <a:pt x="1256" y="1315"/>
                  </a:cubicBezTo>
                  <a:cubicBezTo>
                    <a:pt x="1260" y="1315"/>
                    <a:pt x="1264" y="1314"/>
                    <a:pt x="1269" y="1313"/>
                  </a:cubicBezTo>
                  <a:cubicBezTo>
                    <a:pt x="1265" y="1314"/>
                    <a:pt x="1261" y="1316"/>
                    <a:pt x="1257" y="1317"/>
                  </a:cubicBezTo>
                  <a:close/>
                  <a:moveTo>
                    <a:pt x="1254" y="1296"/>
                  </a:moveTo>
                  <a:cubicBezTo>
                    <a:pt x="1253" y="1295"/>
                    <a:pt x="1253" y="1294"/>
                    <a:pt x="1253" y="1293"/>
                  </a:cubicBezTo>
                  <a:cubicBezTo>
                    <a:pt x="1271" y="1282"/>
                    <a:pt x="1288" y="1269"/>
                    <a:pt x="1303" y="1254"/>
                  </a:cubicBezTo>
                  <a:cubicBezTo>
                    <a:pt x="1344" y="1222"/>
                    <a:pt x="1385" y="1185"/>
                    <a:pt x="1427" y="1150"/>
                  </a:cubicBezTo>
                  <a:cubicBezTo>
                    <a:pt x="1445" y="1161"/>
                    <a:pt x="1463" y="1172"/>
                    <a:pt x="1481" y="1183"/>
                  </a:cubicBezTo>
                  <a:cubicBezTo>
                    <a:pt x="1409" y="1229"/>
                    <a:pt x="1335" y="1275"/>
                    <a:pt x="1254" y="1296"/>
                  </a:cubicBezTo>
                  <a:close/>
                  <a:moveTo>
                    <a:pt x="1830" y="1317"/>
                  </a:moveTo>
                  <a:cubicBezTo>
                    <a:pt x="1826" y="1316"/>
                    <a:pt x="1822" y="1314"/>
                    <a:pt x="1818" y="1313"/>
                  </a:cubicBezTo>
                  <a:cubicBezTo>
                    <a:pt x="1823" y="1314"/>
                    <a:pt x="1827" y="1315"/>
                    <a:pt x="1831" y="1315"/>
                  </a:cubicBezTo>
                  <a:cubicBezTo>
                    <a:pt x="1831" y="1316"/>
                    <a:pt x="1831" y="1316"/>
                    <a:pt x="1831" y="1316"/>
                  </a:cubicBezTo>
                  <a:cubicBezTo>
                    <a:pt x="1831" y="1316"/>
                    <a:pt x="1831" y="1317"/>
                    <a:pt x="1831" y="1317"/>
                  </a:cubicBezTo>
                  <a:cubicBezTo>
                    <a:pt x="1831" y="1317"/>
                    <a:pt x="1831" y="1317"/>
                    <a:pt x="1830" y="1317"/>
                  </a:cubicBezTo>
                  <a:close/>
                  <a:moveTo>
                    <a:pt x="1833" y="1296"/>
                  </a:moveTo>
                  <a:cubicBezTo>
                    <a:pt x="1752" y="1275"/>
                    <a:pt x="1678" y="1229"/>
                    <a:pt x="1606" y="1183"/>
                  </a:cubicBezTo>
                  <a:cubicBezTo>
                    <a:pt x="1624" y="1172"/>
                    <a:pt x="1642" y="1161"/>
                    <a:pt x="1660" y="1150"/>
                  </a:cubicBezTo>
                  <a:cubicBezTo>
                    <a:pt x="1702" y="1185"/>
                    <a:pt x="1743" y="1222"/>
                    <a:pt x="1784" y="1254"/>
                  </a:cubicBezTo>
                  <a:cubicBezTo>
                    <a:pt x="1799" y="1269"/>
                    <a:pt x="1816" y="1282"/>
                    <a:pt x="1834" y="1293"/>
                  </a:cubicBezTo>
                  <a:cubicBezTo>
                    <a:pt x="1834" y="1294"/>
                    <a:pt x="1834" y="1295"/>
                    <a:pt x="1833" y="1296"/>
                  </a:cubicBezTo>
                  <a:close/>
                  <a:moveTo>
                    <a:pt x="2497" y="1140"/>
                  </a:moveTo>
                  <a:cubicBezTo>
                    <a:pt x="2364" y="1250"/>
                    <a:pt x="2233" y="1322"/>
                    <a:pt x="2087" y="1340"/>
                  </a:cubicBezTo>
                  <a:cubicBezTo>
                    <a:pt x="2089" y="1335"/>
                    <a:pt x="2090" y="1331"/>
                    <a:pt x="2090" y="1326"/>
                  </a:cubicBezTo>
                  <a:cubicBezTo>
                    <a:pt x="2090" y="1294"/>
                    <a:pt x="2064" y="1268"/>
                    <a:pt x="2032" y="1268"/>
                  </a:cubicBezTo>
                  <a:cubicBezTo>
                    <a:pt x="2024" y="1268"/>
                    <a:pt x="2016" y="1270"/>
                    <a:pt x="2009" y="1273"/>
                  </a:cubicBezTo>
                  <a:cubicBezTo>
                    <a:pt x="2005" y="1274"/>
                    <a:pt x="2002" y="1274"/>
                    <a:pt x="1998" y="1275"/>
                  </a:cubicBezTo>
                  <a:cubicBezTo>
                    <a:pt x="1997" y="1274"/>
                    <a:pt x="1996" y="1272"/>
                    <a:pt x="1995" y="1270"/>
                  </a:cubicBezTo>
                  <a:cubicBezTo>
                    <a:pt x="1989" y="1251"/>
                    <a:pt x="1969" y="1237"/>
                    <a:pt x="1948" y="1232"/>
                  </a:cubicBezTo>
                  <a:cubicBezTo>
                    <a:pt x="1939" y="1229"/>
                    <a:pt x="1930" y="1227"/>
                    <a:pt x="1920" y="1227"/>
                  </a:cubicBezTo>
                  <a:cubicBezTo>
                    <a:pt x="1891" y="1227"/>
                    <a:pt x="1866" y="1241"/>
                    <a:pt x="1850" y="1262"/>
                  </a:cubicBezTo>
                  <a:cubicBezTo>
                    <a:pt x="1802" y="1226"/>
                    <a:pt x="1753" y="1174"/>
                    <a:pt x="1714" y="1116"/>
                  </a:cubicBezTo>
                  <a:cubicBezTo>
                    <a:pt x="1728" y="1107"/>
                    <a:pt x="1742" y="1098"/>
                    <a:pt x="1756" y="1088"/>
                  </a:cubicBezTo>
                  <a:cubicBezTo>
                    <a:pt x="1759" y="1103"/>
                    <a:pt x="1773" y="1118"/>
                    <a:pt x="1789" y="1129"/>
                  </a:cubicBezTo>
                  <a:cubicBezTo>
                    <a:pt x="1789" y="1129"/>
                    <a:pt x="1788" y="1129"/>
                    <a:pt x="1787" y="1129"/>
                  </a:cubicBezTo>
                  <a:cubicBezTo>
                    <a:pt x="1793" y="1133"/>
                    <a:pt x="1800" y="1136"/>
                    <a:pt x="1806" y="1140"/>
                  </a:cubicBezTo>
                  <a:cubicBezTo>
                    <a:pt x="1807" y="1140"/>
                    <a:pt x="1808" y="1141"/>
                    <a:pt x="1809" y="1142"/>
                  </a:cubicBezTo>
                  <a:cubicBezTo>
                    <a:pt x="1810" y="1142"/>
                    <a:pt x="1810" y="1142"/>
                    <a:pt x="1810" y="1142"/>
                  </a:cubicBezTo>
                  <a:cubicBezTo>
                    <a:pt x="1810" y="1143"/>
                    <a:pt x="1811" y="1143"/>
                    <a:pt x="1811" y="1143"/>
                  </a:cubicBezTo>
                  <a:cubicBezTo>
                    <a:pt x="1811" y="1143"/>
                    <a:pt x="1811" y="1143"/>
                    <a:pt x="1811" y="1143"/>
                  </a:cubicBezTo>
                  <a:cubicBezTo>
                    <a:pt x="1854" y="1166"/>
                    <a:pt x="1879" y="1125"/>
                    <a:pt x="1879" y="1081"/>
                  </a:cubicBezTo>
                  <a:cubicBezTo>
                    <a:pt x="1895" y="1084"/>
                    <a:pt x="1910" y="1083"/>
                    <a:pt x="1925" y="1082"/>
                  </a:cubicBezTo>
                  <a:cubicBezTo>
                    <a:pt x="2000" y="1083"/>
                    <a:pt x="2072" y="1046"/>
                    <a:pt x="2136" y="1001"/>
                  </a:cubicBezTo>
                  <a:cubicBezTo>
                    <a:pt x="2057" y="1053"/>
                    <a:pt x="1971" y="1087"/>
                    <a:pt x="1883" y="1056"/>
                  </a:cubicBezTo>
                  <a:cubicBezTo>
                    <a:pt x="1880" y="1054"/>
                    <a:pt x="1877" y="1052"/>
                    <a:pt x="1874" y="1050"/>
                  </a:cubicBezTo>
                  <a:cubicBezTo>
                    <a:pt x="1871" y="1039"/>
                    <a:pt x="1866" y="1029"/>
                    <a:pt x="1859" y="1020"/>
                  </a:cubicBezTo>
                  <a:cubicBezTo>
                    <a:pt x="1859" y="1019"/>
                    <a:pt x="1860" y="1017"/>
                    <a:pt x="1860" y="1016"/>
                  </a:cubicBezTo>
                  <a:cubicBezTo>
                    <a:pt x="1929" y="966"/>
                    <a:pt x="1995" y="914"/>
                    <a:pt x="2057" y="865"/>
                  </a:cubicBezTo>
                  <a:cubicBezTo>
                    <a:pt x="2086" y="912"/>
                    <a:pt x="2137" y="945"/>
                    <a:pt x="2194" y="958"/>
                  </a:cubicBezTo>
                  <a:cubicBezTo>
                    <a:pt x="2188" y="962"/>
                    <a:pt x="2183" y="967"/>
                    <a:pt x="2177" y="971"/>
                  </a:cubicBezTo>
                  <a:cubicBezTo>
                    <a:pt x="2164" y="981"/>
                    <a:pt x="2150" y="991"/>
                    <a:pt x="2136" y="1001"/>
                  </a:cubicBezTo>
                  <a:cubicBezTo>
                    <a:pt x="2156" y="987"/>
                    <a:pt x="2176" y="973"/>
                    <a:pt x="2195" y="958"/>
                  </a:cubicBezTo>
                  <a:cubicBezTo>
                    <a:pt x="2221" y="964"/>
                    <a:pt x="2247" y="966"/>
                    <a:pt x="2273" y="962"/>
                  </a:cubicBezTo>
                  <a:cubicBezTo>
                    <a:pt x="2380" y="946"/>
                    <a:pt x="2427" y="862"/>
                    <a:pt x="2430" y="768"/>
                  </a:cubicBezTo>
                  <a:cubicBezTo>
                    <a:pt x="2472" y="731"/>
                    <a:pt x="2513" y="693"/>
                    <a:pt x="2551" y="651"/>
                  </a:cubicBezTo>
                  <a:cubicBezTo>
                    <a:pt x="2559" y="663"/>
                    <a:pt x="2566" y="674"/>
                    <a:pt x="2573" y="683"/>
                  </a:cubicBezTo>
                  <a:cubicBezTo>
                    <a:pt x="2587" y="702"/>
                    <a:pt x="2603" y="721"/>
                    <a:pt x="2621" y="741"/>
                  </a:cubicBezTo>
                  <a:cubicBezTo>
                    <a:pt x="2621" y="741"/>
                    <a:pt x="2621" y="742"/>
                    <a:pt x="2620" y="743"/>
                  </a:cubicBezTo>
                  <a:cubicBezTo>
                    <a:pt x="2610" y="757"/>
                    <a:pt x="2610" y="757"/>
                    <a:pt x="2610" y="757"/>
                  </a:cubicBezTo>
                  <a:cubicBezTo>
                    <a:pt x="2603" y="769"/>
                    <a:pt x="2596" y="780"/>
                    <a:pt x="2588" y="791"/>
                  </a:cubicBezTo>
                  <a:cubicBezTo>
                    <a:pt x="2568" y="817"/>
                    <a:pt x="2546" y="842"/>
                    <a:pt x="2523" y="867"/>
                  </a:cubicBezTo>
                  <a:cubicBezTo>
                    <a:pt x="2487" y="903"/>
                    <a:pt x="2452" y="938"/>
                    <a:pt x="2416" y="971"/>
                  </a:cubicBezTo>
                  <a:cubicBezTo>
                    <a:pt x="2376" y="1004"/>
                    <a:pt x="2334" y="1036"/>
                    <a:pt x="2295" y="1069"/>
                  </a:cubicBezTo>
                  <a:cubicBezTo>
                    <a:pt x="2274" y="1083"/>
                    <a:pt x="2252" y="1097"/>
                    <a:pt x="2230" y="1110"/>
                  </a:cubicBezTo>
                  <a:cubicBezTo>
                    <a:pt x="2203" y="1125"/>
                    <a:pt x="2176" y="1145"/>
                    <a:pt x="2148" y="1162"/>
                  </a:cubicBezTo>
                  <a:cubicBezTo>
                    <a:pt x="2125" y="1172"/>
                    <a:pt x="2101" y="1180"/>
                    <a:pt x="2078" y="1183"/>
                  </a:cubicBezTo>
                  <a:cubicBezTo>
                    <a:pt x="2056" y="1188"/>
                    <a:pt x="2046" y="1178"/>
                    <a:pt x="2035" y="1171"/>
                  </a:cubicBezTo>
                  <a:cubicBezTo>
                    <a:pt x="2031" y="1162"/>
                    <a:pt x="2012" y="1162"/>
                    <a:pt x="1997" y="1166"/>
                  </a:cubicBezTo>
                  <a:cubicBezTo>
                    <a:pt x="1990" y="1168"/>
                    <a:pt x="1985" y="1171"/>
                    <a:pt x="1982" y="1177"/>
                  </a:cubicBezTo>
                  <a:cubicBezTo>
                    <a:pt x="1965" y="1208"/>
                    <a:pt x="2025" y="1252"/>
                    <a:pt x="2063" y="1245"/>
                  </a:cubicBezTo>
                  <a:cubicBezTo>
                    <a:pt x="2122" y="1243"/>
                    <a:pt x="2161" y="1213"/>
                    <a:pt x="2201" y="1189"/>
                  </a:cubicBezTo>
                  <a:cubicBezTo>
                    <a:pt x="2286" y="1133"/>
                    <a:pt x="2357" y="1065"/>
                    <a:pt x="2427" y="996"/>
                  </a:cubicBezTo>
                  <a:cubicBezTo>
                    <a:pt x="2458" y="968"/>
                    <a:pt x="2485" y="938"/>
                    <a:pt x="2512" y="906"/>
                  </a:cubicBezTo>
                  <a:cubicBezTo>
                    <a:pt x="2559" y="859"/>
                    <a:pt x="2601" y="807"/>
                    <a:pt x="2631" y="751"/>
                  </a:cubicBezTo>
                  <a:cubicBezTo>
                    <a:pt x="2679" y="799"/>
                    <a:pt x="2739" y="844"/>
                    <a:pt x="2802" y="873"/>
                  </a:cubicBezTo>
                  <a:cubicBezTo>
                    <a:pt x="2695" y="950"/>
                    <a:pt x="2598" y="1057"/>
                    <a:pt x="2497" y="1140"/>
                  </a:cubicBezTo>
                  <a:close/>
                  <a:moveTo>
                    <a:pt x="3011" y="889"/>
                  </a:moveTo>
                  <a:cubicBezTo>
                    <a:pt x="2991" y="895"/>
                    <a:pt x="2972" y="895"/>
                    <a:pt x="2954" y="894"/>
                  </a:cubicBezTo>
                  <a:cubicBezTo>
                    <a:pt x="2988" y="891"/>
                    <a:pt x="3023" y="877"/>
                    <a:pt x="3046" y="852"/>
                  </a:cubicBezTo>
                  <a:cubicBezTo>
                    <a:pt x="3048" y="869"/>
                    <a:pt x="3030" y="884"/>
                    <a:pt x="3011" y="889"/>
                  </a:cubicBezTo>
                  <a:close/>
                </a:path>
              </a:pathLst>
            </a:custGeom>
            <a:solidFill>
              <a:srgbClr val="F3EBD2">
                <a:alpha val="4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39" name="Freeform 9">
              <a:extLst>
                <a:ext uri="{FF2B5EF4-FFF2-40B4-BE49-F238E27FC236}">
                  <a16:creationId xmlns:a16="http://schemas.microsoft.com/office/drawing/2014/main" id="{3F38B4ED-1469-024C-CAF4-B1781C4ED2EF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6876" y="1609673"/>
              <a:ext cx="279773" cy="187036"/>
            </a:xfrm>
            <a:custGeom>
              <a:avLst/>
              <a:gdLst>
                <a:gd name="T0" fmla="*/ 45 w 153"/>
                <a:gd name="T1" fmla="*/ 84 h 96"/>
                <a:gd name="T2" fmla="*/ 93 w 153"/>
                <a:gd name="T3" fmla="*/ 95 h 96"/>
                <a:gd name="T4" fmla="*/ 138 w 153"/>
                <a:gd name="T5" fmla="*/ 70 h 96"/>
                <a:gd name="T6" fmla="*/ 135 w 153"/>
                <a:gd name="T7" fmla="*/ 12 h 96"/>
                <a:gd name="T8" fmla="*/ 85 w 153"/>
                <a:gd name="T9" fmla="*/ 28 h 96"/>
                <a:gd name="T10" fmla="*/ 93 w 153"/>
                <a:gd name="T11" fmla="*/ 54 h 96"/>
                <a:gd name="T12" fmla="*/ 131 w 153"/>
                <a:gd name="T13" fmla="*/ 50 h 96"/>
                <a:gd name="T14" fmla="*/ 117 w 153"/>
                <a:gd name="T15" fmla="*/ 27 h 96"/>
                <a:gd name="T16" fmla="*/ 103 w 153"/>
                <a:gd name="T17" fmla="*/ 32 h 96"/>
                <a:gd name="T18" fmla="*/ 117 w 153"/>
                <a:gd name="T19" fmla="*/ 28 h 96"/>
                <a:gd name="T20" fmla="*/ 128 w 153"/>
                <a:gd name="T21" fmla="*/ 49 h 96"/>
                <a:gd name="T22" fmla="*/ 96 w 153"/>
                <a:gd name="T23" fmla="*/ 51 h 96"/>
                <a:gd name="T24" fmla="*/ 90 w 153"/>
                <a:gd name="T25" fmla="*/ 31 h 96"/>
                <a:gd name="T26" fmla="*/ 112 w 153"/>
                <a:gd name="T27" fmla="*/ 13 h 96"/>
                <a:gd name="T28" fmla="*/ 141 w 153"/>
                <a:gd name="T29" fmla="*/ 50 h 96"/>
                <a:gd name="T30" fmla="*/ 102 w 153"/>
                <a:gd name="T31" fmla="*/ 88 h 96"/>
                <a:gd name="T32" fmla="*/ 56 w 153"/>
                <a:gd name="T33" fmla="*/ 85 h 96"/>
                <a:gd name="T34" fmla="*/ 0 w 153"/>
                <a:gd name="T35" fmla="*/ 47 h 96"/>
                <a:gd name="T36" fmla="*/ 45 w 153"/>
                <a:gd name="T37" fmla="*/ 84 h 96"/>
                <a:gd name="T38" fmla="*/ 45 w 153"/>
                <a:gd name="T39" fmla="*/ 8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3" h="96">
                  <a:moveTo>
                    <a:pt x="45" y="84"/>
                  </a:moveTo>
                  <a:cubicBezTo>
                    <a:pt x="60" y="91"/>
                    <a:pt x="77" y="96"/>
                    <a:pt x="93" y="95"/>
                  </a:cubicBezTo>
                  <a:cubicBezTo>
                    <a:pt x="110" y="94"/>
                    <a:pt x="128" y="84"/>
                    <a:pt x="138" y="70"/>
                  </a:cubicBezTo>
                  <a:cubicBezTo>
                    <a:pt x="151" y="53"/>
                    <a:pt x="153" y="27"/>
                    <a:pt x="135" y="12"/>
                  </a:cubicBezTo>
                  <a:cubicBezTo>
                    <a:pt x="119" y="0"/>
                    <a:pt x="91" y="8"/>
                    <a:pt x="85" y="28"/>
                  </a:cubicBezTo>
                  <a:cubicBezTo>
                    <a:pt x="83" y="37"/>
                    <a:pt x="87" y="47"/>
                    <a:pt x="93" y="54"/>
                  </a:cubicBezTo>
                  <a:cubicBezTo>
                    <a:pt x="104" y="64"/>
                    <a:pt x="124" y="65"/>
                    <a:pt x="131" y="50"/>
                  </a:cubicBezTo>
                  <a:cubicBezTo>
                    <a:pt x="134" y="40"/>
                    <a:pt x="129" y="27"/>
                    <a:pt x="117" y="27"/>
                  </a:cubicBezTo>
                  <a:cubicBezTo>
                    <a:pt x="113" y="18"/>
                    <a:pt x="100" y="23"/>
                    <a:pt x="103" y="32"/>
                  </a:cubicBezTo>
                  <a:cubicBezTo>
                    <a:pt x="106" y="41"/>
                    <a:pt x="120" y="36"/>
                    <a:pt x="117" y="28"/>
                  </a:cubicBezTo>
                  <a:cubicBezTo>
                    <a:pt x="127" y="29"/>
                    <a:pt x="132" y="40"/>
                    <a:pt x="128" y="49"/>
                  </a:cubicBezTo>
                  <a:cubicBezTo>
                    <a:pt x="122" y="62"/>
                    <a:pt x="105" y="60"/>
                    <a:pt x="96" y="51"/>
                  </a:cubicBezTo>
                  <a:cubicBezTo>
                    <a:pt x="92" y="46"/>
                    <a:pt x="89" y="38"/>
                    <a:pt x="90" y="31"/>
                  </a:cubicBezTo>
                  <a:cubicBezTo>
                    <a:pt x="92" y="21"/>
                    <a:pt x="102" y="14"/>
                    <a:pt x="112" y="13"/>
                  </a:cubicBezTo>
                  <a:cubicBezTo>
                    <a:pt x="133" y="9"/>
                    <a:pt x="145" y="32"/>
                    <a:pt x="141" y="50"/>
                  </a:cubicBezTo>
                  <a:cubicBezTo>
                    <a:pt x="136" y="68"/>
                    <a:pt x="120" y="83"/>
                    <a:pt x="102" y="88"/>
                  </a:cubicBezTo>
                  <a:cubicBezTo>
                    <a:pt x="88" y="93"/>
                    <a:pt x="71" y="89"/>
                    <a:pt x="56" y="85"/>
                  </a:cubicBezTo>
                  <a:cubicBezTo>
                    <a:pt x="34" y="77"/>
                    <a:pt x="15" y="65"/>
                    <a:pt x="0" y="47"/>
                  </a:cubicBezTo>
                  <a:cubicBezTo>
                    <a:pt x="12" y="63"/>
                    <a:pt x="27" y="76"/>
                    <a:pt x="45" y="84"/>
                  </a:cubicBezTo>
                  <a:cubicBezTo>
                    <a:pt x="46" y="85"/>
                    <a:pt x="45" y="84"/>
                    <a:pt x="45" y="84"/>
                  </a:cubicBezTo>
                  <a:close/>
                </a:path>
              </a:pathLst>
            </a:custGeom>
            <a:solidFill>
              <a:srgbClr val="F3EBD2">
                <a:alpha val="40000"/>
              </a:srgbClr>
            </a:solidFill>
            <a:ln>
              <a:noFill/>
            </a:ln>
          </p:spPr>
          <p:txBody>
            <a:bodyPr vert="horz" wrap="square" lIns="58066" tIns="29033" rIns="58066" bIns="29033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43" dirty="0">
                <a:ea typeface="梦源黑体 CN W16" panose="020B0200000000000000" pitchFamily="34" charset="-122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D981E918-FBE8-CA2A-E7CD-6EBC50143344}"/>
                </a:ext>
              </a:extLst>
            </p:cNvPr>
            <p:cNvSpPr txBox="1"/>
            <p:nvPr/>
          </p:nvSpPr>
          <p:spPr>
            <a:xfrm>
              <a:off x="786037" y="1776997"/>
              <a:ext cx="339494" cy="1384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dist"/>
              <a:r>
                <a:rPr lang="es-ES" altLang="zh-CN" sz="900" dirty="0">
                  <a:solidFill>
                    <a:srgbClr val="D8A97A"/>
                  </a:solidFill>
                  <a:latin typeface="+mj-lt"/>
                  <a:ea typeface="梦源黑体 CN W16" panose="020B0200000000000000" pitchFamily="34" charset="-122"/>
                </a:rPr>
                <a:t>One</a:t>
              </a:r>
              <a:endParaRPr lang="zh-CN" altLang="en-US" sz="900" dirty="0">
                <a:solidFill>
                  <a:srgbClr val="D8A97A"/>
                </a:solidFill>
                <a:latin typeface="+mj-lt"/>
                <a:ea typeface="梦源黑体 CN W16" panose="020B0200000000000000" pitchFamily="34" charset="-122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8E641048-00CF-19C4-9E51-42DA7258EFE9}"/>
                </a:ext>
              </a:extLst>
            </p:cNvPr>
            <p:cNvSpPr txBox="1"/>
            <p:nvPr/>
          </p:nvSpPr>
          <p:spPr>
            <a:xfrm>
              <a:off x="736002" y="1472271"/>
              <a:ext cx="502868" cy="307777"/>
            </a:xfrm>
            <a:prstGeom prst="rect">
              <a:avLst/>
            </a:prstGeom>
            <a:noFill/>
          </p:spPr>
          <p:txBody>
            <a:bodyPr wrap="square" lIns="0" tIns="0" bIns="0" rtlCol="0">
              <a:spAutoFit/>
            </a:bodyPr>
            <a:lstStyle/>
            <a:p>
              <a:pPr algn="ctr"/>
              <a:r>
                <a:rPr lang="es-ES" altLang="zh-CN" sz="2000" b="1" dirty="0">
                  <a:solidFill>
                    <a:srgbClr val="F8DFC0"/>
                  </a:solidFill>
                  <a:latin typeface="+mn-ea"/>
                </a:rPr>
                <a:t>01</a:t>
              </a:r>
              <a:endParaRPr lang="zh-CN" altLang="en-US" sz="2000" b="1" dirty="0">
                <a:solidFill>
                  <a:srgbClr val="F8DFC0"/>
                </a:solidFill>
                <a:latin typeface="+mn-ea"/>
              </a:endParaRP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AD242E9D-4B1E-D40C-14F4-7A0E2D9FFC28}"/>
              </a:ext>
            </a:extLst>
          </p:cNvPr>
          <p:cNvGrpSpPr/>
          <p:nvPr/>
        </p:nvGrpSpPr>
        <p:grpSpPr>
          <a:xfrm>
            <a:off x="635681" y="3406675"/>
            <a:ext cx="473206" cy="469359"/>
            <a:chOff x="624439" y="2438421"/>
            <a:chExt cx="536520" cy="469359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87BD4519-2E2E-784B-E5DD-F700A2940739}"/>
                </a:ext>
              </a:extLst>
            </p:cNvPr>
            <p:cNvSpPr txBox="1"/>
            <p:nvPr/>
          </p:nvSpPr>
          <p:spPr>
            <a:xfrm>
              <a:off x="624439" y="2438421"/>
              <a:ext cx="53652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altLang="zh-CN" sz="2000" b="1" dirty="0">
                  <a:solidFill>
                    <a:srgbClr val="896453"/>
                  </a:solidFill>
                  <a:latin typeface="+mn-ea"/>
                </a:rPr>
                <a:t>03</a:t>
              </a:r>
              <a:endParaRPr lang="zh-CN" altLang="en-US" sz="2000" b="1" dirty="0">
                <a:solidFill>
                  <a:srgbClr val="896453"/>
                </a:solidFill>
                <a:latin typeface="+mn-ea"/>
              </a:endParaRP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6C23ADD9-D0DB-B886-A76A-73BCF2A0FDF9}"/>
                </a:ext>
              </a:extLst>
            </p:cNvPr>
            <p:cNvSpPr txBox="1"/>
            <p:nvPr/>
          </p:nvSpPr>
          <p:spPr>
            <a:xfrm>
              <a:off x="716701" y="2769281"/>
              <a:ext cx="374191" cy="1384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dist"/>
              <a:r>
                <a:rPr lang="es-ES" altLang="zh-CN" sz="900" dirty="0">
                  <a:solidFill>
                    <a:schemeClr val="accent1">
                      <a:alpha val="40000"/>
                    </a:schemeClr>
                  </a:solidFill>
                  <a:latin typeface="+mj-lt"/>
                  <a:ea typeface="梦源黑体 CN W16" panose="020B0200000000000000" pitchFamily="34" charset="-122"/>
                </a:rPr>
                <a:t>Three</a:t>
              </a:r>
              <a:endParaRPr lang="zh-CN" altLang="en-US" sz="900" dirty="0">
                <a:solidFill>
                  <a:schemeClr val="accent1">
                    <a:alpha val="40000"/>
                  </a:schemeClr>
                </a:solidFill>
                <a:latin typeface="+mj-lt"/>
                <a:ea typeface="梦源黑体 CN W16" panose="020B02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5010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B6AA9D"/>
            </a:gs>
            <a:gs pos="50400">
              <a:srgbClr val="CBC1B7"/>
            </a:gs>
            <a:gs pos="100000">
              <a:srgbClr val="D1C8B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42" name="直接连接符 1041">
            <a:extLst>
              <a:ext uri="{FF2B5EF4-FFF2-40B4-BE49-F238E27FC236}">
                <a16:creationId xmlns:a16="http://schemas.microsoft.com/office/drawing/2014/main" id="{3CB32CCC-71C1-12A3-7485-F0DA7D5FCD49}"/>
              </a:ext>
            </a:extLst>
          </p:cNvPr>
          <p:cNvCxnSpPr>
            <a:cxnSpLocks/>
          </p:cNvCxnSpPr>
          <p:nvPr/>
        </p:nvCxnSpPr>
        <p:spPr>
          <a:xfrm>
            <a:off x="299964" y="565298"/>
            <a:ext cx="0" cy="1689126"/>
          </a:xfrm>
          <a:prstGeom prst="line">
            <a:avLst/>
          </a:prstGeom>
          <a:ln w="158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4" name="椭圆 1043">
            <a:extLst>
              <a:ext uri="{FF2B5EF4-FFF2-40B4-BE49-F238E27FC236}">
                <a16:creationId xmlns:a16="http://schemas.microsoft.com/office/drawing/2014/main" id="{22527F20-9CDE-77FB-B33C-020336D25E0F}"/>
              </a:ext>
            </a:extLst>
          </p:cNvPr>
          <p:cNvSpPr/>
          <p:nvPr/>
        </p:nvSpPr>
        <p:spPr>
          <a:xfrm>
            <a:off x="297864" y="2591617"/>
            <a:ext cx="60755" cy="6075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梦源黑体 CN W16" panose="020B0200000000000000" pitchFamily="34" charset="-122"/>
            </a:endParaRPr>
          </a:p>
        </p:txBody>
      </p:sp>
      <p:sp>
        <p:nvSpPr>
          <p:cNvPr id="1045" name="椭圆 1044">
            <a:extLst>
              <a:ext uri="{FF2B5EF4-FFF2-40B4-BE49-F238E27FC236}">
                <a16:creationId xmlns:a16="http://schemas.microsoft.com/office/drawing/2014/main" id="{07114615-1811-7431-7D6E-1C68F8A971E0}"/>
              </a:ext>
            </a:extLst>
          </p:cNvPr>
          <p:cNvSpPr/>
          <p:nvPr/>
        </p:nvSpPr>
        <p:spPr>
          <a:xfrm>
            <a:off x="411133" y="2591617"/>
            <a:ext cx="60755" cy="6075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梦源黑体 CN W16" panose="020B0200000000000000" pitchFamily="34" charset="-122"/>
            </a:endParaRPr>
          </a:p>
        </p:txBody>
      </p:sp>
      <p:sp>
        <p:nvSpPr>
          <p:cNvPr id="1046" name="椭圆 1045">
            <a:extLst>
              <a:ext uri="{FF2B5EF4-FFF2-40B4-BE49-F238E27FC236}">
                <a16:creationId xmlns:a16="http://schemas.microsoft.com/office/drawing/2014/main" id="{9A6FE32E-8C24-0992-5017-8F3A2BD90988}"/>
              </a:ext>
            </a:extLst>
          </p:cNvPr>
          <p:cNvSpPr/>
          <p:nvPr/>
        </p:nvSpPr>
        <p:spPr>
          <a:xfrm>
            <a:off x="524402" y="2591617"/>
            <a:ext cx="60755" cy="6075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梦源黑体 CN W16" panose="020B0200000000000000" pitchFamily="34" charset="-122"/>
            </a:endParaRPr>
          </a:p>
        </p:txBody>
      </p:sp>
      <p:sp>
        <p:nvSpPr>
          <p:cNvPr id="1047" name="椭圆 1046">
            <a:extLst>
              <a:ext uri="{FF2B5EF4-FFF2-40B4-BE49-F238E27FC236}">
                <a16:creationId xmlns:a16="http://schemas.microsoft.com/office/drawing/2014/main" id="{F29021ED-F211-73A2-13D7-DCB5E145CD04}"/>
              </a:ext>
            </a:extLst>
          </p:cNvPr>
          <p:cNvSpPr/>
          <p:nvPr/>
        </p:nvSpPr>
        <p:spPr>
          <a:xfrm>
            <a:off x="297864" y="2690743"/>
            <a:ext cx="60755" cy="6075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梦源黑体 CN W16" panose="020B0200000000000000" pitchFamily="34" charset="-122"/>
            </a:endParaRPr>
          </a:p>
        </p:txBody>
      </p:sp>
      <p:sp>
        <p:nvSpPr>
          <p:cNvPr id="1048" name="椭圆 1047">
            <a:extLst>
              <a:ext uri="{FF2B5EF4-FFF2-40B4-BE49-F238E27FC236}">
                <a16:creationId xmlns:a16="http://schemas.microsoft.com/office/drawing/2014/main" id="{990272C0-0F7A-AA3C-16FF-474947A9C6F1}"/>
              </a:ext>
            </a:extLst>
          </p:cNvPr>
          <p:cNvSpPr/>
          <p:nvPr/>
        </p:nvSpPr>
        <p:spPr>
          <a:xfrm>
            <a:off x="411133" y="2690743"/>
            <a:ext cx="60755" cy="6075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梦源黑体 CN W16" panose="020B0200000000000000" pitchFamily="34" charset="-122"/>
            </a:endParaRPr>
          </a:p>
        </p:txBody>
      </p:sp>
      <p:sp>
        <p:nvSpPr>
          <p:cNvPr id="1049" name="椭圆 1048">
            <a:extLst>
              <a:ext uri="{FF2B5EF4-FFF2-40B4-BE49-F238E27FC236}">
                <a16:creationId xmlns:a16="http://schemas.microsoft.com/office/drawing/2014/main" id="{4C6FBAFA-D7E5-BD96-7A24-0CF1EE820D84}"/>
              </a:ext>
            </a:extLst>
          </p:cNvPr>
          <p:cNvSpPr/>
          <p:nvPr/>
        </p:nvSpPr>
        <p:spPr>
          <a:xfrm>
            <a:off x="524402" y="2690743"/>
            <a:ext cx="60755" cy="6075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梦源黑体 CN W16" panose="020B0200000000000000" pitchFamily="34" charset="-122"/>
            </a:endParaRPr>
          </a:p>
        </p:txBody>
      </p:sp>
      <p:sp>
        <p:nvSpPr>
          <p:cNvPr id="1050" name="椭圆 1049">
            <a:extLst>
              <a:ext uri="{FF2B5EF4-FFF2-40B4-BE49-F238E27FC236}">
                <a16:creationId xmlns:a16="http://schemas.microsoft.com/office/drawing/2014/main" id="{05D78659-91ED-B40B-7B95-BCDDD8618DB0}"/>
              </a:ext>
            </a:extLst>
          </p:cNvPr>
          <p:cNvSpPr/>
          <p:nvPr/>
        </p:nvSpPr>
        <p:spPr>
          <a:xfrm>
            <a:off x="297864" y="2789869"/>
            <a:ext cx="60755" cy="6075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梦源黑体 CN W16" panose="020B0200000000000000" pitchFamily="34" charset="-122"/>
            </a:endParaRPr>
          </a:p>
        </p:txBody>
      </p:sp>
      <p:sp>
        <p:nvSpPr>
          <p:cNvPr id="1051" name="椭圆 1050">
            <a:extLst>
              <a:ext uri="{FF2B5EF4-FFF2-40B4-BE49-F238E27FC236}">
                <a16:creationId xmlns:a16="http://schemas.microsoft.com/office/drawing/2014/main" id="{D6CBD92C-4E50-5482-4605-B710E783D7D0}"/>
              </a:ext>
            </a:extLst>
          </p:cNvPr>
          <p:cNvSpPr/>
          <p:nvPr/>
        </p:nvSpPr>
        <p:spPr>
          <a:xfrm>
            <a:off x="411133" y="2789869"/>
            <a:ext cx="60755" cy="6075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梦源黑体 CN W16" panose="020B0200000000000000" pitchFamily="34" charset="-122"/>
            </a:endParaRPr>
          </a:p>
        </p:txBody>
      </p:sp>
      <p:sp>
        <p:nvSpPr>
          <p:cNvPr id="1052" name="椭圆 1051">
            <a:extLst>
              <a:ext uri="{FF2B5EF4-FFF2-40B4-BE49-F238E27FC236}">
                <a16:creationId xmlns:a16="http://schemas.microsoft.com/office/drawing/2014/main" id="{B0F808EB-7071-6E4C-5CDA-C1C87CFDD1DD}"/>
              </a:ext>
            </a:extLst>
          </p:cNvPr>
          <p:cNvSpPr/>
          <p:nvPr/>
        </p:nvSpPr>
        <p:spPr>
          <a:xfrm>
            <a:off x="524402" y="2789869"/>
            <a:ext cx="60755" cy="6075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梦源黑体 CN W16" panose="020B0200000000000000" pitchFamily="34" charset="-122"/>
            </a:endParaRPr>
          </a:p>
        </p:txBody>
      </p:sp>
      <p:sp>
        <p:nvSpPr>
          <p:cNvPr id="1053" name="椭圆 1052">
            <a:extLst>
              <a:ext uri="{FF2B5EF4-FFF2-40B4-BE49-F238E27FC236}">
                <a16:creationId xmlns:a16="http://schemas.microsoft.com/office/drawing/2014/main" id="{210D34EE-C2A6-5E10-8C17-4B80E263A227}"/>
              </a:ext>
            </a:extLst>
          </p:cNvPr>
          <p:cNvSpPr/>
          <p:nvPr/>
        </p:nvSpPr>
        <p:spPr>
          <a:xfrm>
            <a:off x="297864" y="2888995"/>
            <a:ext cx="60755" cy="6075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梦源黑体 CN W16" panose="020B0200000000000000" pitchFamily="34" charset="-122"/>
            </a:endParaRPr>
          </a:p>
        </p:txBody>
      </p:sp>
      <p:sp>
        <p:nvSpPr>
          <p:cNvPr id="1054" name="椭圆 1053">
            <a:extLst>
              <a:ext uri="{FF2B5EF4-FFF2-40B4-BE49-F238E27FC236}">
                <a16:creationId xmlns:a16="http://schemas.microsoft.com/office/drawing/2014/main" id="{682AF023-D63A-4D1B-908F-CA17041641DE}"/>
              </a:ext>
            </a:extLst>
          </p:cNvPr>
          <p:cNvSpPr/>
          <p:nvPr/>
        </p:nvSpPr>
        <p:spPr>
          <a:xfrm>
            <a:off x="411133" y="2888995"/>
            <a:ext cx="60755" cy="6075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梦源黑体 CN W16" panose="020B0200000000000000" pitchFamily="34" charset="-122"/>
            </a:endParaRPr>
          </a:p>
        </p:txBody>
      </p:sp>
      <p:sp>
        <p:nvSpPr>
          <p:cNvPr id="1055" name="椭圆 1054">
            <a:extLst>
              <a:ext uri="{FF2B5EF4-FFF2-40B4-BE49-F238E27FC236}">
                <a16:creationId xmlns:a16="http://schemas.microsoft.com/office/drawing/2014/main" id="{EBE1C931-8EE5-C6C9-59C9-3ABF0741880B}"/>
              </a:ext>
            </a:extLst>
          </p:cNvPr>
          <p:cNvSpPr/>
          <p:nvPr/>
        </p:nvSpPr>
        <p:spPr>
          <a:xfrm>
            <a:off x="524402" y="2888995"/>
            <a:ext cx="60755" cy="6075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梦源黑体 CN W16" panose="020B0200000000000000" pitchFamily="34" charset="-122"/>
            </a:endParaRPr>
          </a:p>
        </p:txBody>
      </p:sp>
      <p:sp>
        <p:nvSpPr>
          <p:cNvPr id="4128" name="椭圆 4127">
            <a:extLst>
              <a:ext uri="{FF2B5EF4-FFF2-40B4-BE49-F238E27FC236}">
                <a16:creationId xmlns:a16="http://schemas.microsoft.com/office/drawing/2014/main" id="{0025A724-475F-E979-3E3F-841C8AA201D6}"/>
              </a:ext>
            </a:extLst>
          </p:cNvPr>
          <p:cNvSpPr/>
          <p:nvPr/>
        </p:nvSpPr>
        <p:spPr>
          <a:xfrm>
            <a:off x="297864" y="2988121"/>
            <a:ext cx="60755" cy="6075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梦源黑体 CN W16" panose="020B0200000000000000" pitchFamily="34" charset="-122"/>
            </a:endParaRPr>
          </a:p>
        </p:txBody>
      </p:sp>
      <p:sp>
        <p:nvSpPr>
          <p:cNvPr id="4129" name="椭圆 4128">
            <a:extLst>
              <a:ext uri="{FF2B5EF4-FFF2-40B4-BE49-F238E27FC236}">
                <a16:creationId xmlns:a16="http://schemas.microsoft.com/office/drawing/2014/main" id="{A49ABB3A-DFCD-E821-A17F-AF7B8122D73A}"/>
              </a:ext>
            </a:extLst>
          </p:cNvPr>
          <p:cNvSpPr/>
          <p:nvPr/>
        </p:nvSpPr>
        <p:spPr>
          <a:xfrm>
            <a:off x="411133" y="2988121"/>
            <a:ext cx="60755" cy="6075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梦源黑体 CN W16" panose="020B0200000000000000" pitchFamily="34" charset="-122"/>
            </a:endParaRPr>
          </a:p>
        </p:txBody>
      </p:sp>
      <p:sp>
        <p:nvSpPr>
          <p:cNvPr id="4130" name="椭圆 4129">
            <a:extLst>
              <a:ext uri="{FF2B5EF4-FFF2-40B4-BE49-F238E27FC236}">
                <a16:creationId xmlns:a16="http://schemas.microsoft.com/office/drawing/2014/main" id="{B41C041C-C3F2-EB52-26B8-C1F83A1142EF}"/>
              </a:ext>
            </a:extLst>
          </p:cNvPr>
          <p:cNvSpPr/>
          <p:nvPr/>
        </p:nvSpPr>
        <p:spPr>
          <a:xfrm>
            <a:off x="524402" y="2988121"/>
            <a:ext cx="60755" cy="6075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梦源黑体 CN W16" panose="020B0200000000000000" pitchFamily="34" charset="-122"/>
            </a:endParaRPr>
          </a:p>
        </p:txBody>
      </p:sp>
      <p:sp>
        <p:nvSpPr>
          <p:cNvPr id="4131" name="椭圆 4130">
            <a:extLst>
              <a:ext uri="{FF2B5EF4-FFF2-40B4-BE49-F238E27FC236}">
                <a16:creationId xmlns:a16="http://schemas.microsoft.com/office/drawing/2014/main" id="{893C07EF-B295-8ACE-C889-C2E419E905F5}"/>
              </a:ext>
            </a:extLst>
          </p:cNvPr>
          <p:cNvSpPr/>
          <p:nvPr/>
        </p:nvSpPr>
        <p:spPr>
          <a:xfrm>
            <a:off x="297864" y="3087247"/>
            <a:ext cx="60755" cy="6075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梦源黑体 CN W16" panose="020B0200000000000000" pitchFamily="34" charset="-122"/>
            </a:endParaRPr>
          </a:p>
        </p:txBody>
      </p:sp>
      <p:sp>
        <p:nvSpPr>
          <p:cNvPr id="4132" name="椭圆 4131">
            <a:extLst>
              <a:ext uri="{FF2B5EF4-FFF2-40B4-BE49-F238E27FC236}">
                <a16:creationId xmlns:a16="http://schemas.microsoft.com/office/drawing/2014/main" id="{16F276C3-7696-67E1-EFAA-69E3A8E0FCE1}"/>
              </a:ext>
            </a:extLst>
          </p:cNvPr>
          <p:cNvSpPr/>
          <p:nvPr/>
        </p:nvSpPr>
        <p:spPr>
          <a:xfrm>
            <a:off x="411133" y="3087247"/>
            <a:ext cx="60755" cy="6075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梦源黑体 CN W16" panose="020B0200000000000000" pitchFamily="34" charset="-122"/>
            </a:endParaRPr>
          </a:p>
        </p:txBody>
      </p:sp>
      <p:sp>
        <p:nvSpPr>
          <p:cNvPr id="4133" name="椭圆 4132">
            <a:extLst>
              <a:ext uri="{FF2B5EF4-FFF2-40B4-BE49-F238E27FC236}">
                <a16:creationId xmlns:a16="http://schemas.microsoft.com/office/drawing/2014/main" id="{1FFE0F07-A574-7985-E52F-0B1AE979B412}"/>
              </a:ext>
            </a:extLst>
          </p:cNvPr>
          <p:cNvSpPr/>
          <p:nvPr/>
        </p:nvSpPr>
        <p:spPr>
          <a:xfrm>
            <a:off x="524402" y="3087247"/>
            <a:ext cx="60755" cy="6075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梦源黑体 CN W16" panose="020B0200000000000000" pitchFamily="34" charset="-122"/>
            </a:endParaRPr>
          </a:p>
        </p:txBody>
      </p:sp>
      <p:sp>
        <p:nvSpPr>
          <p:cNvPr id="4134" name="椭圆 4133">
            <a:extLst>
              <a:ext uri="{FF2B5EF4-FFF2-40B4-BE49-F238E27FC236}">
                <a16:creationId xmlns:a16="http://schemas.microsoft.com/office/drawing/2014/main" id="{5A18421B-DDAB-6639-7BFF-C8DECE163902}"/>
              </a:ext>
            </a:extLst>
          </p:cNvPr>
          <p:cNvSpPr/>
          <p:nvPr/>
        </p:nvSpPr>
        <p:spPr>
          <a:xfrm>
            <a:off x="297864" y="3186373"/>
            <a:ext cx="60755" cy="6075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梦源黑体 CN W16" panose="020B0200000000000000" pitchFamily="34" charset="-122"/>
            </a:endParaRPr>
          </a:p>
        </p:txBody>
      </p:sp>
      <p:sp>
        <p:nvSpPr>
          <p:cNvPr id="4135" name="椭圆 4134">
            <a:extLst>
              <a:ext uri="{FF2B5EF4-FFF2-40B4-BE49-F238E27FC236}">
                <a16:creationId xmlns:a16="http://schemas.microsoft.com/office/drawing/2014/main" id="{F95F71C8-3B9A-7EB0-09D4-92695924501D}"/>
              </a:ext>
            </a:extLst>
          </p:cNvPr>
          <p:cNvSpPr/>
          <p:nvPr/>
        </p:nvSpPr>
        <p:spPr>
          <a:xfrm>
            <a:off x="411133" y="3186373"/>
            <a:ext cx="60755" cy="6075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梦源黑体 CN W16" panose="020B0200000000000000" pitchFamily="34" charset="-122"/>
            </a:endParaRPr>
          </a:p>
        </p:txBody>
      </p:sp>
      <p:sp>
        <p:nvSpPr>
          <p:cNvPr id="4136" name="椭圆 4135">
            <a:extLst>
              <a:ext uri="{FF2B5EF4-FFF2-40B4-BE49-F238E27FC236}">
                <a16:creationId xmlns:a16="http://schemas.microsoft.com/office/drawing/2014/main" id="{E80A283E-BC69-87AD-260F-E398CE950C87}"/>
              </a:ext>
            </a:extLst>
          </p:cNvPr>
          <p:cNvSpPr/>
          <p:nvPr/>
        </p:nvSpPr>
        <p:spPr>
          <a:xfrm>
            <a:off x="524402" y="3186373"/>
            <a:ext cx="60755" cy="6075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梦源黑体 CN W16" panose="020B0200000000000000" pitchFamily="34" charset="-122"/>
            </a:endParaRPr>
          </a:p>
        </p:txBody>
      </p:sp>
      <p:sp>
        <p:nvSpPr>
          <p:cNvPr id="4137" name="椭圆 4136">
            <a:extLst>
              <a:ext uri="{FF2B5EF4-FFF2-40B4-BE49-F238E27FC236}">
                <a16:creationId xmlns:a16="http://schemas.microsoft.com/office/drawing/2014/main" id="{2B84D227-0E9A-58A1-37CA-0A3051572A85}"/>
              </a:ext>
            </a:extLst>
          </p:cNvPr>
          <p:cNvSpPr/>
          <p:nvPr/>
        </p:nvSpPr>
        <p:spPr>
          <a:xfrm>
            <a:off x="297864" y="3285499"/>
            <a:ext cx="60755" cy="6075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梦源黑体 CN W16" panose="020B0200000000000000" pitchFamily="34" charset="-122"/>
            </a:endParaRPr>
          </a:p>
        </p:txBody>
      </p:sp>
      <p:sp>
        <p:nvSpPr>
          <p:cNvPr id="4138" name="椭圆 4137">
            <a:extLst>
              <a:ext uri="{FF2B5EF4-FFF2-40B4-BE49-F238E27FC236}">
                <a16:creationId xmlns:a16="http://schemas.microsoft.com/office/drawing/2014/main" id="{12497B28-12F5-4A95-D187-4D013D90BC9F}"/>
              </a:ext>
            </a:extLst>
          </p:cNvPr>
          <p:cNvSpPr/>
          <p:nvPr/>
        </p:nvSpPr>
        <p:spPr>
          <a:xfrm>
            <a:off x="411133" y="3285499"/>
            <a:ext cx="60755" cy="6075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梦源黑体 CN W16" panose="020B0200000000000000" pitchFamily="34" charset="-122"/>
            </a:endParaRPr>
          </a:p>
        </p:txBody>
      </p:sp>
      <p:sp>
        <p:nvSpPr>
          <p:cNvPr id="4139" name="椭圆 4138">
            <a:extLst>
              <a:ext uri="{FF2B5EF4-FFF2-40B4-BE49-F238E27FC236}">
                <a16:creationId xmlns:a16="http://schemas.microsoft.com/office/drawing/2014/main" id="{AD179E9E-DA81-4244-3B2E-E9607FC2C33E}"/>
              </a:ext>
            </a:extLst>
          </p:cNvPr>
          <p:cNvSpPr/>
          <p:nvPr/>
        </p:nvSpPr>
        <p:spPr>
          <a:xfrm>
            <a:off x="524402" y="3285499"/>
            <a:ext cx="60755" cy="6075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梦源黑体 CN W16" panose="020B0200000000000000" pitchFamily="34" charset="-122"/>
            </a:endParaRPr>
          </a:p>
        </p:txBody>
      </p:sp>
      <p:sp>
        <p:nvSpPr>
          <p:cNvPr id="4140" name="椭圆 4139">
            <a:extLst>
              <a:ext uri="{FF2B5EF4-FFF2-40B4-BE49-F238E27FC236}">
                <a16:creationId xmlns:a16="http://schemas.microsoft.com/office/drawing/2014/main" id="{2BABC7B4-205D-4B0D-A44B-02BFA42BBEC9}"/>
              </a:ext>
            </a:extLst>
          </p:cNvPr>
          <p:cNvSpPr/>
          <p:nvPr/>
        </p:nvSpPr>
        <p:spPr>
          <a:xfrm>
            <a:off x="297864" y="3384625"/>
            <a:ext cx="60755" cy="6075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梦源黑体 CN W16" panose="020B0200000000000000" pitchFamily="34" charset="-122"/>
            </a:endParaRPr>
          </a:p>
        </p:txBody>
      </p:sp>
      <p:sp>
        <p:nvSpPr>
          <p:cNvPr id="4141" name="椭圆 4140">
            <a:extLst>
              <a:ext uri="{FF2B5EF4-FFF2-40B4-BE49-F238E27FC236}">
                <a16:creationId xmlns:a16="http://schemas.microsoft.com/office/drawing/2014/main" id="{2E584983-FCE4-CE58-6B72-6DA30873B380}"/>
              </a:ext>
            </a:extLst>
          </p:cNvPr>
          <p:cNvSpPr/>
          <p:nvPr/>
        </p:nvSpPr>
        <p:spPr>
          <a:xfrm>
            <a:off x="411133" y="3384625"/>
            <a:ext cx="60755" cy="6075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梦源黑体 CN W16" panose="020B0200000000000000" pitchFamily="34" charset="-122"/>
            </a:endParaRPr>
          </a:p>
        </p:txBody>
      </p:sp>
      <p:sp>
        <p:nvSpPr>
          <p:cNvPr id="4142" name="椭圆 4141">
            <a:extLst>
              <a:ext uri="{FF2B5EF4-FFF2-40B4-BE49-F238E27FC236}">
                <a16:creationId xmlns:a16="http://schemas.microsoft.com/office/drawing/2014/main" id="{EFEDFA34-4014-35A6-BF37-6F2B1AFCC65B}"/>
              </a:ext>
            </a:extLst>
          </p:cNvPr>
          <p:cNvSpPr/>
          <p:nvPr/>
        </p:nvSpPr>
        <p:spPr>
          <a:xfrm>
            <a:off x="524402" y="3384625"/>
            <a:ext cx="60755" cy="6075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梦源黑体 CN W16" panose="020B0200000000000000" pitchFamily="34" charset="-122"/>
            </a:endParaRPr>
          </a:p>
        </p:txBody>
      </p:sp>
      <p:grpSp>
        <p:nvGrpSpPr>
          <p:cNvPr id="4143" name="组合 4142">
            <a:extLst>
              <a:ext uri="{FF2B5EF4-FFF2-40B4-BE49-F238E27FC236}">
                <a16:creationId xmlns:a16="http://schemas.microsoft.com/office/drawing/2014/main" id="{93833B82-B9DD-2329-860D-600F665675F7}"/>
              </a:ext>
            </a:extLst>
          </p:cNvPr>
          <p:cNvGrpSpPr/>
          <p:nvPr/>
        </p:nvGrpSpPr>
        <p:grpSpPr>
          <a:xfrm>
            <a:off x="11404926" y="427053"/>
            <a:ext cx="513831" cy="853763"/>
            <a:chOff x="11334487" y="504543"/>
            <a:chExt cx="513831" cy="853763"/>
          </a:xfrm>
          <a:solidFill>
            <a:schemeClr val="accent1"/>
          </a:solidFill>
        </p:grpSpPr>
        <p:sp>
          <p:nvSpPr>
            <p:cNvPr id="4144" name="椭圆 4143">
              <a:extLst>
                <a:ext uri="{FF2B5EF4-FFF2-40B4-BE49-F238E27FC236}">
                  <a16:creationId xmlns:a16="http://schemas.microsoft.com/office/drawing/2014/main" id="{964D88BE-9D61-CBCB-895F-199025E6B511}"/>
                </a:ext>
              </a:extLst>
            </p:cNvPr>
            <p:cNvSpPr/>
            <p:nvPr/>
          </p:nvSpPr>
          <p:spPr>
            <a:xfrm>
              <a:off x="11334487" y="504543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45" name="椭圆 4144">
              <a:extLst>
                <a:ext uri="{FF2B5EF4-FFF2-40B4-BE49-F238E27FC236}">
                  <a16:creationId xmlns:a16="http://schemas.microsoft.com/office/drawing/2014/main" id="{E91145D7-4C30-C4C0-B6CC-912C1CE33EE9}"/>
                </a:ext>
              </a:extLst>
            </p:cNvPr>
            <p:cNvSpPr/>
            <p:nvPr/>
          </p:nvSpPr>
          <p:spPr>
            <a:xfrm>
              <a:off x="11447756" y="504543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46" name="椭圆 4145">
              <a:extLst>
                <a:ext uri="{FF2B5EF4-FFF2-40B4-BE49-F238E27FC236}">
                  <a16:creationId xmlns:a16="http://schemas.microsoft.com/office/drawing/2014/main" id="{730490D2-D028-A3A3-0B1E-EB0CF96FF7A0}"/>
                </a:ext>
              </a:extLst>
            </p:cNvPr>
            <p:cNvSpPr/>
            <p:nvPr/>
          </p:nvSpPr>
          <p:spPr>
            <a:xfrm>
              <a:off x="11561025" y="504543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47" name="椭圆 4146">
              <a:extLst>
                <a:ext uri="{FF2B5EF4-FFF2-40B4-BE49-F238E27FC236}">
                  <a16:creationId xmlns:a16="http://schemas.microsoft.com/office/drawing/2014/main" id="{6904C4F2-C00C-B108-35D1-78C1C710F7ED}"/>
                </a:ext>
              </a:extLst>
            </p:cNvPr>
            <p:cNvSpPr/>
            <p:nvPr/>
          </p:nvSpPr>
          <p:spPr>
            <a:xfrm>
              <a:off x="11674294" y="504543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48" name="椭圆 4147">
              <a:extLst>
                <a:ext uri="{FF2B5EF4-FFF2-40B4-BE49-F238E27FC236}">
                  <a16:creationId xmlns:a16="http://schemas.microsoft.com/office/drawing/2014/main" id="{8799A185-10A6-8C35-A92B-1306F88B086E}"/>
                </a:ext>
              </a:extLst>
            </p:cNvPr>
            <p:cNvSpPr/>
            <p:nvPr/>
          </p:nvSpPr>
          <p:spPr>
            <a:xfrm>
              <a:off x="11787563" y="504543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49" name="椭圆 4148">
              <a:extLst>
                <a:ext uri="{FF2B5EF4-FFF2-40B4-BE49-F238E27FC236}">
                  <a16:creationId xmlns:a16="http://schemas.microsoft.com/office/drawing/2014/main" id="{E6D7419B-955C-4794-5A9A-68C5D719A3F8}"/>
                </a:ext>
              </a:extLst>
            </p:cNvPr>
            <p:cNvSpPr/>
            <p:nvPr/>
          </p:nvSpPr>
          <p:spPr>
            <a:xfrm>
              <a:off x="11334487" y="603669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50" name="椭圆 4149">
              <a:extLst>
                <a:ext uri="{FF2B5EF4-FFF2-40B4-BE49-F238E27FC236}">
                  <a16:creationId xmlns:a16="http://schemas.microsoft.com/office/drawing/2014/main" id="{A373C8C1-BD31-5039-4660-F17554D6369F}"/>
                </a:ext>
              </a:extLst>
            </p:cNvPr>
            <p:cNvSpPr/>
            <p:nvPr/>
          </p:nvSpPr>
          <p:spPr>
            <a:xfrm>
              <a:off x="11447756" y="603669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51" name="椭圆 4150">
              <a:extLst>
                <a:ext uri="{FF2B5EF4-FFF2-40B4-BE49-F238E27FC236}">
                  <a16:creationId xmlns:a16="http://schemas.microsoft.com/office/drawing/2014/main" id="{65CD12CE-49D5-244D-4820-6CD11884F6B8}"/>
                </a:ext>
              </a:extLst>
            </p:cNvPr>
            <p:cNvSpPr/>
            <p:nvPr/>
          </p:nvSpPr>
          <p:spPr>
            <a:xfrm>
              <a:off x="11561025" y="603669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52" name="椭圆 4151">
              <a:extLst>
                <a:ext uri="{FF2B5EF4-FFF2-40B4-BE49-F238E27FC236}">
                  <a16:creationId xmlns:a16="http://schemas.microsoft.com/office/drawing/2014/main" id="{DCD2647E-AE32-A4D4-6A81-3B4FA07A425E}"/>
                </a:ext>
              </a:extLst>
            </p:cNvPr>
            <p:cNvSpPr/>
            <p:nvPr/>
          </p:nvSpPr>
          <p:spPr>
            <a:xfrm>
              <a:off x="11674294" y="603669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53" name="椭圆 4152">
              <a:extLst>
                <a:ext uri="{FF2B5EF4-FFF2-40B4-BE49-F238E27FC236}">
                  <a16:creationId xmlns:a16="http://schemas.microsoft.com/office/drawing/2014/main" id="{0B35395D-9304-4F6E-D63B-980191831256}"/>
                </a:ext>
              </a:extLst>
            </p:cNvPr>
            <p:cNvSpPr/>
            <p:nvPr/>
          </p:nvSpPr>
          <p:spPr>
            <a:xfrm>
              <a:off x="11787563" y="603669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54" name="椭圆 4153">
              <a:extLst>
                <a:ext uri="{FF2B5EF4-FFF2-40B4-BE49-F238E27FC236}">
                  <a16:creationId xmlns:a16="http://schemas.microsoft.com/office/drawing/2014/main" id="{C3FAE4A4-F6CF-BFE2-793B-4F0B6C3FD57C}"/>
                </a:ext>
              </a:extLst>
            </p:cNvPr>
            <p:cNvSpPr/>
            <p:nvPr/>
          </p:nvSpPr>
          <p:spPr>
            <a:xfrm>
              <a:off x="11334487" y="702795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55" name="椭圆 4154">
              <a:extLst>
                <a:ext uri="{FF2B5EF4-FFF2-40B4-BE49-F238E27FC236}">
                  <a16:creationId xmlns:a16="http://schemas.microsoft.com/office/drawing/2014/main" id="{EBE2D243-E132-92DF-9597-A847EFA81C3E}"/>
                </a:ext>
              </a:extLst>
            </p:cNvPr>
            <p:cNvSpPr/>
            <p:nvPr/>
          </p:nvSpPr>
          <p:spPr>
            <a:xfrm>
              <a:off x="11447756" y="702795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56" name="椭圆 4155">
              <a:extLst>
                <a:ext uri="{FF2B5EF4-FFF2-40B4-BE49-F238E27FC236}">
                  <a16:creationId xmlns:a16="http://schemas.microsoft.com/office/drawing/2014/main" id="{23F2E8D8-BC93-13AB-44ED-BD2D19CDF340}"/>
                </a:ext>
              </a:extLst>
            </p:cNvPr>
            <p:cNvSpPr/>
            <p:nvPr/>
          </p:nvSpPr>
          <p:spPr>
            <a:xfrm>
              <a:off x="11561025" y="702795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57" name="椭圆 4156">
              <a:extLst>
                <a:ext uri="{FF2B5EF4-FFF2-40B4-BE49-F238E27FC236}">
                  <a16:creationId xmlns:a16="http://schemas.microsoft.com/office/drawing/2014/main" id="{2DCF477F-4D40-DB07-6A3A-3BB1C9A9953E}"/>
                </a:ext>
              </a:extLst>
            </p:cNvPr>
            <p:cNvSpPr/>
            <p:nvPr/>
          </p:nvSpPr>
          <p:spPr>
            <a:xfrm>
              <a:off x="11674294" y="702795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58" name="椭圆 4157">
              <a:extLst>
                <a:ext uri="{FF2B5EF4-FFF2-40B4-BE49-F238E27FC236}">
                  <a16:creationId xmlns:a16="http://schemas.microsoft.com/office/drawing/2014/main" id="{1F04CC54-B163-9D1A-6D96-1E8A0EDF539C}"/>
                </a:ext>
              </a:extLst>
            </p:cNvPr>
            <p:cNvSpPr/>
            <p:nvPr/>
          </p:nvSpPr>
          <p:spPr>
            <a:xfrm>
              <a:off x="11787563" y="702795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59" name="椭圆 4158">
              <a:extLst>
                <a:ext uri="{FF2B5EF4-FFF2-40B4-BE49-F238E27FC236}">
                  <a16:creationId xmlns:a16="http://schemas.microsoft.com/office/drawing/2014/main" id="{4FF76C13-CFD1-93F1-264F-B2BB0B6AA03E}"/>
                </a:ext>
              </a:extLst>
            </p:cNvPr>
            <p:cNvSpPr/>
            <p:nvPr/>
          </p:nvSpPr>
          <p:spPr>
            <a:xfrm>
              <a:off x="11334487" y="801921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60" name="椭圆 4159">
              <a:extLst>
                <a:ext uri="{FF2B5EF4-FFF2-40B4-BE49-F238E27FC236}">
                  <a16:creationId xmlns:a16="http://schemas.microsoft.com/office/drawing/2014/main" id="{597B01D7-1DEF-9753-E826-AFA23C404D61}"/>
                </a:ext>
              </a:extLst>
            </p:cNvPr>
            <p:cNvSpPr/>
            <p:nvPr/>
          </p:nvSpPr>
          <p:spPr>
            <a:xfrm>
              <a:off x="11447756" y="801921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61" name="椭圆 4160">
              <a:extLst>
                <a:ext uri="{FF2B5EF4-FFF2-40B4-BE49-F238E27FC236}">
                  <a16:creationId xmlns:a16="http://schemas.microsoft.com/office/drawing/2014/main" id="{475940DF-E376-4284-75E6-801DD370DD05}"/>
                </a:ext>
              </a:extLst>
            </p:cNvPr>
            <p:cNvSpPr/>
            <p:nvPr/>
          </p:nvSpPr>
          <p:spPr>
            <a:xfrm>
              <a:off x="11561025" y="801921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62" name="椭圆 4161">
              <a:extLst>
                <a:ext uri="{FF2B5EF4-FFF2-40B4-BE49-F238E27FC236}">
                  <a16:creationId xmlns:a16="http://schemas.microsoft.com/office/drawing/2014/main" id="{19C6205F-133C-4E74-C7A6-A027B7650B69}"/>
                </a:ext>
              </a:extLst>
            </p:cNvPr>
            <p:cNvSpPr/>
            <p:nvPr/>
          </p:nvSpPr>
          <p:spPr>
            <a:xfrm>
              <a:off x="11674294" y="801921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63" name="椭圆 4162">
              <a:extLst>
                <a:ext uri="{FF2B5EF4-FFF2-40B4-BE49-F238E27FC236}">
                  <a16:creationId xmlns:a16="http://schemas.microsoft.com/office/drawing/2014/main" id="{9B3FC51D-7E7D-9A2B-D4DF-67EB4CC3AD77}"/>
                </a:ext>
              </a:extLst>
            </p:cNvPr>
            <p:cNvSpPr/>
            <p:nvPr/>
          </p:nvSpPr>
          <p:spPr>
            <a:xfrm>
              <a:off x="11787563" y="801921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64" name="椭圆 4163">
              <a:extLst>
                <a:ext uri="{FF2B5EF4-FFF2-40B4-BE49-F238E27FC236}">
                  <a16:creationId xmlns:a16="http://schemas.microsoft.com/office/drawing/2014/main" id="{BA7F21BF-7FFF-DC4F-0D86-21D9DA28400D}"/>
                </a:ext>
              </a:extLst>
            </p:cNvPr>
            <p:cNvSpPr/>
            <p:nvPr/>
          </p:nvSpPr>
          <p:spPr>
            <a:xfrm>
              <a:off x="11334487" y="901047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65" name="椭圆 4164">
              <a:extLst>
                <a:ext uri="{FF2B5EF4-FFF2-40B4-BE49-F238E27FC236}">
                  <a16:creationId xmlns:a16="http://schemas.microsoft.com/office/drawing/2014/main" id="{167D3998-2DED-FC61-93E3-C041CF41F9A1}"/>
                </a:ext>
              </a:extLst>
            </p:cNvPr>
            <p:cNvSpPr/>
            <p:nvPr/>
          </p:nvSpPr>
          <p:spPr>
            <a:xfrm>
              <a:off x="11447756" y="901047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66" name="椭圆 4165">
              <a:extLst>
                <a:ext uri="{FF2B5EF4-FFF2-40B4-BE49-F238E27FC236}">
                  <a16:creationId xmlns:a16="http://schemas.microsoft.com/office/drawing/2014/main" id="{FE25E843-4692-E23C-0D67-776492E8290A}"/>
                </a:ext>
              </a:extLst>
            </p:cNvPr>
            <p:cNvSpPr/>
            <p:nvPr/>
          </p:nvSpPr>
          <p:spPr>
            <a:xfrm>
              <a:off x="11561025" y="901047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67" name="椭圆 4166">
              <a:extLst>
                <a:ext uri="{FF2B5EF4-FFF2-40B4-BE49-F238E27FC236}">
                  <a16:creationId xmlns:a16="http://schemas.microsoft.com/office/drawing/2014/main" id="{038BC65E-AF91-647F-2FB4-DA3115E68BC2}"/>
                </a:ext>
              </a:extLst>
            </p:cNvPr>
            <p:cNvSpPr/>
            <p:nvPr/>
          </p:nvSpPr>
          <p:spPr>
            <a:xfrm>
              <a:off x="11674294" y="901047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68" name="椭圆 4167">
              <a:extLst>
                <a:ext uri="{FF2B5EF4-FFF2-40B4-BE49-F238E27FC236}">
                  <a16:creationId xmlns:a16="http://schemas.microsoft.com/office/drawing/2014/main" id="{22541E3F-F368-9907-D579-12A14391BEC6}"/>
                </a:ext>
              </a:extLst>
            </p:cNvPr>
            <p:cNvSpPr/>
            <p:nvPr/>
          </p:nvSpPr>
          <p:spPr>
            <a:xfrm>
              <a:off x="11787563" y="901047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69" name="椭圆 4168">
              <a:extLst>
                <a:ext uri="{FF2B5EF4-FFF2-40B4-BE49-F238E27FC236}">
                  <a16:creationId xmlns:a16="http://schemas.microsoft.com/office/drawing/2014/main" id="{931313AD-FACA-8A89-13CF-52ED4B568392}"/>
                </a:ext>
              </a:extLst>
            </p:cNvPr>
            <p:cNvSpPr/>
            <p:nvPr/>
          </p:nvSpPr>
          <p:spPr>
            <a:xfrm>
              <a:off x="11334487" y="1000173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70" name="椭圆 4169">
              <a:extLst>
                <a:ext uri="{FF2B5EF4-FFF2-40B4-BE49-F238E27FC236}">
                  <a16:creationId xmlns:a16="http://schemas.microsoft.com/office/drawing/2014/main" id="{FA0E4926-E4D1-C322-A451-68F1787CCA83}"/>
                </a:ext>
              </a:extLst>
            </p:cNvPr>
            <p:cNvSpPr/>
            <p:nvPr/>
          </p:nvSpPr>
          <p:spPr>
            <a:xfrm>
              <a:off x="11447756" y="1000173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71" name="椭圆 4170">
              <a:extLst>
                <a:ext uri="{FF2B5EF4-FFF2-40B4-BE49-F238E27FC236}">
                  <a16:creationId xmlns:a16="http://schemas.microsoft.com/office/drawing/2014/main" id="{C22BECBF-2879-0883-8301-3BCA8A371380}"/>
                </a:ext>
              </a:extLst>
            </p:cNvPr>
            <p:cNvSpPr/>
            <p:nvPr/>
          </p:nvSpPr>
          <p:spPr>
            <a:xfrm>
              <a:off x="11561025" y="1000173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72" name="椭圆 4171">
              <a:extLst>
                <a:ext uri="{FF2B5EF4-FFF2-40B4-BE49-F238E27FC236}">
                  <a16:creationId xmlns:a16="http://schemas.microsoft.com/office/drawing/2014/main" id="{9A66D4F4-F55F-0F80-182F-02642C953F3F}"/>
                </a:ext>
              </a:extLst>
            </p:cNvPr>
            <p:cNvSpPr/>
            <p:nvPr/>
          </p:nvSpPr>
          <p:spPr>
            <a:xfrm>
              <a:off x="11674294" y="1000173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73" name="椭圆 4172">
              <a:extLst>
                <a:ext uri="{FF2B5EF4-FFF2-40B4-BE49-F238E27FC236}">
                  <a16:creationId xmlns:a16="http://schemas.microsoft.com/office/drawing/2014/main" id="{CE93AB2B-345A-E716-6FF8-6687572D1A3B}"/>
                </a:ext>
              </a:extLst>
            </p:cNvPr>
            <p:cNvSpPr/>
            <p:nvPr/>
          </p:nvSpPr>
          <p:spPr>
            <a:xfrm>
              <a:off x="11787563" y="1000173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74" name="椭圆 4173">
              <a:extLst>
                <a:ext uri="{FF2B5EF4-FFF2-40B4-BE49-F238E27FC236}">
                  <a16:creationId xmlns:a16="http://schemas.microsoft.com/office/drawing/2014/main" id="{6D82FB5A-DE5F-7F99-A20D-A0EC8FE02F67}"/>
                </a:ext>
              </a:extLst>
            </p:cNvPr>
            <p:cNvSpPr/>
            <p:nvPr/>
          </p:nvSpPr>
          <p:spPr>
            <a:xfrm>
              <a:off x="11334487" y="1099299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75" name="椭圆 4174">
              <a:extLst>
                <a:ext uri="{FF2B5EF4-FFF2-40B4-BE49-F238E27FC236}">
                  <a16:creationId xmlns:a16="http://schemas.microsoft.com/office/drawing/2014/main" id="{0A9CB782-6441-C96A-B981-5D4ADB6A1233}"/>
                </a:ext>
              </a:extLst>
            </p:cNvPr>
            <p:cNvSpPr/>
            <p:nvPr/>
          </p:nvSpPr>
          <p:spPr>
            <a:xfrm>
              <a:off x="11447756" y="1099299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76" name="椭圆 4175">
              <a:extLst>
                <a:ext uri="{FF2B5EF4-FFF2-40B4-BE49-F238E27FC236}">
                  <a16:creationId xmlns:a16="http://schemas.microsoft.com/office/drawing/2014/main" id="{2BA60277-1412-FB6E-39F8-32A0C6F5FFD1}"/>
                </a:ext>
              </a:extLst>
            </p:cNvPr>
            <p:cNvSpPr/>
            <p:nvPr/>
          </p:nvSpPr>
          <p:spPr>
            <a:xfrm>
              <a:off x="11561025" y="1099299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77" name="椭圆 4176">
              <a:extLst>
                <a:ext uri="{FF2B5EF4-FFF2-40B4-BE49-F238E27FC236}">
                  <a16:creationId xmlns:a16="http://schemas.microsoft.com/office/drawing/2014/main" id="{EE7B66B3-92BB-B000-6EF6-5AED0E3ECE94}"/>
                </a:ext>
              </a:extLst>
            </p:cNvPr>
            <p:cNvSpPr/>
            <p:nvPr/>
          </p:nvSpPr>
          <p:spPr>
            <a:xfrm>
              <a:off x="11674294" y="1099299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78" name="椭圆 4177">
              <a:extLst>
                <a:ext uri="{FF2B5EF4-FFF2-40B4-BE49-F238E27FC236}">
                  <a16:creationId xmlns:a16="http://schemas.microsoft.com/office/drawing/2014/main" id="{CE3E8B0B-3B56-CB16-8F00-94D42777C187}"/>
                </a:ext>
              </a:extLst>
            </p:cNvPr>
            <p:cNvSpPr/>
            <p:nvPr/>
          </p:nvSpPr>
          <p:spPr>
            <a:xfrm>
              <a:off x="11787563" y="1099299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79" name="椭圆 4178">
              <a:extLst>
                <a:ext uri="{FF2B5EF4-FFF2-40B4-BE49-F238E27FC236}">
                  <a16:creationId xmlns:a16="http://schemas.microsoft.com/office/drawing/2014/main" id="{59BBA75D-B7EE-9496-518A-B75BE1F01ADD}"/>
                </a:ext>
              </a:extLst>
            </p:cNvPr>
            <p:cNvSpPr/>
            <p:nvPr/>
          </p:nvSpPr>
          <p:spPr>
            <a:xfrm>
              <a:off x="11334487" y="1198425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80" name="椭圆 4179">
              <a:extLst>
                <a:ext uri="{FF2B5EF4-FFF2-40B4-BE49-F238E27FC236}">
                  <a16:creationId xmlns:a16="http://schemas.microsoft.com/office/drawing/2014/main" id="{783D5BEC-E7FD-48F0-6C42-1FB6F925008F}"/>
                </a:ext>
              </a:extLst>
            </p:cNvPr>
            <p:cNvSpPr/>
            <p:nvPr/>
          </p:nvSpPr>
          <p:spPr>
            <a:xfrm>
              <a:off x="11447756" y="1198425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81" name="椭圆 4180">
              <a:extLst>
                <a:ext uri="{FF2B5EF4-FFF2-40B4-BE49-F238E27FC236}">
                  <a16:creationId xmlns:a16="http://schemas.microsoft.com/office/drawing/2014/main" id="{D0298A3A-713C-D4B3-3B32-AC4A5770FC3E}"/>
                </a:ext>
              </a:extLst>
            </p:cNvPr>
            <p:cNvSpPr/>
            <p:nvPr/>
          </p:nvSpPr>
          <p:spPr>
            <a:xfrm>
              <a:off x="11561025" y="1198425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82" name="椭圆 4181">
              <a:extLst>
                <a:ext uri="{FF2B5EF4-FFF2-40B4-BE49-F238E27FC236}">
                  <a16:creationId xmlns:a16="http://schemas.microsoft.com/office/drawing/2014/main" id="{35225549-FC24-A4A2-262A-6F90BA968959}"/>
                </a:ext>
              </a:extLst>
            </p:cNvPr>
            <p:cNvSpPr/>
            <p:nvPr/>
          </p:nvSpPr>
          <p:spPr>
            <a:xfrm>
              <a:off x="11674294" y="1198425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83" name="椭圆 4182">
              <a:extLst>
                <a:ext uri="{FF2B5EF4-FFF2-40B4-BE49-F238E27FC236}">
                  <a16:creationId xmlns:a16="http://schemas.microsoft.com/office/drawing/2014/main" id="{D710D098-B55D-4437-6221-1CE8A25E7BAC}"/>
                </a:ext>
              </a:extLst>
            </p:cNvPr>
            <p:cNvSpPr/>
            <p:nvPr/>
          </p:nvSpPr>
          <p:spPr>
            <a:xfrm>
              <a:off x="11787563" y="1198425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84" name="椭圆 4183">
              <a:extLst>
                <a:ext uri="{FF2B5EF4-FFF2-40B4-BE49-F238E27FC236}">
                  <a16:creationId xmlns:a16="http://schemas.microsoft.com/office/drawing/2014/main" id="{57029D76-1C4B-8FC4-0CF4-24BE8C7D8943}"/>
                </a:ext>
              </a:extLst>
            </p:cNvPr>
            <p:cNvSpPr/>
            <p:nvPr/>
          </p:nvSpPr>
          <p:spPr>
            <a:xfrm>
              <a:off x="11334487" y="1297551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85" name="椭圆 4184">
              <a:extLst>
                <a:ext uri="{FF2B5EF4-FFF2-40B4-BE49-F238E27FC236}">
                  <a16:creationId xmlns:a16="http://schemas.microsoft.com/office/drawing/2014/main" id="{334A702B-8F26-81DA-FCC9-3062EE512CFB}"/>
                </a:ext>
              </a:extLst>
            </p:cNvPr>
            <p:cNvSpPr/>
            <p:nvPr/>
          </p:nvSpPr>
          <p:spPr>
            <a:xfrm>
              <a:off x="11447756" y="1297551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86" name="椭圆 4185">
              <a:extLst>
                <a:ext uri="{FF2B5EF4-FFF2-40B4-BE49-F238E27FC236}">
                  <a16:creationId xmlns:a16="http://schemas.microsoft.com/office/drawing/2014/main" id="{5E92BCFC-CCC0-220C-511D-D29B0B8DFD1E}"/>
                </a:ext>
              </a:extLst>
            </p:cNvPr>
            <p:cNvSpPr/>
            <p:nvPr/>
          </p:nvSpPr>
          <p:spPr>
            <a:xfrm>
              <a:off x="11561025" y="1297551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87" name="椭圆 4186">
              <a:extLst>
                <a:ext uri="{FF2B5EF4-FFF2-40B4-BE49-F238E27FC236}">
                  <a16:creationId xmlns:a16="http://schemas.microsoft.com/office/drawing/2014/main" id="{1FBE238A-00CB-8381-AAFF-85E282579AC3}"/>
                </a:ext>
              </a:extLst>
            </p:cNvPr>
            <p:cNvSpPr/>
            <p:nvPr/>
          </p:nvSpPr>
          <p:spPr>
            <a:xfrm>
              <a:off x="11674294" y="1297551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  <p:sp>
          <p:nvSpPr>
            <p:cNvPr id="4188" name="椭圆 4187">
              <a:extLst>
                <a:ext uri="{FF2B5EF4-FFF2-40B4-BE49-F238E27FC236}">
                  <a16:creationId xmlns:a16="http://schemas.microsoft.com/office/drawing/2014/main" id="{473C8E0C-5422-3FF5-89FD-02C6684C795B}"/>
                </a:ext>
              </a:extLst>
            </p:cNvPr>
            <p:cNvSpPr/>
            <p:nvPr/>
          </p:nvSpPr>
          <p:spPr>
            <a:xfrm>
              <a:off x="11787563" y="1297551"/>
              <a:ext cx="60755" cy="607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梦源黑体 CN W16" panose="020B0200000000000000" pitchFamily="34" charset="-122"/>
              </a:endParaRPr>
            </a:p>
          </p:txBody>
        </p:sp>
      </p:grpSp>
      <p:sp>
        <p:nvSpPr>
          <p:cNvPr id="51" name="文本框 50">
            <a:extLst>
              <a:ext uri="{FF2B5EF4-FFF2-40B4-BE49-F238E27FC236}">
                <a16:creationId xmlns:a16="http://schemas.microsoft.com/office/drawing/2014/main" id="{172D75F2-6212-B1C5-DA20-32F496D28106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894269" y="1570325"/>
            <a:ext cx="6403463" cy="12897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381000" dist="203200" dir="5400000" sx="90000" sy="90000" algn="ctr" rotWithShape="0">
              <a:schemeClr val="accent1">
                <a:alpha val="4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121804" tIns="60901" rIns="121804" bIns="60901">
            <a:sp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sz="7507">
                <a:ln w="9715">
                  <a:solidFill>
                    <a:srgbClr val="4F7470"/>
                  </a:solidFill>
                </a:ln>
                <a:gradFill flip="none" rotWithShape="1">
                  <a:gsLst>
                    <a:gs pos="100000">
                      <a:srgbClr val="D3E5E1"/>
                    </a:gs>
                    <a:gs pos="21000">
                      <a:srgbClr val="CFE2DD"/>
                    </a:gs>
                    <a:gs pos="0">
                      <a:srgbClr val="81B5A7"/>
                    </a:gs>
                    <a:gs pos="88000">
                      <a:srgbClr val="E6EEEC"/>
                    </a:gs>
                  </a:gsLst>
                  <a:lin ang="5400000" scaled="1"/>
                  <a:tileRect/>
                </a:gradFill>
                <a:effectLst>
                  <a:outerShdw blurRad="129540" dist="63500" dir="5400000" sx="102000" sy="102000" algn="t" rotWithShape="0">
                    <a:srgbClr val="2F4F48">
                      <a:alpha val="20000"/>
                    </a:srgbClr>
                  </a:outerShdw>
                </a:effectLst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</a:defRPr>
            </a:lvl1pPr>
            <a:lvl2pPr marL="742950" indent="-285750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2500"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2100"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zh-CN" altLang="en-US" sz="7582" dirty="0">
                <a:ln w="9812">
                  <a:solidFill>
                    <a:schemeClr val="accent1"/>
                  </a:solidFill>
                </a:ln>
                <a:gradFill flip="none" rotWithShape="1">
                  <a:gsLst>
                    <a:gs pos="100000">
                      <a:schemeClr val="accent2"/>
                    </a:gs>
                    <a:gs pos="21000">
                      <a:schemeClr val="accent1">
                        <a:lumMod val="60000"/>
                        <a:lumOff val="40000"/>
                      </a:schemeClr>
                    </a:gs>
                    <a:gs pos="0">
                      <a:schemeClr val="accent1">
                        <a:lumMod val="80000"/>
                        <a:lumOff val="20000"/>
                      </a:schemeClr>
                    </a:gs>
                    <a:gs pos="88000">
                      <a:schemeClr val="accent2"/>
                    </a:gs>
                  </a:gsLst>
                  <a:lin ang="5400000" scaled="1"/>
                  <a:tileRect/>
                </a:gradFill>
                <a:effectLst>
                  <a:outerShdw blurRad="130835" dist="64135" dir="5400000" sx="102000" sy="102000" algn="t" rotWithShape="0">
                    <a:srgbClr val="2F4F48">
                      <a:alpha val="20000"/>
                    </a:srgbClr>
                  </a:outerShdw>
                </a:effectLst>
                <a:latin typeface="+mj-ea"/>
                <a:ea typeface="+mj-ea"/>
                <a:sym typeface="阿里巴巴普惠体 2.0 115 Black" panose="00020600040101010101" pitchFamily="18" charset="-122"/>
              </a:rPr>
              <a:t>请输入主标题</a:t>
            </a:r>
          </a:p>
        </p:txBody>
      </p:sp>
      <p:sp>
        <p:nvSpPr>
          <p:cNvPr id="63" name="任意多边形: 形状 62">
            <a:extLst>
              <a:ext uri="{FF2B5EF4-FFF2-40B4-BE49-F238E27FC236}">
                <a16:creationId xmlns:a16="http://schemas.microsoft.com/office/drawing/2014/main" id="{65F41D9F-02FB-4020-7C14-48E137E229D7}"/>
              </a:ext>
            </a:extLst>
          </p:cNvPr>
          <p:cNvSpPr/>
          <p:nvPr/>
        </p:nvSpPr>
        <p:spPr>
          <a:xfrm>
            <a:off x="2894651" y="2873212"/>
            <a:ext cx="6387846" cy="184709"/>
          </a:xfrm>
          <a:custGeom>
            <a:avLst/>
            <a:gdLst>
              <a:gd name="connsiteX0" fmla="*/ 0 w 6324600"/>
              <a:gd name="connsiteY0" fmla="*/ 0 h 182880"/>
              <a:gd name="connsiteX1" fmla="*/ 3040380 w 6324600"/>
              <a:gd name="connsiteY1" fmla="*/ 0 h 182880"/>
              <a:gd name="connsiteX2" fmla="*/ 3223260 w 6324600"/>
              <a:gd name="connsiteY2" fmla="*/ 182880 h 182880"/>
              <a:gd name="connsiteX3" fmla="*/ 3360420 w 6324600"/>
              <a:gd name="connsiteY3" fmla="*/ 45720 h 182880"/>
              <a:gd name="connsiteX4" fmla="*/ 3406140 w 6324600"/>
              <a:gd name="connsiteY4" fmla="*/ 0 h 182880"/>
              <a:gd name="connsiteX5" fmla="*/ 6324600 w 6324600"/>
              <a:gd name="connsiteY5" fmla="*/ 0 h 182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324600" h="182880">
                <a:moveTo>
                  <a:pt x="0" y="0"/>
                </a:moveTo>
                <a:lnTo>
                  <a:pt x="3040380" y="0"/>
                </a:lnTo>
                <a:lnTo>
                  <a:pt x="3223260" y="182880"/>
                </a:lnTo>
                <a:lnTo>
                  <a:pt x="3360420" y="45720"/>
                </a:lnTo>
                <a:lnTo>
                  <a:pt x="3406140" y="0"/>
                </a:lnTo>
                <a:lnTo>
                  <a:pt x="6324600" y="0"/>
                </a:lnTo>
              </a:path>
            </a:pathLst>
          </a:custGeom>
          <a:ln w="6542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2354" tIns="46177" rIns="92354" bIns="46177" rtlCol="0" anchor="ctr"/>
          <a:lstStyle/>
          <a:p>
            <a:pPr algn="ctr"/>
            <a:endParaRPr lang="zh-CN" altLang="en-US" sz="1818" dirty="0">
              <a:ea typeface="梦源黑体 CN W16" panose="020B0200000000000000" pitchFamily="34" charset="-122"/>
            </a:endParaRPr>
          </a:p>
        </p:txBody>
      </p:sp>
      <p:sp>
        <p:nvSpPr>
          <p:cNvPr id="4110" name="文本框 4109">
            <a:extLst>
              <a:ext uri="{FF2B5EF4-FFF2-40B4-BE49-F238E27FC236}">
                <a16:creationId xmlns:a16="http://schemas.microsoft.com/office/drawing/2014/main" id="{518A7021-BFC9-F916-BA59-983824D66D79}"/>
              </a:ext>
            </a:extLst>
          </p:cNvPr>
          <p:cNvSpPr txBox="1"/>
          <p:nvPr/>
        </p:nvSpPr>
        <p:spPr>
          <a:xfrm>
            <a:off x="5391320" y="397660"/>
            <a:ext cx="140936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>
                <a:gradFill>
                  <a:gsLst>
                    <a:gs pos="67000">
                      <a:schemeClr val="accent1"/>
                    </a:gs>
                    <a:gs pos="100000">
                      <a:srgbClr val="D1C8BF"/>
                    </a:gs>
                  </a:gsLst>
                  <a:lin ang="5400000" scaled="1"/>
                </a:gradFill>
                <a:ea typeface="梦源黑体 CN W16" panose="020B0200000000000000" pitchFamily="34" charset="-122"/>
              </a:rPr>
              <a:t>02</a:t>
            </a:r>
            <a:endParaRPr lang="zh-CN" altLang="en-US" sz="8800" dirty="0">
              <a:gradFill>
                <a:gsLst>
                  <a:gs pos="67000">
                    <a:schemeClr val="accent1"/>
                  </a:gs>
                  <a:gs pos="100000">
                    <a:srgbClr val="D1C8BF"/>
                  </a:gs>
                </a:gsLst>
                <a:lin ang="5400000" scaled="1"/>
              </a:gradFill>
              <a:ea typeface="梦源黑体 CN W16" panose="020B02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426757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B6AA9D"/>
            </a:gs>
            <a:gs pos="50400">
              <a:srgbClr val="CBC1B7"/>
            </a:gs>
            <a:gs pos="100000">
              <a:srgbClr val="D1C8B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6" name="组合 135">
            <a:extLst>
              <a:ext uri="{FF2B5EF4-FFF2-40B4-BE49-F238E27FC236}">
                <a16:creationId xmlns:a16="http://schemas.microsoft.com/office/drawing/2014/main" id="{5B49E786-70B3-9BDE-68E3-3077E42BA748}"/>
              </a:ext>
            </a:extLst>
          </p:cNvPr>
          <p:cNvGrpSpPr/>
          <p:nvPr/>
        </p:nvGrpSpPr>
        <p:grpSpPr>
          <a:xfrm>
            <a:off x="1248071" y="965690"/>
            <a:ext cx="10511769" cy="5643555"/>
            <a:chOff x="1738893" y="654191"/>
            <a:chExt cx="10145834" cy="5900721"/>
          </a:xfrm>
        </p:grpSpPr>
        <p:sp>
          <p:nvSpPr>
            <p:cNvPr id="62" name="矩形 61">
              <a:extLst>
                <a:ext uri="{FF2B5EF4-FFF2-40B4-BE49-F238E27FC236}">
                  <a16:creationId xmlns:a16="http://schemas.microsoft.com/office/drawing/2014/main" id="{29B3888F-7B9B-2B19-2176-40DE44C0C1C4}"/>
                </a:ext>
              </a:extLst>
            </p:cNvPr>
            <p:cNvSpPr/>
            <p:nvPr/>
          </p:nvSpPr>
          <p:spPr>
            <a:xfrm>
              <a:off x="1738893" y="654191"/>
              <a:ext cx="10145834" cy="5900721"/>
            </a:xfrm>
            <a:prstGeom prst="rect">
              <a:avLst/>
            </a:prstGeom>
            <a:solidFill>
              <a:srgbClr val="E2DCD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grpSp>
          <p:nvGrpSpPr>
            <p:cNvPr id="134" name="组合 133">
              <a:extLst>
                <a:ext uri="{FF2B5EF4-FFF2-40B4-BE49-F238E27FC236}">
                  <a16:creationId xmlns:a16="http://schemas.microsoft.com/office/drawing/2014/main" id="{1AE8EDBA-2F66-4DF0-C2DF-C68A5B40BC0D}"/>
                </a:ext>
              </a:extLst>
            </p:cNvPr>
            <p:cNvGrpSpPr/>
            <p:nvPr/>
          </p:nvGrpSpPr>
          <p:grpSpPr>
            <a:xfrm>
              <a:off x="1823438" y="715891"/>
              <a:ext cx="9971295" cy="5747993"/>
              <a:chOff x="12557212" y="2903695"/>
              <a:chExt cx="6149083" cy="785973"/>
            </a:xfrm>
          </p:grpSpPr>
          <p:sp>
            <p:nvSpPr>
              <p:cNvPr id="63" name="矩形 62">
                <a:extLst>
                  <a:ext uri="{FF2B5EF4-FFF2-40B4-BE49-F238E27FC236}">
                    <a16:creationId xmlns:a16="http://schemas.microsoft.com/office/drawing/2014/main" id="{E5CCE6FB-9403-944F-8EC7-3D0E837D5D56}"/>
                  </a:ext>
                </a:extLst>
              </p:cNvPr>
              <p:cNvSpPr/>
              <p:nvPr/>
            </p:nvSpPr>
            <p:spPr>
              <a:xfrm>
                <a:off x="12557212" y="2903695"/>
                <a:ext cx="6149083" cy="785973"/>
              </a:xfrm>
              <a:prstGeom prst="rect">
                <a:avLst/>
              </a:prstGeom>
              <a:noFill/>
              <a:ln w="952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64" name="矩形: 对角圆角 63">
                <a:extLst>
                  <a:ext uri="{FF2B5EF4-FFF2-40B4-BE49-F238E27FC236}">
                    <a16:creationId xmlns:a16="http://schemas.microsoft.com/office/drawing/2014/main" id="{F88DA394-E380-BD37-5ED7-041435483054}"/>
                  </a:ext>
                </a:extLst>
              </p:cNvPr>
              <p:cNvSpPr/>
              <p:nvPr/>
            </p:nvSpPr>
            <p:spPr>
              <a:xfrm>
                <a:off x="12557212" y="2903695"/>
                <a:ext cx="6149083" cy="785973"/>
              </a:xfrm>
              <a:prstGeom prst="round2DiagRect">
                <a:avLst>
                  <a:gd name="adj1" fmla="val 5349"/>
                  <a:gd name="adj2" fmla="val 0"/>
                </a:avLst>
              </a:prstGeom>
              <a:noFill/>
              <a:ln w="635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</p:grp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0377A16C-918A-93FE-E2EC-227515AA9D93}"/>
              </a:ext>
            </a:extLst>
          </p:cNvPr>
          <p:cNvGrpSpPr/>
          <p:nvPr/>
        </p:nvGrpSpPr>
        <p:grpSpPr>
          <a:xfrm>
            <a:off x="255392" y="377709"/>
            <a:ext cx="2396015" cy="441315"/>
            <a:chOff x="1747105" y="1714731"/>
            <a:chExt cx="2396015" cy="441315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E9DBF9B3-55BA-A021-F645-8ADCE82E9ED8}"/>
                </a:ext>
              </a:extLst>
            </p:cNvPr>
            <p:cNvSpPr txBox="1"/>
            <p:nvPr/>
          </p:nvSpPr>
          <p:spPr>
            <a:xfrm>
              <a:off x="3016402" y="1879047"/>
              <a:ext cx="928267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dirty="0">
                  <a:solidFill>
                    <a:schemeClr val="accent1">
                      <a:alpha val="12000"/>
                    </a:schemeClr>
                  </a:solidFill>
                  <a:latin typeface="DINPro-Bold" panose="02000503030000020004" pitchFamily="50" charset="0"/>
                  <a:ea typeface="梦源黑体 CN W16" panose="020B0200000000000000" pitchFamily="34" charset="-122"/>
                </a:rPr>
                <a:t>Role Info</a:t>
              </a: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06E07D60-A53F-3A0B-010F-E31D8601A999}"/>
                </a:ext>
              </a:extLst>
            </p:cNvPr>
            <p:cNvGrpSpPr/>
            <p:nvPr/>
          </p:nvGrpSpPr>
          <p:grpSpPr>
            <a:xfrm>
              <a:off x="1747105" y="1714731"/>
              <a:ext cx="1025843" cy="369333"/>
              <a:chOff x="1090613" y="3440113"/>
              <a:chExt cx="2160588" cy="777874"/>
            </a:xfrm>
            <a:solidFill>
              <a:schemeClr val="accent1"/>
            </a:solidFill>
          </p:grpSpPr>
          <p:sp>
            <p:nvSpPr>
              <p:cNvPr id="6" name="Freeform 48">
                <a:extLst>
                  <a:ext uri="{FF2B5EF4-FFF2-40B4-BE49-F238E27FC236}">
                    <a16:creationId xmlns:a16="http://schemas.microsoft.com/office/drawing/2014/main" id="{EF5ABA5C-1159-4066-2A4D-F36BA59475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49413" y="3613150"/>
                <a:ext cx="1566863" cy="587375"/>
              </a:xfrm>
              <a:custGeom>
                <a:avLst/>
                <a:gdLst>
                  <a:gd name="T0" fmla="*/ 92 w 272"/>
                  <a:gd name="T1" fmla="*/ 83 h 102"/>
                  <a:gd name="T2" fmla="*/ 24 w 272"/>
                  <a:gd name="T3" fmla="*/ 89 h 102"/>
                  <a:gd name="T4" fmla="*/ 3 w 272"/>
                  <a:gd name="T5" fmla="*/ 62 h 102"/>
                  <a:gd name="T6" fmla="*/ 6 w 272"/>
                  <a:gd name="T7" fmla="*/ 27 h 102"/>
                  <a:gd name="T8" fmla="*/ 52 w 272"/>
                  <a:gd name="T9" fmla="*/ 9 h 102"/>
                  <a:gd name="T10" fmla="*/ 72 w 272"/>
                  <a:gd name="T11" fmla="*/ 28 h 102"/>
                  <a:gd name="T12" fmla="*/ 74 w 272"/>
                  <a:gd name="T13" fmla="*/ 44 h 102"/>
                  <a:gd name="T14" fmla="*/ 71 w 272"/>
                  <a:gd name="T15" fmla="*/ 51 h 102"/>
                  <a:gd name="T16" fmla="*/ 66 w 272"/>
                  <a:gd name="T17" fmla="*/ 54 h 102"/>
                  <a:gd name="T18" fmla="*/ 66 w 272"/>
                  <a:gd name="T19" fmla="*/ 49 h 102"/>
                  <a:gd name="T20" fmla="*/ 64 w 272"/>
                  <a:gd name="T21" fmla="*/ 40 h 102"/>
                  <a:gd name="T22" fmla="*/ 54 w 272"/>
                  <a:gd name="T23" fmla="*/ 26 h 102"/>
                  <a:gd name="T24" fmla="*/ 33 w 272"/>
                  <a:gd name="T25" fmla="*/ 27 h 102"/>
                  <a:gd name="T26" fmla="*/ 22 w 272"/>
                  <a:gd name="T27" fmla="*/ 49 h 102"/>
                  <a:gd name="T28" fmla="*/ 42 w 272"/>
                  <a:gd name="T29" fmla="*/ 75 h 102"/>
                  <a:gd name="T30" fmla="*/ 77 w 272"/>
                  <a:gd name="T31" fmla="*/ 71 h 102"/>
                  <a:gd name="T32" fmla="*/ 104 w 272"/>
                  <a:gd name="T33" fmla="*/ 46 h 102"/>
                  <a:gd name="T34" fmla="*/ 132 w 272"/>
                  <a:gd name="T35" fmla="*/ 22 h 102"/>
                  <a:gd name="T36" fmla="*/ 166 w 272"/>
                  <a:gd name="T37" fmla="*/ 6 h 102"/>
                  <a:gd name="T38" fmla="*/ 234 w 272"/>
                  <a:gd name="T39" fmla="*/ 12 h 102"/>
                  <a:gd name="T40" fmla="*/ 269 w 272"/>
                  <a:gd name="T41" fmla="*/ 68 h 102"/>
                  <a:gd name="T42" fmla="*/ 268 w 272"/>
                  <a:gd name="T43" fmla="*/ 81 h 102"/>
                  <a:gd name="T44" fmla="*/ 241 w 272"/>
                  <a:gd name="T45" fmla="*/ 21 h 102"/>
                  <a:gd name="T46" fmla="*/ 173 w 272"/>
                  <a:gd name="T47" fmla="*/ 14 h 102"/>
                  <a:gd name="T48" fmla="*/ 129 w 272"/>
                  <a:gd name="T49" fmla="*/ 43 h 102"/>
                  <a:gd name="T50" fmla="*/ 111 w 272"/>
                  <a:gd name="T51" fmla="*/ 64 h 102"/>
                  <a:gd name="T52" fmla="*/ 92 w 272"/>
                  <a:gd name="T53" fmla="*/ 83 h 102"/>
                  <a:gd name="T54" fmla="*/ 92 w 272"/>
                  <a:gd name="T55" fmla="*/ 83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72" h="102">
                    <a:moveTo>
                      <a:pt x="92" y="83"/>
                    </a:moveTo>
                    <a:cubicBezTo>
                      <a:pt x="74" y="99"/>
                      <a:pt x="45" y="102"/>
                      <a:pt x="24" y="89"/>
                    </a:cubicBezTo>
                    <a:cubicBezTo>
                      <a:pt x="14" y="83"/>
                      <a:pt x="6" y="73"/>
                      <a:pt x="3" y="62"/>
                    </a:cubicBezTo>
                    <a:cubicBezTo>
                      <a:pt x="0" y="50"/>
                      <a:pt x="1" y="38"/>
                      <a:pt x="6" y="27"/>
                    </a:cubicBezTo>
                    <a:cubicBezTo>
                      <a:pt x="15" y="11"/>
                      <a:pt x="34" y="4"/>
                      <a:pt x="52" y="9"/>
                    </a:cubicBezTo>
                    <a:cubicBezTo>
                      <a:pt x="61" y="11"/>
                      <a:pt x="69" y="19"/>
                      <a:pt x="72" y="28"/>
                    </a:cubicBezTo>
                    <a:cubicBezTo>
                      <a:pt x="74" y="33"/>
                      <a:pt x="75" y="39"/>
                      <a:pt x="74" y="44"/>
                    </a:cubicBezTo>
                    <a:cubicBezTo>
                      <a:pt x="73" y="46"/>
                      <a:pt x="72" y="49"/>
                      <a:pt x="71" y="51"/>
                    </a:cubicBezTo>
                    <a:cubicBezTo>
                      <a:pt x="71" y="52"/>
                      <a:pt x="68" y="55"/>
                      <a:pt x="66" y="54"/>
                    </a:cubicBezTo>
                    <a:cubicBezTo>
                      <a:pt x="65" y="54"/>
                      <a:pt x="66" y="50"/>
                      <a:pt x="66" y="49"/>
                    </a:cubicBezTo>
                    <a:cubicBezTo>
                      <a:pt x="66" y="46"/>
                      <a:pt x="65" y="43"/>
                      <a:pt x="64" y="40"/>
                    </a:cubicBezTo>
                    <a:cubicBezTo>
                      <a:pt x="63" y="34"/>
                      <a:pt x="59" y="29"/>
                      <a:pt x="54" y="26"/>
                    </a:cubicBezTo>
                    <a:cubicBezTo>
                      <a:pt x="48" y="22"/>
                      <a:pt x="39" y="23"/>
                      <a:pt x="33" y="27"/>
                    </a:cubicBezTo>
                    <a:cubicBezTo>
                      <a:pt x="25" y="32"/>
                      <a:pt x="21" y="40"/>
                      <a:pt x="22" y="49"/>
                    </a:cubicBezTo>
                    <a:cubicBezTo>
                      <a:pt x="22" y="61"/>
                      <a:pt x="31" y="71"/>
                      <a:pt x="42" y="75"/>
                    </a:cubicBezTo>
                    <a:cubicBezTo>
                      <a:pt x="53" y="79"/>
                      <a:pt x="67" y="77"/>
                      <a:pt x="77" y="71"/>
                    </a:cubicBezTo>
                    <a:cubicBezTo>
                      <a:pt x="88" y="65"/>
                      <a:pt x="96" y="55"/>
                      <a:pt x="104" y="46"/>
                    </a:cubicBezTo>
                    <a:cubicBezTo>
                      <a:pt x="113" y="37"/>
                      <a:pt x="122" y="29"/>
                      <a:pt x="132" y="22"/>
                    </a:cubicBezTo>
                    <a:cubicBezTo>
                      <a:pt x="143" y="15"/>
                      <a:pt x="154" y="10"/>
                      <a:pt x="166" y="6"/>
                    </a:cubicBezTo>
                    <a:cubicBezTo>
                      <a:pt x="188" y="0"/>
                      <a:pt x="213" y="1"/>
                      <a:pt x="234" y="12"/>
                    </a:cubicBezTo>
                    <a:cubicBezTo>
                      <a:pt x="254" y="23"/>
                      <a:pt x="269" y="45"/>
                      <a:pt x="269" y="68"/>
                    </a:cubicBezTo>
                    <a:cubicBezTo>
                      <a:pt x="269" y="73"/>
                      <a:pt x="269" y="77"/>
                      <a:pt x="268" y="81"/>
                    </a:cubicBezTo>
                    <a:cubicBezTo>
                      <a:pt x="272" y="58"/>
                      <a:pt x="260" y="34"/>
                      <a:pt x="241" y="21"/>
                    </a:cubicBezTo>
                    <a:cubicBezTo>
                      <a:pt x="221" y="8"/>
                      <a:pt x="195" y="7"/>
                      <a:pt x="173" y="14"/>
                    </a:cubicBezTo>
                    <a:cubicBezTo>
                      <a:pt x="156" y="19"/>
                      <a:pt x="141" y="30"/>
                      <a:pt x="129" y="43"/>
                    </a:cubicBezTo>
                    <a:cubicBezTo>
                      <a:pt x="122" y="49"/>
                      <a:pt x="117" y="56"/>
                      <a:pt x="111" y="64"/>
                    </a:cubicBezTo>
                    <a:cubicBezTo>
                      <a:pt x="105" y="71"/>
                      <a:pt x="99" y="77"/>
                      <a:pt x="92" y="83"/>
                    </a:cubicBezTo>
                    <a:cubicBezTo>
                      <a:pt x="92" y="84"/>
                      <a:pt x="93" y="82"/>
                      <a:pt x="92" y="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7" name="Freeform 49">
                <a:extLst>
                  <a:ext uri="{FF2B5EF4-FFF2-40B4-BE49-F238E27FC236}">
                    <a16:creationId xmlns:a16="http://schemas.microsoft.com/office/drawing/2014/main" id="{20512C7E-DA07-B320-B6F1-46960A21C8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3476" y="3711575"/>
                <a:ext cx="777875" cy="506412"/>
              </a:xfrm>
              <a:custGeom>
                <a:avLst/>
                <a:gdLst>
                  <a:gd name="T0" fmla="*/ 44 w 135"/>
                  <a:gd name="T1" fmla="*/ 20 h 88"/>
                  <a:gd name="T2" fmla="*/ 17 w 135"/>
                  <a:gd name="T3" fmla="*/ 55 h 88"/>
                  <a:gd name="T4" fmla="*/ 25 w 135"/>
                  <a:gd name="T5" fmla="*/ 75 h 88"/>
                  <a:gd name="T6" fmla="*/ 35 w 135"/>
                  <a:gd name="T7" fmla="*/ 80 h 88"/>
                  <a:gd name="T8" fmla="*/ 42 w 135"/>
                  <a:gd name="T9" fmla="*/ 84 h 88"/>
                  <a:gd name="T10" fmla="*/ 37 w 135"/>
                  <a:gd name="T11" fmla="*/ 87 h 88"/>
                  <a:gd name="T12" fmla="*/ 28 w 135"/>
                  <a:gd name="T13" fmla="*/ 87 h 88"/>
                  <a:gd name="T14" fmla="*/ 12 w 135"/>
                  <a:gd name="T15" fmla="*/ 79 h 88"/>
                  <a:gd name="T16" fmla="*/ 2 w 135"/>
                  <a:gd name="T17" fmla="*/ 47 h 88"/>
                  <a:gd name="T18" fmla="*/ 19 w 135"/>
                  <a:gd name="T19" fmla="*/ 18 h 88"/>
                  <a:gd name="T20" fmla="*/ 50 w 135"/>
                  <a:gd name="T21" fmla="*/ 4 h 88"/>
                  <a:gd name="T22" fmla="*/ 111 w 135"/>
                  <a:gd name="T23" fmla="*/ 16 h 88"/>
                  <a:gd name="T24" fmla="*/ 130 w 135"/>
                  <a:gd name="T25" fmla="*/ 40 h 88"/>
                  <a:gd name="T26" fmla="*/ 135 w 135"/>
                  <a:gd name="T27" fmla="*/ 56 h 88"/>
                  <a:gd name="T28" fmla="*/ 134 w 135"/>
                  <a:gd name="T29" fmla="*/ 71 h 88"/>
                  <a:gd name="T30" fmla="*/ 129 w 135"/>
                  <a:gd name="T31" fmla="*/ 42 h 88"/>
                  <a:gd name="T32" fmla="*/ 108 w 135"/>
                  <a:gd name="T33" fmla="*/ 21 h 88"/>
                  <a:gd name="T34" fmla="*/ 76 w 135"/>
                  <a:gd name="T35" fmla="*/ 13 h 88"/>
                  <a:gd name="T36" fmla="*/ 60 w 135"/>
                  <a:gd name="T37" fmla="*/ 15 h 88"/>
                  <a:gd name="T38" fmla="*/ 44 w 135"/>
                  <a:gd name="T39" fmla="*/ 20 h 88"/>
                  <a:gd name="T40" fmla="*/ 44 w 135"/>
                  <a:gd name="T41" fmla="*/ 2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35" h="88">
                    <a:moveTo>
                      <a:pt x="44" y="20"/>
                    </a:moveTo>
                    <a:cubicBezTo>
                      <a:pt x="30" y="26"/>
                      <a:pt x="17" y="38"/>
                      <a:pt x="17" y="55"/>
                    </a:cubicBezTo>
                    <a:cubicBezTo>
                      <a:pt x="17" y="62"/>
                      <a:pt x="20" y="70"/>
                      <a:pt x="25" y="75"/>
                    </a:cubicBezTo>
                    <a:cubicBezTo>
                      <a:pt x="28" y="77"/>
                      <a:pt x="31" y="79"/>
                      <a:pt x="35" y="80"/>
                    </a:cubicBezTo>
                    <a:cubicBezTo>
                      <a:pt x="36" y="81"/>
                      <a:pt x="41" y="82"/>
                      <a:pt x="42" y="84"/>
                    </a:cubicBezTo>
                    <a:cubicBezTo>
                      <a:pt x="42" y="86"/>
                      <a:pt x="38" y="87"/>
                      <a:pt x="37" y="87"/>
                    </a:cubicBezTo>
                    <a:cubicBezTo>
                      <a:pt x="34" y="88"/>
                      <a:pt x="31" y="88"/>
                      <a:pt x="28" y="87"/>
                    </a:cubicBezTo>
                    <a:cubicBezTo>
                      <a:pt x="22" y="86"/>
                      <a:pt x="16" y="83"/>
                      <a:pt x="12" y="79"/>
                    </a:cubicBezTo>
                    <a:cubicBezTo>
                      <a:pt x="4" y="71"/>
                      <a:pt x="0" y="59"/>
                      <a:pt x="2" y="47"/>
                    </a:cubicBezTo>
                    <a:cubicBezTo>
                      <a:pt x="3" y="36"/>
                      <a:pt x="10" y="25"/>
                      <a:pt x="19" y="18"/>
                    </a:cubicBezTo>
                    <a:cubicBezTo>
                      <a:pt x="28" y="10"/>
                      <a:pt x="39" y="6"/>
                      <a:pt x="50" y="4"/>
                    </a:cubicBezTo>
                    <a:cubicBezTo>
                      <a:pt x="71" y="0"/>
                      <a:pt x="94" y="4"/>
                      <a:pt x="111" y="16"/>
                    </a:cubicBezTo>
                    <a:cubicBezTo>
                      <a:pt x="119" y="22"/>
                      <a:pt x="126" y="30"/>
                      <a:pt x="130" y="40"/>
                    </a:cubicBezTo>
                    <a:cubicBezTo>
                      <a:pt x="132" y="45"/>
                      <a:pt x="134" y="50"/>
                      <a:pt x="135" y="56"/>
                    </a:cubicBezTo>
                    <a:cubicBezTo>
                      <a:pt x="135" y="61"/>
                      <a:pt x="135" y="66"/>
                      <a:pt x="134" y="71"/>
                    </a:cubicBezTo>
                    <a:cubicBezTo>
                      <a:pt x="135" y="61"/>
                      <a:pt x="134" y="51"/>
                      <a:pt x="129" y="42"/>
                    </a:cubicBezTo>
                    <a:cubicBezTo>
                      <a:pt x="124" y="33"/>
                      <a:pt x="117" y="26"/>
                      <a:pt x="108" y="21"/>
                    </a:cubicBezTo>
                    <a:cubicBezTo>
                      <a:pt x="98" y="16"/>
                      <a:pt x="87" y="13"/>
                      <a:pt x="76" y="13"/>
                    </a:cubicBezTo>
                    <a:cubicBezTo>
                      <a:pt x="71" y="13"/>
                      <a:pt x="66" y="14"/>
                      <a:pt x="60" y="15"/>
                    </a:cubicBezTo>
                    <a:cubicBezTo>
                      <a:pt x="55" y="16"/>
                      <a:pt x="49" y="17"/>
                      <a:pt x="44" y="20"/>
                    </a:cubicBezTo>
                    <a:cubicBezTo>
                      <a:pt x="39" y="22"/>
                      <a:pt x="45" y="19"/>
                      <a:pt x="44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8" name="Freeform 50">
                <a:extLst>
                  <a:ext uri="{FF2B5EF4-FFF2-40B4-BE49-F238E27FC236}">
                    <a16:creationId xmlns:a16="http://schemas.microsoft.com/office/drawing/2014/main" id="{7B1998D0-AED2-18B3-9E7C-78045EFDC2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6788" y="3527425"/>
                <a:ext cx="1014413" cy="576262"/>
              </a:xfrm>
              <a:custGeom>
                <a:avLst/>
                <a:gdLst>
                  <a:gd name="T0" fmla="*/ 99 w 176"/>
                  <a:gd name="T1" fmla="*/ 12 h 100"/>
                  <a:gd name="T2" fmla="*/ 69 w 176"/>
                  <a:gd name="T3" fmla="*/ 14 h 100"/>
                  <a:gd name="T4" fmla="*/ 41 w 176"/>
                  <a:gd name="T5" fmla="*/ 21 h 100"/>
                  <a:gd name="T6" fmla="*/ 17 w 176"/>
                  <a:gd name="T7" fmla="*/ 33 h 100"/>
                  <a:gd name="T8" fmla="*/ 9 w 176"/>
                  <a:gd name="T9" fmla="*/ 40 h 100"/>
                  <a:gd name="T10" fmla="*/ 2 w 176"/>
                  <a:gd name="T11" fmla="*/ 44 h 100"/>
                  <a:gd name="T12" fmla="*/ 6 w 176"/>
                  <a:gd name="T13" fmla="*/ 35 h 100"/>
                  <a:gd name="T14" fmla="*/ 18 w 176"/>
                  <a:gd name="T15" fmla="*/ 23 h 100"/>
                  <a:gd name="T16" fmla="*/ 50 w 176"/>
                  <a:gd name="T17" fmla="*/ 7 h 100"/>
                  <a:gd name="T18" fmla="*/ 123 w 176"/>
                  <a:gd name="T19" fmla="*/ 9 h 100"/>
                  <a:gd name="T20" fmla="*/ 164 w 176"/>
                  <a:gd name="T21" fmla="*/ 45 h 100"/>
                  <a:gd name="T22" fmla="*/ 173 w 176"/>
                  <a:gd name="T23" fmla="*/ 100 h 100"/>
                  <a:gd name="T24" fmla="*/ 156 w 176"/>
                  <a:gd name="T25" fmla="*/ 40 h 100"/>
                  <a:gd name="T26" fmla="*/ 99 w 176"/>
                  <a:gd name="T27" fmla="*/ 12 h 100"/>
                  <a:gd name="T28" fmla="*/ 99 w 176"/>
                  <a:gd name="T29" fmla="*/ 1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6" h="100">
                    <a:moveTo>
                      <a:pt x="99" y="12"/>
                    </a:moveTo>
                    <a:cubicBezTo>
                      <a:pt x="89" y="12"/>
                      <a:pt x="79" y="13"/>
                      <a:pt x="69" y="14"/>
                    </a:cubicBezTo>
                    <a:cubicBezTo>
                      <a:pt x="59" y="16"/>
                      <a:pt x="50" y="18"/>
                      <a:pt x="41" y="21"/>
                    </a:cubicBezTo>
                    <a:cubicBezTo>
                      <a:pt x="33" y="24"/>
                      <a:pt x="24" y="28"/>
                      <a:pt x="17" y="33"/>
                    </a:cubicBezTo>
                    <a:cubicBezTo>
                      <a:pt x="14" y="35"/>
                      <a:pt x="11" y="37"/>
                      <a:pt x="9" y="40"/>
                    </a:cubicBezTo>
                    <a:cubicBezTo>
                      <a:pt x="8" y="40"/>
                      <a:pt x="3" y="45"/>
                      <a:pt x="2" y="44"/>
                    </a:cubicBezTo>
                    <a:cubicBezTo>
                      <a:pt x="0" y="43"/>
                      <a:pt x="6" y="36"/>
                      <a:pt x="6" y="35"/>
                    </a:cubicBezTo>
                    <a:cubicBezTo>
                      <a:pt x="9" y="30"/>
                      <a:pt x="14" y="26"/>
                      <a:pt x="18" y="23"/>
                    </a:cubicBezTo>
                    <a:cubicBezTo>
                      <a:pt x="27" y="15"/>
                      <a:pt x="39" y="11"/>
                      <a:pt x="50" y="7"/>
                    </a:cubicBezTo>
                    <a:cubicBezTo>
                      <a:pt x="73" y="1"/>
                      <a:pt x="100" y="0"/>
                      <a:pt x="123" y="9"/>
                    </a:cubicBezTo>
                    <a:cubicBezTo>
                      <a:pt x="140" y="16"/>
                      <a:pt x="155" y="29"/>
                      <a:pt x="164" y="45"/>
                    </a:cubicBezTo>
                    <a:cubicBezTo>
                      <a:pt x="173" y="62"/>
                      <a:pt x="176" y="81"/>
                      <a:pt x="173" y="100"/>
                    </a:cubicBezTo>
                    <a:cubicBezTo>
                      <a:pt x="176" y="79"/>
                      <a:pt x="170" y="57"/>
                      <a:pt x="156" y="40"/>
                    </a:cubicBezTo>
                    <a:cubicBezTo>
                      <a:pt x="142" y="23"/>
                      <a:pt x="121" y="13"/>
                      <a:pt x="99" y="12"/>
                    </a:cubicBezTo>
                    <a:cubicBezTo>
                      <a:pt x="96" y="12"/>
                      <a:pt x="102" y="12"/>
                      <a:pt x="99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9" name="Freeform 51">
                <a:extLst>
                  <a:ext uri="{FF2B5EF4-FFF2-40B4-BE49-F238E27FC236}">
                    <a16:creationId xmlns:a16="http://schemas.microsoft.com/office/drawing/2014/main" id="{E1339BC0-42F6-D6E8-2E5B-1BD8AA2A83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6226" y="3440113"/>
                <a:ext cx="495300" cy="617537"/>
              </a:xfrm>
              <a:custGeom>
                <a:avLst/>
                <a:gdLst>
                  <a:gd name="T0" fmla="*/ 13 w 86"/>
                  <a:gd name="T1" fmla="*/ 20 h 107"/>
                  <a:gd name="T2" fmla="*/ 51 w 86"/>
                  <a:gd name="T3" fmla="*/ 0 h 107"/>
                  <a:gd name="T4" fmla="*/ 71 w 86"/>
                  <a:gd name="T5" fmla="*/ 5 h 107"/>
                  <a:gd name="T6" fmla="*/ 80 w 86"/>
                  <a:gd name="T7" fmla="*/ 10 h 107"/>
                  <a:gd name="T8" fmla="*/ 84 w 86"/>
                  <a:gd name="T9" fmla="*/ 17 h 107"/>
                  <a:gd name="T10" fmla="*/ 78 w 86"/>
                  <a:gd name="T11" fmla="*/ 15 h 107"/>
                  <a:gd name="T12" fmla="*/ 71 w 86"/>
                  <a:gd name="T13" fmla="*/ 13 h 107"/>
                  <a:gd name="T14" fmla="*/ 54 w 86"/>
                  <a:gd name="T15" fmla="*/ 10 h 107"/>
                  <a:gd name="T16" fmla="*/ 21 w 86"/>
                  <a:gd name="T17" fmla="*/ 24 h 107"/>
                  <a:gd name="T18" fmla="*/ 14 w 86"/>
                  <a:gd name="T19" fmla="*/ 88 h 107"/>
                  <a:gd name="T20" fmla="*/ 27 w 86"/>
                  <a:gd name="T21" fmla="*/ 107 h 107"/>
                  <a:gd name="T22" fmla="*/ 3 w 86"/>
                  <a:gd name="T23" fmla="*/ 67 h 107"/>
                  <a:gd name="T24" fmla="*/ 13 w 86"/>
                  <a:gd name="T25" fmla="*/ 20 h 107"/>
                  <a:gd name="T26" fmla="*/ 13 w 86"/>
                  <a:gd name="T27" fmla="*/ 2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6" h="107">
                    <a:moveTo>
                      <a:pt x="13" y="20"/>
                    </a:moveTo>
                    <a:cubicBezTo>
                      <a:pt x="22" y="8"/>
                      <a:pt x="36" y="0"/>
                      <a:pt x="51" y="0"/>
                    </a:cubicBezTo>
                    <a:cubicBezTo>
                      <a:pt x="58" y="0"/>
                      <a:pt x="65" y="2"/>
                      <a:pt x="71" y="5"/>
                    </a:cubicBezTo>
                    <a:cubicBezTo>
                      <a:pt x="75" y="6"/>
                      <a:pt x="77" y="8"/>
                      <a:pt x="80" y="10"/>
                    </a:cubicBezTo>
                    <a:cubicBezTo>
                      <a:pt x="81" y="11"/>
                      <a:pt x="86" y="16"/>
                      <a:pt x="84" y="17"/>
                    </a:cubicBezTo>
                    <a:cubicBezTo>
                      <a:pt x="83" y="18"/>
                      <a:pt x="79" y="16"/>
                      <a:pt x="78" y="15"/>
                    </a:cubicBezTo>
                    <a:cubicBezTo>
                      <a:pt x="76" y="14"/>
                      <a:pt x="73" y="14"/>
                      <a:pt x="71" y="13"/>
                    </a:cubicBezTo>
                    <a:cubicBezTo>
                      <a:pt x="65" y="11"/>
                      <a:pt x="60" y="10"/>
                      <a:pt x="54" y="10"/>
                    </a:cubicBezTo>
                    <a:cubicBezTo>
                      <a:pt x="41" y="10"/>
                      <a:pt x="30" y="15"/>
                      <a:pt x="21" y="24"/>
                    </a:cubicBezTo>
                    <a:cubicBezTo>
                      <a:pt x="5" y="42"/>
                      <a:pt x="3" y="67"/>
                      <a:pt x="14" y="88"/>
                    </a:cubicBezTo>
                    <a:cubicBezTo>
                      <a:pt x="17" y="95"/>
                      <a:pt x="22" y="102"/>
                      <a:pt x="27" y="107"/>
                    </a:cubicBezTo>
                    <a:cubicBezTo>
                      <a:pt x="16" y="97"/>
                      <a:pt x="7" y="83"/>
                      <a:pt x="3" y="67"/>
                    </a:cubicBezTo>
                    <a:cubicBezTo>
                      <a:pt x="0" y="51"/>
                      <a:pt x="3" y="33"/>
                      <a:pt x="13" y="20"/>
                    </a:cubicBezTo>
                    <a:cubicBezTo>
                      <a:pt x="16" y="16"/>
                      <a:pt x="10" y="24"/>
                      <a:pt x="13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10" name="Freeform 52">
                <a:extLst>
                  <a:ext uri="{FF2B5EF4-FFF2-40B4-BE49-F238E27FC236}">
                    <a16:creationId xmlns:a16="http://schemas.microsoft.com/office/drawing/2014/main" id="{55D70D72-220E-EFCA-0380-EBB68D72E1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0613" y="3786188"/>
                <a:ext cx="639763" cy="385762"/>
              </a:xfrm>
              <a:custGeom>
                <a:avLst/>
                <a:gdLst>
                  <a:gd name="T0" fmla="*/ 31 w 111"/>
                  <a:gd name="T1" fmla="*/ 17 h 67"/>
                  <a:gd name="T2" fmla="*/ 21 w 111"/>
                  <a:gd name="T3" fmla="*/ 47 h 67"/>
                  <a:gd name="T4" fmla="*/ 34 w 111"/>
                  <a:gd name="T5" fmla="*/ 55 h 67"/>
                  <a:gd name="T6" fmla="*/ 40 w 111"/>
                  <a:gd name="T7" fmla="*/ 55 h 67"/>
                  <a:gd name="T8" fmla="*/ 44 w 111"/>
                  <a:gd name="T9" fmla="*/ 54 h 67"/>
                  <a:gd name="T10" fmla="*/ 48 w 111"/>
                  <a:gd name="T11" fmla="*/ 54 h 67"/>
                  <a:gd name="T12" fmla="*/ 47 w 111"/>
                  <a:gd name="T13" fmla="*/ 59 h 67"/>
                  <a:gd name="T14" fmla="*/ 41 w 111"/>
                  <a:gd name="T15" fmla="*/ 64 h 67"/>
                  <a:gd name="T16" fmla="*/ 25 w 111"/>
                  <a:gd name="T17" fmla="*/ 66 h 67"/>
                  <a:gd name="T18" fmla="*/ 3 w 111"/>
                  <a:gd name="T19" fmla="*/ 43 h 67"/>
                  <a:gd name="T20" fmla="*/ 13 w 111"/>
                  <a:gd name="T21" fmla="*/ 11 h 67"/>
                  <a:gd name="T22" fmla="*/ 47 w 111"/>
                  <a:gd name="T23" fmla="*/ 2 h 67"/>
                  <a:gd name="T24" fmla="*/ 83 w 111"/>
                  <a:gd name="T25" fmla="*/ 28 h 67"/>
                  <a:gd name="T26" fmla="*/ 111 w 111"/>
                  <a:gd name="T27" fmla="*/ 65 h 67"/>
                  <a:gd name="T28" fmla="*/ 77 w 111"/>
                  <a:gd name="T29" fmla="*/ 29 h 67"/>
                  <a:gd name="T30" fmla="*/ 31 w 111"/>
                  <a:gd name="T31" fmla="*/ 17 h 67"/>
                  <a:gd name="T32" fmla="*/ 31 w 111"/>
                  <a:gd name="T33" fmla="*/ 1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1" h="67">
                    <a:moveTo>
                      <a:pt x="31" y="17"/>
                    </a:moveTo>
                    <a:cubicBezTo>
                      <a:pt x="21" y="22"/>
                      <a:pt x="14" y="36"/>
                      <a:pt x="21" y="47"/>
                    </a:cubicBezTo>
                    <a:cubicBezTo>
                      <a:pt x="24" y="51"/>
                      <a:pt x="28" y="54"/>
                      <a:pt x="34" y="55"/>
                    </a:cubicBezTo>
                    <a:cubicBezTo>
                      <a:pt x="36" y="55"/>
                      <a:pt x="38" y="55"/>
                      <a:pt x="40" y="55"/>
                    </a:cubicBezTo>
                    <a:cubicBezTo>
                      <a:pt x="42" y="55"/>
                      <a:pt x="43" y="54"/>
                      <a:pt x="44" y="54"/>
                    </a:cubicBezTo>
                    <a:cubicBezTo>
                      <a:pt x="46" y="53"/>
                      <a:pt x="47" y="53"/>
                      <a:pt x="48" y="54"/>
                    </a:cubicBezTo>
                    <a:cubicBezTo>
                      <a:pt x="50" y="55"/>
                      <a:pt x="48" y="58"/>
                      <a:pt x="47" y="59"/>
                    </a:cubicBezTo>
                    <a:cubicBezTo>
                      <a:pt x="45" y="61"/>
                      <a:pt x="43" y="63"/>
                      <a:pt x="41" y="64"/>
                    </a:cubicBezTo>
                    <a:cubicBezTo>
                      <a:pt x="36" y="66"/>
                      <a:pt x="30" y="67"/>
                      <a:pt x="25" y="66"/>
                    </a:cubicBezTo>
                    <a:cubicBezTo>
                      <a:pt x="14" y="64"/>
                      <a:pt x="6" y="54"/>
                      <a:pt x="3" y="43"/>
                    </a:cubicBezTo>
                    <a:cubicBezTo>
                      <a:pt x="0" y="32"/>
                      <a:pt x="5" y="19"/>
                      <a:pt x="13" y="11"/>
                    </a:cubicBezTo>
                    <a:cubicBezTo>
                      <a:pt x="22" y="3"/>
                      <a:pt x="35" y="0"/>
                      <a:pt x="47" y="2"/>
                    </a:cubicBezTo>
                    <a:cubicBezTo>
                      <a:pt x="62" y="4"/>
                      <a:pt x="75" y="15"/>
                      <a:pt x="83" y="28"/>
                    </a:cubicBezTo>
                    <a:cubicBezTo>
                      <a:pt x="91" y="41"/>
                      <a:pt x="97" y="57"/>
                      <a:pt x="111" y="65"/>
                    </a:cubicBezTo>
                    <a:cubicBezTo>
                      <a:pt x="96" y="58"/>
                      <a:pt x="88" y="41"/>
                      <a:pt x="77" y="29"/>
                    </a:cubicBezTo>
                    <a:cubicBezTo>
                      <a:pt x="66" y="16"/>
                      <a:pt x="47" y="8"/>
                      <a:pt x="31" y="17"/>
                    </a:cubicBezTo>
                    <a:cubicBezTo>
                      <a:pt x="29" y="18"/>
                      <a:pt x="35" y="15"/>
                      <a:pt x="31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11" name="Freeform 53">
                <a:extLst>
                  <a:ext uri="{FF2B5EF4-FFF2-40B4-BE49-F238E27FC236}">
                    <a16:creationId xmlns:a16="http://schemas.microsoft.com/office/drawing/2014/main" id="{4242CBA2-3B88-60C8-2A29-749C5E1CCF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06501" y="3602038"/>
                <a:ext cx="293688" cy="225425"/>
              </a:xfrm>
              <a:custGeom>
                <a:avLst/>
                <a:gdLst>
                  <a:gd name="T0" fmla="*/ 25 w 51"/>
                  <a:gd name="T1" fmla="*/ 20 h 39"/>
                  <a:gd name="T2" fmla="*/ 6 w 51"/>
                  <a:gd name="T3" fmla="*/ 12 h 39"/>
                  <a:gd name="T4" fmla="*/ 5 w 51"/>
                  <a:gd name="T5" fmla="*/ 3 h 39"/>
                  <a:gd name="T6" fmla="*/ 18 w 51"/>
                  <a:gd name="T7" fmla="*/ 1 h 39"/>
                  <a:gd name="T8" fmla="*/ 51 w 51"/>
                  <a:gd name="T9" fmla="*/ 39 h 39"/>
                  <a:gd name="T10" fmla="*/ 39 w 51"/>
                  <a:gd name="T11" fmla="*/ 27 h 39"/>
                  <a:gd name="T12" fmla="*/ 25 w 51"/>
                  <a:gd name="T13" fmla="*/ 2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" h="39">
                    <a:moveTo>
                      <a:pt x="25" y="20"/>
                    </a:moveTo>
                    <a:cubicBezTo>
                      <a:pt x="18" y="18"/>
                      <a:pt x="12" y="16"/>
                      <a:pt x="6" y="12"/>
                    </a:cubicBezTo>
                    <a:cubicBezTo>
                      <a:pt x="3" y="10"/>
                      <a:pt x="0" y="5"/>
                      <a:pt x="5" y="3"/>
                    </a:cubicBezTo>
                    <a:cubicBezTo>
                      <a:pt x="8" y="0"/>
                      <a:pt x="14" y="0"/>
                      <a:pt x="18" y="1"/>
                    </a:cubicBezTo>
                    <a:cubicBezTo>
                      <a:pt x="36" y="5"/>
                      <a:pt x="45" y="24"/>
                      <a:pt x="51" y="39"/>
                    </a:cubicBezTo>
                    <a:cubicBezTo>
                      <a:pt x="48" y="35"/>
                      <a:pt x="44" y="30"/>
                      <a:pt x="39" y="27"/>
                    </a:cubicBezTo>
                    <a:cubicBezTo>
                      <a:pt x="35" y="24"/>
                      <a:pt x="30" y="22"/>
                      <a:pt x="25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12" name="Freeform 54">
                <a:extLst>
                  <a:ext uri="{FF2B5EF4-FFF2-40B4-BE49-F238E27FC236}">
                    <a16:creationId xmlns:a16="http://schemas.microsoft.com/office/drawing/2014/main" id="{2B747397-14B8-6580-C887-DB9DB11EB6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30338" y="3503613"/>
                <a:ext cx="109538" cy="214312"/>
              </a:xfrm>
              <a:custGeom>
                <a:avLst/>
                <a:gdLst>
                  <a:gd name="T0" fmla="*/ 5 w 19"/>
                  <a:gd name="T1" fmla="*/ 18 h 37"/>
                  <a:gd name="T2" fmla="*/ 4 w 19"/>
                  <a:gd name="T3" fmla="*/ 4 h 37"/>
                  <a:gd name="T4" fmla="*/ 15 w 19"/>
                  <a:gd name="T5" fmla="*/ 3 h 37"/>
                  <a:gd name="T6" fmla="*/ 18 w 19"/>
                  <a:gd name="T7" fmla="*/ 19 h 37"/>
                  <a:gd name="T8" fmla="*/ 15 w 19"/>
                  <a:gd name="T9" fmla="*/ 37 h 37"/>
                  <a:gd name="T10" fmla="*/ 5 w 19"/>
                  <a:gd name="T11" fmla="*/ 18 h 37"/>
                  <a:gd name="T12" fmla="*/ 5 w 19"/>
                  <a:gd name="T13" fmla="*/ 1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37">
                    <a:moveTo>
                      <a:pt x="5" y="18"/>
                    </a:moveTo>
                    <a:cubicBezTo>
                      <a:pt x="2" y="14"/>
                      <a:pt x="1" y="8"/>
                      <a:pt x="4" y="4"/>
                    </a:cubicBezTo>
                    <a:cubicBezTo>
                      <a:pt x="7" y="0"/>
                      <a:pt x="12" y="0"/>
                      <a:pt x="15" y="3"/>
                    </a:cubicBezTo>
                    <a:cubicBezTo>
                      <a:pt x="19" y="8"/>
                      <a:pt x="19" y="14"/>
                      <a:pt x="18" y="19"/>
                    </a:cubicBezTo>
                    <a:cubicBezTo>
                      <a:pt x="17" y="25"/>
                      <a:pt x="15" y="31"/>
                      <a:pt x="15" y="37"/>
                    </a:cubicBezTo>
                    <a:cubicBezTo>
                      <a:pt x="12" y="29"/>
                      <a:pt x="9" y="26"/>
                      <a:pt x="5" y="18"/>
                    </a:cubicBezTo>
                    <a:cubicBezTo>
                      <a:pt x="0" y="11"/>
                      <a:pt x="9" y="26"/>
                      <a:pt x="5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 dirty="0">
                  <a:ea typeface="梦源黑体 CN W16" panose="020B0200000000000000" pitchFamily="34" charset="-122"/>
                </a:endParaRPr>
              </a:p>
            </p:txBody>
          </p:sp>
        </p:grp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6C7C456D-DD6E-EC5F-6028-B6B8E4220855}"/>
                </a:ext>
              </a:extLst>
            </p:cNvPr>
            <p:cNvSpPr txBox="1"/>
            <p:nvPr/>
          </p:nvSpPr>
          <p:spPr>
            <a:xfrm>
              <a:off x="2912014" y="1722018"/>
              <a:ext cx="1231106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2400" dirty="0">
                  <a:gradFill>
                    <a:gsLst>
                      <a:gs pos="0">
                        <a:srgbClr val="63473B"/>
                      </a:gs>
                      <a:gs pos="73050">
                        <a:srgbClr val="8F6857"/>
                      </a:gs>
                    </a:gsLst>
                    <a:lin ang="5400000" scaled="1"/>
                  </a:gradFill>
                  <a:latin typeface="+mj-ea"/>
                  <a:ea typeface="+mj-ea"/>
                </a:rPr>
                <a:t>角色信息</a:t>
              </a:r>
            </a:p>
          </p:txBody>
        </p:sp>
      </p:grpSp>
      <p:cxnSp>
        <p:nvCxnSpPr>
          <p:cNvPr id="77" name="直接连接符 76">
            <a:extLst>
              <a:ext uri="{FF2B5EF4-FFF2-40B4-BE49-F238E27FC236}">
                <a16:creationId xmlns:a16="http://schemas.microsoft.com/office/drawing/2014/main" id="{EEEEDA76-5862-D892-B7A8-BE5C8A07B275}"/>
              </a:ext>
            </a:extLst>
          </p:cNvPr>
          <p:cNvCxnSpPr>
            <a:cxnSpLocks/>
          </p:cNvCxnSpPr>
          <p:nvPr/>
        </p:nvCxnSpPr>
        <p:spPr>
          <a:xfrm>
            <a:off x="14172860" y="1706357"/>
            <a:ext cx="0" cy="4412506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17803865-197E-85AC-BAE4-6C211EB6C293}"/>
              </a:ext>
            </a:extLst>
          </p:cNvPr>
          <p:cNvGrpSpPr/>
          <p:nvPr/>
        </p:nvGrpSpPr>
        <p:grpSpPr>
          <a:xfrm>
            <a:off x="-532021" y="2116021"/>
            <a:ext cx="2370426" cy="891747"/>
            <a:chOff x="5455906" y="11714309"/>
            <a:chExt cx="1893926" cy="603197"/>
          </a:xfrm>
        </p:grpSpPr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27AB32A8-B9FD-A496-256D-C3027C2F0D1D}"/>
                </a:ext>
              </a:extLst>
            </p:cNvPr>
            <p:cNvGrpSpPr/>
            <p:nvPr/>
          </p:nvGrpSpPr>
          <p:grpSpPr>
            <a:xfrm>
              <a:off x="5455906" y="11714309"/>
              <a:ext cx="1893926" cy="603197"/>
              <a:chOff x="5455906" y="11714309"/>
              <a:chExt cx="1893926" cy="603197"/>
            </a:xfrm>
          </p:grpSpPr>
          <p:sp>
            <p:nvSpPr>
              <p:cNvPr id="22" name="矩形 21">
                <a:extLst>
                  <a:ext uri="{FF2B5EF4-FFF2-40B4-BE49-F238E27FC236}">
                    <a16:creationId xmlns:a16="http://schemas.microsoft.com/office/drawing/2014/main" id="{2C72CAE7-F759-0BBA-836F-BB4739AED3CF}"/>
                  </a:ext>
                </a:extLst>
              </p:cNvPr>
              <p:cNvSpPr/>
              <p:nvPr/>
            </p:nvSpPr>
            <p:spPr>
              <a:xfrm>
                <a:off x="5455906" y="11714309"/>
                <a:ext cx="1796953" cy="60319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id="{1FF48927-0DD3-023B-E211-C8D53BB2DC48}"/>
                  </a:ext>
                </a:extLst>
              </p:cNvPr>
              <p:cNvSpPr/>
              <p:nvPr/>
            </p:nvSpPr>
            <p:spPr>
              <a:xfrm>
                <a:off x="6971523" y="11748888"/>
                <a:ext cx="378309" cy="53404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</p:grp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21DAD065-332B-3AED-5A05-313443CB8895}"/>
                </a:ext>
              </a:extLst>
            </p:cNvPr>
            <p:cNvSpPr/>
            <p:nvPr/>
          </p:nvSpPr>
          <p:spPr>
            <a:xfrm>
              <a:off x="5490242" y="11748888"/>
              <a:ext cx="1813432" cy="534040"/>
            </a:xfrm>
            <a:custGeom>
              <a:avLst/>
              <a:gdLst>
                <a:gd name="connsiteX0" fmla="*/ 0 w 1796954"/>
                <a:gd name="connsiteY0" fmla="*/ 0 h 572312"/>
                <a:gd name="connsiteX1" fmla="*/ 1704945 w 1796954"/>
                <a:gd name="connsiteY1" fmla="*/ 0 h 572312"/>
                <a:gd name="connsiteX2" fmla="*/ 1704945 w 1796954"/>
                <a:gd name="connsiteY2" fmla="*/ 66205 h 572312"/>
                <a:gd name="connsiteX3" fmla="*/ 1717828 w 1796954"/>
                <a:gd name="connsiteY3" fmla="*/ 76076 h 572312"/>
                <a:gd name="connsiteX4" fmla="*/ 1796954 w 1796954"/>
                <a:gd name="connsiteY4" fmla="*/ 286156 h 572312"/>
                <a:gd name="connsiteX5" fmla="*/ 1717828 w 1796954"/>
                <a:gd name="connsiteY5" fmla="*/ 496236 h 572312"/>
                <a:gd name="connsiteX6" fmla="*/ 1704945 w 1796954"/>
                <a:gd name="connsiteY6" fmla="*/ 506107 h 572312"/>
                <a:gd name="connsiteX7" fmla="*/ 1704945 w 1796954"/>
                <a:gd name="connsiteY7" fmla="*/ 572312 h 572312"/>
                <a:gd name="connsiteX8" fmla="*/ 0 w 1796954"/>
                <a:gd name="connsiteY8" fmla="*/ 572312 h 572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96954" h="572312">
                  <a:moveTo>
                    <a:pt x="0" y="0"/>
                  </a:moveTo>
                  <a:lnTo>
                    <a:pt x="1704945" y="0"/>
                  </a:lnTo>
                  <a:lnTo>
                    <a:pt x="1704945" y="66205"/>
                  </a:lnTo>
                  <a:lnTo>
                    <a:pt x="1717828" y="76076"/>
                  </a:lnTo>
                  <a:cubicBezTo>
                    <a:pt x="1765567" y="121604"/>
                    <a:pt x="1796954" y="198706"/>
                    <a:pt x="1796954" y="286156"/>
                  </a:cubicBezTo>
                  <a:cubicBezTo>
                    <a:pt x="1796954" y="373606"/>
                    <a:pt x="1765567" y="450708"/>
                    <a:pt x="1717828" y="496236"/>
                  </a:cubicBezTo>
                  <a:lnTo>
                    <a:pt x="1704945" y="506107"/>
                  </a:lnTo>
                  <a:lnTo>
                    <a:pt x="1704945" y="572312"/>
                  </a:lnTo>
                  <a:lnTo>
                    <a:pt x="0" y="572312"/>
                  </a:lnTo>
                  <a:close/>
                </a:path>
              </a:pathLst>
            </a:custGeom>
            <a:noFill/>
            <a:ln>
              <a:solidFill>
                <a:schemeClr val="accent2">
                  <a:alpha val="8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</p:grpSp>
      <p:sp>
        <p:nvSpPr>
          <p:cNvPr id="16" name="Freeform 259">
            <a:extLst>
              <a:ext uri="{FF2B5EF4-FFF2-40B4-BE49-F238E27FC236}">
                <a16:creationId xmlns:a16="http://schemas.microsoft.com/office/drawing/2014/main" id="{B6988784-25A2-CBDF-5B94-B723C1741DF4}"/>
              </a:ext>
            </a:extLst>
          </p:cNvPr>
          <p:cNvSpPr>
            <a:spLocks noEditPoints="1"/>
          </p:cNvSpPr>
          <p:nvPr/>
        </p:nvSpPr>
        <p:spPr bwMode="auto">
          <a:xfrm>
            <a:off x="-672610" y="2273815"/>
            <a:ext cx="1190312" cy="576159"/>
          </a:xfrm>
          <a:custGeom>
            <a:avLst/>
            <a:gdLst>
              <a:gd name="T0" fmla="*/ 2756 w 3087"/>
              <a:gd name="T1" fmla="*/ 288 h 1405"/>
              <a:gd name="T2" fmla="*/ 2418 w 3087"/>
              <a:gd name="T3" fmla="*/ 445 h 1405"/>
              <a:gd name="T4" fmla="*/ 2087 w 3087"/>
              <a:gd name="T5" fmla="*/ 397 h 1405"/>
              <a:gd name="T6" fmla="*/ 2297 w 3087"/>
              <a:gd name="T7" fmla="*/ 472 h 1405"/>
              <a:gd name="T8" fmla="*/ 1831 w 3087"/>
              <a:gd name="T9" fmla="*/ 965 h 1405"/>
              <a:gd name="T10" fmla="*/ 2089 w 3087"/>
              <a:gd name="T11" fmla="*/ 381 h 1405"/>
              <a:gd name="T12" fmla="*/ 1697 w 3087"/>
              <a:gd name="T13" fmla="*/ 109 h 1405"/>
              <a:gd name="T14" fmla="*/ 1275 w 3087"/>
              <a:gd name="T15" fmla="*/ 393 h 1405"/>
              <a:gd name="T16" fmla="*/ 1118 w 3087"/>
              <a:gd name="T17" fmla="*/ 639 h 1405"/>
              <a:gd name="T18" fmla="*/ 635 w 3087"/>
              <a:gd name="T19" fmla="*/ 552 h 1405"/>
              <a:gd name="T20" fmla="*/ 852 w 3087"/>
              <a:gd name="T21" fmla="*/ 476 h 1405"/>
              <a:gd name="T22" fmla="*/ 818 w 3087"/>
              <a:gd name="T23" fmla="*/ 351 h 1405"/>
              <a:gd name="T24" fmla="*/ 440 w 3087"/>
              <a:gd name="T25" fmla="*/ 423 h 1405"/>
              <a:gd name="T26" fmla="*/ 129 w 3087"/>
              <a:gd name="T27" fmla="*/ 797 h 1405"/>
              <a:gd name="T28" fmla="*/ 1057 w 3087"/>
              <a:gd name="T29" fmla="*/ 1384 h 1405"/>
              <a:gd name="T30" fmla="*/ 2382 w 3087"/>
              <a:gd name="T31" fmla="*/ 1231 h 1405"/>
              <a:gd name="T32" fmla="*/ 802 w 3087"/>
              <a:gd name="T33" fmla="*/ 394 h 1405"/>
              <a:gd name="T34" fmla="*/ 2658 w 3087"/>
              <a:gd name="T35" fmla="*/ 539 h 1405"/>
              <a:gd name="T36" fmla="*/ 2854 w 3087"/>
              <a:gd name="T37" fmla="*/ 672 h 1405"/>
              <a:gd name="T38" fmla="*/ 2678 w 3087"/>
              <a:gd name="T39" fmla="*/ 534 h 1405"/>
              <a:gd name="T40" fmla="*/ 2242 w 3087"/>
              <a:gd name="T41" fmla="*/ 704 h 1405"/>
              <a:gd name="T42" fmla="*/ 2372 w 3087"/>
              <a:gd name="T43" fmla="*/ 669 h 1405"/>
              <a:gd name="T44" fmla="*/ 2232 w 3087"/>
              <a:gd name="T45" fmla="*/ 929 h 1405"/>
              <a:gd name="T46" fmla="*/ 2239 w 3087"/>
              <a:gd name="T47" fmla="*/ 680 h 1405"/>
              <a:gd name="T48" fmla="*/ 1807 w 3087"/>
              <a:gd name="T49" fmla="*/ 1000 h 1405"/>
              <a:gd name="T50" fmla="*/ 1671 w 3087"/>
              <a:gd name="T51" fmla="*/ 1104 h 1405"/>
              <a:gd name="T52" fmla="*/ 1644 w 3087"/>
              <a:gd name="T53" fmla="*/ 1060 h 1405"/>
              <a:gd name="T54" fmla="*/ 1569 w 3087"/>
              <a:gd name="T55" fmla="*/ 619 h 1405"/>
              <a:gd name="T56" fmla="*/ 1562 w 3087"/>
              <a:gd name="T57" fmla="*/ 514 h 1405"/>
              <a:gd name="T58" fmla="*/ 1493 w 3087"/>
              <a:gd name="T59" fmla="*/ 511 h 1405"/>
              <a:gd name="T60" fmla="*/ 1576 w 3087"/>
              <a:gd name="T61" fmla="*/ 830 h 1405"/>
              <a:gd name="T62" fmla="*/ 1588 w 3087"/>
              <a:gd name="T63" fmla="*/ 865 h 1405"/>
              <a:gd name="T64" fmla="*/ 1584 w 3087"/>
              <a:gd name="T65" fmla="*/ 819 h 1405"/>
              <a:gd name="T66" fmla="*/ 1598 w 3087"/>
              <a:gd name="T67" fmla="*/ 641 h 1405"/>
              <a:gd name="T68" fmla="*/ 1572 w 3087"/>
              <a:gd name="T69" fmla="*/ 413 h 1405"/>
              <a:gd name="T70" fmla="*/ 1515 w 3087"/>
              <a:gd name="T71" fmla="*/ 651 h 1405"/>
              <a:gd name="T72" fmla="*/ 1474 w 3087"/>
              <a:gd name="T73" fmla="*/ 961 h 1405"/>
              <a:gd name="T74" fmla="*/ 1456 w 3087"/>
              <a:gd name="T75" fmla="*/ 1126 h 1405"/>
              <a:gd name="T76" fmla="*/ 1647 w 3087"/>
              <a:gd name="T77" fmla="*/ 985 h 1405"/>
              <a:gd name="T78" fmla="*/ 1672 w 3087"/>
              <a:gd name="T79" fmla="*/ 735 h 1405"/>
              <a:gd name="T80" fmla="*/ 1819 w 3087"/>
              <a:gd name="T81" fmla="*/ 452 h 1405"/>
              <a:gd name="T82" fmla="*/ 1494 w 3087"/>
              <a:gd name="T83" fmla="*/ 245 h 1405"/>
              <a:gd name="T84" fmla="*/ 1292 w 3087"/>
              <a:gd name="T85" fmla="*/ 843 h 1405"/>
              <a:gd name="T86" fmla="*/ 1325 w 3087"/>
              <a:gd name="T87" fmla="*/ 790 h 1405"/>
              <a:gd name="T88" fmla="*/ 1386 w 3087"/>
              <a:gd name="T89" fmla="*/ 776 h 1405"/>
              <a:gd name="T90" fmla="*/ 1281 w 3087"/>
              <a:gd name="T91" fmla="*/ 1064 h 1405"/>
              <a:gd name="T92" fmla="*/ 882 w 3087"/>
              <a:gd name="T93" fmla="*/ 803 h 1405"/>
              <a:gd name="T94" fmla="*/ 857 w 3087"/>
              <a:gd name="T95" fmla="*/ 930 h 1405"/>
              <a:gd name="T96" fmla="*/ 786 w 3087"/>
              <a:gd name="T97" fmla="*/ 873 h 1405"/>
              <a:gd name="T98" fmla="*/ 547 w 3087"/>
              <a:gd name="T99" fmla="*/ 632 h 1405"/>
              <a:gd name="T100" fmla="*/ 353 w 3087"/>
              <a:gd name="T101" fmla="*/ 349 h 1405"/>
              <a:gd name="T102" fmla="*/ 233 w 3087"/>
              <a:gd name="T103" fmla="*/ 672 h 1405"/>
              <a:gd name="T104" fmla="*/ 131 w 3087"/>
              <a:gd name="T105" fmla="*/ 793 h 1405"/>
              <a:gd name="T106" fmla="*/ 1000 w 3087"/>
              <a:gd name="T107" fmla="*/ 1340 h 1405"/>
              <a:gd name="T108" fmla="*/ 671 w 3087"/>
              <a:gd name="T109" fmla="*/ 971 h 1405"/>
              <a:gd name="T110" fmla="*/ 1227 w 3087"/>
              <a:gd name="T111" fmla="*/ 1016 h 1405"/>
              <a:gd name="T112" fmla="*/ 1373 w 3087"/>
              <a:gd name="T113" fmla="*/ 1116 h 1405"/>
              <a:gd name="T114" fmla="*/ 1830 w 3087"/>
              <a:gd name="T115" fmla="*/ 1317 h 1405"/>
              <a:gd name="T116" fmla="*/ 2032 w 3087"/>
              <a:gd name="T117" fmla="*/ 1268 h 1405"/>
              <a:gd name="T118" fmla="*/ 1811 w 3087"/>
              <a:gd name="T119" fmla="*/ 1143 h 1405"/>
              <a:gd name="T120" fmla="*/ 2551 w 3087"/>
              <a:gd name="T121" fmla="*/ 651 h 1405"/>
              <a:gd name="T122" fmla="*/ 2063 w 3087"/>
              <a:gd name="T123" fmla="*/ 1245 h 1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087" h="1405">
                <a:moveTo>
                  <a:pt x="3063" y="828"/>
                </a:moveTo>
                <a:cubicBezTo>
                  <a:pt x="3087" y="767"/>
                  <a:pt x="3005" y="717"/>
                  <a:pt x="2960" y="748"/>
                </a:cubicBezTo>
                <a:cubicBezTo>
                  <a:pt x="2945" y="754"/>
                  <a:pt x="2940" y="775"/>
                  <a:pt x="2950" y="786"/>
                </a:cubicBezTo>
                <a:cubicBezTo>
                  <a:pt x="2958" y="797"/>
                  <a:pt x="2958" y="797"/>
                  <a:pt x="2958" y="797"/>
                </a:cubicBezTo>
                <a:cubicBezTo>
                  <a:pt x="2939" y="800"/>
                  <a:pt x="2921" y="806"/>
                  <a:pt x="2910" y="809"/>
                </a:cubicBezTo>
                <a:cubicBezTo>
                  <a:pt x="2886" y="816"/>
                  <a:pt x="2863" y="832"/>
                  <a:pt x="2842" y="846"/>
                </a:cubicBezTo>
                <a:cubicBezTo>
                  <a:pt x="2842" y="846"/>
                  <a:pt x="2841" y="846"/>
                  <a:pt x="2841" y="847"/>
                </a:cubicBezTo>
                <a:cubicBezTo>
                  <a:pt x="2840" y="846"/>
                  <a:pt x="2839" y="846"/>
                  <a:pt x="2838" y="845"/>
                </a:cubicBezTo>
                <a:cubicBezTo>
                  <a:pt x="2838" y="845"/>
                  <a:pt x="2837" y="845"/>
                  <a:pt x="2837" y="844"/>
                </a:cubicBezTo>
                <a:cubicBezTo>
                  <a:pt x="2897" y="811"/>
                  <a:pt x="2898" y="688"/>
                  <a:pt x="2836" y="616"/>
                </a:cubicBezTo>
                <a:cubicBezTo>
                  <a:pt x="2843" y="616"/>
                  <a:pt x="2851" y="616"/>
                  <a:pt x="2857" y="615"/>
                </a:cubicBezTo>
                <a:cubicBezTo>
                  <a:pt x="2865" y="613"/>
                  <a:pt x="2874" y="605"/>
                  <a:pt x="2880" y="601"/>
                </a:cubicBezTo>
                <a:cubicBezTo>
                  <a:pt x="3022" y="509"/>
                  <a:pt x="2837" y="404"/>
                  <a:pt x="2756" y="362"/>
                </a:cubicBezTo>
                <a:cubicBezTo>
                  <a:pt x="2753" y="360"/>
                  <a:pt x="2751" y="359"/>
                  <a:pt x="2748" y="357"/>
                </a:cubicBezTo>
                <a:cubicBezTo>
                  <a:pt x="2753" y="335"/>
                  <a:pt x="2757" y="312"/>
                  <a:pt x="2756" y="288"/>
                </a:cubicBezTo>
                <a:cubicBezTo>
                  <a:pt x="2750" y="127"/>
                  <a:pt x="2603" y="215"/>
                  <a:pt x="2631" y="294"/>
                </a:cubicBezTo>
                <a:cubicBezTo>
                  <a:pt x="2645" y="332"/>
                  <a:pt x="2682" y="358"/>
                  <a:pt x="2724" y="381"/>
                </a:cubicBezTo>
                <a:cubicBezTo>
                  <a:pt x="2710" y="419"/>
                  <a:pt x="2689" y="456"/>
                  <a:pt x="2670" y="485"/>
                </a:cubicBezTo>
                <a:cubicBezTo>
                  <a:pt x="2665" y="465"/>
                  <a:pt x="2658" y="444"/>
                  <a:pt x="2647" y="423"/>
                </a:cubicBezTo>
                <a:cubicBezTo>
                  <a:pt x="2629" y="388"/>
                  <a:pt x="2594" y="374"/>
                  <a:pt x="2561" y="382"/>
                </a:cubicBezTo>
                <a:cubicBezTo>
                  <a:pt x="2599" y="392"/>
                  <a:pt x="2650" y="501"/>
                  <a:pt x="2652" y="509"/>
                </a:cubicBezTo>
                <a:cubicBezTo>
                  <a:pt x="2653" y="510"/>
                  <a:pt x="2653" y="511"/>
                  <a:pt x="2653" y="512"/>
                </a:cubicBezTo>
                <a:cubicBezTo>
                  <a:pt x="2649" y="517"/>
                  <a:pt x="2646" y="521"/>
                  <a:pt x="2643" y="525"/>
                </a:cubicBezTo>
                <a:cubicBezTo>
                  <a:pt x="2642" y="526"/>
                  <a:pt x="2641" y="527"/>
                  <a:pt x="2641" y="528"/>
                </a:cubicBezTo>
                <a:cubicBezTo>
                  <a:pt x="2602" y="524"/>
                  <a:pt x="2563" y="526"/>
                  <a:pt x="2524" y="533"/>
                </a:cubicBezTo>
                <a:cubicBezTo>
                  <a:pt x="2512" y="486"/>
                  <a:pt x="2514" y="435"/>
                  <a:pt x="2538" y="394"/>
                </a:cubicBezTo>
                <a:cubicBezTo>
                  <a:pt x="2539" y="392"/>
                  <a:pt x="2540" y="391"/>
                  <a:pt x="2542" y="390"/>
                </a:cubicBezTo>
                <a:cubicBezTo>
                  <a:pt x="2541" y="390"/>
                  <a:pt x="2540" y="391"/>
                  <a:pt x="2539" y="391"/>
                </a:cubicBezTo>
                <a:cubicBezTo>
                  <a:pt x="2492" y="418"/>
                  <a:pt x="2484" y="465"/>
                  <a:pt x="2493" y="514"/>
                </a:cubicBezTo>
                <a:cubicBezTo>
                  <a:pt x="2471" y="491"/>
                  <a:pt x="2447" y="467"/>
                  <a:pt x="2418" y="445"/>
                </a:cubicBezTo>
                <a:cubicBezTo>
                  <a:pt x="2413" y="435"/>
                  <a:pt x="2368" y="414"/>
                  <a:pt x="2334" y="415"/>
                </a:cubicBezTo>
                <a:cubicBezTo>
                  <a:pt x="2339" y="399"/>
                  <a:pt x="2339" y="399"/>
                  <a:pt x="2339" y="399"/>
                </a:cubicBezTo>
                <a:cubicBezTo>
                  <a:pt x="2343" y="383"/>
                  <a:pt x="2355" y="361"/>
                  <a:pt x="2314" y="342"/>
                </a:cubicBezTo>
                <a:cubicBezTo>
                  <a:pt x="2292" y="339"/>
                  <a:pt x="2283" y="347"/>
                  <a:pt x="2269" y="351"/>
                </a:cubicBezTo>
                <a:cubicBezTo>
                  <a:pt x="2252" y="359"/>
                  <a:pt x="2240" y="372"/>
                  <a:pt x="2232" y="385"/>
                </a:cubicBezTo>
                <a:cubicBezTo>
                  <a:pt x="2235" y="319"/>
                  <a:pt x="2125" y="297"/>
                  <a:pt x="2118" y="364"/>
                </a:cubicBezTo>
                <a:cubicBezTo>
                  <a:pt x="2115" y="375"/>
                  <a:pt x="2115" y="375"/>
                  <a:pt x="2115" y="375"/>
                </a:cubicBezTo>
                <a:cubicBezTo>
                  <a:pt x="2114" y="379"/>
                  <a:pt x="2114" y="379"/>
                  <a:pt x="2114" y="379"/>
                </a:cubicBezTo>
                <a:cubicBezTo>
                  <a:pt x="2115" y="377"/>
                  <a:pt x="2115" y="377"/>
                  <a:pt x="2115" y="377"/>
                </a:cubicBezTo>
                <a:cubicBezTo>
                  <a:pt x="2125" y="330"/>
                  <a:pt x="2181" y="330"/>
                  <a:pt x="2195" y="357"/>
                </a:cubicBezTo>
                <a:cubicBezTo>
                  <a:pt x="2210" y="383"/>
                  <a:pt x="2185" y="406"/>
                  <a:pt x="2168" y="405"/>
                </a:cubicBezTo>
                <a:cubicBezTo>
                  <a:pt x="2160" y="400"/>
                  <a:pt x="2153" y="395"/>
                  <a:pt x="2151" y="390"/>
                </a:cubicBezTo>
                <a:cubicBezTo>
                  <a:pt x="2151" y="384"/>
                  <a:pt x="2159" y="382"/>
                  <a:pt x="2132" y="380"/>
                </a:cubicBezTo>
                <a:cubicBezTo>
                  <a:pt x="2113" y="379"/>
                  <a:pt x="2113" y="379"/>
                  <a:pt x="2113" y="379"/>
                </a:cubicBezTo>
                <a:cubicBezTo>
                  <a:pt x="2098" y="379"/>
                  <a:pt x="2083" y="386"/>
                  <a:pt x="2087" y="397"/>
                </a:cubicBezTo>
                <a:cubicBezTo>
                  <a:pt x="2093" y="411"/>
                  <a:pt x="2101" y="425"/>
                  <a:pt x="2109" y="436"/>
                </a:cubicBezTo>
                <a:cubicBezTo>
                  <a:pt x="2147" y="463"/>
                  <a:pt x="2200" y="455"/>
                  <a:pt x="2220" y="420"/>
                </a:cubicBezTo>
                <a:cubicBezTo>
                  <a:pt x="2219" y="437"/>
                  <a:pt x="2222" y="455"/>
                  <a:pt x="2230" y="470"/>
                </a:cubicBezTo>
                <a:cubicBezTo>
                  <a:pt x="2235" y="476"/>
                  <a:pt x="2235" y="476"/>
                  <a:pt x="2235" y="476"/>
                </a:cubicBezTo>
                <a:cubicBezTo>
                  <a:pt x="2237" y="478"/>
                  <a:pt x="2237" y="478"/>
                  <a:pt x="2237" y="478"/>
                </a:cubicBezTo>
                <a:cubicBezTo>
                  <a:pt x="2236" y="477"/>
                  <a:pt x="2236" y="477"/>
                  <a:pt x="2236" y="477"/>
                </a:cubicBezTo>
                <a:cubicBezTo>
                  <a:pt x="2215" y="451"/>
                  <a:pt x="2239" y="421"/>
                  <a:pt x="2253" y="402"/>
                </a:cubicBezTo>
                <a:cubicBezTo>
                  <a:pt x="2256" y="395"/>
                  <a:pt x="2266" y="391"/>
                  <a:pt x="2276" y="389"/>
                </a:cubicBezTo>
                <a:cubicBezTo>
                  <a:pt x="2277" y="391"/>
                  <a:pt x="2279" y="393"/>
                  <a:pt x="2282" y="397"/>
                </a:cubicBezTo>
                <a:cubicBezTo>
                  <a:pt x="2283" y="398"/>
                  <a:pt x="2283" y="398"/>
                  <a:pt x="2283" y="398"/>
                </a:cubicBezTo>
                <a:cubicBezTo>
                  <a:pt x="2282" y="398"/>
                  <a:pt x="2282" y="398"/>
                  <a:pt x="2283" y="398"/>
                </a:cubicBezTo>
                <a:cubicBezTo>
                  <a:pt x="2286" y="402"/>
                  <a:pt x="2286" y="402"/>
                  <a:pt x="2286" y="402"/>
                </a:cubicBezTo>
                <a:cubicBezTo>
                  <a:pt x="2279" y="413"/>
                  <a:pt x="2277" y="425"/>
                  <a:pt x="2288" y="430"/>
                </a:cubicBezTo>
                <a:cubicBezTo>
                  <a:pt x="2298" y="433"/>
                  <a:pt x="2298" y="433"/>
                  <a:pt x="2298" y="433"/>
                </a:cubicBezTo>
                <a:cubicBezTo>
                  <a:pt x="2294" y="442"/>
                  <a:pt x="2293" y="454"/>
                  <a:pt x="2297" y="472"/>
                </a:cubicBezTo>
                <a:cubicBezTo>
                  <a:pt x="2302" y="480"/>
                  <a:pt x="2308" y="479"/>
                  <a:pt x="2314" y="477"/>
                </a:cubicBezTo>
                <a:cubicBezTo>
                  <a:pt x="2340" y="469"/>
                  <a:pt x="2333" y="466"/>
                  <a:pt x="2337" y="479"/>
                </a:cubicBezTo>
                <a:cubicBezTo>
                  <a:pt x="2339" y="477"/>
                  <a:pt x="2389" y="494"/>
                  <a:pt x="2404" y="508"/>
                </a:cubicBezTo>
                <a:cubicBezTo>
                  <a:pt x="2420" y="522"/>
                  <a:pt x="2436" y="537"/>
                  <a:pt x="2452" y="552"/>
                </a:cubicBezTo>
                <a:cubicBezTo>
                  <a:pt x="2428" y="560"/>
                  <a:pt x="2405" y="571"/>
                  <a:pt x="2381" y="583"/>
                </a:cubicBezTo>
                <a:cubicBezTo>
                  <a:pt x="2364" y="554"/>
                  <a:pt x="2343" y="530"/>
                  <a:pt x="2317" y="512"/>
                </a:cubicBezTo>
                <a:cubicBezTo>
                  <a:pt x="2310" y="507"/>
                  <a:pt x="2301" y="503"/>
                  <a:pt x="2294" y="498"/>
                </a:cubicBezTo>
                <a:cubicBezTo>
                  <a:pt x="2326" y="521"/>
                  <a:pt x="2351" y="553"/>
                  <a:pt x="2370" y="589"/>
                </a:cubicBezTo>
                <a:cubicBezTo>
                  <a:pt x="2324" y="613"/>
                  <a:pt x="2280" y="645"/>
                  <a:pt x="2239" y="680"/>
                </a:cubicBezTo>
                <a:cubicBezTo>
                  <a:pt x="2231" y="676"/>
                  <a:pt x="2224" y="671"/>
                  <a:pt x="2216" y="667"/>
                </a:cubicBezTo>
                <a:cubicBezTo>
                  <a:pt x="2218" y="668"/>
                  <a:pt x="2219" y="670"/>
                  <a:pt x="2221" y="672"/>
                </a:cubicBezTo>
                <a:cubicBezTo>
                  <a:pt x="2147" y="639"/>
                  <a:pt x="2046" y="671"/>
                  <a:pt x="2035" y="764"/>
                </a:cubicBezTo>
                <a:cubicBezTo>
                  <a:pt x="2032" y="792"/>
                  <a:pt x="2036" y="817"/>
                  <a:pt x="2045" y="841"/>
                </a:cubicBezTo>
                <a:cubicBezTo>
                  <a:pt x="1988" y="886"/>
                  <a:pt x="1929" y="929"/>
                  <a:pt x="1870" y="971"/>
                </a:cubicBezTo>
                <a:cubicBezTo>
                  <a:pt x="1865" y="958"/>
                  <a:pt x="1840" y="962"/>
                  <a:pt x="1831" y="965"/>
                </a:cubicBezTo>
                <a:cubicBezTo>
                  <a:pt x="1820" y="965"/>
                  <a:pt x="1813" y="978"/>
                  <a:pt x="1809" y="991"/>
                </a:cubicBezTo>
                <a:cubicBezTo>
                  <a:pt x="1801" y="988"/>
                  <a:pt x="1792" y="984"/>
                  <a:pt x="1784" y="981"/>
                </a:cubicBezTo>
                <a:cubicBezTo>
                  <a:pt x="1836" y="912"/>
                  <a:pt x="1869" y="828"/>
                  <a:pt x="1900" y="752"/>
                </a:cubicBezTo>
                <a:cubicBezTo>
                  <a:pt x="1919" y="710"/>
                  <a:pt x="1944" y="671"/>
                  <a:pt x="1969" y="639"/>
                </a:cubicBezTo>
                <a:cubicBezTo>
                  <a:pt x="1989" y="617"/>
                  <a:pt x="2006" y="619"/>
                  <a:pt x="2018" y="597"/>
                </a:cubicBezTo>
                <a:cubicBezTo>
                  <a:pt x="2026" y="578"/>
                  <a:pt x="2026" y="578"/>
                  <a:pt x="2026" y="578"/>
                </a:cubicBezTo>
                <a:cubicBezTo>
                  <a:pt x="2030" y="564"/>
                  <a:pt x="2013" y="547"/>
                  <a:pt x="1982" y="552"/>
                </a:cubicBezTo>
                <a:cubicBezTo>
                  <a:pt x="1948" y="567"/>
                  <a:pt x="1924" y="594"/>
                  <a:pt x="1910" y="619"/>
                </a:cubicBezTo>
                <a:cubicBezTo>
                  <a:pt x="1888" y="655"/>
                  <a:pt x="1871" y="693"/>
                  <a:pt x="1857" y="730"/>
                </a:cubicBezTo>
                <a:cubicBezTo>
                  <a:pt x="1856" y="730"/>
                  <a:pt x="1856" y="730"/>
                  <a:pt x="1855" y="730"/>
                </a:cubicBezTo>
                <a:cubicBezTo>
                  <a:pt x="1872" y="648"/>
                  <a:pt x="1874" y="562"/>
                  <a:pt x="1852" y="485"/>
                </a:cubicBezTo>
                <a:cubicBezTo>
                  <a:pt x="1862" y="476"/>
                  <a:pt x="1871" y="467"/>
                  <a:pt x="1880" y="458"/>
                </a:cubicBezTo>
                <a:cubicBezTo>
                  <a:pt x="1918" y="427"/>
                  <a:pt x="1960" y="403"/>
                  <a:pt x="2000" y="391"/>
                </a:cubicBezTo>
                <a:cubicBezTo>
                  <a:pt x="2027" y="385"/>
                  <a:pt x="2045" y="401"/>
                  <a:pt x="2072" y="392"/>
                </a:cubicBezTo>
                <a:cubicBezTo>
                  <a:pt x="2089" y="381"/>
                  <a:pt x="2089" y="381"/>
                  <a:pt x="2089" y="381"/>
                </a:cubicBezTo>
                <a:cubicBezTo>
                  <a:pt x="2098" y="370"/>
                  <a:pt x="2093" y="348"/>
                  <a:pt x="2067" y="335"/>
                </a:cubicBezTo>
                <a:cubicBezTo>
                  <a:pt x="2034" y="319"/>
                  <a:pt x="1990" y="329"/>
                  <a:pt x="1962" y="341"/>
                </a:cubicBezTo>
                <a:cubicBezTo>
                  <a:pt x="1911" y="366"/>
                  <a:pt x="1870" y="399"/>
                  <a:pt x="1834" y="436"/>
                </a:cubicBezTo>
                <a:cubicBezTo>
                  <a:pt x="1828" y="421"/>
                  <a:pt x="1821" y="407"/>
                  <a:pt x="1812" y="393"/>
                </a:cubicBezTo>
                <a:cubicBezTo>
                  <a:pt x="1777" y="337"/>
                  <a:pt x="1730" y="288"/>
                  <a:pt x="1669" y="260"/>
                </a:cubicBezTo>
                <a:cubicBezTo>
                  <a:pt x="1668" y="260"/>
                  <a:pt x="1666" y="259"/>
                  <a:pt x="1665" y="259"/>
                </a:cubicBezTo>
                <a:cubicBezTo>
                  <a:pt x="1673" y="245"/>
                  <a:pt x="1682" y="232"/>
                  <a:pt x="1693" y="221"/>
                </a:cubicBezTo>
                <a:cubicBezTo>
                  <a:pt x="1719" y="183"/>
                  <a:pt x="1765" y="165"/>
                  <a:pt x="1789" y="172"/>
                </a:cubicBezTo>
                <a:cubicBezTo>
                  <a:pt x="1792" y="177"/>
                  <a:pt x="1795" y="180"/>
                  <a:pt x="1799" y="182"/>
                </a:cubicBezTo>
                <a:cubicBezTo>
                  <a:pt x="1796" y="183"/>
                  <a:pt x="1793" y="186"/>
                  <a:pt x="1792" y="192"/>
                </a:cubicBezTo>
                <a:cubicBezTo>
                  <a:pt x="1772" y="192"/>
                  <a:pt x="1772" y="192"/>
                  <a:pt x="1772" y="192"/>
                </a:cubicBezTo>
                <a:cubicBezTo>
                  <a:pt x="1750" y="182"/>
                  <a:pt x="1753" y="253"/>
                  <a:pt x="1809" y="244"/>
                </a:cubicBezTo>
                <a:cubicBezTo>
                  <a:pt x="1853" y="245"/>
                  <a:pt x="1868" y="202"/>
                  <a:pt x="1861" y="166"/>
                </a:cubicBezTo>
                <a:cubicBezTo>
                  <a:pt x="1883" y="146"/>
                  <a:pt x="1896" y="114"/>
                  <a:pt x="1876" y="89"/>
                </a:cubicBezTo>
                <a:cubicBezTo>
                  <a:pt x="1801" y="0"/>
                  <a:pt x="1733" y="81"/>
                  <a:pt x="1697" y="109"/>
                </a:cubicBezTo>
                <a:cubicBezTo>
                  <a:pt x="1661" y="150"/>
                  <a:pt x="1633" y="196"/>
                  <a:pt x="1613" y="245"/>
                </a:cubicBezTo>
                <a:cubicBezTo>
                  <a:pt x="1590" y="241"/>
                  <a:pt x="1567" y="240"/>
                  <a:pt x="1544" y="242"/>
                </a:cubicBezTo>
                <a:cubicBezTo>
                  <a:pt x="1520" y="240"/>
                  <a:pt x="1497" y="241"/>
                  <a:pt x="1474" y="245"/>
                </a:cubicBezTo>
                <a:cubicBezTo>
                  <a:pt x="1454" y="196"/>
                  <a:pt x="1426" y="150"/>
                  <a:pt x="1390" y="109"/>
                </a:cubicBezTo>
                <a:cubicBezTo>
                  <a:pt x="1354" y="81"/>
                  <a:pt x="1286" y="0"/>
                  <a:pt x="1211" y="89"/>
                </a:cubicBezTo>
                <a:cubicBezTo>
                  <a:pt x="1191" y="114"/>
                  <a:pt x="1204" y="146"/>
                  <a:pt x="1226" y="166"/>
                </a:cubicBezTo>
                <a:cubicBezTo>
                  <a:pt x="1219" y="202"/>
                  <a:pt x="1234" y="245"/>
                  <a:pt x="1278" y="244"/>
                </a:cubicBezTo>
                <a:cubicBezTo>
                  <a:pt x="1334" y="253"/>
                  <a:pt x="1337" y="182"/>
                  <a:pt x="1315" y="192"/>
                </a:cubicBezTo>
                <a:cubicBezTo>
                  <a:pt x="1295" y="192"/>
                  <a:pt x="1295" y="192"/>
                  <a:pt x="1295" y="192"/>
                </a:cubicBezTo>
                <a:cubicBezTo>
                  <a:pt x="1294" y="186"/>
                  <a:pt x="1291" y="183"/>
                  <a:pt x="1288" y="182"/>
                </a:cubicBezTo>
                <a:cubicBezTo>
                  <a:pt x="1291" y="180"/>
                  <a:pt x="1295" y="177"/>
                  <a:pt x="1297" y="172"/>
                </a:cubicBezTo>
                <a:cubicBezTo>
                  <a:pt x="1322" y="165"/>
                  <a:pt x="1368" y="183"/>
                  <a:pt x="1394" y="221"/>
                </a:cubicBezTo>
                <a:cubicBezTo>
                  <a:pt x="1405" y="232"/>
                  <a:pt x="1414" y="245"/>
                  <a:pt x="1422" y="259"/>
                </a:cubicBezTo>
                <a:cubicBezTo>
                  <a:pt x="1421" y="259"/>
                  <a:pt x="1419" y="260"/>
                  <a:pt x="1418" y="260"/>
                </a:cubicBezTo>
                <a:cubicBezTo>
                  <a:pt x="1357" y="288"/>
                  <a:pt x="1310" y="337"/>
                  <a:pt x="1275" y="393"/>
                </a:cubicBezTo>
                <a:cubicBezTo>
                  <a:pt x="1266" y="407"/>
                  <a:pt x="1259" y="421"/>
                  <a:pt x="1253" y="436"/>
                </a:cubicBezTo>
                <a:cubicBezTo>
                  <a:pt x="1217" y="399"/>
                  <a:pt x="1176" y="366"/>
                  <a:pt x="1125" y="341"/>
                </a:cubicBezTo>
                <a:cubicBezTo>
                  <a:pt x="1097" y="329"/>
                  <a:pt x="1054" y="319"/>
                  <a:pt x="1020" y="335"/>
                </a:cubicBezTo>
                <a:cubicBezTo>
                  <a:pt x="994" y="348"/>
                  <a:pt x="989" y="370"/>
                  <a:pt x="998" y="381"/>
                </a:cubicBezTo>
                <a:cubicBezTo>
                  <a:pt x="1015" y="392"/>
                  <a:pt x="1015" y="392"/>
                  <a:pt x="1015" y="392"/>
                </a:cubicBezTo>
                <a:cubicBezTo>
                  <a:pt x="1043" y="401"/>
                  <a:pt x="1060" y="385"/>
                  <a:pt x="1087" y="391"/>
                </a:cubicBezTo>
                <a:cubicBezTo>
                  <a:pt x="1127" y="403"/>
                  <a:pt x="1169" y="427"/>
                  <a:pt x="1206" y="458"/>
                </a:cubicBezTo>
                <a:cubicBezTo>
                  <a:pt x="1216" y="467"/>
                  <a:pt x="1226" y="476"/>
                  <a:pt x="1235" y="485"/>
                </a:cubicBezTo>
                <a:cubicBezTo>
                  <a:pt x="1213" y="562"/>
                  <a:pt x="1215" y="648"/>
                  <a:pt x="1232" y="730"/>
                </a:cubicBezTo>
                <a:cubicBezTo>
                  <a:pt x="1232" y="730"/>
                  <a:pt x="1231" y="730"/>
                  <a:pt x="1230" y="730"/>
                </a:cubicBezTo>
                <a:cubicBezTo>
                  <a:pt x="1216" y="693"/>
                  <a:pt x="1200" y="655"/>
                  <a:pt x="1177" y="619"/>
                </a:cubicBezTo>
                <a:cubicBezTo>
                  <a:pt x="1163" y="594"/>
                  <a:pt x="1139" y="567"/>
                  <a:pt x="1105" y="552"/>
                </a:cubicBezTo>
                <a:cubicBezTo>
                  <a:pt x="1074" y="547"/>
                  <a:pt x="1057" y="564"/>
                  <a:pt x="1061" y="578"/>
                </a:cubicBezTo>
                <a:cubicBezTo>
                  <a:pt x="1069" y="597"/>
                  <a:pt x="1069" y="597"/>
                  <a:pt x="1069" y="597"/>
                </a:cubicBezTo>
                <a:cubicBezTo>
                  <a:pt x="1081" y="619"/>
                  <a:pt x="1098" y="617"/>
                  <a:pt x="1118" y="639"/>
                </a:cubicBezTo>
                <a:cubicBezTo>
                  <a:pt x="1143" y="671"/>
                  <a:pt x="1168" y="710"/>
                  <a:pt x="1187" y="752"/>
                </a:cubicBezTo>
                <a:cubicBezTo>
                  <a:pt x="1218" y="828"/>
                  <a:pt x="1251" y="912"/>
                  <a:pt x="1303" y="981"/>
                </a:cubicBezTo>
                <a:cubicBezTo>
                  <a:pt x="1295" y="984"/>
                  <a:pt x="1286" y="988"/>
                  <a:pt x="1278" y="991"/>
                </a:cubicBezTo>
                <a:cubicBezTo>
                  <a:pt x="1274" y="978"/>
                  <a:pt x="1267" y="965"/>
                  <a:pt x="1256" y="965"/>
                </a:cubicBezTo>
                <a:cubicBezTo>
                  <a:pt x="1247" y="962"/>
                  <a:pt x="1222" y="958"/>
                  <a:pt x="1217" y="971"/>
                </a:cubicBezTo>
                <a:cubicBezTo>
                  <a:pt x="1158" y="929"/>
                  <a:pt x="1099" y="886"/>
                  <a:pt x="1042" y="841"/>
                </a:cubicBezTo>
                <a:cubicBezTo>
                  <a:pt x="1051" y="817"/>
                  <a:pt x="1055" y="792"/>
                  <a:pt x="1052" y="764"/>
                </a:cubicBezTo>
                <a:cubicBezTo>
                  <a:pt x="1041" y="671"/>
                  <a:pt x="940" y="639"/>
                  <a:pt x="866" y="672"/>
                </a:cubicBezTo>
                <a:cubicBezTo>
                  <a:pt x="868" y="670"/>
                  <a:pt x="869" y="668"/>
                  <a:pt x="871" y="667"/>
                </a:cubicBezTo>
                <a:cubicBezTo>
                  <a:pt x="863" y="671"/>
                  <a:pt x="856" y="676"/>
                  <a:pt x="848" y="680"/>
                </a:cubicBezTo>
                <a:cubicBezTo>
                  <a:pt x="807" y="645"/>
                  <a:pt x="763" y="613"/>
                  <a:pt x="717" y="589"/>
                </a:cubicBezTo>
                <a:cubicBezTo>
                  <a:pt x="736" y="553"/>
                  <a:pt x="762" y="521"/>
                  <a:pt x="793" y="498"/>
                </a:cubicBezTo>
                <a:cubicBezTo>
                  <a:pt x="786" y="503"/>
                  <a:pt x="777" y="507"/>
                  <a:pt x="770" y="512"/>
                </a:cubicBezTo>
                <a:cubicBezTo>
                  <a:pt x="744" y="530"/>
                  <a:pt x="723" y="554"/>
                  <a:pt x="706" y="583"/>
                </a:cubicBezTo>
                <a:cubicBezTo>
                  <a:pt x="683" y="571"/>
                  <a:pt x="659" y="560"/>
                  <a:pt x="635" y="552"/>
                </a:cubicBezTo>
                <a:cubicBezTo>
                  <a:pt x="651" y="537"/>
                  <a:pt x="667" y="522"/>
                  <a:pt x="683" y="508"/>
                </a:cubicBezTo>
                <a:cubicBezTo>
                  <a:pt x="698" y="494"/>
                  <a:pt x="748" y="477"/>
                  <a:pt x="750" y="479"/>
                </a:cubicBezTo>
                <a:cubicBezTo>
                  <a:pt x="754" y="466"/>
                  <a:pt x="747" y="469"/>
                  <a:pt x="773" y="477"/>
                </a:cubicBezTo>
                <a:cubicBezTo>
                  <a:pt x="779" y="479"/>
                  <a:pt x="785" y="480"/>
                  <a:pt x="790" y="472"/>
                </a:cubicBezTo>
                <a:cubicBezTo>
                  <a:pt x="795" y="454"/>
                  <a:pt x="793" y="442"/>
                  <a:pt x="789" y="433"/>
                </a:cubicBezTo>
                <a:cubicBezTo>
                  <a:pt x="799" y="430"/>
                  <a:pt x="799" y="430"/>
                  <a:pt x="799" y="430"/>
                </a:cubicBezTo>
                <a:cubicBezTo>
                  <a:pt x="810" y="425"/>
                  <a:pt x="808" y="413"/>
                  <a:pt x="801" y="402"/>
                </a:cubicBezTo>
                <a:cubicBezTo>
                  <a:pt x="804" y="398"/>
                  <a:pt x="804" y="398"/>
                  <a:pt x="804" y="398"/>
                </a:cubicBezTo>
                <a:cubicBezTo>
                  <a:pt x="805" y="398"/>
                  <a:pt x="805" y="398"/>
                  <a:pt x="805" y="398"/>
                </a:cubicBezTo>
                <a:cubicBezTo>
                  <a:pt x="805" y="397"/>
                  <a:pt x="805" y="397"/>
                  <a:pt x="805" y="397"/>
                </a:cubicBezTo>
                <a:cubicBezTo>
                  <a:pt x="808" y="393"/>
                  <a:pt x="810" y="391"/>
                  <a:pt x="811" y="389"/>
                </a:cubicBezTo>
                <a:cubicBezTo>
                  <a:pt x="821" y="391"/>
                  <a:pt x="831" y="395"/>
                  <a:pt x="833" y="402"/>
                </a:cubicBezTo>
                <a:cubicBezTo>
                  <a:pt x="848" y="421"/>
                  <a:pt x="872" y="451"/>
                  <a:pt x="851" y="477"/>
                </a:cubicBezTo>
                <a:cubicBezTo>
                  <a:pt x="850" y="478"/>
                  <a:pt x="850" y="478"/>
                  <a:pt x="850" y="478"/>
                </a:cubicBezTo>
                <a:cubicBezTo>
                  <a:pt x="852" y="476"/>
                  <a:pt x="852" y="476"/>
                  <a:pt x="852" y="476"/>
                </a:cubicBezTo>
                <a:cubicBezTo>
                  <a:pt x="857" y="470"/>
                  <a:pt x="857" y="470"/>
                  <a:pt x="857" y="470"/>
                </a:cubicBezTo>
                <a:cubicBezTo>
                  <a:pt x="865" y="455"/>
                  <a:pt x="868" y="437"/>
                  <a:pt x="867" y="420"/>
                </a:cubicBezTo>
                <a:cubicBezTo>
                  <a:pt x="887" y="455"/>
                  <a:pt x="940" y="463"/>
                  <a:pt x="978" y="436"/>
                </a:cubicBezTo>
                <a:cubicBezTo>
                  <a:pt x="986" y="425"/>
                  <a:pt x="994" y="411"/>
                  <a:pt x="1000" y="397"/>
                </a:cubicBezTo>
                <a:cubicBezTo>
                  <a:pt x="1004" y="386"/>
                  <a:pt x="989" y="379"/>
                  <a:pt x="974" y="379"/>
                </a:cubicBezTo>
                <a:cubicBezTo>
                  <a:pt x="955" y="380"/>
                  <a:pt x="955" y="380"/>
                  <a:pt x="955" y="380"/>
                </a:cubicBezTo>
                <a:cubicBezTo>
                  <a:pt x="928" y="382"/>
                  <a:pt x="936" y="384"/>
                  <a:pt x="936" y="390"/>
                </a:cubicBezTo>
                <a:cubicBezTo>
                  <a:pt x="934" y="395"/>
                  <a:pt x="927" y="400"/>
                  <a:pt x="919" y="405"/>
                </a:cubicBezTo>
                <a:cubicBezTo>
                  <a:pt x="902" y="406"/>
                  <a:pt x="877" y="383"/>
                  <a:pt x="892" y="357"/>
                </a:cubicBezTo>
                <a:cubicBezTo>
                  <a:pt x="906" y="330"/>
                  <a:pt x="962" y="330"/>
                  <a:pt x="972" y="377"/>
                </a:cubicBezTo>
                <a:cubicBezTo>
                  <a:pt x="973" y="379"/>
                  <a:pt x="973" y="379"/>
                  <a:pt x="973" y="379"/>
                </a:cubicBezTo>
                <a:cubicBezTo>
                  <a:pt x="972" y="375"/>
                  <a:pt x="972" y="375"/>
                  <a:pt x="972" y="375"/>
                </a:cubicBezTo>
                <a:cubicBezTo>
                  <a:pt x="969" y="364"/>
                  <a:pt x="969" y="364"/>
                  <a:pt x="969" y="364"/>
                </a:cubicBezTo>
                <a:cubicBezTo>
                  <a:pt x="962" y="297"/>
                  <a:pt x="852" y="319"/>
                  <a:pt x="855" y="385"/>
                </a:cubicBezTo>
                <a:cubicBezTo>
                  <a:pt x="847" y="372"/>
                  <a:pt x="835" y="359"/>
                  <a:pt x="818" y="351"/>
                </a:cubicBezTo>
                <a:cubicBezTo>
                  <a:pt x="804" y="347"/>
                  <a:pt x="795" y="339"/>
                  <a:pt x="773" y="342"/>
                </a:cubicBezTo>
                <a:cubicBezTo>
                  <a:pt x="732" y="361"/>
                  <a:pt x="744" y="383"/>
                  <a:pt x="748" y="399"/>
                </a:cubicBezTo>
                <a:cubicBezTo>
                  <a:pt x="753" y="415"/>
                  <a:pt x="753" y="415"/>
                  <a:pt x="753" y="415"/>
                </a:cubicBezTo>
                <a:cubicBezTo>
                  <a:pt x="719" y="414"/>
                  <a:pt x="674" y="435"/>
                  <a:pt x="669" y="445"/>
                </a:cubicBezTo>
                <a:cubicBezTo>
                  <a:pt x="640" y="467"/>
                  <a:pt x="616" y="491"/>
                  <a:pt x="594" y="514"/>
                </a:cubicBezTo>
                <a:cubicBezTo>
                  <a:pt x="603" y="465"/>
                  <a:pt x="595" y="418"/>
                  <a:pt x="548" y="391"/>
                </a:cubicBezTo>
                <a:cubicBezTo>
                  <a:pt x="547" y="391"/>
                  <a:pt x="546" y="390"/>
                  <a:pt x="545" y="390"/>
                </a:cubicBezTo>
                <a:cubicBezTo>
                  <a:pt x="547" y="391"/>
                  <a:pt x="548" y="392"/>
                  <a:pt x="549" y="394"/>
                </a:cubicBezTo>
                <a:cubicBezTo>
                  <a:pt x="573" y="435"/>
                  <a:pt x="575" y="486"/>
                  <a:pt x="563" y="533"/>
                </a:cubicBezTo>
                <a:cubicBezTo>
                  <a:pt x="524" y="526"/>
                  <a:pt x="485" y="524"/>
                  <a:pt x="446" y="528"/>
                </a:cubicBezTo>
                <a:cubicBezTo>
                  <a:pt x="446" y="527"/>
                  <a:pt x="445" y="526"/>
                  <a:pt x="444" y="525"/>
                </a:cubicBezTo>
                <a:cubicBezTo>
                  <a:pt x="441" y="521"/>
                  <a:pt x="438" y="517"/>
                  <a:pt x="434" y="512"/>
                </a:cubicBezTo>
                <a:cubicBezTo>
                  <a:pt x="435" y="511"/>
                  <a:pt x="435" y="510"/>
                  <a:pt x="435" y="509"/>
                </a:cubicBezTo>
                <a:cubicBezTo>
                  <a:pt x="437" y="501"/>
                  <a:pt x="488" y="392"/>
                  <a:pt x="526" y="382"/>
                </a:cubicBezTo>
                <a:cubicBezTo>
                  <a:pt x="493" y="374"/>
                  <a:pt x="458" y="388"/>
                  <a:pt x="440" y="423"/>
                </a:cubicBezTo>
                <a:cubicBezTo>
                  <a:pt x="429" y="444"/>
                  <a:pt x="422" y="465"/>
                  <a:pt x="417" y="485"/>
                </a:cubicBezTo>
                <a:cubicBezTo>
                  <a:pt x="398" y="456"/>
                  <a:pt x="377" y="419"/>
                  <a:pt x="363" y="381"/>
                </a:cubicBezTo>
                <a:cubicBezTo>
                  <a:pt x="405" y="358"/>
                  <a:pt x="442" y="332"/>
                  <a:pt x="456" y="294"/>
                </a:cubicBezTo>
                <a:cubicBezTo>
                  <a:pt x="484" y="215"/>
                  <a:pt x="337" y="127"/>
                  <a:pt x="331" y="288"/>
                </a:cubicBezTo>
                <a:cubicBezTo>
                  <a:pt x="330" y="312"/>
                  <a:pt x="334" y="335"/>
                  <a:pt x="339" y="357"/>
                </a:cubicBezTo>
                <a:cubicBezTo>
                  <a:pt x="336" y="359"/>
                  <a:pt x="334" y="360"/>
                  <a:pt x="331" y="362"/>
                </a:cubicBezTo>
                <a:cubicBezTo>
                  <a:pt x="250" y="404"/>
                  <a:pt x="64" y="509"/>
                  <a:pt x="207" y="601"/>
                </a:cubicBezTo>
                <a:cubicBezTo>
                  <a:pt x="213" y="605"/>
                  <a:pt x="222" y="613"/>
                  <a:pt x="230" y="615"/>
                </a:cubicBezTo>
                <a:cubicBezTo>
                  <a:pt x="236" y="616"/>
                  <a:pt x="244" y="616"/>
                  <a:pt x="251" y="616"/>
                </a:cubicBezTo>
                <a:cubicBezTo>
                  <a:pt x="189" y="688"/>
                  <a:pt x="190" y="811"/>
                  <a:pt x="250" y="844"/>
                </a:cubicBezTo>
                <a:cubicBezTo>
                  <a:pt x="250" y="845"/>
                  <a:pt x="249" y="845"/>
                  <a:pt x="249" y="845"/>
                </a:cubicBezTo>
                <a:cubicBezTo>
                  <a:pt x="248" y="846"/>
                  <a:pt x="247" y="846"/>
                  <a:pt x="246" y="847"/>
                </a:cubicBezTo>
                <a:cubicBezTo>
                  <a:pt x="246" y="846"/>
                  <a:pt x="245" y="846"/>
                  <a:pt x="245" y="846"/>
                </a:cubicBezTo>
                <a:cubicBezTo>
                  <a:pt x="224" y="832"/>
                  <a:pt x="201" y="816"/>
                  <a:pt x="177" y="809"/>
                </a:cubicBezTo>
                <a:cubicBezTo>
                  <a:pt x="166" y="806"/>
                  <a:pt x="148" y="800"/>
                  <a:pt x="129" y="797"/>
                </a:cubicBezTo>
                <a:cubicBezTo>
                  <a:pt x="137" y="786"/>
                  <a:pt x="137" y="786"/>
                  <a:pt x="137" y="786"/>
                </a:cubicBezTo>
                <a:cubicBezTo>
                  <a:pt x="147" y="775"/>
                  <a:pt x="142" y="754"/>
                  <a:pt x="127" y="748"/>
                </a:cubicBezTo>
                <a:cubicBezTo>
                  <a:pt x="82" y="717"/>
                  <a:pt x="0" y="767"/>
                  <a:pt x="24" y="828"/>
                </a:cubicBezTo>
                <a:cubicBezTo>
                  <a:pt x="23" y="830"/>
                  <a:pt x="22" y="830"/>
                  <a:pt x="22" y="832"/>
                </a:cubicBezTo>
                <a:cubicBezTo>
                  <a:pt x="17" y="854"/>
                  <a:pt x="20" y="865"/>
                  <a:pt x="40" y="877"/>
                </a:cubicBezTo>
                <a:cubicBezTo>
                  <a:pt x="113" y="920"/>
                  <a:pt x="198" y="911"/>
                  <a:pt x="278" y="876"/>
                </a:cubicBezTo>
                <a:cubicBezTo>
                  <a:pt x="322" y="915"/>
                  <a:pt x="363" y="960"/>
                  <a:pt x="399" y="989"/>
                </a:cubicBezTo>
                <a:cubicBezTo>
                  <a:pt x="500" y="1069"/>
                  <a:pt x="595" y="1161"/>
                  <a:pt x="705" y="1231"/>
                </a:cubicBezTo>
                <a:cubicBezTo>
                  <a:pt x="799" y="1292"/>
                  <a:pt x="900" y="1340"/>
                  <a:pt x="1007" y="1357"/>
                </a:cubicBezTo>
                <a:cubicBezTo>
                  <a:pt x="1014" y="1368"/>
                  <a:pt x="1025" y="1377"/>
                  <a:pt x="1038" y="1381"/>
                </a:cubicBezTo>
                <a:cubicBezTo>
                  <a:pt x="1038" y="1381"/>
                  <a:pt x="1038" y="1382"/>
                  <a:pt x="1038" y="1382"/>
                </a:cubicBezTo>
                <a:cubicBezTo>
                  <a:pt x="1047" y="1384"/>
                  <a:pt x="1047" y="1384"/>
                  <a:pt x="1047" y="1384"/>
                </a:cubicBezTo>
                <a:cubicBezTo>
                  <a:pt x="1048" y="1384"/>
                  <a:pt x="1049" y="1383"/>
                  <a:pt x="1051" y="1383"/>
                </a:cubicBezTo>
                <a:cubicBezTo>
                  <a:pt x="1052" y="1383"/>
                  <a:pt x="1053" y="1384"/>
                  <a:pt x="1055" y="1384"/>
                </a:cubicBezTo>
                <a:cubicBezTo>
                  <a:pt x="1055" y="1384"/>
                  <a:pt x="1056" y="1384"/>
                  <a:pt x="1057" y="1384"/>
                </a:cubicBezTo>
                <a:cubicBezTo>
                  <a:pt x="1073" y="1387"/>
                  <a:pt x="1089" y="1382"/>
                  <a:pt x="1096" y="1368"/>
                </a:cubicBezTo>
                <a:cubicBezTo>
                  <a:pt x="1112" y="1390"/>
                  <a:pt x="1138" y="1405"/>
                  <a:pt x="1167" y="1405"/>
                </a:cubicBezTo>
                <a:cubicBezTo>
                  <a:pt x="1209" y="1405"/>
                  <a:pt x="1243" y="1376"/>
                  <a:pt x="1253" y="1338"/>
                </a:cubicBezTo>
                <a:cubicBezTo>
                  <a:pt x="1351" y="1310"/>
                  <a:pt x="1448" y="1268"/>
                  <a:pt x="1544" y="1217"/>
                </a:cubicBezTo>
                <a:cubicBezTo>
                  <a:pt x="1639" y="1268"/>
                  <a:pt x="1736" y="1310"/>
                  <a:pt x="1834" y="1338"/>
                </a:cubicBezTo>
                <a:cubicBezTo>
                  <a:pt x="1844" y="1376"/>
                  <a:pt x="1878" y="1405"/>
                  <a:pt x="1920" y="1405"/>
                </a:cubicBezTo>
                <a:cubicBezTo>
                  <a:pt x="1949" y="1405"/>
                  <a:pt x="1975" y="1390"/>
                  <a:pt x="1991" y="1368"/>
                </a:cubicBezTo>
                <a:cubicBezTo>
                  <a:pt x="1998" y="1382"/>
                  <a:pt x="2014" y="1387"/>
                  <a:pt x="2030" y="1384"/>
                </a:cubicBezTo>
                <a:cubicBezTo>
                  <a:pt x="2031" y="1384"/>
                  <a:pt x="2032" y="1384"/>
                  <a:pt x="2032" y="1384"/>
                </a:cubicBezTo>
                <a:cubicBezTo>
                  <a:pt x="2034" y="1384"/>
                  <a:pt x="2035" y="1383"/>
                  <a:pt x="2036" y="1383"/>
                </a:cubicBezTo>
                <a:cubicBezTo>
                  <a:pt x="2038" y="1383"/>
                  <a:pt x="2039" y="1384"/>
                  <a:pt x="2040" y="1384"/>
                </a:cubicBezTo>
                <a:cubicBezTo>
                  <a:pt x="2049" y="1382"/>
                  <a:pt x="2049" y="1382"/>
                  <a:pt x="2049" y="1382"/>
                </a:cubicBezTo>
                <a:cubicBezTo>
                  <a:pt x="2049" y="1382"/>
                  <a:pt x="2049" y="1381"/>
                  <a:pt x="2049" y="1381"/>
                </a:cubicBezTo>
                <a:cubicBezTo>
                  <a:pt x="2062" y="1377"/>
                  <a:pt x="2073" y="1368"/>
                  <a:pt x="2080" y="1357"/>
                </a:cubicBezTo>
                <a:cubicBezTo>
                  <a:pt x="2187" y="1340"/>
                  <a:pt x="2288" y="1292"/>
                  <a:pt x="2382" y="1231"/>
                </a:cubicBezTo>
                <a:cubicBezTo>
                  <a:pt x="2492" y="1161"/>
                  <a:pt x="2587" y="1069"/>
                  <a:pt x="2688" y="989"/>
                </a:cubicBezTo>
                <a:cubicBezTo>
                  <a:pt x="2724" y="960"/>
                  <a:pt x="2765" y="915"/>
                  <a:pt x="2809" y="876"/>
                </a:cubicBezTo>
                <a:cubicBezTo>
                  <a:pt x="2889" y="911"/>
                  <a:pt x="2974" y="920"/>
                  <a:pt x="3047" y="877"/>
                </a:cubicBezTo>
                <a:cubicBezTo>
                  <a:pt x="3067" y="865"/>
                  <a:pt x="3070" y="854"/>
                  <a:pt x="3065" y="832"/>
                </a:cubicBezTo>
                <a:cubicBezTo>
                  <a:pt x="3065" y="830"/>
                  <a:pt x="3064" y="830"/>
                  <a:pt x="3063" y="828"/>
                </a:cubicBezTo>
                <a:close/>
                <a:moveTo>
                  <a:pt x="2285" y="394"/>
                </a:moveTo>
                <a:cubicBezTo>
                  <a:pt x="2283" y="394"/>
                  <a:pt x="2282" y="393"/>
                  <a:pt x="2281" y="389"/>
                </a:cubicBezTo>
                <a:cubicBezTo>
                  <a:pt x="2280" y="389"/>
                  <a:pt x="2279" y="389"/>
                  <a:pt x="2278" y="389"/>
                </a:cubicBezTo>
                <a:cubicBezTo>
                  <a:pt x="2280" y="388"/>
                  <a:pt x="2281" y="388"/>
                  <a:pt x="2282" y="388"/>
                </a:cubicBezTo>
                <a:cubicBezTo>
                  <a:pt x="2285" y="389"/>
                  <a:pt x="2286" y="390"/>
                  <a:pt x="2287" y="391"/>
                </a:cubicBezTo>
                <a:lnTo>
                  <a:pt x="2285" y="394"/>
                </a:lnTo>
                <a:close/>
                <a:moveTo>
                  <a:pt x="805" y="388"/>
                </a:moveTo>
                <a:cubicBezTo>
                  <a:pt x="806" y="388"/>
                  <a:pt x="807" y="388"/>
                  <a:pt x="809" y="389"/>
                </a:cubicBezTo>
                <a:cubicBezTo>
                  <a:pt x="808" y="389"/>
                  <a:pt x="807" y="389"/>
                  <a:pt x="806" y="389"/>
                </a:cubicBezTo>
                <a:cubicBezTo>
                  <a:pt x="805" y="393"/>
                  <a:pt x="804" y="394"/>
                  <a:pt x="802" y="394"/>
                </a:cubicBezTo>
                <a:cubicBezTo>
                  <a:pt x="800" y="391"/>
                  <a:pt x="800" y="391"/>
                  <a:pt x="800" y="391"/>
                </a:cubicBezTo>
                <a:cubicBezTo>
                  <a:pt x="801" y="390"/>
                  <a:pt x="802" y="389"/>
                  <a:pt x="805" y="388"/>
                </a:cubicBezTo>
                <a:close/>
                <a:moveTo>
                  <a:pt x="2956" y="793"/>
                </a:moveTo>
                <a:cubicBezTo>
                  <a:pt x="2933" y="699"/>
                  <a:pt x="3078" y="758"/>
                  <a:pt x="3058" y="818"/>
                </a:cubicBezTo>
                <a:cubicBezTo>
                  <a:pt x="3040" y="790"/>
                  <a:pt x="2996" y="790"/>
                  <a:pt x="2958" y="797"/>
                </a:cubicBezTo>
                <a:lnTo>
                  <a:pt x="2956" y="793"/>
                </a:lnTo>
                <a:close/>
                <a:moveTo>
                  <a:pt x="3026" y="825"/>
                </a:moveTo>
                <a:cubicBezTo>
                  <a:pt x="3034" y="830"/>
                  <a:pt x="3038" y="835"/>
                  <a:pt x="3042" y="840"/>
                </a:cubicBezTo>
                <a:cubicBezTo>
                  <a:pt x="2988" y="885"/>
                  <a:pt x="2906" y="884"/>
                  <a:pt x="2844" y="848"/>
                </a:cubicBezTo>
                <a:cubicBezTo>
                  <a:pt x="2900" y="807"/>
                  <a:pt x="2961" y="785"/>
                  <a:pt x="3026" y="825"/>
                </a:cubicBezTo>
                <a:close/>
                <a:moveTo>
                  <a:pt x="2658" y="539"/>
                </a:moveTo>
                <a:cubicBezTo>
                  <a:pt x="2667" y="589"/>
                  <a:pt x="2664" y="634"/>
                  <a:pt x="2650" y="677"/>
                </a:cubicBezTo>
                <a:cubicBezTo>
                  <a:pt x="2629" y="655"/>
                  <a:pt x="2608" y="633"/>
                  <a:pt x="2587" y="612"/>
                </a:cubicBezTo>
                <a:cubicBezTo>
                  <a:pt x="2608" y="588"/>
                  <a:pt x="2629" y="564"/>
                  <a:pt x="2650" y="539"/>
                </a:cubicBezTo>
                <a:cubicBezTo>
                  <a:pt x="2652" y="539"/>
                  <a:pt x="2655" y="539"/>
                  <a:pt x="2658" y="539"/>
                </a:cubicBezTo>
                <a:close/>
                <a:moveTo>
                  <a:pt x="2752" y="840"/>
                </a:moveTo>
                <a:cubicBezTo>
                  <a:pt x="2751" y="839"/>
                  <a:pt x="2750" y="839"/>
                  <a:pt x="2749" y="839"/>
                </a:cubicBezTo>
                <a:cubicBezTo>
                  <a:pt x="2750" y="839"/>
                  <a:pt x="2751" y="839"/>
                  <a:pt x="2752" y="840"/>
                </a:cubicBezTo>
                <a:close/>
                <a:moveTo>
                  <a:pt x="2854" y="672"/>
                </a:moveTo>
                <a:cubicBezTo>
                  <a:pt x="2867" y="710"/>
                  <a:pt x="2886" y="783"/>
                  <a:pt x="2843" y="812"/>
                </a:cubicBezTo>
                <a:cubicBezTo>
                  <a:pt x="2838" y="815"/>
                  <a:pt x="2826" y="822"/>
                  <a:pt x="2812" y="828"/>
                </a:cubicBezTo>
                <a:cubicBezTo>
                  <a:pt x="2789" y="811"/>
                  <a:pt x="2766" y="793"/>
                  <a:pt x="2744" y="773"/>
                </a:cubicBezTo>
                <a:cubicBezTo>
                  <a:pt x="2753" y="749"/>
                  <a:pt x="2767" y="732"/>
                  <a:pt x="2778" y="750"/>
                </a:cubicBezTo>
                <a:cubicBezTo>
                  <a:pt x="2781" y="757"/>
                  <a:pt x="2797" y="757"/>
                  <a:pt x="2801" y="764"/>
                </a:cubicBezTo>
                <a:cubicBezTo>
                  <a:pt x="2777" y="720"/>
                  <a:pt x="2742" y="729"/>
                  <a:pt x="2724" y="754"/>
                </a:cubicBezTo>
                <a:cubicBezTo>
                  <a:pt x="2702" y="733"/>
                  <a:pt x="2681" y="710"/>
                  <a:pt x="2660" y="687"/>
                </a:cubicBezTo>
                <a:cubicBezTo>
                  <a:pt x="2676" y="640"/>
                  <a:pt x="2684" y="591"/>
                  <a:pt x="2679" y="541"/>
                </a:cubicBezTo>
                <a:cubicBezTo>
                  <a:pt x="2704" y="545"/>
                  <a:pt x="2728" y="551"/>
                  <a:pt x="2751" y="561"/>
                </a:cubicBezTo>
                <a:cubicBezTo>
                  <a:pt x="2749" y="586"/>
                  <a:pt x="2786" y="607"/>
                  <a:pt x="2821" y="614"/>
                </a:cubicBezTo>
                <a:cubicBezTo>
                  <a:pt x="2835" y="630"/>
                  <a:pt x="2846" y="649"/>
                  <a:pt x="2854" y="672"/>
                </a:cubicBezTo>
                <a:close/>
                <a:moveTo>
                  <a:pt x="2655" y="281"/>
                </a:moveTo>
                <a:cubicBezTo>
                  <a:pt x="2627" y="244"/>
                  <a:pt x="2669" y="185"/>
                  <a:pt x="2709" y="219"/>
                </a:cubicBezTo>
                <a:cubicBezTo>
                  <a:pt x="2746" y="251"/>
                  <a:pt x="2747" y="299"/>
                  <a:pt x="2734" y="349"/>
                </a:cubicBezTo>
                <a:cubicBezTo>
                  <a:pt x="2704" y="331"/>
                  <a:pt x="2677" y="310"/>
                  <a:pt x="2655" y="281"/>
                </a:cubicBezTo>
                <a:close/>
                <a:moveTo>
                  <a:pt x="2675" y="506"/>
                </a:moveTo>
                <a:cubicBezTo>
                  <a:pt x="2702" y="469"/>
                  <a:pt x="2725" y="430"/>
                  <a:pt x="2740" y="389"/>
                </a:cubicBezTo>
                <a:cubicBezTo>
                  <a:pt x="2796" y="418"/>
                  <a:pt x="2859" y="443"/>
                  <a:pt x="2890" y="482"/>
                </a:cubicBezTo>
                <a:cubicBezTo>
                  <a:pt x="2945" y="552"/>
                  <a:pt x="2878" y="616"/>
                  <a:pt x="2810" y="593"/>
                </a:cubicBezTo>
                <a:cubicBezTo>
                  <a:pt x="2807" y="590"/>
                  <a:pt x="2804" y="587"/>
                  <a:pt x="2801" y="585"/>
                </a:cubicBezTo>
                <a:cubicBezTo>
                  <a:pt x="2794" y="580"/>
                  <a:pt x="2786" y="577"/>
                  <a:pt x="2779" y="573"/>
                </a:cubicBezTo>
                <a:cubicBezTo>
                  <a:pt x="2760" y="543"/>
                  <a:pt x="2808" y="498"/>
                  <a:pt x="2808" y="553"/>
                </a:cubicBezTo>
                <a:cubicBezTo>
                  <a:pt x="2808" y="548"/>
                  <a:pt x="2831" y="544"/>
                  <a:pt x="2831" y="539"/>
                </a:cubicBezTo>
                <a:cubicBezTo>
                  <a:pt x="2831" y="499"/>
                  <a:pt x="2801" y="514"/>
                  <a:pt x="2779" y="527"/>
                </a:cubicBezTo>
                <a:cubicBezTo>
                  <a:pt x="2761" y="537"/>
                  <a:pt x="2753" y="548"/>
                  <a:pt x="2751" y="559"/>
                </a:cubicBezTo>
                <a:cubicBezTo>
                  <a:pt x="2727" y="548"/>
                  <a:pt x="2703" y="540"/>
                  <a:pt x="2678" y="534"/>
                </a:cubicBezTo>
                <a:cubicBezTo>
                  <a:pt x="2677" y="525"/>
                  <a:pt x="2677" y="515"/>
                  <a:pt x="2675" y="506"/>
                </a:cubicBezTo>
                <a:close/>
                <a:moveTo>
                  <a:pt x="2633" y="538"/>
                </a:moveTo>
                <a:cubicBezTo>
                  <a:pt x="2616" y="561"/>
                  <a:pt x="2598" y="582"/>
                  <a:pt x="2580" y="604"/>
                </a:cubicBezTo>
                <a:cubicBezTo>
                  <a:pt x="2571" y="595"/>
                  <a:pt x="2563" y="585"/>
                  <a:pt x="2553" y="576"/>
                </a:cubicBezTo>
                <a:cubicBezTo>
                  <a:pt x="2546" y="569"/>
                  <a:pt x="2539" y="562"/>
                  <a:pt x="2532" y="554"/>
                </a:cubicBezTo>
                <a:cubicBezTo>
                  <a:pt x="2531" y="552"/>
                  <a:pt x="2530" y="550"/>
                  <a:pt x="2530" y="548"/>
                </a:cubicBezTo>
                <a:cubicBezTo>
                  <a:pt x="2563" y="541"/>
                  <a:pt x="2598" y="538"/>
                  <a:pt x="2633" y="538"/>
                </a:cubicBezTo>
                <a:close/>
                <a:moveTo>
                  <a:pt x="2462" y="566"/>
                </a:moveTo>
                <a:cubicBezTo>
                  <a:pt x="2464" y="565"/>
                  <a:pt x="2465" y="565"/>
                  <a:pt x="2467" y="564"/>
                </a:cubicBezTo>
                <a:cubicBezTo>
                  <a:pt x="2491" y="587"/>
                  <a:pt x="2516" y="610"/>
                  <a:pt x="2540" y="632"/>
                </a:cubicBezTo>
                <a:cubicBezTo>
                  <a:pt x="2542" y="636"/>
                  <a:pt x="2544" y="639"/>
                  <a:pt x="2546" y="643"/>
                </a:cubicBezTo>
                <a:cubicBezTo>
                  <a:pt x="2509" y="684"/>
                  <a:pt x="2471" y="724"/>
                  <a:pt x="2430" y="761"/>
                </a:cubicBezTo>
                <a:cubicBezTo>
                  <a:pt x="2431" y="706"/>
                  <a:pt x="2417" y="648"/>
                  <a:pt x="2390" y="599"/>
                </a:cubicBezTo>
                <a:cubicBezTo>
                  <a:pt x="2414" y="586"/>
                  <a:pt x="2437" y="574"/>
                  <a:pt x="2462" y="566"/>
                </a:cubicBezTo>
                <a:close/>
                <a:moveTo>
                  <a:pt x="2242" y="704"/>
                </a:moveTo>
                <a:cubicBezTo>
                  <a:pt x="2259" y="748"/>
                  <a:pt x="2249" y="800"/>
                  <a:pt x="2197" y="793"/>
                </a:cubicBezTo>
                <a:cubicBezTo>
                  <a:pt x="2196" y="789"/>
                  <a:pt x="2198" y="784"/>
                  <a:pt x="2201" y="778"/>
                </a:cubicBezTo>
                <a:cubicBezTo>
                  <a:pt x="2201" y="778"/>
                  <a:pt x="2178" y="764"/>
                  <a:pt x="2178" y="764"/>
                </a:cubicBezTo>
                <a:cubicBezTo>
                  <a:pt x="2171" y="775"/>
                  <a:pt x="2174" y="783"/>
                  <a:pt x="2182" y="789"/>
                </a:cubicBezTo>
                <a:cubicBezTo>
                  <a:pt x="2182" y="789"/>
                  <a:pt x="2181" y="789"/>
                  <a:pt x="2181" y="789"/>
                </a:cubicBezTo>
                <a:cubicBezTo>
                  <a:pt x="2182" y="789"/>
                  <a:pt x="2182" y="790"/>
                  <a:pt x="2182" y="790"/>
                </a:cubicBezTo>
                <a:cubicBezTo>
                  <a:pt x="2188" y="795"/>
                  <a:pt x="2197" y="799"/>
                  <a:pt x="2205" y="803"/>
                </a:cubicBezTo>
                <a:cubicBezTo>
                  <a:pt x="2205" y="803"/>
                  <a:pt x="2205" y="803"/>
                  <a:pt x="2205" y="803"/>
                </a:cubicBezTo>
                <a:cubicBezTo>
                  <a:pt x="2205" y="803"/>
                  <a:pt x="2205" y="803"/>
                  <a:pt x="2205" y="803"/>
                </a:cubicBezTo>
                <a:cubicBezTo>
                  <a:pt x="2205" y="803"/>
                  <a:pt x="2205" y="803"/>
                  <a:pt x="2205" y="803"/>
                </a:cubicBezTo>
                <a:cubicBezTo>
                  <a:pt x="2271" y="837"/>
                  <a:pt x="2297" y="735"/>
                  <a:pt x="2255" y="693"/>
                </a:cubicBezTo>
                <a:cubicBezTo>
                  <a:pt x="2294" y="660"/>
                  <a:pt x="2336" y="630"/>
                  <a:pt x="2379" y="605"/>
                </a:cubicBezTo>
                <a:cubicBezTo>
                  <a:pt x="2404" y="660"/>
                  <a:pt x="2414" y="724"/>
                  <a:pt x="2405" y="783"/>
                </a:cubicBezTo>
                <a:cubicBezTo>
                  <a:pt x="2395" y="793"/>
                  <a:pt x="2383" y="802"/>
                  <a:pt x="2372" y="811"/>
                </a:cubicBezTo>
                <a:cubicBezTo>
                  <a:pt x="2383" y="764"/>
                  <a:pt x="2378" y="714"/>
                  <a:pt x="2372" y="669"/>
                </a:cubicBezTo>
                <a:cubicBezTo>
                  <a:pt x="2369" y="653"/>
                  <a:pt x="2369" y="653"/>
                  <a:pt x="2369" y="653"/>
                </a:cubicBezTo>
                <a:cubicBezTo>
                  <a:pt x="2368" y="648"/>
                  <a:pt x="2368" y="648"/>
                  <a:pt x="2368" y="648"/>
                </a:cubicBezTo>
                <a:cubicBezTo>
                  <a:pt x="2368" y="650"/>
                  <a:pt x="2368" y="650"/>
                  <a:pt x="2368" y="650"/>
                </a:cubicBezTo>
                <a:cubicBezTo>
                  <a:pt x="2375" y="709"/>
                  <a:pt x="2365" y="768"/>
                  <a:pt x="2344" y="819"/>
                </a:cubicBezTo>
                <a:cubicBezTo>
                  <a:pt x="2338" y="835"/>
                  <a:pt x="2329" y="847"/>
                  <a:pt x="2320" y="857"/>
                </a:cubicBezTo>
                <a:cubicBezTo>
                  <a:pt x="2313" y="862"/>
                  <a:pt x="2308" y="867"/>
                  <a:pt x="2301" y="873"/>
                </a:cubicBezTo>
                <a:cubicBezTo>
                  <a:pt x="2285" y="882"/>
                  <a:pt x="2266" y="886"/>
                  <a:pt x="2247" y="883"/>
                </a:cubicBezTo>
                <a:cubicBezTo>
                  <a:pt x="2234" y="883"/>
                  <a:pt x="2222" y="863"/>
                  <a:pt x="2222" y="863"/>
                </a:cubicBezTo>
                <a:cubicBezTo>
                  <a:pt x="2222" y="863"/>
                  <a:pt x="2222" y="863"/>
                  <a:pt x="2222" y="863"/>
                </a:cubicBezTo>
                <a:cubicBezTo>
                  <a:pt x="2224" y="844"/>
                  <a:pt x="2224" y="844"/>
                  <a:pt x="2224" y="844"/>
                </a:cubicBezTo>
                <a:cubicBezTo>
                  <a:pt x="2224" y="829"/>
                  <a:pt x="2212" y="814"/>
                  <a:pt x="2194" y="821"/>
                </a:cubicBezTo>
                <a:cubicBezTo>
                  <a:pt x="2170" y="815"/>
                  <a:pt x="2150" y="870"/>
                  <a:pt x="2170" y="893"/>
                </a:cubicBezTo>
                <a:cubicBezTo>
                  <a:pt x="2187" y="915"/>
                  <a:pt x="2209" y="926"/>
                  <a:pt x="2232" y="929"/>
                </a:cubicBezTo>
                <a:cubicBezTo>
                  <a:pt x="2231" y="929"/>
                  <a:pt x="2231" y="930"/>
                  <a:pt x="2231" y="930"/>
                </a:cubicBezTo>
                <a:cubicBezTo>
                  <a:pt x="2231" y="930"/>
                  <a:pt x="2231" y="929"/>
                  <a:pt x="2232" y="929"/>
                </a:cubicBezTo>
                <a:cubicBezTo>
                  <a:pt x="2264" y="934"/>
                  <a:pt x="2297" y="924"/>
                  <a:pt x="2318" y="910"/>
                </a:cubicBezTo>
                <a:cubicBezTo>
                  <a:pt x="2347" y="882"/>
                  <a:pt x="2362" y="851"/>
                  <a:pt x="2371" y="819"/>
                </a:cubicBezTo>
                <a:cubicBezTo>
                  <a:pt x="2382" y="810"/>
                  <a:pt x="2393" y="802"/>
                  <a:pt x="2403" y="792"/>
                </a:cubicBezTo>
                <a:cubicBezTo>
                  <a:pt x="2400" y="809"/>
                  <a:pt x="2396" y="826"/>
                  <a:pt x="2389" y="842"/>
                </a:cubicBezTo>
                <a:cubicBezTo>
                  <a:pt x="2356" y="922"/>
                  <a:pt x="2284" y="953"/>
                  <a:pt x="2208" y="947"/>
                </a:cubicBezTo>
                <a:cubicBezTo>
                  <a:pt x="2216" y="942"/>
                  <a:pt x="2223" y="936"/>
                  <a:pt x="2231" y="930"/>
                </a:cubicBezTo>
                <a:cubicBezTo>
                  <a:pt x="2223" y="936"/>
                  <a:pt x="2215" y="942"/>
                  <a:pt x="2208" y="947"/>
                </a:cubicBezTo>
                <a:cubicBezTo>
                  <a:pt x="2180" y="945"/>
                  <a:pt x="2152" y="938"/>
                  <a:pt x="2124" y="927"/>
                </a:cubicBezTo>
                <a:cubicBezTo>
                  <a:pt x="2100" y="909"/>
                  <a:pt x="2080" y="885"/>
                  <a:pt x="2067" y="857"/>
                </a:cubicBezTo>
                <a:cubicBezTo>
                  <a:pt x="2070" y="855"/>
                  <a:pt x="2073" y="852"/>
                  <a:pt x="2077" y="849"/>
                </a:cubicBezTo>
                <a:cubicBezTo>
                  <a:pt x="2131" y="805"/>
                  <a:pt x="2185" y="753"/>
                  <a:pt x="2242" y="704"/>
                </a:cubicBezTo>
                <a:close/>
                <a:moveTo>
                  <a:pt x="2239" y="680"/>
                </a:moveTo>
                <a:cubicBezTo>
                  <a:pt x="2238" y="680"/>
                  <a:pt x="2238" y="681"/>
                  <a:pt x="2237" y="681"/>
                </a:cubicBezTo>
                <a:cubicBezTo>
                  <a:pt x="2234" y="680"/>
                  <a:pt x="2232" y="678"/>
                  <a:pt x="2229" y="676"/>
                </a:cubicBezTo>
                <a:cubicBezTo>
                  <a:pt x="2232" y="677"/>
                  <a:pt x="2235" y="678"/>
                  <a:pt x="2239" y="680"/>
                </a:cubicBezTo>
                <a:close/>
                <a:moveTo>
                  <a:pt x="2075" y="735"/>
                </a:moveTo>
                <a:cubicBezTo>
                  <a:pt x="2110" y="689"/>
                  <a:pt x="2168" y="655"/>
                  <a:pt x="2224" y="674"/>
                </a:cubicBezTo>
                <a:cubicBezTo>
                  <a:pt x="2227" y="678"/>
                  <a:pt x="2230" y="681"/>
                  <a:pt x="2233" y="685"/>
                </a:cubicBezTo>
                <a:cubicBezTo>
                  <a:pt x="2175" y="735"/>
                  <a:pt x="2117" y="784"/>
                  <a:pt x="2058" y="831"/>
                </a:cubicBezTo>
                <a:cubicBezTo>
                  <a:pt x="2050" y="799"/>
                  <a:pt x="2053" y="765"/>
                  <a:pt x="2075" y="735"/>
                </a:cubicBezTo>
                <a:close/>
                <a:moveTo>
                  <a:pt x="1798" y="1060"/>
                </a:moveTo>
                <a:cubicBezTo>
                  <a:pt x="1806" y="1055"/>
                  <a:pt x="1813" y="1050"/>
                  <a:pt x="1820" y="1044"/>
                </a:cubicBezTo>
                <a:cubicBezTo>
                  <a:pt x="1821" y="1046"/>
                  <a:pt x="1822" y="1048"/>
                  <a:pt x="1823" y="1049"/>
                </a:cubicBezTo>
                <a:cubicBezTo>
                  <a:pt x="1821" y="1050"/>
                  <a:pt x="1820" y="1051"/>
                  <a:pt x="1819" y="1050"/>
                </a:cubicBezTo>
                <a:cubicBezTo>
                  <a:pt x="1822" y="1052"/>
                  <a:pt x="1824" y="1053"/>
                  <a:pt x="1826" y="1054"/>
                </a:cubicBezTo>
                <a:cubicBezTo>
                  <a:pt x="1835" y="1065"/>
                  <a:pt x="1846" y="1074"/>
                  <a:pt x="1858" y="1078"/>
                </a:cubicBezTo>
                <a:cubicBezTo>
                  <a:pt x="1854" y="1107"/>
                  <a:pt x="1833" y="1130"/>
                  <a:pt x="1795" y="1129"/>
                </a:cubicBezTo>
                <a:cubicBezTo>
                  <a:pt x="1774" y="1107"/>
                  <a:pt x="1772" y="1083"/>
                  <a:pt x="1806" y="1064"/>
                </a:cubicBezTo>
                <a:cubicBezTo>
                  <a:pt x="1805" y="1065"/>
                  <a:pt x="1802" y="1062"/>
                  <a:pt x="1798" y="1060"/>
                </a:cubicBezTo>
                <a:close/>
                <a:moveTo>
                  <a:pt x="1807" y="1000"/>
                </a:moveTo>
                <a:cubicBezTo>
                  <a:pt x="1806" y="1006"/>
                  <a:pt x="1806" y="1011"/>
                  <a:pt x="1806" y="1016"/>
                </a:cubicBezTo>
                <a:cubicBezTo>
                  <a:pt x="1788" y="1028"/>
                  <a:pt x="1770" y="1041"/>
                  <a:pt x="1751" y="1053"/>
                </a:cubicBezTo>
                <a:cubicBezTo>
                  <a:pt x="1733" y="1064"/>
                  <a:pt x="1715" y="1076"/>
                  <a:pt x="1696" y="1088"/>
                </a:cubicBezTo>
                <a:cubicBezTo>
                  <a:pt x="1694" y="1085"/>
                  <a:pt x="1692" y="1082"/>
                  <a:pt x="1690" y="1078"/>
                </a:cubicBezTo>
                <a:cubicBezTo>
                  <a:pt x="1710" y="1060"/>
                  <a:pt x="1730" y="1042"/>
                  <a:pt x="1749" y="1023"/>
                </a:cubicBezTo>
                <a:cubicBezTo>
                  <a:pt x="1758" y="1014"/>
                  <a:pt x="1767" y="1004"/>
                  <a:pt x="1775" y="994"/>
                </a:cubicBezTo>
                <a:cubicBezTo>
                  <a:pt x="1786" y="995"/>
                  <a:pt x="1797" y="997"/>
                  <a:pt x="1807" y="1000"/>
                </a:cubicBezTo>
                <a:close/>
                <a:moveTo>
                  <a:pt x="1700" y="1148"/>
                </a:moveTo>
                <a:cubicBezTo>
                  <a:pt x="1695" y="1143"/>
                  <a:pt x="1690" y="1139"/>
                  <a:pt x="1685" y="1135"/>
                </a:cubicBezTo>
                <a:cubicBezTo>
                  <a:pt x="1686" y="1134"/>
                  <a:pt x="1688" y="1133"/>
                  <a:pt x="1689" y="1132"/>
                </a:cubicBezTo>
                <a:cubicBezTo>
                  <a:pt x="1693" y="1137"/>
                  <a:pt x="1696" y="1143"/>
                  <a:pt x="1700" y="1148"/>
                </a:cubicBezTo>
                <a:close/>
                <a:moveTo>
                  <a:pt x="1658" y="1113"/>
                </a:moveTo>
                <a:cubicBezTo>
                  <a:pt x="1656" y="1112"/>
                  <a:pt x="1655" y="1110"/>
                  <a:pt x="1653" y="1109"/>
                </a:cubicBezTo>
                <a:cubicBezTo>
                  <a:pt x="1658" y="1105"/>
                  <a:pt x="1663" y="1102"/>
                  <a:pt x="1668" y="1098"/>
                </a:cubicBezTo>
                <a:cubicBezTo>
                  <a:pt x="1669" y="1100"/>
                  <a:pt x="1670" y="1102"/>
                  <a:pt x="1671" y="1104"/>
                </a:cubicBezTo>
                <a:cubicBezTo>
                  <a:pt x="1667" y="1107"/>
                  <a:pt x="1662" y="1110"/>
                  <a:pt x="1658" y="1113"/>
                </a:cubicBezTo>
                <a:close/>
                <a:moveTo>
                  <a:pt x="1398" y="1132"/>
                </a:moveTo>
                <a:cubicBezTo>
                  <a:pt x="1399" y="1133"/>
                  <a:pt x="1401" y="1134"/>
                  <a:pt x="1402" y="1135"/>
                </a:cubicBezTo>
                <a:cubicBezTo>
                  <a:pt x="1397" y="1139"/>
                  <a:pt x="1392" y="1143"/>
                  <a:pt x="1387" y="1148"/>
                </a:cubicBezTo>
                <a:cubicBezTo>
                  <a:pt x="1391" y="1143"/>
                  <a:pt x="1394" y="1137"/>
                  <a:pt x="1398" y="1132"/>
                </a:cubicBezTo>
                <a:close/>
                <a:moveTo>
                  <a:pt x="1416" y="1104"/>
                </a:moveTo>
                <a:cubicBezTo>
                  <a:pt x="1417" y="1102"/>
                  <a:pt x="1418" y="1100"/>
                  <a:pt x="1419" y="1098"/>
                </a:cubicBezTo>
                <a:cubicBezTo>
                  <a:pt x="1424" y="1102"/>
                  <a:pt x="1429" y="1105"/>
                  <a:pt x="1434" y="1109"/>
                </a:cubicBezTo>
                <a:cubicBezTo>
                  <a:pt x="1432" y="1110"/>
                  <a:pt x="1431" y="1112"/>
                  <a:pt x="1429" y="1113"/>
                </a:cubicBezTo>
                <a:cubicBezTo>
                  <a:pt x="1425" y="1110"/>
                  <a:pt x="1420" y="1107"/>
                  <a:pt x="1416" y="1104"/>
                </a:cubicBezTo>
                <a:close/>
                <a:moveTo>
                  <a:pt x="1655" y="1007"/>
                </a:moveTo>
                <a:cubicBezTo>
                  <a:pt x="1671" y="1002"/>
                  <a:pt x="1687" y="998"/>
                  <a:pt x="1704" y="995"/>
                </a:cubicBezTo>
                <a:cubicBezTo>
                  <a:pt x="1692" y="1009"/>
                  <a:pt x="1680" y="1023"/>
                  <a:pt x="1668" y="1036"/>
                </a:cubicBezTo>
                <a:cubicBezTo>
                  <a:pt x="1663" y="1027"/>
                  <a:pt x="1659" y="1017"/>
                  <a:pt x="1655" y="1007"/>
                </a:cubicBezTo>
                <a:close/>
                <a:moveTo>
                  <a:pt x="1644" y="1060"/>
                </a:moveTo>
                <a:cubicBezTo>
                  <a:pt x="1637" y="1068"/>
                  <a:pt x="1629" y="1076"/>
                  <a:pt x="1620" y="1083"/>
                </a:cubicBezTo>
                <a:cubicBezTo>
                  <a:pt x="1603" y="1070"/>
                  <a:pt x="1586" y="1058"/>
                  <a:pt x="1568" y="1047"/>
                </a:cubicBezTo>
                <a:cubicBezTo>
                  <a:pt x="1585" y="1037"/>
                  <a:pt x="1601" y="1029"/>
                  <a:pt x="1618" y="1022"/>
                </a:cubicBezTo>
                <a:cubicBezTo>
                  <a:pt x="1627" y="1034"/>
                  <a:pt x="1636" y="1047"/>
                  <a:pt x="1644" y="1060"/>
                </a:cubicBezTo>
                <a:close/>
                <a:moveTo>
                  <a:pt x="1481" y="913"/>
                </a:moveTo>
                <a:cubicBezTo>
                  <a:pt x="1488" y="897"/>
                  <a:pt x="1494" y="881"/>
                  <a:pt x="1499" y="865"/>
                </a:cubicBezTo>
                <a:cubicBezTo>
                  <a:pt x="1506" y="873"/>
                  <a:pt x="1513" y="880"/>
                  <a:pt x="1519" y="888"/>
                </a:cubicBezTo>
                <a:cubicBezTo>
                  <a:pt x="1505" y="909"/>
                  <a:pt x="1492" y="930"/>
                  <a:pt x="1477" y="951"/>
                </a:cubicBezTo>
                <a:cubicBezTo>
                  <a:pt x="1479" y="938"/>
                  <a:pt x="1481" y="926"/>
                  <a:pt x="1481" y="913"/>
                </a:cubicBezTo>
                <a:close/>
                <a:moveTo>
                  <a:pt x="1475" y="840"/>
                </a:moveTo>
                <a:cubicBezTo>
                  <a:pt x="1481" y="845"/>
                  <a:pt x="1487" y="851"/>
                  <a:pt x="1492" y="857"/>
                </a:cubicBezTo>
                <a:cubicBezTo>
                  <a:pt x="1488" y="869"/>
                  <a:pt x="1486" y="882"/>
                  <a:pt x="1482" y="894"/>
                </a:cubicBezTo>
                <a:cubicBezTo>
                  <a:pt x="1482" y="876"/>
                  <a:pt x="1479" y="858"/>
                  <a:pt x="1475" y="840"/>
                </a:cubicBezTo>
                <a:close/>
                <a:moveTo>
                  <a:pt x="1569" y="621"/>
                </a:moveTo>
                <a:cubicBezTo>
                  <a:pt x="1569" y="620"/>
                  <a:pt x="1569" y="619"/>
                  <a:pt x="1569" y="619"/>
                </a:cubicBezTo>
                <a:cubicBezTo>
                  <a:pt x="1569" y="619"/>
                  <a:pt x="1569" y="620"/>
                  <a:pt x="1569" y="620"/>
                </a:cubicBezTo>
                <a:cubicBezTo>
                  <a:pt x="1569" y="620"/>
                  <a:pt x="1569" y="621"/>
                  <a:pt x="1569" y="621"/>
                </a:cubicBezTo>
                <a:close/>
                <a:moveTo>
                  <a:pt x="1585" y="552"/>
                </a:moveTo>
                <a:cubicBezTo>
                  <a:pt x="1587" y="544"/>
                  <a:pt x="1588" y="535"/>
                  <a:pt x="1590" y="527"/>
                </a:cubicBezTo>
                <a:cubicBezTo>
                  <a:pt x="1604" y="526"/>
                  <a:pt x="1616" y="521"/>
                  <a:pt x="1627" y="513"/>
                </a:cubicBezTo>
                <a:cubicBezTo>
                  <a:pt x="1623" y="548"/>
                  <a:pt x="1609" y="581"/>
                  <a:pt x="1584" y="606"/>
                </a:cubicBezTo>
                <a:cubicBezTo>
                  <a:pt x="1584" y="588"/>
                  <a:pt x="1584" y="570"/>
                  <a:pt x="1585" y="552"/>
                </a:cubicBezTo>
                <a:close/>
                <a:moveTo>
                  <a:pt x="1594" y="511"/>
                </a:moveTo>
                <a:cubicBezTo>
                  <a:pt x="1598" y="492"/>
                  <a:pt x="1601" y="471"/>
                  <a:pt x="1605" y="452"/>
                </a:cubicBezTo>
                <a:cubicBezTo>
                  <a:pt x="1631" y="480"/>
                  <a:pt x="1629" y="521"/>
                  <a:pt x="1594" y="511"/>
                </a:cubicBezTo>
                <a:close/>
                <a:moveTo>
                  <a:pt x="1560" y="427"/>
                </a:moveTo>
                <a:cubicBezTo>
                  <a:pt x="1564" y="428"/>
                  <a:pt x="1567" y="428"/>
                  <a:pt x="1570" y="429"/>
                </a:cubicBezTo>
                <a:cubicBezTo>
                  <a:pt x="1570" y="432"/>
                  <a:pt x="1570" y="435"/>
                  <a:pt x="1569" y="438"/>
                </a:cubicBezTo>
                <a:cubicBezTo>
                  <a:pt x="1569" y="450"/>
                  <a:pt x="1568" y="462"/>
                  <a:pt x="1568" y="474"/>
                </a:cubicBezTo>
                <a:cubicBezTo>
                  <a:pt x="1566" y="488"/>
                  <a:pt x="1564" y="501"/>
                  <a:pt x="1562" y="514"/>
                </a:cubicBezTo>
                <a:cubicBezTo>
                  <a:pt x="1558" y="517"/>
                  <a:pt x="1555" y="519"/>
                  <a:pt x="1553" y="519"/>
                </a:cubicBezTo>
                <a:cubicBezTo>
                  <a:pt x="1556" y="520"/>
                  <a:pt x="1558" y="521"/>
                  <a:pt x="1561" y="521"/>
                </a:cubicBezTo>
                <a:cubicBezTo>
                  <a:pt x="1555" y="559"/>
                  <a:pt x="1550" y="597"/>
                  <a:pt x="1544" y="633"/>
                </a:cubicBezTo>
                <a:cubicBezTo>
                  <a:pt x="1537" y="597"/>
                  <a:pt x="1532" y="559"/>
                  <a:pt x="1526" y="521"/>
                </a:cubicBezTo>
                <a:cubicBezTo>
                  <a:pt x="1529" y="521"/>
                  <a:pt x="1531" y="520"/>
                  <a:pt x="1533" y="519"/>
                </a:cubicBezTo>
                <a:cubicBezTo>
                  <a:pt x="1532" y="519"/>
                  <a:pt x="1529" y="517"/>
                  <a:pt x="1525" y="514"/>
                </a:cubicBezTo>
                <a:cubicBezTo>
                  <a:pt x="1523" y="501"/>
                  <a:pt x="1521" y="488"/>
                  <a:pt x="1519" y="474"/>
                </a:cubicBezTo>
                <a:cubicBezTo>
                  <a:pt x="1519" y="462"/>
                  <a:pt x="1518" y="450"/>
                  <a:pt x="1518" y="438"/>
                </a:cubicBezTo>
                <a:cubicBezTo>
                  <a:pt x="1517" y="435"/>
                  <a:pt x="1517" y="432"/>
                  <a:pt x="1517" y="429"/>
                </a:cubicBezTo>
                <a:cubicBezTo>
                  <a:pt x="1520" y="428"/>
                  <a:pt x="1523" y="428"/>
                  <a:pt x="1527" y="427"/>
                </a:cubicBezTo>
                <a:cubicBezTo>
                  <a:pt x="1532" y="426"/>
                  <a:pt x="1538" y="426"/>
                  <a:pt x="1544" y="426"/>
                </a:cubicBezTo>
                <a:cubicBezTo>
                  <a:pt x="1549" y="426"/>
                  <a:pt x="1555" y="426"/>
                  <a:pt x="1560" y="427"/>
                </a:cubicBezTo>
                <a:close/>
                <a:moveTo>
                  <a:pt x="1493" y="511"/>
                </a:moveTo>
                <a:cubicBezTo>
                  <a:pt x="1458" y="521"/>
                  <a:pt x="1456" y="480"/>
                  <a:pt x="1482" y="452"/>
                </a:cubicBezTo>
                <a:cubicBezTo>
                  <a:pt x="1486" y="471"/>
                  <a:pt x="1489" y="492"/>
                  <a:pt x="1493" y="511"/>
                </a:cubicBezTo>
                <a:close/>
                <a:moveTo>
                  <a:pt x="1497" y="527"/>
                </a:moveTo>
                <a:cubicBezTo>
                  <a:pt x="1499" y="535"/>
                  <a:pt x="1500" y="544"/>
                  <a:pt x="1502" y="552"/>
                </a:cubicBezTo>
                <a:cubicBezTo>
                  <a:pt x="1503" y="570"/>
                  <a:pt x="1503" y="588"/>
                  <a:pt x="1503" y="606"/>
                </a:cubicBezTo>
                <a:cubicBezTo>
                  <a:pt x="1479" y="581"/>
                  <a:pt x="1464" y="548"/>
                  <a:pt x="1461" y="513"/>
                </a:cubicBezTo>
                <a:cubicBezTo>
                  <a:pt x="1471" y="521"/>
                  <a:pt x="1483" y="526"/>
                  <a:pt x="1497" y="527"/>
                </a:cubicBezTo>
                <a:close/>
                <a:moveTo>
                  <a:pt x="1518" y="619"/>
                </a:moveTo>
                <a:cubicBezTo>
                  <a:pt x="1518" y="619"/>
                  <a:pt x="1518" y="620"/>
                  <a:pt x="1518" y="621"/>
                </a:cubicBezTo>
                <a:cubicBezTo>
                  <a:pt x="1518" y="621"/>
                  <a:pt x="1518" y="620"/>
                  <a:pt x="1518" y="620"/>
                </a:cubicBezTo>
                <a:cubicBezTo>
                  <a:pt x="1518" y="620"/>
                  <a:pt x="1518" y="619"/>
                  <a:pt x="1518" y="619"/>
                </a:cubicBezTo>
                <a:close/>
                <a:moveTo>
                  <a:pt x="1544" y="853"/>
                </a:moveTo>
                <a:cubicBezTo>
                  <a:pt x="1535" y="839"/>
                  <a:pt x="1526" y="825"/>
                  <a:pt x="1518" y="811"/>
                </a:cubicBezTo>
                <a:cubicBezTo>
                  <a:pt x="1527" y="782"/>
                  <a:pt x="1536" y="753"/>
                  <a:pt x="1544" y="723"/>
                </a:cubicBezTo>
                <a:cubicBezTo>
                  <a:pt x="1551" y="753"/>
                  <a:pt x="1560" y="782"/>
                  <a:pt x="1569" y="811"/>
                </a:cubicBezTo>
                <a:cubicBezTo>
                  <a:pt x="1561" y="825"/>
                  <a:pt x="1552" y="839"/>
                  <a:pt x="1544" y="853"/>
                </a:cubicBezTo>
                <a:close/>
                <a:moveTo>
                  <a:pt x="1576" y="830"/>
                </a:moveTo>
                <a:cubicBezTo>
                  <a:pt x="1577" y="834"/>
                  <a:pt x="1578" y="837"/>
                  <a:pt x="1579" y="840"/>
                </a:cubicBezTo>
                <a:cubicBezTo>
                  <a:pt x="1570" y="849"/>
                  <a:pt x="1561" y="858"/>
                  <a:pt x="1553" y="867"/>
                </a:cubicBezTo>
                <a:cubicBezTo>
                  <a:pt x="1552" y="866"/>
                  <a:pt x="1552" y="865"/>
                  <a:pt x="1551" y="864"/>
                </a:cubicBezTo>
                <a:cubicBezTo>
                  <a:pt x="1559" y="853"/>
                  <a:pt x="1568" y="842"/>
                  <a:pt x="1576" y="830"/>
                </a:cubicBezTo>
                <a:close/>
                <a:moveTo>
                  <a:pt x="1536" y="864"/>
                </a:moveTo>
                <a:cubicBezTo>
                  <a:pt x="1535" y="865"/>
                  <a:pt x="1535" y="866"/>
                  <a:pt x="1534" y="867"/>
                </a:cubicBezTo>
                <a:cubicBezTo>
                  <a:pt x="1526" y="858"/>
                  <a:pt x="1517" y="849"/>
                  <a:pt x="1508" y="840"/>
                </a:cubicBezTo>
                <a:cubicBezTo>
                  <a:pt x="1509" y="837"/>
                  <a:pt x="1510" y="834"/>
                  <a:pt x="1511" y="830"/>
                </a:cubicBezTo>
                <a:cubicBezTo>
                  <a:pt x="1520" y="842"/>
                  <a:pt x="1528" y="853"/>
                  <a:pt x="1536" y="864"/>
                </a:cubicBezTo>
                <a:close/>
                <a:moveTo>
                  <a:pt x="1542" y="876"/>
                </a:moveTo>
                <a:cubicBezTo>
                  <a:pt x="1543" y="876"/>
                  <a:pt x="1543" y="875"/>
                  <a:pt x="1544" y="874"/>
                </a:cubicBezTo>
                <a:cubicBezTo>
                  <a:pt x="1544" y="875"/>
                  <a:pt x="1544" y="876"/>
                  <a:pt x="1545" y="876"/>
                </a:cubicBezTo>
                <a:cubicBezTo>
                  <a:pt x="1544" y="877"/>
                  <a:pt x="1544" y="877"/>
                  <a:pt x="1544" y="878"/>
                </a:cubicBezTo>
                <a:cubicBezTo>
                  <a:pt x="1543" y="877"/>
                  <a:pt x="1543" y="877"/>
                  <a:pt x="1542" y="876"/>
                </a:cubicBezTo>
                <a:close/>
                <a:moveTo>
                  <a:pt x="1588" y="865"/>
                </a:moveTo>
                <a:cubicBezTo>
                  <a:pt x="1594" y="881"/>
                  <a:pt x="1599" y="897"/>
                  <a:pt x="1606" y="913"/>
                </a:cubicBezTo>
                <a:cubicBezTo>
                  <a:pt x="1606" y="926"/>
                  <a:pt x="1608" y="938"/>
                  <a:pt x="1610" y="951"/>
                </a:cubicBezTo>
                <a:cubicBezTo>
                  <a:pt x="1595" y="930"/>
                  <a:pt x="1582" y="909"/>
                  <a:pt x="1568" y="888"/>
                </a:cubicBezTo>
                <a:cubicBezTo>
                  <a:pt x="1574" y="880"/>
                  <a:pt x="1581" y="873"/>
                  <a:pt x="1588" y="865"/>
                </a:cubicBezTo>
                <a:close/>
                <a:moveTo>
                  <a:pt x="1595" y="857"/>
                </a:moveTo>
                <a:cubicBezTo>
                  <a:pt x="1600" y="851"/>
                  <a:pt x="1606" y="845"/>
                  <a:pt x="1612" y="840"/>
                </a:cubicBezTo>
                <a:cubicBezTo>
                  <a:pt x="1608" y="858"/>
                  <a:pt x="1605" y="876"/>
                  <a:pt x="1605" y="894"/>
                </a:cubicBezTo>
                <a:cubicBezTo>
                  <a:pt x="1601" y="882"/>
                  <a:pt x="1599" y="869"/>
                  <a:pt x="1595" y="857"/>
                </a:cubicBezTo>
                <a:close/>
                <a:moveTo>
                  <a:pt x="1613" y="961"/>
                </a:moveTo>
                <a:cubicBezTo>
                  <a:pt x="1613" y="964"/>
                  <a:pt x="1614" y="966"/>
                  <a:pt x="1614" y="968"/>
                </a:cubicBezTo>
                <a:cubicBezTo>
                  <a:pt x="1609" y="960"/>
                  <a:pt x="1604" y="953"/>
                  <a:pt x="1598" y="945"/>
                </a:cubicBezTo>
                <a:cubicBezTo>
                  <a:pt x="1603" y="951"/>
                  <a:pt x="1608" y="956"/>
                  <a:pt x="1613" y="961"/>
                </a:cubicBezTo>
                <a:close/>
                <a:moveTo>
                  <a:pt x="1600" y="818"/>
                </a:moveTo>
                <a:cubicBezTo>
                  <a:pt x="1596" y="822"/>
                  <a:pt x="1592" y="826"/>
                  <a:pt x="1588" y="831"/>
                </a:cubicBezTo>
                <a:cubicBezTo>
                  <a:pt x="1587" y="827"/>
                  <a:pt x="1585" y="823"/>
                  <a:pt x="1584" y="819"/>
                </a:cubicBezTo>
                <a:cubicBezTo>
                  <a:pt x="1591" y="810"/>
                  <a:pt x="1597" y="801"/>
                  <a:pt x="1604" y="792"/>
                </a:cubicBezTo>
                <a:cubicBezTo>
                  <a:pt x="1606" y="798"/>
                  <a:pt x="1608" y="804"/>
                  <a:pt x="1610" y="811"/>
                </a:cubicBezTo>
                <a:cubicBezTo>
                  <a:pt x="1607" y="813"/>
                  <a:pt x="1603" y="816"/>
                  <a:pt x="1600" y="818"/>
                </a:cubicBezTo>
                <a:close/>
                <a:moveTo>
                  <a:pt x="1578" y="797"/>
                </a:moveTo>
                <a:cubicBezTo>
                  <a:pt x="1569" y="760"/>
                  <a:pt x="1561" y="722"/>
                  <a:pt x="1553" y="685"/>
                </a:cubicBezTo>
                <a:cubicBezTo>
                  <a:pt x="1556" y="673"/>
                  <a:pt x="1559" y="662"/>
                  <a:pt x="1562" y="651"/>
                </a:cubicBezTo>
                <a:cubicBezTo>
                  <a:pt x="1565" y="651"/>
                  <a:pt x="1569" y="651"/>
                  <a:pt x="1572" y="651"/>
                </a:cubicBezTo>
                <a:cubicBezTo>
                  <a:pt x="1577" y="691"/>
                  <a:pt x="1585" y="730"/>
                  <a:pt x="1596" y="768"/>
                </a:cubicBezTo>
                <a:cubicBezTo>
                  <a:pt x="1590" y="778"/>
                  <a:pt x="1584" y="787"/>
                  <a:pt x="1578" y="797"/>
                </a:cubicBezTo>
                <a:close/>
                <a:moveTo>
                  <a:pt x="1586" y="651"/>
                </a:moveTo>
                <a:cubicBezTo>
                  <a:pt x="1605" y="650"/>
                  <a:pt x="1624" y="647"/>
                  <a:pt x="1642" y="642"/>
                </a:cubicBezTo>
                <a:cubicBezTo>
                  <a:pt x="1659" y="637"/>
                  <a:pt x="1676" y="628"/>
                  <a:pt x="1692" y="616"/>
                </a:cubicBezTo>
                <a:cubicBezTo>
                  <a:pt x="1660" y="663"/>
                  <a:pt x="1631" y="711"/>
                  <a:pt x="1602" y="759"/>
                </a:cubicBezTo>
                <a:cubicBezTo>
                  <a:pt x="1595" y="724"/>
                  <a:pt x="1589" y="687"/>
                  <a:pt x="1586" y="651"/>
                </a:cubicBezTo>
                <a:close/>
                <a:moveTo>
                  <a:pt x="1598" y="641"/>
                </a:moveTo>
                <a:cubicBezTo>
                  <a:pt x="1593" y="642"/>
                  <a:pt x="1590" y="641"/>
                  <a:pt x="1586" y="641"/>
                </a:cubicBezTo>
                <a:cubicBezTo>
                  <a:pt x="1586" y="640"/>
                  <a:pt x="1586" y="639"/>
                  <a:pt x="1586" y="637"/>
                </a:cubicBezTo>
                <a:cubicBezTo>
                  <a:pt x="1613" y="625"/>
                  <a:pt x="1636" y="602"/>
                  <a:pt x="1645" y="565"/>
                </a:cubicBezTo>
                <a:cubicBezTo>
                  <a:pt x="1653" y="537"/>
                  <a:pt x="1654" y="512"/>
                  <a:pt x="1646" y="489"/>
                </a:cubicBezTo>
                <a:cubicBezTo>
                  <a:pt x="1650" y="481"/>
                  <a:pt x="1652" y="471"/>
                  <a:pt x="1651" y="461"/>
                </a:cubicBezTo>
                <a:cubicBezTo>
                  <a:pt x="1651" y="437"/>
                  <a:pt x="1634" y="424"/>
                  <a:pt x="1612" y="417"/>
                </a:cubicBezTo>
                <a:cubicBezTo>
                  <a:pt x="1621" y="372"/>
                  <a:pt x="1632" y="329"/>
                  <a:pt x="1650" y="290"/>
                </a:cubicBezTo>
                <a:cubicBezTo>
                  <a:pt x="1775" y="390"/>
                  <a:pt x="1801" y="618"/>
                  <a:pt x="1598" y="641"/>
                </a:cubicBezTo>
                <a:close/>
                <a:moveTo>
                  <a:pt x="1572" y="413"/>
                </a:moveTo>
                <a:cubicBezTo>
                  <a:pt x="1562" y="413"/>
                  <a:pt x="1553" y="414"/>
                  <a:pt x="1544" y="415"/>
                </a:cubicBezTo>
                <a:cubicBezTo>
                  <a:pt x="1534" y="414"/>
                  <a:pt x="1525" y="413"/>
                  <a:pt x="1515" y="413"/>
                </a:cubicBezTo>
                <a:cubicBezTo>
                  <a:pt x="1510" y="361"/>
                  <a:pt x="1500" y="311"/>
                  <a:pt x="1481" y="262"/>
                </a:cubicBezTo>
                <a:cubicBezTo>
                  <a:pt x="1501" y="253"/>
                  <a:pt x="1521" y="247"/>
                  <a:pt x="1544" y="244"/>
                </a:cubicBezTo>
                <a:cubicBezTo>
                  <a:pt x="1566" y="247"/>
                  <a:pt x="1586" y="253"/>
                  <a:pt x="1606" y="262"/>
                </a:cubicBezTo>
                <a:cubicBezTo>
                  <a:pt x="1587" y="311"/>
                  <a:pt x="1577" y="361"/>
                  <a:pt x="1572" y="413"/>
                </a:cubicBezTo>
                <a:close/>
                <a:moveTo>
                  <a:pt x="1475" y="417"/>
                </a:moveTo>
                <a:cubicBezTo>
                  <a:pt x="1453" y="424"/>
                  <a:pt x="1437" y="437"/>
                  <a:pt x="1436" y="461"/>
                </a:cubicBezTo>
                <a:cubicBezTo>
                  <a:pt x="1435" y="471"/>
                  <a:pt x="1437" y="481"/>
                  <a:pt x="1441" y="489"/>
                </a:cubicBezTo>
                <a:cubicBezTo>
                  <a:pt x="1433" y="512"/>
                  <a:pt x="1434" y="537"/>
                  <a:pt x="1442" y="565"/>
                </a:cubicBezTo>
                <a:cubicBezTo>
                  <a:pt x="1451" y="602"/>
                  <a:pt x="1474" y="625"/>
                  <a:pt x="1501" y="637"/>
                </a:cubicBezTo>
                <a:cubicBezTo>
                  <a:pt x="1501" y="639"/>
                  <a:pt x="1501" y="640"/>
                  <a:pt x="1501" y="641"/>
                </a:cubicBezTo>
                <a:cubicBezTo>
                  <a:pt x="1497" y="641"/>
                  <a:pt x="1494" y="642"/>
                  <a:pt x="1489" y="641"/>
                </a:cubicBezTo>
                <a:cubicBezTo>
                  <a:pt x="1287" y="618"/>
                  <a:pt x="1312" y="390"/>
                  <a:pt x="1437" y="290"/>
                </a:cubicBezTo>
                <a:cubicBezTo>
                  <a:pt x="1455" y="329"/>
                  <a:pt x="1466" y="372"/>
                  <a:pt x="1475" y="417"/>
                </a:cubicBezTo>
                <a:close/>
                <a:moveTo>
                  <a:pt x="1445" y="642"/>
                </a:moveTo>
                <a:cubicBezTo>
                  <a:pt x="1463" y="647"/>
                  <a:pt x="1482" y="650"/>
                  <a:pt x="1501" y="651"/>
                </a:cubicBezTo>
                <a:cubicBezTo>
                  <a:pt x="1498" y="687"/>
                  <a:pt x="1492" y="724"/>
                  <a:pt x="1485" y="759"/>
                </a:cubicBezTo>
                <a:cubicBezTo>
                  <a:pt x="1456" y="711"/>
                  <a:pt x="1427" y="663"/>
                  <a:pt x="1396" y="616"/>
                </a:cubicBezTo>
                <a:cubicBezTo>
                  <a:pt x="1411" y="628"/>
                  <a:pt x="1428" y="637"/>
                  <a:pt x="1445" y="642"/>
                </a:cubicBezTo>
                <a:close/>
                <a:moveTo>
                  <a:pt x="1515" y="651"/>
                </a:moveTo>
                <a:cubicBezTo>
                  <a:pt x="1518" y="651"/>
                  <a:pt x="1522" y="651"/>
                  <a:pt x="1525" y="651"/>
                </a:cubicBezTo>
                <a:cubicBezTo>
                  <a:pt x="1528" y="662"/>
                  <a:pt x="1531" y="673"/>
                  <a:pt x="1534" y="685"/>
                </a:cubicBezTo>
                <a:cubicBezTo>
                  <a:pt x="1526" y="722"/>
                  <a:pt x="1518" y="760"/>
                  <a:pt x="1509" y="797"/>
                </a:cubicBezTo>
                <a:cubicBezTo>
                  <a:pt x="1503" y="787"/>
                  <a:pt x="1497" y="778"/>
                  <a:pt x="1491" y="768"/>
                </a:cubicBezTo>
                <a:cubicBezTo>
                  <a:pt x="1502" y="730"/>
                  <a:pt x="1510" y="691"/>
                  <a:pt x="1515" y="651"/>
                </a:cubicBezTo>
                <a:close/>
                <a:moveTo>
                  <a:pt x="1503" y="819"/>
                </a:moveTo>
                <a:cubicBezTo>
                  <a:pt x="1502" y="823"/>
                  <a:pt x="1501" y="827"/>
                  <a:pt x="1499" y="831"/>
                </a:cubicBezTo>
                <a:cubicBezTo>
                  <a:pt x="1495" y="826"/>
                  <a:pt x="1491" y="822"/>
                  <a:pt x="1487" y="818"/>
                </a:cubicBezTo>
                <a:cubicBezTo>
                  <a:pt x="1484" y="816"/>
                  <a:pt x="1480" y="813"/>
                  <a:pt x="1477" y="811"/>
                </a:cubicBezTo>
                <a:cubicBezTo>
                  <a:pt x="1479" y="804"/>
                  <a:pt x="1481" y="798"/>
                  <a:pt x="1483" y="792"/>
                </a:cubicBezTo>
                <a:cubicBezTo>
                  <a:pt x="1490" y="801"/>
                  <a:pt x="1496" y="810"/>
                  <a:pt x="1503" y="819"/>
                </a:cubicBezTo>
                <a:close/>
                <a:moveTo>
                  <a:pt x="1474" y="961"/>
                </a:moveTo>
                <a:cubicBezTo>
                  <a:pt x="1479" y="956"/>
                  <a:pt x="1484" y="951"/>
                  <a:pt x="1489" y="945"/>
                </a:cubicBezTo>
                <a:cubicBezTo>
                  <a:pt x="1483" y="953"/>
                  <a:pt x="1478" y="960"/>
                  <a:pt x="1473" y="968"/>
                </a:cubicBezTo>
                <a:cubicBezTo>
                  <a:pt x="1473" y="966"/>
                  <a:pt x="1474" y="964"/>
                  <a:pt x="1474" y="961"/>
                </a:cubicBezTo>
                <a:close/>
                <a:moveTo>
                  <a:pt x="1544" y="920"/>
                </a:moveTo>
                <a:cubicBezTo>
                  <a:pt x="1566" y="950"/>
                  <a:pt x="1586" y="979"/>
                  <a:pt x="1603" y="1001"/>
                </a:cubicBezTo>
                <a:cubicBezTo>
                  <a:pt x="1583" y="1009"/>
                  <a:pt x="1563" y="1019"/>
                  <a:pt x="1544" y="1031"/>
                </a:cubicBezTo>
                <a:cubicBezTo>
                  <a:pt x="1524" y="1019"/>
                  <a:pt x="1504" y="1009"/>
                  <a:pt x="1484" y="1001"/>
                </a:cubicBezTo>
                <a:cubicBezTo>
                  <a:pt x="1501" y="979"/>
                  <a:pt x="1521" y="950"/>
                  <a:pt x="1544" y="920"/>
                </a:cubicBezTo>
                <a:close/>
                <a:moveTo>
                  <a:pt x="1519" y="1047"/>
                </a:moveTo>
                <a:cubicBezTo>
                  <a:pt x="1501" y="1058"/>
                  <a:pt x="1484" y="1070"/>
                  <a:pt x="1467" y="1083"/>
                </a:cubicBezTo>
                <a:cubicBezTo>
                  <a:pt x="1458" y="1076"/>
                  <a:pt x="1451" y="1068"/>
                  <a:pt x="1442" y="1060"/>
                </a:cubicBezTo>
                <a:cubicBezTo>
                  <a:pt x="1451" y="1047"/>
                  <a:pt x="1460" y="1034"/>
                  <a:pt x="1469" y="1022"/>
                </a:cubicBezTo>
                <a:cubicBezTo>
                  <a:pt x="1486" y="1029"/>
                  <a:pt x="1502" y="1037"/>
                  <a:pt x="1519" y="1047"/>
                </a:cubicBezTo>
                <a:close/>
                <a:moveTo>
                  <a:pt x="1419" y="1036"/>
                </a:moveTo>
                <a:cubicBezTo>
                  <a:pt x="1407" y="1023"/>
                  <a:pt x="1395" y="1009"/>
                  <a:pt x="1383" y="995"/>
                </a:cubicBezTo>
                <a:cubicBezTo>
                  <a:pt x="1400" y="998"/>
                  <a:pt x="1416" y="1002"/>
                  <a:pt x="1432" y="1007"/>
                </a:cubicBezTo>
                <a:cubicBezTo>
                  <a:pt x="1428" y="1017"/>
                  <a:pt x="1424" y="1027"/>
                  <a:pt x="1419" y="1036"/>
                </a:cubicBezTo>
                <a:close/>
                <a:moveTo>
                  <a:pt x="1456" y="1126"/>
                </a:moveTo>
                <a:cubicBezTo>
                  <a:pt x="1468" y="1135"/>
                  <a:pt x="1480" y="1145"/>
                  <a:pt x="1492" y="1153"/>
                </a:cubicBezTo>
                <a:cubicBezTo>
                  <a:pt x="1479" y="1145"/>
                  <a:pt x="1466" y="1137"/>
                  <a:pt x="1453" y="1128"/>
                </a:cubicBezTo>
                <a:cubicBezTo>
                  <a:pt x="1454" y="1127"/>
                  <a:pt x="1455" y="1127"/>
                  <a:pt x="1456" y="1126"/>
                </a:cubicBezTo>
                <a:close/>
                <a:moveTo>
                  <a:pt x="1488" y="1101"/>
                </a:moveTo>
                <a:cubicBezTo>
                  <a:pt x="1506" y="1087"/>
                  <a:pt x="1525" y="1074"/>
                  <a:pt x="1544" y="1061"/>
                </a:cubicBezTo>
                <a:cubicBezTo>
                  <a:pt x="1562" y="1074"/>
                  <a:pt x="1581" y="1087"/>
                  <a:pt x="1599" y="1101"/>
                </a:cubicBezTo>
                <a:cubicBezTo>
                  <a:pt x="1581" y="1116"/>
                  <a:pt x="1563" y="1130"/>
                  <a:pt x="1544" y="1142"/>
                </a:cubicBezTo>
                <a:cubicBezTo>
                  <a:pt x="1524" y="1130"/>
                  <a:pt x="1506" y="1116"/>
                  <a:pt x="1488" y="1101"/>
                </a:cubicBezTo>
                <a:close/>
                <a:moveTo>
                  <a:pt x="1631" y="1126"/>
                </a:moveTo>
                <a:cubicBezTo>
                  <a:pt x="1632" y="1127"/>
                  <a:pt x="1633" y="1127"/>
                  <a:pt x="1634" y="1128"/>
                </a:cubicBezTo>
                <a:cubicBezTo>
                  <a:pt x="1621" y="1137"/>
                  <a:pt x="1608" y="1145"/>
                  <a:pt x="1595" y="1153"/>
                </a:cubicBezTo>
                <a:cubicBezTo>
                  <a:pt x="1607" y="1145"/>
                  <a:pt x="1619" y="1135"/>
                  <a:pt x="1631" y="1126"/>
                </a:cubicBezTo>
                <a:close/>
                <a:moveTo>
                  <a:pt x="1795" y="843"/>
                </a:moveTo>
                <a:cubicBezTo>
                  <a:pt x="1776" y="888"/>
                  <a:pt x="1751" y="932"/>
                  <a:pt x="1721" y="973"/>
                </a:cubicBezTo>
                <a:cubicBezTo>
                  <a:pt x="1696" y="973"/>
                  <a:pt x="1671" y="978"/>
                  <a:pt x="1647" y="985"/>
                </a:cubicBezTo>
                <a:cubicBezTo>
                  <a:pt x="1628" y="929"/>
                  <a:pt x="1622" y="872"/>
                  <a:pt x="1634" y="821"/>
                </a:cubicBezTo>
                <a:cubicBezTo>
                  <a:pt x="1652" y="807"/>
                  <a:pt x="1671" y="796"/>
                  <a:pt x="1691" y="790"/>
                </a:cubicBezTo>
                <a:cubicBezTo>
                  <a:pt x="1690" y="791"/>
                  <a:pt x="1690" y="791"/>
                  <a:pt x="1690" y="791"/>
                </a:cubicBezTo>
                <a:cubicBezTo>
                  <a:pt x="1690" y="791"/>
                  <a:pt x="1691" y="791"/>
                  <a:pt x="1692" y="790"/>
                </a:cubicBezTo>
                <a:cubicBezTo>
                  <a:pt x="1710" y="785"/>
                  <a:pt x="1730" y="783"/>
                  <a:pt x="1750" y="788"/>
                </a:cubicBezTo>
                <a:cubicBezTo>
                  <a:pt x="1754" y="795"/>
                  <a:pt x="1757" y="803"/>
                  <a:pt x="1755" y="812"/>
                </a:cubicBezTo>
                <a:cubicBezTo>
                  <a:pt x="1756" y="817"/>
                  <a:pt x="1778" y="820"/>
                  <a:pt x="1779" y="825"/>
                </a:cubicBezTo>
                <a:cubicBezTo>
                  <a:pt x="1778" y="811"/>
                  <a:pt x="1772" y="800"/>
                  <a:pt x="1764" y="793"/>
                </a:cubicBezTo>
                <a:cubicBezTo>
                  <a:pt x="1765" y="793"/>
                  <a:pt x="1766" y="793"/>
                  <a:pt x="1768" y="794"/>
                </a:cubicBezTo>
                <a:cubicBezTo>
                  <a:pt x="1766" y="792"/>
                  <a:pt x="1764" y="791"/>
                  <a:pt x="1762" y="790"/>
                </a:cubicBezTo>
                <a:cubicBezTo>
                  <a:pt x="1750" y="780"/>
                  <a:pt x="1733" y="776"/>
                  <a:pt x="1715" y="776"/>
                </a:cubicBezTo>
                <a:cubicBezTo>
                  <a:pt x="1751" y="741"/>
                  <a:pt x="1715" y="717"/>
                  <a:pt x="1680" y="731"/>
                </a:cubicBezTo>
                <a:cubicBezTo>
                  <a:pt x="1680" y="731"/>
                  <a:pt x="1680" y="730"/>
                  <a:pt x="1681" y="730"/>
                </a:cubicBezTo>
                <a:cubicBezTo>
                  <a:pt x="1678" y="731"/>
                  <a:pt x="1676" y="733"/>
                  <a:pt x="1673" y="734"/>
                </a:cubicBezTo>
                <a:cubicBezTo>
                  <a:pt x="1673" y="734"/>
                  <a:pt x="1673" y="734"/>
                  <a:pt x="1672" y="735"/>
                </a:cubicBezTo>
                <a:cubicBezTo>
                  <a:pt x="1672" y="735"/>
                  <a:pt x="1672" y="735"/>
                  <a:pt x="1671" y="735"/>
                </a:cubicBezTo>
                <a:cubicBezTo>
                  <a:pt x="1667" y="738"/>
                  <a:pt x="1662" y="741"/>
                  <a:pt x="1657" y="743"/>
                </a:cubicBezTo>
                <a:cubicBezTo>
                  <a:pt x="1659" y="743"/>
                  <a:pt x="1660" y="743"/>
                  <a:pt x="1662" y="742"/>
                </a:cubicBezTo>
                <a:cubicBezTo>
                  <a:pt x="1642" y="758"/>
                  <a:pt x="1631" y="778"/>
                  <a:pt x="1622" y="803"/>
                </a:cubicBezTo>
                <a:cubicBezTo>
                  <a:pt x="1618" y="805"/>
                  <a:pt x="1615" y="807"/>
                  <a:pt x="1613" y="809"/>
                </a:cubicBezTo>
                <a:cubicBezTo>
                  <a:pt x="1608" y="790"/>
                  <a:pt x="1608" y="790"/>
                  <a:pt x="1608" y="790"/>
                </a:cubicBezTo>
                <a:cubicBezTo>
                  <a:pt x="1607" y="789"/>
                  <a:pt x="1607" y="788"/>
                  <a:pt x="1607" y="787"/>
                </a:cubicBezTo>
                <a:cubicBezTo>
                  <a:pt x="1627" y="759"/>
                  <a:pt x="1647" y="730"/>
                  <a:pt x="1667" y="702"/>
                </a:cubicBezTo>
                <a:cubicBezTo>
                  <a:pt x="1717" y="632"/>
                  <a:pt x="1771" y="564"/>
                  <a:pt x="1831" y="504"/>
                </a:cubicBezTo>
                <a:cubicBezTo>
                  <a:pt x="1852" y="619"/>
                  <a:pt x="1834" y="748"/>
                  <a:pt x="1795" y="843"/>
                </a:cubicBezTo>
                <a:close/>
                <a:moveTo>
                  <a:pt x="1701" y="776"/>
                </a:moveTo>
                <a:cubicBezTo>
                  <a:pt x="1681" y="779"/>
                  <a:pt x="1661" y="785"/>
                  <a:pt x="1643" y="793"/>
                </a:cubicBezTo>
                <a:cubicBezTo>
                  <a:pt x="1650" y="774"/>
                  <a:pt x="1660" y="756"/>
                  <a:pt x="1673" y="740"/>
                </a:cubicBezTo>
                <a:cubicBezTo>
                  <a:pt x="1700" y="737"/>
                  <a:pt x="1713" y="755"/>
                  <a:pt x="1701" y="776"/>
                </a:cubicBezTo>
                <a:close/>
                <a:moveTo>
                  <a:pt x="1819" y="452"/>
                </a:moveTo>
                <a:cubicBezTo>
                  <a:pt x="1801" y="470"/>
                  <a:pt x="1786" y="490"/>
                  <a:pt x="1769" y="510"/>
                </a:cubicBezTo>
                <a:cubicBezTo>
                  <a:pt x="1808" y="401"/>
                  <a:pt x="1747" y="317"/>
                  <a:pt x="1658" y="273"/>
                </a:cubicBezTo>
                <a:cubicBezTo>
                  <a:pt x="1659" y="271"/>
                  <a:pt x="1660" y="267"/>
                  <a:pt x="1662" y="264"/>
                </a:cubicBezTo>
                <a:cubicBezTo>
                  <a:pt x="1744" y="299"/>
                  <a:pt x="1793" y="368"/>
                  <a:pt x="1819" y="452"/>
                </a:cubicBezTo>
                <a:close/>
                <a:moveTo>
                  <a:pt x="1819" y="110"/>
                </a:moveTo>
                <a:cubicBezTo>
                  <a:pt x="1822" y="109"/>
                  <a:pt x="1822" y="116"/>
                  <a:pt x="1818" y="120"/>
                </a:cubicBezTo>
                <a:cubicBezTo>
                  <a:pt x="1817" y="120"/>
                  <a:pt x="1816" y="120"/>
                  <a:pt x="1814" y="120"/>
                </a:cubicBezTo>
                <a:cubicBezTo>
                  <a:pt x="1797" y="118"/>
                  <a:pt x="1781" y="119"/>
                  <a:pt x="1766" y="121"/>
                </a:cubicBezTo>
                <a:cubicBezTo>
                  <a:pt x="1786" y="110"/>
                  <a:pt x="1805" y="104"/>
                  <a:pt x="1819" y="110"/>
                </a:cubicBezTo>
                <a:close/>
                <a:moveTo>
                  <a:pt x="1593" y="245"/>
                </a:moveTo>
                <a:cubicBezTo>
                  <a:pt x="1599" y="246"/>
                  <a:pt x="1605" y="247"/>
                  <a:pt x="1611" y="249"/>
                </a:cubicBezTo>
                <a:cubicBezTo>
                  <a:pt x="1611" y="251"/>
                  <a:pt x="1610" y="252"/>
                  <a:pt x="1609" y="254"/>
                </a:cubicBezTo>
                <a:cubicBezTo>
                  <a:pt x="1591" y="249"/>
                  <a:pt x="1573" y="245"/>
                  <a:pt x="1554" y="243"/>
                </a:cubicBezTo>
                <a:cubicBezTo>
                  <a:pt x="1567" y="243"/>
                  <a:pt x="1580" y="243"/>
                  <a:pt x="1593" y="245"/>
                </a:cubicBezTo>
                <a:close/>
                <a:moveTo>
                  <a:pt x="1494" y="245"/>
                </a:moveTo>
                <a:cubicBezTo>
                  <a:pt x="1507" y="243"/>
                  <a:pt x="1520" y="243"/>
                  <a:pt x="1533" y="243"/>
                </a:cubicBezTo>
                <a:cubicBezTo>
                  <a:pt x="1515" y="245"/>
                  <a:pt x="1496" y="249"/>
                  <a:pt x="1478" y="254"/>
                </a:cubicBezTo>
                <a:cubicBezTo>
                  <a:pt x="1477" y="252"/>
                  <a:pt x="1477" y="251"/>
                  <a:pt x="1476" y="249"/>
                </a:cubicBezTo>
                <a:cubicBezTo>
                  <a:pt x="1482" y="247"/>
                  <a:pt x="1487" y="246"/>
                  <a:pt x="1494" y="245"/>
                </a:cubicBezTo>
                <a:close/>
                <a:moveTo>
                  <a:pt x="1273" y="120"/>
                </a:moveTo>
                <a:cubicBezTo>
                  <a:pt x="1271" y="120"/>
                  <a:pt x="1270" y="120"/>
                  <a:pt x="1269" y="120"/>
                </a:cubicBezTo>
                <a:cubicBezTo>
                  <a:pt x="1265" y="116"/>
                  <a:pt x="1265" y="109"/>
                  <a:pt x="1268" y="110"/>
                </a:cubicBezTo>
                <a:cubicBezTo>
                  <a:pt x="1282" y="104"/>
                  <a:pt x="1301" y="110"/>
                  <a:pt x="1321" y="121"/>
                </a:cubicBezTo>
                <a:cubicBezTo>
                  <a:pt x="1306" y="119"/>
                  <a:pt x="1290" y="118"/>
                  <a:pt x="1273" y="120"/>
                </a:cubicBezTo>
                <a:close/>
                <a:moveTo>
                  <a:pt x="1425" y="264"/>
                </a:moveTo>
                <a:cubicBezTo>
                  <a:pt x="1427" y="267"/>
                  <a:pt x="1428" y="271"/>
                  <a:pt x="1429" y="273"/>
                </a:cubicBezTo>
                <a:cubicBezTo>
                  <a:pt x="1340" y="317"/>
                  <a:pt x="1279" y="401"/>
                  <a:pt x="1318" y="510"/>
                </a:cubicBezTo>
                <a:cubicBezTo>
                  <a:pt x="1302" y="490"/>
                  <a:pt x="1286" y="470"/>
                  <a:pt x="1268" y="452"/>
                </a:cubicBezTo>
                <a:cubicBezTo>
                  <a:pt x="1294" y="368"/>
                  <a:pt x="1343" y="299"/>
                  <a:pt x="1425" y="264"/>
                </a:cubicBezTo>
                <a:close/>
                <a:moveTo>
                  <a:pt x="1292" y="843"/>
                </a:moveTo>
                <a:cubicBezTo>
                  <a:pt x="1253" y="748"/>
                  <a:pt x="1235" y="619"/>
                  <a:pt x="1256" y="504"/>
                </a:cubicBezTo>
                <a:cubicBezTo>
                  <a:pt x="1316" y="564"/>
                  <a:pt x="1370" y="632"/>
                  <a:pt x="1420" y="702"/>
                </a:cubicBezTo>
                <a:cubicBezTo>
                  <a:pt x="1440" y="730"/>
                  <a:pt x="1460" y="759"/>
                  <a:pt x="1480" y="787"/>
                </a:cubicBezTo>
                <a:cubicBezTo>
                  <a:pt x="1480" y="788"/>
                  <a:pt x="1479" y="789"/>
                  <a:pt x="1479" y="790"/>
                </a:cubicBezTo>
                <a:cubicBezTo>
                  <a:pt x="1474" y="809"/>
                  <a:pt x="1474" y="809"/>
                  <a:pt x="1474" y="809"/>
                </a:cubicBezTo>
                <a:cubicBezTo>
                  <a:pt x="1472" y="807"/>
                  <a:pt x="1469" y="805"/>
                  <a:pt x="1465" y="803"/>
                </a:cubicBezTo>
                <a:cubicBezTo>
                  <a:pt x="1456" y="778"/>
                  <a:pt x="1445" y="758"/>
                  <a:pt x="1425" y="742"/>
                </a:cubicBezTo>
                <a:cubicBezTo>
                  <a:pt x="1427" y="743"/>
                  <a:pt x="1428" y="743"/>
                  <a:pt x="1430" y="743"/>
                </a:cubicBezTo>
                <a:cubicBezTo>
                  <a:pt x="1425" y="741"/>
                  <a:pt x="1420" y="738"/>
                  <a:pt x="1415" y="735"/>
                </a:cubicBezTo>
                <a:cubicBezTo>
                  <a:pt x="1415" y="735"/>
                  <a:pt x="1415" y="735"/>
                  <a:pt x="1415" y="735"/>
                </a:cubicBezTo>
                <a:cubicBezTo>
                  <a:pt x="1414" y="734"/>
                  <a:pt x="1414" y="734"/>
                  <a:pt x="1414" y="734"/>
                </a:cubicBezTo>
                <a:cubicBezTo>
                  <a:pt x="1411" y="733"/>
                  <a:pt x="1409" y="731"/>
                  <a:pt x="1406" y="730"/>
                </a:cubicBezTo>
                <a:cubicBezTo>
                  <a:pt x="1407" y="730"/>
                  <a:pt x="1407" y="731"/>
                  <a:pt x="1407" y="731"/>
                </a:cubicBezTo>
                <a:cubicBezTo>
                  <a:pt x="1372" y="717"/>
                  <a:pt x="1336" y="741"/>
                  <a:pt x="1372" y="776"/>
                </a:cubicBezTo>
                <a:cubicBezTo>
                  <a:pt x="1354" y="776"/>
                  <a:pt x="1337" y="780"/>
                  <a:pt x="1325" y="790"/>
                </a:cubicBezTo>
                <a:cubicBezTo>
                  <a:pt x="1323" y="791"/>
                  <a:pt x="1321" y="792"/>
                  <a:pt x="1319" y="794"/>
                </a:cubicBezTo>
                <a:cubicBezTo>
                  <a:pt x="1320" y="793"/>
                  <a:pt x="1322" y="793"/>
                  <a:pt x="1323" y="793"/>
                </a:cubicBezTo>
                <a:cubicBezTo>
                  <a:pt x="1315" y="800"/>
                  <a:pt x="1309" y="811"/>
                  <a:pt x="1308" y="825"/>
                </a:cubicBezTo>
                <a:cubicBezTo>
                  <a:pt x="1309" y="820"/>
                  <a:pt x="1331" y="817"/>
                  <a:pt x="1332" y="812"/>
                </a:cubicBezTo>
                <a:cubicBezTo>
                  <a:pt x="1330" y="803"/>
                  <a:pt x="1333" y="795"/>
                  <a:pt x="1337" y="788"/>
                </a:cubicBezTo>
                <a:cubicBezTo>
                  <a:pt x="1357" y="783"/>
                  <a:pt x="1376" y="785"/>
                  <a:pt x="1395" y="790"/>
                </a:cubicBezTo>
                <a:cubicBezTo>
                  <a:pt x="1396" y="791"/>
                  <a:pt x="1397" y="791"/>
                  <a:pt x="1397" y="791"/>
                </a:cubicBezTo>
                <a:cubicBezTo>
                  <a:pt x="1397" y="791"/>
                  <a:pt x="1397" y="791"/>
                  <a:pt x="1396" y="790"/>
                </a:cubicBezTo>
                <a:cubicBezTo>
                  <a:pt x="1416" y="796"/>
                  <a:pt x="1435" y="807"/>
                  <a:pt x="1453" y="821"/>
                </a:cubicBezTo>
                <a:cubicBezTo>
                  <a:pt x="1465" y="872"/>
                  <a:pt x="1459" y="929"/>
                  <a:pt x="1440" y="985"/>
                </a:cubicBezTo>
                <a:cubicBezTo>
                  <a:pt x="1415" y="978"/>
                  <a:pt x="1391" y="973"/>
                  <a:pt x="1366" y="973"/>
                </a:cubicBezTo>
                <a:cubicBezTo>
                  <a:pt x="1336" y="932"/>
                  <a:pt x="1311" y="888"/>
                  <a:pt x="1292" y="843"/>
                </a:cubicBezTo>
                <a:close/>
                <a:moveTo>
                  <a:pt x="1414" y="740"/>
                </a:moveTo>
                <a:cubicBezTo>
                  <a:pt x="1427" y="756"/>
                  <a:pt x="1437" y="774"/>
                  <a:pt x="1444" y="793"/>
                </a:cubicBezTo>
                <a:cubicBezTo>
                  <a:pt x="1426" y="785"/>
                  <a:pt x="1405" y="779"/>
                  <a:pt x="1386" y="776"/>
                </a:cubicBezTo>
                <a:cubicBezTo>
                  <a:pt x="1374" y="755"/>
                  <a:pt x="1388" y="737"/>
                  <a:pt x="1414" y="740"/>
                </a:cubicBezTo>
                <a:close/>
                <a:moveTo>
                  <a:pt x="1312" y="994"/>
                </a:moveTo>
                <a:cubicBezTo>
                  <a:pt x="1320" y="1004"/>
                  <a:pt x="1329" y="1014"/>
                  <a:pt x="1338" y="1023"/>
                </a:cubicBezTo>
                <a:cubicBezTo>
                  <a:pt x="1357" y="1042"/>
                  <a:pt x="1377" y="1060"/>
                  <a:pt x="1397" y="1078"/>
                </a:cubicBezTo>
                <a:cubicBezTo>
                  <a:pt x="1395" y="1082"/>
                  <a:pt x="1393" y="1085"/>
                  <a:pt x="1391" y="1088"/>
                </a:cubicBezTo>
                <a:cubicBezTo>
                  <a:pt x="1373" y="1076"/>
                  <a:pt x="1354" y="1064"/>
                  <a:pt x="1336" y="1053"/>
                </a:cubicBezTo>
                <a:cubicBezTo>
                  <a:pt x="1317" y="1041"/>
                  <a:pt x="1299" y="1028"/>
                  <a:pt x="1281" y="1016"/>
                </a:cubicBezTo>
                <a:cubicBezTo>
                  <a:pt x="1281" y="1011"/>
                  <a:pt x="1281" y="1006"/>
                  <a:pt x="1280" y="1000"/>
                </a:cubicBezTo>
                <a:cubicBezTo>
                  <a:pt x="1291" y="997"/>
                  <a:pt x="1301" y="995"/>
                  <a:pt x="1312" y="994"/>
                </a:cubicBezTo>
                <a:close/>
                <a:moveTo>
                  <a:pt x="1261" y="1054"/>
                </a:moveTo>
                <a:cubicBezTo>
                  <a:pt x="1263" y="1053"/>
                  <a:pt x="1265" y="1052"/>
                  <a:pt x="1268" y="1050"/>
                </a:cubicBezTo>
                <a:cubicBezTo>
                  <a:pt x="1267" y="1051"/>
                  <a:pt x="1266" y="1050"/>
                  <a:pt x="1264" y="1049"/>
                </a:cubicBezTo>
                <a:cubicBezTo>
                  <a:pt x="1265" y="1048"/>
                  <a:pt x="1266" y="1046"/>
                  <a:pt x="1267" y="1044"/>
                </a:cubicBezTo>
                <a:cubicBezTo>
                  <a:pt x="1274" y="1050"/>
                  <a:pt x="1281" y="1055"/>
                  <a:pt x="1289" y="1060"/>
                </a:cubicBezTo>
                <a:cubicBezTo>
                  <a:pt x="1285" y="1062"/>
                  <a:pt x="1282" y="1065"/>
                  <a:pt x="1281" y="1064"/>
                </a:cubicBezTo>
                <a:cubicBezTo>
                  <a:pt x="1314" y="1083"/>
                  <a:pt x="1313" y="1107"/>
                  <a:pt x="1292" y="1129"/>
                </a:cubicBezTo>
                <a:cubicBezTo>
                  <a:pt x="1254" y="1130"/>
                  <a:pt x="1233" y="1107"/>
                  <a:pt x="1229" y="1078"/>
                </a:cubicBezTo>
                <a:cubicBezTo>
                  <a:pt x="1241" y="1074"/>
                  <a:pt x="1252" y="1065"/>
                  <a:pt x="1261" y="1054"/>
                </a:cubicBezTo>
                <a:close/>
                <a:moveTo>
                  <a:pt x="1012" y="735"/>
                </a:moveTo>
                <a:cubicBezTo>
                  <a:pt x="1034" y="765"/>
                  <a:pt x="1037" y="799"/>
                  <a:pt x="1029" y="831"/>
                </a:cubicBezTo>
                <a:cubicBezTo>
                  <a:pt x="970" y="784"/>
                  <a:pt x="912" y="735"/>
                  <a:pt x="855" y="685"/>
                </a:cubicBezTo>
                <a:cubicBezTo>
                  <a:pt x="857" y="681"/>
                  <a:pt x="860" y="678"/>
                  <a:pt x="863" y="674"/>
                </a:cubicBezTo>
                <a:cubicBezTo>
                  <a:pt x="919" y="655"/>
                  <a:pt x="977" y="689"/>
                  <a:pt x="1012" y="735"/>
                </a:cubicBezTo>
                <a:close/>
                <a:moveTo>
                  <a:pt x="858" y="676"/>
                </a:moveTo>
                <a:cubicBezTo>
                  <a:pt x="855" y="678"/>
                  <a:pt x="853" y="680"/>
                  <a:pt x="850" y="681"/>
                </a:cubicBezTo>
                <a:cubicBezTo>
                  <a:pt x="849" y="681"/>
                  <a:pt x="849" y="680"/>
                  <a:pt x="848" y="680"/>
                </a:cubicBezTo>
                <a:cubicBezTo>
                  <a:pt x="852" y="678"/>
                  <a:pt x="855" y="677"/>
                  <a:pt x="858" y="676"/>
                </a:cubicBezTo>
                <a:close/>
                <a:moveTo>
                  <a:pt x="708" y="605"/>
                </a:moveTo>
                <a:cubicBezTo>
                  <a:pt x="751" y="630"/>
                  <a:pt x="793" y="660"/>
                  <a:pt x="832" y="693"/>
                </a:cubicBezTo>
                <a:cubicBezTo>
                  <a:pt x="790" y="735"/>
                  <a:pt x="816" y="837"/>
                  <a:pt x="882" y="803"/>
                </a:cubicBezTo>
                <a:cubicBezTo>
                  <a:pt x="882" y="803"/>
                  <a:pt x="882" y="803"/>
                  <a:pt x="882" y="803"/>
                </a:cubicBezTo>
                <a:cubicBezTo>
                  <a:pt x="882" y="803"/>
                  <a:pt x="882" y="803"/>
                  <a:pt x="882" y="803"/>
                </a:cubicBezTo>
                <a:cubicBezTo>
                  <a:pt x="882" y="803"/>
                  <a:pt x="882" y="803"/>
                  <a:pt x="882" y="803"/>
                </a:cubicBezTo>
                <a:cubicBezTo>
                  <a:pt x="890" y="799"/>
                  <a:pt x="899" y="795"/>
                  <a:pt x="905" y="790"/>
                </a:cubicBezTo>
                <a:cubicBezTo>
                  <a:pt x="905" y="790"/>
                  <a:pt x="905" y="789"/>
                  <a:pt x="906" y="789"/>
                </a:cubicBezTo>
                <a:cubicBezTo>
                  <a:pt x="906" y="789"/>
                  <a:pt x="905" y="789"/>
                  <a:pt x="905" y="789"/>
                </a:cubicBezTo>
                <a:cubicBezTo>
                  <a:pt x="913" y="783"/>
                  <a:pt x="916" y="775"/>
                  <a:pt x="909" y="764"/>
                </a:cubicBezTo>
                <a:cubicBezTo>
                  <a:pt x="909" y="764"/>
                  <a:pt x="885" y="778"/>
                  <a:pt x="885" y="778"/>
                </a:cubicBezTo>
                <a:cubicBezTo>
                  <a:pt x="889" y="784"/>
                  <a:pt x="891" y="789"/>
                  <a:pt x="890" y="793"/>
                </a:cubicBezTo>
                <a:cubicBezTo>
                  <a:pt x="838" y="800"/>
                  <a:pt x="827" y="748"/>
                  <a:pt x="845" y="704"/>
                </a:cubicBezTo>
                <a:cubicBezTo>
                  <a:pt x="902" y="753"/>
                  <a:pt x="956" y="805"/>
                  <a:pt x="1010" y="849"/>
                </a:cubicBezTo>
                <a:cubicBezTo>
                  <a:pt x="1014" y="852"/>
                  <a:pt x="1017" y="855"/>
                  <a:pt x="1020" y="857"/>
                </a:cubicBezTo>
                <a:cubicBezTo>
                  <a:pt x="1008" y="885"/>
                  <a:pt x="987" y="909"/>
                  <a:pt x="963" y="927"/>
                </a:cubicBezTo>
                <a:cubicBezTo>
                  <a:pt x="935" y="938"/>
                  <a:pt x="907" y="945"/>
                  <a:pt x="879" y="947"/>
                </a:cubicBezTo>
                <a:cubicBezTo>
                  <a:pt x="872" y="942"/>
                  <a:pt x="864" y="936"/>
                  <a:pt x="857" y="930"/>
                </a:cubicBezTo>
                <a:cubicBezTo>
                  <a:pt x="864" y="936"/>
                  <a:pt x="871" y="942"/>
                  <a:pt x="879" y="947"/>
                </a:cubicBezTo>
                <a:cubicBezTo>
                  <a:pt x="803" y="953"/>
                  <a:pt x="731" y="922"/>
                  <a:pt x="698" y="842"/>
                </a:cubicBezTo>
                <a:cubicBezTo>
                  <a:pt x="691" y="826"/>
                  <a:pt x="687" y="809"/>
                  <a:pt x="684" y="792"/>
                </a:cubicBezTo>
                <a:cubicBezTo>
                  <a:pt x="694" y="802"/>
                  <a:pt x="705" y="810"/>
                  <a:pt x="716" y="819"/>
                </a:cubicBezTo>
                <a:cubicBezTo>
                  <a:pt x="725" y="851"/>
                  <a:pt x="741" y="882"/>
                  <a:pt x="769" y="910"/>
                </a:cubicBezTo>
                <a:cubicBezTo>
                  <a:pt x="790" y="924"/>
                  <a:pt x="823" y="934"/>
                  <a:pt x="855" y="929"/>
                </a:cubicBezTo>
                <a:cubicBezTo>
                  <a:pt x="856" y="929"/>
                  <a:pt x="856" y="930"/>
                  <a:pt x="857" y="930"/>
                </a:cubicBezTo>
                <a:cubicBezTo>
                  <a:pt x="856" y="930"/>
                  <a:pt x="856" y="929"/>
                  <a:pt x="856" y="929"/>
                </a:cubicBezTo>
                <a:cubicBezTo>
                  <a:pt x="878" y="926"/>
                  <a:pt x="900" y="915"/>
                  <a:pt x="917" y="893"/>
                </a:cubicBezTo>
                <a:cubicBezTo>
                  <a:pt x="937" y="870"/>
                  <a:pt x="918" y="815"/>
                  <a:pt x="893" y="821"/>
                </a:cubicBezTo>
                <a:cubicBezTo>
                  <a:pt x="875" y="814"/>
                  <a:pt x="863" y="829"/>
                  <a:pt x="863" y="844"/>
                </a:cubicBezTo>
                <a:cubicBezTo>
                  <a:pt x="865" y="863"/>
                  <a:pt x="865" y="863"/>
                  <a:pt x="865" y="863"/>
                </a:cubicBezTo>
                <a:cubicBezTo>
                  <a:pt x="865" y="863"/>
                  <a:pt x="865" y="863"/>
                  <a:pt x="865" y="863"/>
                </a:cubicBezTo>
                <a:cubicBezTo>
                  <a:pt x="865" y="863"/>
                  <a:pt x="853" y="883"/>
                  <a:pt x="840" y="883"/>
                </a:cubicBezTo>
                <a:cubicBezTo>
                  <a:pt x="821" y="886"/>
                  <a:pt x="802" y="882"/>
                  <a:pt x="786" y="873"/>
                </a:cubicBezTo>
                <a:cubicBezTo>
                  <a:pt x="779" y="867"/>
                  <a:pt x="774" y="862"/>
                  <a:pt x="767" y="857"/>
                </a:cubicBezTo>
                <a:cubicBezTo>
                  <a:pt x="758" y="847"/>
                  <a:pt x="749" y="835"/>
                  <a:pt x="743" y="819"/>
                </a:cubicBezTo>
                <a:cubicBezTo>
                  <a:pt x="722" y="768"/>
                  <a:pt x="713" y="709"/>
                  <a:pt x="719" y="650"/>
                </a:cubicBezTo>
                <a:cubicBezTo>
                  <a:pt x="719" y="648"/>
                  <a:pt x="719" y="648"/>
                  <a:pt x="719" y="648"/>
                </a:cubicBezTo>
                <a:cubicBezTo>
                  <a:pt x="718" y="653"/>
                  <a:pt x="718" y="653"/>
                  <a:pt x="718" y="653"/>
                </a:cubicBezTo>
                <a:cubicBezTo>
                  <a:pt x="715" y="669"/>
                  <a:pt x="715" y="669"/>
                  <a:pt x="715" y="669"/>
                </a:cubicBezTo>
                <a:cubicBezTo>
                  <a:pt x="709" y="714"/>
                  <a:pt x="704" y="764"/>
                  <a:pt x="715" y="811"/>
                </a:cubicBezTo>
                <a:cubicBezTo>
                  <a:pt x="704" y="802"/>
                  <a:pt x="692" y="793"/>
                  <a:pt x="682" y="783"/>
                </a:cubicBezTo>
                <a:cubicBezTo>
                  <a:pt x="673" y="724"/>
                  <a:pt x="683" y="660"/>
                  <a:pt x="708" y="605"/>
                </a:cubicBezTo>
                <a:close/>
                <a:moveTo>
                  <a:pt x="620" y="564"/>
                </a:moveTo>
                <a:cubicBezTo>
                  <a:pt x="622" y="565"/>
                  <a:pt x="623" y="565"/>
                  <a:pt x="625" y="566"/>
                </a:cubicBezTo>
                <a:cubicBezTo>
                  <a:pt x="650" y="574"/>
                  <a:pt x="673" y="586"/>
                  <a:pt x="697" y="599"/>
                </a:cubicBezTo>
                <a:cubicBezTo>
                  <a:pt x="670" y="648"/>
                  <a:pt x="656" y="706"/>
                  <a:pt x="657" y="761"/>
                </a:cubicBezTo>
                <a:cubicBezTo>
                  <a:pt x="616" y="724"/>
                  <a:pt x="578" y="684"/>
                  <a:pt x="541" y="643"/>
                </a:cubicBezTo>
                <a:cubicBezTo>
                  <a:pt x="543" y="639"/>
                  <a:pt x="545" y="636"/>
                  <a:pt x="547" y="632"/>
                </a:cubicBezTo>
                <a:cubicBezTo>
                  <a:pt x="571" y="610"/>
                  <a:pt x="596" y="587"/>
                  <a:pt x="620" y="564"/>
                </a:cubicBezTo>
                <a:close/>
                <a:moveTo>
                  <a:pt x="429" y="539"/>
                </a:moveTo>
                <a:cubicBezTo>
                  <a:pt x="432" y="539"/>
                  <a:pt x="435" y="539"/>
                  <a:pt x="437" y="539"/>
                </a:cubicBezTo>
                <a:cubicBezTo>
                  <a:pt x="458" y="564"/>
                  <a:pt x="479" y="588"/>
                  <a:pt x="500" y="612"/>
                </a:cubicBezTo>
                <a:cubicBezTo>
                  <a:pt x="479" y="633"/>
                  <a:pt x="458" y="655"/>
                  <a:pt x="437" y="677"/>
                </a:cubicBezTo>
                <a:cubicBezTo>
                  <a:pt x="423" y="634"/>
                  <a:pt x="420" y="589"/>
                  <a:pt x="429" y="539"/>
                </a:cubicBezTo>
                <a:close/>
                <a:moveTo>
                  <a:pt x="557" y="548"/>
                </a:moveTo>
                <a:cubicBezTo>
                  <a:pt x="557" y="550"/>
                  <a:pt x="556" y="552"/>
                  <a:pt x="555" y="554"/>
                </a:cubicBezTo>
                <a:cubicBezTo>
                  <a:pt x="548" y="562"/>
                  <a:pt x="541" y="569"/>
                  <a:pt x="534" y="576"/>
                </a:cubicBezTo>
                <a:cubicBezTo>
                  <a:pt x="524" y="585"/>
                  <a:pt x="516" y="595"/>
                  <a:pt x="507" y="604"/>
                </a:cubicBezTo>
                <a:cubicBezTo>
                  <a:pt x="489" y="582"/>
                  <a:pt x="471" y="561"/>
                  <a:pt x="454" y="538"/>
                </a:cubicBezTo>
                <a:cubicBezTo>
                  <a:pt x="489" y="538"/>
                  <a:pt x="524" y="541"/>
                  <a:pt x="557" y="548"/>
                </a:cubicBezTo>
                <a:close/>
                <a:moveTo>
                  <a:pt x="378" y="219"/>
                </a:moveTo>
                <a:cubicBezTo>
                  <a:pt x="418" y="185"/>
                  <a:pt x="460" y="244"/>
                  <a:pt x="432" y="281"/>
                </a:cubicBezTo>
                <a:cubicBezTo>
                  <a:pt x="410" y="310"/>
                  <a:pt x="383" y="331"/>
                  <a:pt x="353" y="349"/>
                </a:cubicBezTo>
                <a:cubicBezTo>
                  <a:pt x="340" y="299"/>
                  <a:pt x="341" y="251"/>
                  <a:pt x="378" y="219"/>
                </a:cubicBezTo>
                <a:close/>
                <a:moveTo>
                  <a:pt x="197" y="482"/>
                </a:moveTo>
                <a:cubicBezTo>
                  <a:pt x="228" y="443"/>
                  <a:pt x="291" y="418"/>
                  <a:pt x="347" y="389"/>
                </a:cubicBezTo>
                <a:cubicBezTo>
                  <a:pt x="362" y="430"/>
                  <a:pt x="385" y="469"/>
                  <a:pt x="412" y="506"/>
                </a:cubicBezTo>
                <a:cubicBezTo>
                  <a:pt x="410" y="515"/>
                  <a:pt x="410" y="525"/>
                  <a:pt x="409" y="534"/>
                </a:cubicBezTo>
                <a:cubicBezTo>
                  <a:pt x="384" y="540"/>
                  <a:pt x="360" y="548"/>
                  <a:pt x="336" y="559"/>
                </a:cubicBezTo>
                <a:cubicBezTo>
                  <a:pt x="334" y="548"/>
                  <a:pt x="326" y="537"/>
                  <a:pt x="308" y="527"/>
                </a:cubicBezTo>
                <a:cubicBezTo>
                  <a:pt x="286" y="514"/>
                  <a:pt x="256" y="499"/>
                  <a:pt x="256" y="539"/>
                </a:cubicBezTo>
                <a:cubicBezTo>
                  <a:pt x="256" y="544"/>
                  <a:pt x="279" y="548"/>
                  <a:pt x="279" y="553"/>
                </a:cubicBezTo>
                <a:cubicBezTo>
                  <a:pt x="279" y="498"/>
                  <a:pt x="327" y="543"/>
                  <a:pt x="308" y="573"/>
                </a:cubicBezTo>
                <a:cubicBezTo>
                  <a:pt x="301" y="577"/>
                  <a:pt x="293" y="580"/>
                  <a:pt x="286" y="585"/>
                </a:cubicBezTo>
                <a:cubicBezTo>
                  <a:pt x="283" y="587"/>
                  <a:pt x="280" y="590"/>
                  <a:pt x="277" y="593"/>
                </a:cubicBezTo>
                <a:cubicBezTo>
                  <a:pt x="209" y="616"/>
                  <a:pt x="142" y="552"/>
                  <a:pt x="197" y="482"/>
                </a:cubicBezTo>
                <a:close/>
                <a:moveTo>
                  <a:pt x="244" y="812"/>
                </a:moveTo>
                <a:cubicBezTo>
                  <a:pt x="201" y="783"/>
                  <a:pt x="220" y="710"/>
                  <a:pt x="233" y="672"/>
                </a:cubicBezTo>
                <a:cubicBezTo>
                  <a:pt x="241" y="649"/>
                  <a:pt x="252" y="630"/>
                  <a:pt x="266" y="614"/>
                </a:cubicBezTo>
                <a:cubicBezTo>
                  <a:pt x="301" y="607"/>
                  <a:pt x="338" y="586"/>
                  <a:pt x="336" y="561"/>
                </a:cubicBezTo>
                <a:cubicBezTo>
                  <a:pt x="359" y="551"/>
                  <a:pt x="383" y="545"/>
                  <a:pt x="408" y="541"/>
                </a:cubicBezTo>
                <a:cubicBezTo>
                  <a:pt x="403" y="591"/>
                  <a:pt x="411" y="640"/>
                  <a:pt x="427" y="687"/>
                </a:cubicBezTo>
                <a:cubicBezTo>
                  <a:pt x="406" y="710"/>
                  <a:pt x="385" y="733"/>
                  <a:pt x="363" y="754"/>
                </a:cubicBezTo>
                <a:cubicBezTo>
                  <a:pt x="345" y="729"/>
                  <a:pt x="310" y="720"/>
                  <a:pt x="286" y="764"/>
                </a:cubicBezTo>
                <a:cubicBezTo>
                  <a:pt x="289" y="757"/>
                  <a:pt x="306" y="757"/>
                  <a:pt x="309" y="750"/>
                </a:cubicBezTo>
                <a:cubicBezTo>
                  <a:pt x="320" y="732"/>
                  <a:pt x="334" y="749"/>
                  <a:pt x="343" y="773"/>
                </a:cubicBezTo>
                <a:cubicBezTo>
                  <a:pt x="321" y="793"/>
                  <a:pt x="298" y="811"/>
                  <a:pt x="275" y="828"/>
                </a:cubicBezTo>
                <a:cubicBezTo>
                  <a:pt x="261" y="822"/>
                  <a:pt x="249" y="815"/>
                  <a:pt x="244" y="812"/>
                </a:cubicBezTo>
                <a:close/>
                <a:moveTo>
                  <a:pt x="243" y="848"/>
                </a:moveTo>
                <a:cubicBezTo>
                  <a:pt x="181" y="884"/>
                  <a:pt x="99" y="885"/>
                  <a:pt x="45" y="840"/>
                </a:cubicBezTo>
                <a:cubicBezTo>
                  <a:pt x="49" y="835"/>
                  <a:pt x="53" y="830"/>
                  <a:pt x="61" y="825"/>
                </a:cubicBezTo>
                <a:cubicBezTo>
                  <a:pt x="126" y="785"/>
                  <a:pt x="187" y="807"/>
                  <a:pt x="243" y="848"/>
                </a:cubicBezTo>
                <a:close/>
                <a:moveTo>
                  <a:pt x="131" y="793"/>
                </a:moveTo>
                <a:cubicBezTo>
                  <a:pt x="129" y="797"/>
                  <a:pt x="129" y="797"/>
                  <a:pt x="129" y="797"/>
                </a:cubicBezTo>
                <a:cubicBezTo>
                  <a:pt x="91" y="790"/>
                  <a:pt x="47" y="790"/>
                  <a:pt x="29" y="818"/>
                </a:cubicBezTo>
                <a:cubicBezTo>
                  <a:pt x="9" y="758"/>
                  <a:pt x="154" y="699"/>
                  <a:pt x="131" y="793"/>
                </a:cubicBezTo>
                <a:close/>
                <a:moveTo>
                  <a:pt x="76" y="889"/>
                </a:moveTo>
                <a:cubicBezTo>
                  <a:pt x="57" y="884"/>
                  <a:pt x="40" y="869"/>
                  <a:pt x="41" y="852"/>
                </a:cubicBezTo>
                <a:cubicBezTo>
                  <a:pt x="64" y="877"/>
                  <a:pt x="99" y="891"/>
                  <a:pt x="133" y="894"/>
                </a:cubicBezTo>
                <a:cubicBezTo>
                  <a:pt x="115" y="895"/>
                  <a:pt x="96" y="895"/>
                  <a:pt x="76" y="889"/>
                </a:cubicBezTo>
                <a:close/>
                <a:moveTo>
                  <a:pt x="1167" y="1227"/>
                </a:moveTo>
                <a:cubicBezTo>
                  <a:pt x="1157" y="1227"/>
                  <a:pt x="1148" y="1229"/>
                  <a:pt x="1139" y="1232"/>
                </a:cubicBezTo>
                <a:cubicBezTo>
                  <a:pt x="1118" y="1237"/>
                  <a:pt x="1099" y="1251"/>
                  <a:pt x="1092" y="1270"/>
                </a:cubicBezTo>
                <a:cubicBezTo>
                  <a:pt x="1091" y="1272"/>
                  <a:pt x="1090" y="1274"/>
                  <a:pt x="1089" y="1275"/>
                </a:cubicBezTo>
                <a:cubicBezTo>
                  <a:pt x="1085" y="1274"/>
                  <a:pt x="1082" y="1274"/>
                  <a:pt x="1078" y="1273"/>
                </a:cubicBezTo>
                <a:cubicBezTo>
                  <a:pt x="1071" y="1270"/>
                  <a:pt x="1063" y="1268"/>
                  <a:pt x="1055" y="1268"/>
                </a:cubicBezTo>
                <a:cubicBezTo>
                  <a:pt x="1023" y="1268"/>
                  <a:pt x="997" y="1294"/>
                  <a:pt x="997" y="1326"/>
                </a:cubicBezTo>
                <a:cubicBezTo>
                  <a:pt x="997" y="1331"/>
                  <a:pt x="998" y="1335"/>
                  <a:pt x="1000" y="1340"/>
                </a:cubicBezTo>
                <a:cubicBezTo>
                  <a:pt x="854" y="1322"/>
                  <a:pt x="723" y="1250"/>
                  <a:pt x="590" y="1140"/>
                </a:cubicBezTo>
                <a:cubicBezTo>
                  <a:pt x="489" y="1057"/>
                  <a:pt x="392" y="950"/>
                  <a:pt x="285" y="873"/>
                </a:cubicBezTo>
                <a:cubicBezTo>
                  <a:pt x="348" y="844"/>
                  <a:pt x="408" y="799"/>
                  <a:pt x="456" y="751"/>
                </a:cubicBezTo>
                <a:cubicBezTo>
                  <a:pt x="486" y="807"/>
                  <a:pt x="528" y="859"/>
                  <a:pt x="575" y="906"/>
                </a:cubicBezTo>
                <a:cubicBezTo>
                  <a:pt x="601" y="938"/>
                  <a:pt x="629" y="968"/>
                  <a:pt x="660" y="996"/>
                </a:cubicBezTo>
                <a:cubicBezTo>
                  <a:pt x="730" y="1065"/>
                  <a:pt x="801" y="1133"/>
                  <a:pt x="886" y="1189"/>
                </a:cubicBezTo>
                <a:cubicBezTo>
                  <a:pt x="926" y="1213"/>
                  <a:pt x="965" y="1243"/>
                  <a:pt x="1024" y="1245"/>
                </a:cubicBezTo>
                <a:cubicBezTo>
                  <a:pt x="1062" y="1252"/>
                  <a:pt x="1122" y="1208"/>
                  <a:pt x="1105" y="1177"/>
                </a:cubicBezTo>
                <a:cubicBezTo>
                  <a:pt x="1102" y="1171"/>
                  <a:pt x="1097" y="1168"/>
                  <a:pt x="1090" y="1166"/>
                </a:cubicBezTo>
                <a:cubicBezTo>
                  <a:pt x="1075" y="1162"/>
                  <a:pt x="1056" y="1162"/>
                  <a:pt x="1052" y="1171"/>
                </a:cubicBezTo>
                <a:cubicBezTo>
                  <a:pt x="1041" y="1178"/>
                  <a:pt x="1031" y="1188"/>
                  <a:pt x="1008" y="1183"/>
                </a:cubicBezTo>
                <a:cubicBezTo>
                  <a:pt x="986" y="1180"/>
                  <a:pt x="962" y="1172"/>
                  <a:pt x="939" y="1162"/>
                </a:cubicBezTo>
                <a:cubicBezTo>
                  <a:pt x="911" y="1145"/>
                  <a:pt x="884" y="1125"/>
                  <a:pt x="857" y="1110"/>
                </a:cubicBezTo>
                <a:cubicBezTo>
                  <a:pt x="835" y="1097"/>
                  <a:pt x="813" y="1083"/>
                  <a:pt x="792" y="1069"/>
                </a:cubicBezTo>
                <a:cubicBezTo>
                  <a:pt x="753" y="1036"/>
                  <a:pt x="711" y="1004"/>
                  <a:pt x="671" y="971"/>
                </a:cubicBezTo>
                <a:cubicBezTo>
                  <a:pt x="635" y="938"/>
                  <a:pt x="600" y="903"/>
                  <a:pt x="564" y="867"/>
                </a:cubicBezTo>
                <a:cubicBezTo>
                  <a:pt x="541" y="842"/>
                  <a:pt x="519" y="817"/>
                  <a:pt x="499" y="791"/>
                </a:cubicBezTo>
                <a:cubicBezTo>
                  <a:pt x="491" y="780"/>
                  <a:pt x="484" y="769"/>
                  <a:pt x="477" y="757"/>
                </a:cubicBezTo>
                <a:cubicBezTo>
                  <a:pt x="467" y="743"/>
                  <a:pt x="467" y="743"/>
                  <a:pt x="467" y="743"/>
                </a:cubicBezTo>
                <a:cubicBezTo>
                  <a:pt x="467" y="742"/>
                  <a:pt x="466" y="741"/>
                  <a:pt x="466" y="741"/>
                </a:cubicBezTo>
                <a:cubicBezTo>
                  <a:pt x="484" y="721"/>
                  <a:pt x="500" y="702"/>
                  <a:pt x="514" y="683"/>
                </a:cubicBezTo>
                <a:cubicBezTo>
                  <a:pt x="521" y="674"/>
                  <a:pt x="528" y="663"/>
                  <a:pt x="536" y="651"/>
                </a:cubicBezTo>
                <a:cubicBezTo>
                  <a:pt x="574" y="693"/>
                  <a:pt x="615" y="731"/>
                  <a:pt x="657" y="768"/>
                </a:cubicBezTo>
                <a:cubicBezTo>
                  <a:pt x="660" y="862"/>
                  <a:pt x="707" y="946"/>
                  <a:pt x="814" y="962"/>
                </a:cubicBezTo>
                <a:cubicBezTo>
                  <a:pt x="840" y="966"/>
                  <a:pt x="866" y="964"/>
                  <a:pt x="892" y="958"/>
                </a:cubicBezTo>
                <a:cubicBezTo>
                  <a:pt x="911" y="973"/>
                  <a:pt x="931" y="987"/>
                  <a:pt x="951" y="1001"/>
                </a:cubicBezTo>
                <a:cubicBezTo>
                  <a:pt x="937" y="991"/>
                  <a:pt x="923" y="981"/>
                  <a:pt x="910" y="971"/>
                </a:cubicBezTo>
                <a:cubicBezTo>
                  <a:pt x="904" y="967"/>
                  <a:pt x="899" y="962"/>
                  <a:pt x="893" y="958"/>
                </a:cubicBezTo>
                <a:cubicBezTo>
                  <a:pt x="950" y="945"/>
                  <a:pt x="1001" y="912"/>
                  <a:pt x="1030" y="865"/>
                </a:cubicBezTo>
                <a:cubicBezTo>
                  <a:pt x="1092" y="914"/>
                  <a:pt x="1158" y="966"/>
                  <a:pt x="1227" y="1016"/>
                </a:cubicBezTo>
                <a:cubicBezTo>
                  <a:pt x="1227" y="1017"/>
                  <a:pt x="1228" y="1019"/>
                  <a:pt x="1228" y="1020"/>
                </a:cubicBezTo>
                <a:cubicBezTo>
                  <a:pt x="1221" y="1029"/>
                  <a:pt x="1216" y="1039"/>
                  <a:pt x="1213" y="1050"/>
                </a:cubicBezTo>
                <a:cubicBezTo>
                  <a:pt x="1210" y="1052"/>
                  <a:pt x="1207" y="1054"/>
                  <a:pt x="1204" y="1056"/>
                </a:cubicBezTo>
                <a:cubicBezTo>
                  <a:pt x="1116" y="1087"/>
                  <a:pt x="1030" y="1053"/>
                  <a:pt x="951" y="1001"/>
                </a:cubicBezTo>
                <a:cubicBezTo>
                  <a:pt x="1015" y="1046"/>
                  <a:pt x="1087" y="1083"/>
                  <a:pt x="1162" y="1082"/>
                </a:cubicBezTo>
                <a:cubicBezTo>
                  <a:pt x="1177" y="1083"/>
                  <a:pt x="1192" y="1084"/>
                  <a:pt x="1208" y="1081"/>
                </a:cubicBezTo>
                <a:cubicBezTo>
                  <a:pt x="1208" y="1125"/>
                  <a:pt x="1233" y="1166"/>
                  <a:pt x="1276" y="1143"/>
                </a:cubicBezTo>
                <a:cubicBezTo>
                  <a:pt x="1276" y="1143"/>
                  <a:pt x="1276" y="1143"/>
                  <a:pt x="1276" y="1143"/>
                </a:cubicBezTo>
                <a:cubicBezTo>
                  <a:pt x="1276" y="1143"/>
                  <a:pt x="1277" y="1143"/>
                  <a:pt x="1277" y="1142"/>
                </a:cubicBezTo>
                <a:cubicBezTo>
                  <a:pt x="1277" y="1142"/>
                  <a:pt x="1277" y="1142"/>
                  <a:pt x="1278" y="1142"/>
                </a:cubicBezTo>
                <a:cubicBezTo>
                  <a:pt x="1279" y="1141"/>
                  <a:pt x="1280" y="1140"/>
                  <a:pt x="1281" y="1140"/>
                </a:cubicBezTo>
                <a:cubicBezTo>
                  <a:pt x="1287" y="1136"/>
                  <a:pt x="1293" y="1133"/>
                  <a:pt x="1300" y="1129"/>
                </a:cubicBezTo>
                <a:cubicBezTo>
                  <a:pt x="1299" y="1129"/>
                  <a:pt x="1298" y="1129"/>
                  <a:pt x="1298" y="1129"/>
                </a:cubicBezTo>
                <a:cubicBezTo>
                  <a:pt x="1314" y="1118"/>
                  <a:pt x="1328" y="1103"/>
                  <a:pt x="1331" y="1088"/>
                </a:cubicBezTo>
                <a:cubicBezTo>
                  <a:pt x="1345" y="1098"/>
                  <a:pt x="1359" y="1107"/>
                  <a:pt x="1373" y="1116"/>
                </a:cubicBezTo>
                <a:cubicBezTo>
                  <a:pt x="1334" y="1174"/>
                  <a:pt x="1285" y="1226"/>
                  <a:pt x="1237" y="1262"/>
                </a:cubicBezTo>
                <a:cubicBezTo>
                  <a:pt x="1221" y="1241"/>
                  <a:pt x="1196" y="1227"/>
                  <a:pt x="1167" y="1227"/>
                </a:cubicBezTo>
                <a:close/>
                <a:moveTo>
                  <a:pt x="1257" y="1317"/>
                </a:moveTo>
                <a:cubicBezTo>
                  <a:pt x="1256" y="1317"/>
                  <a:pt x="1256" y="1317"/>
                  <a:pt x="1256" y="1317"/>
                </a:cubicBezTo>
                <a:cubicBezTo>
                  <a:pt x="1256" y="1317"/>
                  <a:pt x="1256" y="1316"/>
                  <a:pt x="1256" y="1316"/>
                </a:cubicBezTo>
                <a:cubicBezTo>
                  <a:pt x="1256" y="1316"/>
                  <a:pt x="1256" y="1316"/>
                  <a:pt x="1256" y="1315"/>
                </a:cubicBezTo>
                <a:cubicBezTo>
                  <a:pt x="1260" y="1315"/>
                  <a:pt x="1264" y="1314"/>
                  <a:pt x="1269" y="1313"/>
                </a:cubicBezTo>
                <a:cubicBezTo>
                  <a:pt x="1265" y="1314"/>
                  <a:pt x="1261" y="1316"/>
                  <a:pt x="1257" y="1317"/>
                </a:cubicBezTo>
                <a:close/>
                <a:moveTo>
                  <a:pt x="1254" y="1296"/>
                </a:moveTo>
                <a:cubicBezTo>
                  <a:pt x="1253" y="1295"/>
                  <a:pt x="1253" y="1294"/>
                  <a:pt x="1253" y="1293"/>
                </a:cubicBezTo>
                <a:cubicBezTo>
                  <a:pt x="1271" y="1282"/>
                  <a:pt x="1288" y="1269"/>
                  <a:pt x="1303" y="1254"/>
                </a:cubicBezTo>
                <a:cubicBezTo>
                  <a:pt x="1344" y="1222"/>
                  <a:pt x="1385" y="1185"/>
                  <a:pt x="1427" y="1150"/>
                </a:cubicBezTo>
                <a:cubicBezTo>
                  <a:pt x="1445" y="1161"/>
                  <a:pt x="1463" y="1172"/>
                  <a:pt x="1481" y="1183"/>
                </a:cubicBezTo>
                <a:cubicBezTo>
                  <a:pt x="1409" y="1229"/>
                  <a:pt x="1335" y="1275"/>
                  <a:pt x="1254" y="1296"/>
                </a:cubicBezTo>
                <a:close/>
                <a:moveTo>
                  <a:pt x="1830" y="1317"/>
                </a:moveTo>
                <a:cubicBezTo>
                  <a:pt x="1826" y="1316"/>
                  <a:pt x="1822" y="1314"/>
                  <a:pt x="1818" y="1313"/>
                </a:cubicBezTo>
                <a:cubicBezTo>
                  <a:pt x="1823" y="1314"/>
                  <a:pt x="1827" y="1315"/>
                  <a:pt x="1831" y="1315"/>
                </a:cubicBezTo>
                <a:cubicBezTo>
                  <a:pt x="1831" y="1316"/>
                  <a:pt x="1831" y="1316"/>
                  <a:pt x="1831" y="1316"/>
                </a:cubicBezTo>
                <a:cubicBezTo>
                  <a:pt x="1831" y="1316"/>
                  <a:pt x="1831" y="1317"/>
                  <a:pt x="1831" y="1317"/>
                </a:cubicBezTo>
                <a:cubicBezTo>
                  <a:pt x="1831" y="1317"/>
                  <a:pt x="1831" y="1317"/>
                  <a:pt x="1830" y="1317"/>
                </a:cubicBezTo>
                <a:close/>
                <a:moveTo>
                  <a:pt x="1833" y="1296"/>
                </a:moveTo>
                <a:cubicBezTo>
                  <a:pt x="1752" y="1275"/>
                  <a:pt x="1678" y="1229"/>
                  <a:pt x="1606" y="1183"/>
                </a:cubicBezTo>
                <a:cubicBezTo>
                  <a:pt x="1624" y="1172"/>
                  <a:pt x="1642" y="1161"/>
                  <a:pt x="1660" y="1150"/>
                </a:cubicBezTo>
                <a:cubicBezTo>
                  <a:pt x="1702" y="1185"/>
                  <a:pt x="1743" y="1222"/>
                  <a:pt x="1784" y="1254"/>
                </a:cubicBezTo>
                <a:cubicBezTo>
                  <a:pt x="1799" y="1269"/>
                  <a:pt x="1816" y="1282"/>
                  <a:pt x="1834" y="1293"/>
                </a:cubicBezTo>
                <a:cubicBezTo>
                  <a:pt x="1834" y="1294"/>
                  <a:pt x="1834" y="1295"/>
                  <a:pt x="1833" y="1296"/>
                </a:cubicBezTo>
                <a:close/>
                <a:moveTo>
                  <a:pt x="2497" y="1140"/>
                </a:moveTo>
                <a:cubicBezTo>
                  <a:pt x="2364" y="1250"/>
                  <a:pt x="2233" y="1322"/>
                  <a:pt x="2087" y="1340"/>
                </a:cubicBezTo>
                <a:cubicBezTo>
                  <a:pt x="2089" y="1335"/>
                  <a:pt x="2090" y="1331"/>
                  <a:pt x="2090" y="1326"/>
                </a:cubicBezTo>
                <a:cubicBezTo>
                  <a:pt x="2090" y="1294"/>
                  <a:pt x="2064" y="1268"/>
                  <a:pt x="2032" y="1268"/>
                </a:cubicBezTo>
                <a:cubicBezTo>
                  <a:pt x="2024" y="1268"/>
                  <a:pt x="2016" y="1270"/>
                  <a:pt x="2009" y="1273"/>
                </a:cubicBezTo>
                <a:cubicBezTo>
                  <a:pt x="2005" y="1274"/>
                  <a:pt x="2002" y="1274"/>
                  <a:pt x="1998" y="1275"/>
                </a:cubicBezTo>
                <a:cubicBezTo>
                  <a:pt x="1997" y="1274"/>
                  <a:pt x="1996" y="1272"/>
                  <a:pt x="1995" y="1270"/>
                </a:cubicBezTo>
                <a:cubicBezTo>
                  <a:pt x="1989" y="1251"/>
                  <a:pt x="1969" y="1237"/>
                  <a:pt x="1948" y="1232"/>
                </a:cubicBezTo>
                <a:cubicBezTo>
                  <a:pt x="1939" y="1229"/>
                  <a:pt x="1930" y="1227"/>
                  <a:pt x="1920" y="1227"/>
                </a:cubicBezTo>
                <a:cubicBezTo>
                  <a:pt x="1891" y="1227"/>
                  <a:pt x="1866" y="1241"/>
                  <a:pt x="1850" y="1262"/>
                </a:cubicBezTo>
                <a:cubicBezTo>
                  <a:pt x="1802" y="1226"/>
                  <a:pt x="1753" y="1174"/>
                  <a:pt x="1714" y="1116"/>
                </a:cubicBezTo>
                <a:cubicBezTo>
                  <a:pt x="1728" y="1107"/>
                  <a:pt x="1742" y="1098"/>
                  <a:pt x="1756" y="1088"/>
                </a:cubicBezTo>
                <a:cubicBezTo>
                  <a:pt x="1759" y="1103"/>
                  <a:pt x="1773" y="1118"/>
                  <a:pt x="1789" y="1129"/>
                </a:cubicBezTo>
                <a:cubicBezTo>
                  <a:pt x="1789" y="1129"/>
                  <a:pt x="1788" y="1129"/>
                  <a:pt x="1787" y="1129"/>
                </a:cubicBezTo>
                <a:cubicBezTo>
                  <a:pt x="1793" y="1133"/>
                  <a:pt x="1800" y="1136"/>
                  <a:pt x="1806" y="1140"/>
                </a:cubicBezTo>
                <a:cubicBezTo>
                  <a:pt x="1807" y="1140"/>
                  <a:pt x="1808" y="1141"/>
                  <a:pt x="1809" y="1142"/>
                </a:cubicBezTo>
                <a:cubicBezTo>
                  <a:pt x="1810" y="1142"/>
                  <a:pt x="1810" y="1142"/>
                  <a:pt x="1810" y="1142"/>
                </a:cubicBezTo>
                <a:cubicBezTo>
                  <a:pt x="1810" y="1143"/>
                  <a:pt x="1811" y="1143"/>
                  <a:pt x="1811" y="1143"/>
                </a:cubicBezTo>
                <a:cubicBezTo>
                  <a:pt x="1811" y="1143"/>
                  <a:pt x="1811" y="1143"/>
                  <a:pt x="1811" y="1143"/>
                </a:cubicBezTo>
                <a:cubicBezTo>
                  <a:pt x="1854" y="1166"/>
                  <a:pt x="1879" y="1125"/>
                  <a:pt x="1879" y="1081"/>
                </a:cubicBezTo>
                <a:cubicBezTo>
                  <a:pt x="1895" y="1084"/>
                  <a:pt x="1910" y="1083"/>
                  <a:pt x="1925" y="1082"/>
                </a:cubicBezTo>
                <a:cubicBezTo>
                  <a:pt x="2000" y="1083"/>
                  <a:pt x="2072" y="1046"/>
                  <a:pt x="2136" y="1001"/>
                </a:cubicBezTo>
                <a:cubicBezTo>
                  <a:pt x="2057" y="1053"/>
                  <a:pt x="1971" y="1087"/>
                  <a:pt x="1883" y="1056"/>
                </a:cubicBezTo>
                <a:cubicBezTo>
                  <a:pt x="1880" y="1054"/>
                  <a:pt x="1877" y="1052"/>
                  <a:pt x="1874" y="1050"/>
                </a:cubicBezTo>
                <a:cubicBezTo>
                  <a:pt x="1871" y="1039"/>
                  <a:pt x="1866" y="1029"/>
                  <a:pt x="1859" y="1020"/>
                </a:cubicBezTo>
                <a:cubicBezTo>
                  <a:pt x="1859" y="1019"/>
                  <a:pt x="1860" y="1017"/>
                  <a:pt x="1860" y="1016"/>
                </a:cubicBezTo>
                <a:cubicBezTo>
                  <a:pt x="1929" y="966"/>
                  <a:pt x="1995" y="914"/>
                  <a:pt x="2057" y="865"/>
                </a:cubicBezTo>
                <a:cubicBezTo>
                  <a:pt x="2086" y="912"/>
                  <a:pt x="2137" y="945"/>
                  <a:pt x="2194" y="958"/>
                </a:cubicBezTo>
                <a:cubicBezTo>
                  <a:pt x="2188" y="962"/>
                  <a:pt x="2183" y="967"/>
                  <a:pt x="2177" y="971"/>
                </a:cubicBezTo>
                <a:cubicBezTo>
                  <a:pt x="2164" y="981"/>
                  <a:pt x="2150" y="991"/>
                  <a:pt x="2136" y="1001"/>
                </a:cubicBezTo>
                <a:cubicBezTo>
                  <a:pt x="2156" y="987"/>
                  <a:pt x="2176" y="973"/>
                  <a:pt x="2195" y="958"/>
                </a:cubicBezTo>
                <a:cubicBezTo>
                  <a:pt x="2221" y="964"/>
                  <a:pt x="2247" y="966"/>
                  <a:pt x="2273" y="962"/>
                </a:cubicBezTo>
                <a:cubicBezTo>
                  <a:pt x="2380" y="946"/>
                  <a:pt x="2427" y="862"/>
                  <a:pt x="2430" y="768"/>
                </a:cubicBezTo>
                <a:cubicBezTo>
                  <a:pt x="2472" y="731"/>
                  <a:pt x="2513" y="693"/>
                  <a:pt x="2551" y="651"/>
                </a:cubicBezTo>
                <a:cubicBezTo>
                  <a:pt x="2559" y="663"/>
                  <a:pt x="2566" y="674"/>
                  <a:pt x="2573" y="683"/>
                </a:cubicBezTo>
                <a:cubicBezTo>
                  <a:pt x="2587" y="702"/>
                  <a:pt x="2603" y="721"/>
                  <a:pt x="2621" y="741"/>
                </a:cubicBezTo>
                <a:cubicBezTo>
                  <a:pt x="2621" y="741"/>
                  <a:pt x="2621" y="742"/>
                  <a:pt x="2620" y="743"/>
                </a:cubicBezTo>
                <a:cubicBezTo>
                  <a:pt x="2610" y="757"/>
                  <a:pt x="2610" y="757"/>
                  <a:pt x="2610" y="757"/>
                </a:cubicBezTo>
                <a:cubicBezTo>
                  <a:pt x="2603" y="769"/>
                  <a:pt x="2596" y="780"/>
                  <a:pt x="2588" y="791"/>
                </a:cubicBezTo>
                <a:cubicBezTo>
                  <a:pt x="2568" y="817"/>
                  <a:pt x="2546" y="842"/>
                  <a:pt x="2523" y="867"/>
                </a:cubicBezTo>
                <a:cubicBezTo>
                  <a:pt x="2487" y="903"/>
                  <a:pt x="2452" y="938"/>
                  <a:pt x="2416" y="971"/>
                </a:cubicBezTo>
                <a:cubicBezTo>
                  <a:pt x="2376" y="1004"/>
                  <a:pt x="2334" y="1036"/>
                  <a:pt x="2295" y="1069"/>
                </a:cubicBezTo>
                <a:cubicBezTo>
                  <a:pt x="2274" y="1083"/>
                  <a:pt x="2252" y="1097"/>
                  <a:pt x="2230" y="1110"/>
                </a:cubicBezTo>
                <a:cubicBezTo>
                  <a:pt x="2203" y="1125"/>
                  <a:pt x="2176" y="1145"/>
                  <a:pt x="2148" y="1162"/>
                </a:cubicBezTo>
                <a:cubicBezTo>
                  <a:pt x="2125" y="1172"/>
                  <a:pt x="2101" y="1180"/>
                  <a:pt x="2078" y="1183"/>
                </a:cubicBezTo>
                <a:cubicBezTo>
                  <a:pt x="2056" y="1188"/>
                  <a:pt x="2046" y="1178"/>
                  <a:pt x="2035" y="1171"/>
                </a:cubicBezTo>
                <a:cubicBezTo>
                  <a:pt x="2031" y="1162"/>
                  <a:pt x="2012" y="1162"/>
                  <a:pt x="1997" y="1166"/>
                </a:cubicBezTo>
                <a:cubicBezTo>
                  <a:pt x="1990" y="1168"/>
                  <a:pt x="1985" y="1171"/>
                  <a:pt x="1982" y="1177"/>
                </a:cubicBezTo>
                <a:cubicBezTo>
                  <a:pt x="1965" y="1208"/>
                  <a:pt x="2025" y="1252"/>
                  <a:pt x="2063" y="1245"/>
                </a:cubicBezTo>
                <a:cubicBezTo>
                  <a:pt x="2122" y="1243"/>
                  <a:pt x="2161" y="1213"/>
                  <a:pt x="2201" y="1189"/>
                </a:cubicBezTo>
                <a:cubicBezTo>
                  <a:pt x="2286" y="1133"/>
                  <a:pt x="2357" y="1065"/>
                  <a:pt x="2427" y="996"/>
                </a:cubicBezTo>
                <a:cubicBezTo>
                  <a:pt x="2458" y="968"/>
                  <a:pt x="2485" y="938"/>
                  <a:pt x="2512" y="906"/>
                </a:cubicBezTo>
                <a:cubicBezTo>
                  <a:pt x="2559" y="859"/>
                  <a:pt x="2601" y="807"/>
                  <a:pt x="2631" y="751"/>
                </a:cubicBezTo>
                <a:cubicBezTo>
                  <a:pt x="2679" y="799"/>
                  <a:pt x="2739" y="844"/>
                  <a:pt x="2802" y="873"/>
                </a:cubicBezTo>
                <a:cubicBezTo>
                  <a:pt x="2695" y="950"/>
                  <a:pt x="2598" y="1057"/>
                  <a:pt x="2497" y="1140"/>
                </a:cubicBezTo>
                <a:close/>
                <a:moveTo>
                  <a:pt x="3011" y="889"/>
                </a:moveTo>
                <a:cubicBezTo>
                  <a:pt x="2991" y="895"/>
                  <a:pt x="2972" y="895"/>
                  <a:pt x="2954" y="894"/>
                </a:cubicBezTo>
                <a:cubicBezTo>
                  <a:pt x="2988" y="891"/>
                  <a:pt x="3023" y="877"/>
                  <a:pt x="3046" y="852"/>
                </a:cubicBezTo>
                <a:cubicBezTo>
                  <a:pt x="3048" y="869"/>
                  <a:pt x="3030" y="884"/>
                  <a:pt x="3011" y="889"/>
                </a:cubicBezTo>
                <a:close/>
              </a:path>
            </a:pathLst>
          </a:custGeom>
          <a:solidFill>
            <a:srgbClr val="F3EBD2">
              <a:alpha val="4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梦源黑体 CN W16" panose="020B0200000000000000" pitchFamily="34" charset="-122"/>
            </a:endParaRPr>
          </a:p>
        </p:txBody>
      </p:sp>
      <p:sp>
        <p:nvSpPr>
          <p:cNvPr id="17" name="Freeform 9">
            <a:extLst>
              <a:ext uri="{FF2B5EF4-FFF2-40B4-BE49-F238E27FC236}">
                <a16:creationId xmlns:a16="http://schemas.microsoft.com/office/drawing/2014/main" id="{EE726D1F-423B-8A1B-D7C3-C790272A1AC3}"/>
              </a:ext>
            </a:extLst>
          </p:cNvPr>
          <p:cNvSpPr>
            <a:spLocks/>
          </p:cNvSpPr>
          <p:nvPr/>
        </p:nvSpPr>
        <p:spPr bwMode="auto">
          <a:xfrm>
            <a:off x="1460036" y="2468377"/>
            <a:ext cx="279773" cy="187036"/>
          </a:xfrm>
          <a:custGeom>
            <a:avLst/>
            <a:gdLst>
              <a:gd name="T0" fmla="*/ 45 w 153"/>
              <a:gd name="T1" fmla="*/ 84 h 96"/>
              <a:gd name="T2" fmla="*/ 93 w 153"/>
              <a:gd name="T3" fmla="*/ 95 h 96"/>
              <a:gd name="T4" fmla="*/ 138 w 153"/>
              <a:gd name="T5" fmla="*/ 70 h 96"/>
              <a:gd name="T6" fmla="*/ 135 w 153"/>
              <a:gd name="T7" fmla="*/ 12 h 96"/>
              <a:gd name="T8" fmla="*/ 85 w 153"/>
              <a:gd name="T9" fmla="*/ 28 h 96"/>
              <a:gd name="T10" fmla="*/ 93 w 153"/>
              <a:gd name="T11" fmla="*/ 54 h 96"/>
              <a:gd name="T12" fmla="*/ 131 w 153"/>
              <a:gd name="T13" fmla="*/ 50 h 96"/>
              <a:gd name="T14" fmla="*/ 117 w 153"/>
              <a:gd name="T15" fmla="*/ 27 h 96"/>
              <a:gd name="T16" fmla="*/ 103 w 153"/>
              <a:gd name="T17" fmla="*/ 32 h 96"/>
              <a:gd name="T18" fmla="*/ 117 w 153"/>
              <a:gd name="T19" fmla="*/ 28 h 96"/>
              <a:gd name="T20" fmla="*/ 128 w 153"/>
              <a:gd name="T21" fmla="*/ 49 h 96"/>
              <a:gd name="T22" fmla="*/ 96 w 153"/>
              <a:gd name="T23" fmla="*/ 51 h 96"/>
              <a:gd name="T24" fmla="*/ 90 w 153"/>
              <a:gd name="T25" fmla="*/ 31 h 96"/>
              <a:gd name="T26" fmla="*/ 112 w 153"/>
              <a:gd name="T27" fmla="*/ 13 h 96"/>
              <a:gd name="T28" fmla="*/ 141 w 153"/>
              <a:gd name="T29" fmla="*/ 50 h 96"/>
              <a:gd name="T30" fmla="*/ 102 w 153"/>
              <a:gd name="T31" fmla="*/ 88 h 96"/>
              <a:gd name="T32" fmla="*/ 56 w 153"/>
              <a:gd name="T33" fmla="*/ 85 h 96"/>
              <a:gd name="T34" fmla="*/ 0 w 153"/>
              <a:gd name="T35" fmla="*/ 47 h 96"/>
              <a:gd name="T36" fmla="*/ 45 w 153"/>
              <a:gd name="T37" fmla="*/ 84 h 96"/>
              <a:gd name="T38" fmla="*/ 45 w 153"/>
              <a:gd name="T39" fmla="*/ 84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3" h="96">
                <a:moveTo>
                  <a:pt x="45" y="84"/>
                </a:moveTo>
                <a:cubicBezTo>
                  <a:pt x="60" y="91"/>
                  <a:pt x="77" y="96"/>
                  <a:pt x="93" y="95"/>
                </a:cubicBezTo>
                <a:cubicBezTo>
                  <a:pt x="110" y="94"/>
                  <a:pt x="128" y="84"/>
                  <a:pt x="138" y="70"/>
                </a:cubicBezTo>
                <a:cubicBezTo>
                  <a:pt x="151" y="53"/>
                  <a:pt x="153" y="27"/>
                  <a:pt x="135" y="12"/>
                </a:cubicBezTo>
                <a:cubicBezTo>
                  <a:pt x="119" y="0"/>
                  <a:pt x="91" y="8"/>
                  <a:pt x="85" y="28"/>
                </a:cubicBezTo>
                <a:cubicBezTo>
                  <a:pt x="83" y="37"/>
                  <a:pt x="87" y="47"/>
                  <a:pt x="93" y="54"/>
                </a:cubicBezTo>
                <a:cubicBezTo>
                  <a:pt x="104" y="64"/>
                  <a:pt x="124" y="65"/>
                  <a:pt x="131" y="50"/>
                </a:cubicBezTo>
                <a:cubicBezTo>
                  <a:pt x="134" y="40"/>
                  <a:pt x="129" y="27"/>
                  <a:pt x="117" y="27"/>
                </a:cubicBezTo>
                <a:cubicBezTo>
                  <a:pt x="113" y="18"/>
                  <a:pt x="100" y="23"/>
                  <a:pt x="103" y="32"/>
                </a:cubicBezTo>
                <a:cubicBezTo>
                  <a:pt x="106" y="41"/>
                  <a:pt x="120" y="36"/>
                  <a:pt x="117" y="28"/>
                </a:cubicBezTo>
                <a:cubicBezTo>
                  <a:pt x="127" y="29"/>
                  <a:pt x="132" y="40"/>
                  <a:pt x="128" y="49"/>
                </a:cubicBezTo>
                <a:cubicBezTo>
                  <a:pt x="122" y="62"/>
                  <a:pt x="105" y="60"/>
                  <a:pt x="96" y="51"/>
                </a:cubicBezTo>
                <a:cubicBezTo>
                  <a:pt x="92" y="46"/>
                  <a:pt x="89" y="38"/>
                  <a:pt x="90" y="31"/>
                </a:cubicBezTo>
                <a:cubicBezTo>
                  <a:pt x="92" y="21"/>
                  <a:pt x="102" y="14"/>
                  <a:pt x="112" y="13"/>
                </a:cubicBezTo>
                <a:cubicBezTo>
                  <a:pt x="133" y="9"/>
                  <a:pt x="145" y="32"/>
                  <a:pt x="141" y="50"/>
                </a:cubicBezTo>
                <a:cubicBezTo>
                  <a:pt x="136" y="68"/>
                  <a:pt x="120" y="83"/>
                  <a:pt x="102" y="88"/>
                </a:cubicBezTo>
                <a:cubicBezTo>
                  <a:pt x="88" y="93"/>
                  <a:pt x="71" y="89"/>
                  <a:pt x="56" y="85"/>
                </a:cubicBezTo>
                <a:cubicBezTo>
                  <a:pt x="34" y="77"/>
                  <a:pt x="15" y="65"/>
                  <a:pt x="0" y="47"/>
                </a:cubicBezTo>
                <a:cubicBezTo>
                  <a:pt x="12" y="63"/>
                  <a:pt x="27" y="76"/>
                  <a:pt x="45" y="84"/>
                </a:cubicBezTo>
                <a:cubicBezTo>
                  <a:pt x="46" y="85"/>
                  <a:pt x="45" y="84"/>
                  <a:pt x="45" y="84"/>
                </a:cubicBezTo>
                <a:close/>
              </a:path>
            </a:pathLst>
          </a:custGeom>
          <a:solidFill>
            <a:srgbClr val="F3EBD2">
              <a:alpha val="40000"/>
            </a:srgbClr>
          </a:solidFill>
          <a:ln>
            <a:noFill/>
          </a:ln>
        </p:spPr>
        <p:txBody>
          <a:bodyPr vert="horz" wrap="square" lIns="58066" tIns="29033" rIns="58066" bIns="29033" numCol="1" anchor="t" anchorCtr="0" compatLnSpc="1">
            <a:prstTxWarp prst="textNoShape">
              <a:avLst/>
            </a:prstTxWarp>
          </a:bodyPr>
          <a:lstStyle/>
          <a:p>
            <a:endParaRPr lang="zh-CN" altLang="en-US" sz="1143" dirty="0">
              <a:ea typeface="梦源黑体 CN W16" panose="020B0200000000000000" pitchFamily="3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8F2B9DF3-3BB4-B715-1B86-4D818339260E}"/>
              </a:ext>
            </a:extLst>
          </p:cNvPr>
          <p:cNvSpPr txBox="1"/>
          <p:nvPr/>
        </p:nvSpPr>
        <p:spPr>
          <a:xfrm>
            <a:off x="722238" y="2635700"/>
            <a:ext cx="30273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en-US" altLang="zh-CN" sz="900" dirty="0">
                <a:solidFill>
                  <a:srgbClr val="D8A97A"/>
                </a:solidFill>
                <a:ea typeface="梦源黑体 CN W16" panose="020B0200000000000000" pitchFamily="34" charset="-122"/>
              </a:rPr>
              <a:t>Two</a:t>
            </a:r>
            <a:endParaRPr lang="zh-CN" altLang="en-US" sz="900" dirty="0">
              <a:solidFill>
                <a:srgbClr val="D8A97A"/>
              </a:solidFill>
              <a:ea typeface="梦源黑体 CN W16" panose="020B0200000000000000" pitchFamily="34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96945371-FB33-E2FB-8EF3-22198AB4EC0A}"/>
              </a:ext>
            </a:extLst>
          </p:cNvPr>
          <p:cNvSpPr txBox="1"/>
          <p:nvPr/>
        </p:nvSpPr>
        <p:spPr>
          <a:xfrm>
            <a:off x="728014" y="2330975"/>
            <a:ext cx="380873" cy="307777"/>
          </a:xfrm>
          <a:prstGeom prst="rect">
            <a:avLst/>
          </a:prstGeom>
          <a:noFill/>
        </p:spPr>
        <p:txBody>
          <a:bodyPr wrap="none" lIns="0" tIns="0" bIns="0" rtlCol="0">
            <a:spAutoFit/>
          </a:bodyPr>
          <a:lstStyle/>
          <a:p>
            <a:r>
              <a:rPr lang="es-ES" altLang="zh-CN" sz="2000" b="1" dirty="0">
                <a:solidFill>
                  <a:srgbClr val="F8DFC0"/>
                </a:solidFill>
                <a:latin typeface="+mn-ea"/>
              </a:rPr>
              <a:t>02</a:t>
            </a:r>
            <a:endParaRPr lang="zh-CN" altLang="en-US" sz="2000" b="1" dirty="0">
              <a:solidFill>
                <a:srgbClr val="F8DFC0"/>
              </a:solidFill>
              <a:latin typeface="+mn-ea"/>
            </a:endParaRPr>
          </a:p>
        </p:txBody>
      </p:sp>
      <p:grpSp>
        <p:nvGrpSpPr>
          <p:cNvPr id="340" name="组合 339">
            <a:extLst>
              <a:ext uri="{FF2B5EF4-FFF2-40B4-BE49-F238E27FC236}">
                <a16:creationId xmlns:a16="http://schemas.microsoft.com/office/drawing/2014/main" id="{2C2CBA87-F046-B092-36F5-02327CCA13DC}"/>
              </a:ext>
            </a:extLst>
          </p:cNvPr>
          <p:cNvGrpSpPr/>
          <p:nvPr/>
        </p:nvGrpSpPr>
        <p:grpSpPr>
          <a:xfrm>
            <a:off x="2006261" y="1200088"/>
            <a:ext cx="4536796" cy="2443663"/>
            <a:chOff x="2006261" y="1200088"/>
            <a:chExt cx="4536796" cy="2443663"/>
          </a:xfrm>
        </p:grpSpPr>
        <p:sp>
          <p:nvSpPr>
            <p:cNvPr id="141" name="矩形: 圆角 140">
              <a:extLst>
                <a:ext uri="{FF2B5EF4-FFF2-40B4-BE49-F238E27FC236}">
                  <a16:creationId xmlns:a16="http://schemas.microsoft.com/office/drawing/2014/main" id="{A929DC18-F149-E356-514A-C0CC1F4FF28F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2006261" y="1200088"/>
              <a:ext cx="4536796" cy="2443663"/>
            </a:xfrm>
            <a:prstGeom prst="roundRect">
              <a:avLst>
                <a:gd name="adj" fmla="val 966"/>
              </a:avLst>
            </a:prstGeom>
            <a:solidFill>
              <a:schemeClr val="accent2"/>
            </a:solidFill>
            <a:ln w="12827">
              <a:solidFill>
                <a:schemeClr val="accent1"/>
              </a:solidFill>
            </a:ln>
            <a:effectLst>
              <a:outerShdw blurRad="115443" dist="38481" dir="5400000" algn="t" rotWithShape="0">
                <a:srgbClr val="2F4F48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2354" tIns="46177" rIns="92354" bIns="46177" rtlCol="0" anchor="ctr"/>
            <a:lstStyle/>
            <a:p>
              <a:pPr algn="ctr"/>
              <a:endParaRPr lang="zh-CN" altLang="en-US" sz="1818" dirty="0">
                <a:ea typeface="梦源黑体 CN W16" panose="020B0200000000000000" pitchFamily="34" charset="-122"/>
              </a:endParaRPr>
            </a:p>
          </p:txBody>
        </p:sp>
        <p:grpSp>
          <p:nvGrpSpPr>
            <p:cNvPr id="142" name="组合 141">
              <a:extLst>
                <a:ext uri="{FF2B5EF4-FFF2-40B4-BE49-F238E27FC236}">
                  <a16:creationId xmlns:a16="http://schemas.microsoft.com/office/drawing/2014/main" id="{4F204096-1D58-35A9-B252-8859A3D9EF00}"/>
                </a:ext>
              </a:extLst>
            </p:cNvPr>
            <p:cNvGrpSpPr/>
            <p:nvPr/>
          </p:nvGrpSpPr>
          <p:grpSpPr>
            <a:xfrm>
              <a:off x="2188594" y="1355880"/>
              <a:ext cx="1595049" cy="412122"/>
              <a:chOff x="6475814" y="4223057"/>
              <a:chExt cx="2334573" cy="603197"/>
            </a:xfrm>
          </p:grpSpPr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E808D2E9-C1F4-11E9-60CD-71BD118A3053}"/>
                  </a:ext>
                </a:extLst>
              </p:cNvPr>
              <p:cNvSpPr/>
              <p:nvPr/>
            </p:nvSpPr>
            <p:spPr>
              <a:xfrm flipH="1">
                <a:off x="6475814" y="4223057"/>
                <a:ext cx="2334573" cy="603197"/>
              </a:xfrm>
              <a:custGeom>
                <a:avLst/>
                <a:gdLst>
                  <a:gd name="connsiteX0" fmla="*/ 2237599 w 2334573"/>
                  <a:gd name="connsiteY0" fmla="*/ 0 h 603197"/>
                  <a:gd name="connsiteX1" fmla="*/ 1893927 w 2334573"/>
                  <a:gd name="connsiteY1" fmla="*/ 0 h 603197"/>
                  <a:gd name="connsiteX2" fmla="*/ 440646 w 2334573"/>
                  <a:gd name="connsiteY2" fmla="*/ 0 h 603197"/>
                  <a:gd name="connsiteX3" fmla="*/ 96974 w 2334573"/>
                  <a:gd name="connsiteY3" fmla="*/ 0 h 603197"/>
                  <a:gd name="connsiteX4" fmla="*/ 96974 w 2334573"/>
                  <a:gd name="connsiteY4" fmla="*/ 69779 h 603197"/>
                  <a:gd name="connsiteX5" fmla="*/ 83397 w 2334573"/>
                  <a:gd name="connsiteY5" fmla="*/ 80182 h 603197"/>
                  <a:gd name="connsiteX6" fmla="*/ 0 w 2334573"/>
                  <a:gd name="connsiteY6" fmla="*/ 301599 h 603197"/>
                  <a:gd name="connsiteX7" fmla="*/ 83397 w 2334573"/>
                  <a:gd name="connsiteY7" fmla="*/ 523016 h 603197"/>
                  <a:gd name="connsiteX8" fmla="*/ 96974 w 2334573"/>
                  <a:gd name="connsiteY8" fmla="*/ 533419 h 603197"/>
                  <a:gd name="connsiteX9" fmla="*/ 96974 w 2334573"/>
                  <a:gd name="connsiteY9" fmla="*/ 603197 h 603197"/>
                  <a:gd name="connsiteX10" fmla="*/ 440646 w 2334573"/>
                  <a:gd name="connsiteY10" fmla="*/ 603197 h 603197"/>
                  <a:gd name="connsiteX11" fmla="*/ 1893927 w 2334573"/>
                  <a:gd name="connsiteY11" fmla="*/ 603197 h 603197"/>
                  <a:gd name="connsiteX12" fmla="*/ 2237599 w 2334573"/>
                  <a:gd name="connsiteY12" fmla="*/ 603197 h 603197"/>
                  <a:gd name="connsiteX13" fmla="*/ 2237599 w 2334573"/>
                  <a:gd name="connsiteY13" fmla="*/ 533419 h 603197"/>
                  <a:gd name="connsiteX14" fmla="*/ 2251176 w 2334573"/>
                  <a:gd name="connsiteY14" fmla="*/ 523016 h 603197"/>
                  <a:gd name="connsiteX15" fmla="*/ 2334573 w 2334573"/>
                  <a:gd name="connsiteY15" fmla="*/ 301599 h 603197"/>
                  <a:gd name="connsiteX16" fmla="*/ 2251176 w 2334573"/>
                  <a:gd name="connsiteY16" fmla="*/ 80182 h 603197"/>
                  <a:gd name="connsiteX17" fmla="*/ 2237599 w 2334573"/>
                  <a:gd name="connsiteY17" fmla="*/ 69779 h 603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334573" h="603197">
                    <a:moveTo>
                      <a:pt x="2237599" y="0"/>
                    </a:moveTo>
                    <a:lnTo>
                      <a:pt x="1893927" y="0"/>
                    </a:lnTo>
                    <a:lnTo>
                      <a:pt x="440646" y="0"/>
                    </a:lnTo>
                    <a:lnTo>
                      <a:pt x="96974" y="0"/>
                    </a:lnTo>
                    <a:lnTo>
                      <a:pt x="96974" y="69779"/>
                    </a:lnTo>
                    <a:lnTo>
                      <a:pt x="83397" y="80182"/>
                    </a:lnTo>
                    <a:cubicBezTo>
                      <a:pt x="33081" y="128167"/>
                      <a:pt x="0" y="209430"/>
                      <a:pt x="0" y="301599"/>
                    </a:cubicBezTo>
                    <a:cubicBezTo>
                      <a:pt x="0" y="393768"/>
                      <a:pt x="33081" y="475031"/>
                      <a:pt x="83397" y="523016"/>
                    </a:cubicBezTo>
                    <a:lnTo>
                      <a:pt x="96974" y="533419"/>
                    </a:lnTo>
                    <a:lnTo>
                      <a:pt x="96974" y="603197"/>
                    </a:lnTo>
                    <a:lnTo>
                      <a:pt x="440646" y="603197"/>
                    </a:lnTo>
                    <a:lnTo>
                      <a:pt x="1893927" y="603197"/>
                    </a:lnTo>
                    <a:lnTo>
                      <a:pt x="2237599" y="603197"/>
                    </a:lnTo>
                    <a:lnTo>
                      <a:pt x="2237599" y="533419"/>
                    </a:lnTo>
                    <a:lnTo>
                      <a:pt x="2251176" y="523016"/>
                    </a:lnTo>
                    <a:cubicBezTo>
                      <a:pt x="2301492" y="475031"/>
                      <a:pt x="2334573" y="393768"/>
                      <a:pt x="2334573" y="301599"/>
                    </a:cubicBezTo>
                    <a:cubicBezTo>
                      <a:pt x="2334573" y="209430"/>
                      <a:pt x="2301492" y="128167"/>
                      <a:pt x="2251176" y="80182"/>
                    </a:cubicBezTo>
                    <a:lnTo>
                      <a:pt x="2237599" y="69779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r>
                  <a:rPr lang="zh-CN" altLang="en-US" dirty="0">
                    <a:latin typeface="+mn-ea"/>
                  </a:rPr>
                  <a:t>请输入标题</a:t>
                </a:r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3BC93559-9964-B1F2-779C-BDCD0B1543FF}"/>
                  </a:ext>
                </a:extLst>
              </p:cNvPr>
              <p:cNvSpPr/>
              <p:nvPr/>
            </p:nvSpPr>
            <p:spPr>
              <a:xfrm flipH="1">
                <a:off x="6507452" y="4246113"/>
                <a:ext cx="2271297" cy="557084"/>
              </a:xfrm>
              <a:custGeom>
                <a:avLst/>
                <a:gdLst>
                  <a:gd name="connsiteX0" fmla="*/ 2237599 w 2334573"/>
                  <a:gd name="connsiteY0" fmla="*/ 0 h 603197"/>
                  <a:gd name="connsiteX1" fmla="*/ 1893927 w 2334573"/>
                  <a:gd name="connsiteY1" fmla="*/ 0 h 603197"/>
                  <a:gd name="connsiteX2" fmla="*/ 440646 w 2334573"/>
                  <a:gd name="connsiteY2" fmla="*/ 0 h 603197"/>
                  <a:gd name="connsiteX3" fmla="*/ 96974 w 2334573"/>
                  <a:gd name="connsiteY3" fmla="*/ 0 h 603197"/>
                  <a:gd name="connsiteX4" fmla="*/ 96974 w 2334573"/>
                  <a:gd name="connsiteY4" fmla="*/ 69779 h 603197"/>
                  <a:gd name="connsiteX5" fmla="*/ 83397 w 2334573"/>
                  <a:gd name="connsiteY5" fmla="*/ 80182 h 603197"/>
                  <a:gd name="connsiteX6" fmla="*/ 0 w 2334573"/>
                  <a:gd name="connsiteY6" fmla="*/ 301599 h 603197"/>
                  <a:gd name="connsiteX7" fmla="*/ 83397 w 2334573"/>
                  <a:gd name="connsiteY7" fmla="*/ 523016 h 603197"/>
                  <a:gd name="connsiteX8" fmla="*/ 96974 w 2334573"/>
                  <a:gd name="connsiteY8" fmla="*/ 533419 h 603197"/>
                  <a:gd name="connsiteX9" fmla="*/ 96974 w 2334573"/>
                  <a:gd name="connsiteY9" fmla="*/ 603197 h 603197"/>
                  <a:gd name="connsiteX10" fmla="*/ 440646 w 2334573"/>
                  <a:gd name="connsiteY10" fmla="*/ 603197 h 603197"/>
                  <a:gd name="connsiteX11" fmla="*/ 1893927 w 2334573"/>
                  <a:gd name="connsiteY11" fmla="*/ 603197 h 603197"/>
                  <a:gd name="connsiteX12" fmla="*/ 2237599 w 2334573"/>
                  <a:gd name="connsiteY12" fmla="*/ 603197 h 603197"/>
                  <a:gd name="connsiteX13" fmla="*/ 2237599 w 2334573"/>
                  <a:gd name="connsiteY13" fmla="*/ 533419 h 603197"/>
                  <a:gd name="connsiteX14" fmla="*/ 2251176 w 2334573"/>
                  <a:gd name="connsiteY14" fmla="*/ 523016 h 603197"/>
                  <a:gd name="connsiteX15" fmla="*/ 2334573 w 2334573"/>
                  <a:gd name="connsiteY15" fmla="*/ 301599 h 603197"/>
                  <a:gd name="connsiteX16" fmla="*/ 2251176 w 2334573"/>
                  <a:gd name="connsiteY16" fmla="*/ 80182 h 603197"/>
                  <a:gd name="connsiteX17" fmla="*/ 2237599 w 2334573"/>
                  <a:gd name="connsiteY17" fmla="*/ 69779 h 603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334573" h="603197">
                    <a:moveTo>
                      <a:pt x="2237599" y="0"/>
                    </a:moveTo>
                    <a:lnTo>
                      <a:pt x="1893927" y="0"/>
                    </a:lnTo>
                    <a:lnTo>
                      <a:pt x="440646" y="0"/>
                    </a:lnTo>
                    <a:lnTo>
                      <a:pt x="96974" y="0"/>
                    </a:lnTo>
                    <a:lnTo>
                      <a:pt x="96974" y="69779"/>
                    </a:lnTo>
                    <a:lnTo>
                      <a:pt x="83397" y="80182"/>
                    </a:lnTo>
                    <a:cubicBezTo>
                      <a:pt x="33081" y="128167"/>
                      <a:pt x="0" y="209430"/>
                      <a:pt x="0" y="301599"/>
                    </a:cubicBezTo>
                    <a:cubicBezTo>
                      <a:pt x="0" y="393768"/>
                      <a:pt x="33081" y="475031"/>
                      <a:pt x="83397" y="523016"/>
                    </a:cubicBezTo>
                    <a:lnTo>
                      <a:pt x="96974" y="533419"/>
                    </a:lnTo>
                    <a:lnTo>
                      <a:pt x="96974" y="603197"/>
                    </a:lnTo>
                    <a:lnTo>
                      <a:pt x="440646" y="603197"/>
                    </a:lnTo>
                    <a:lnTo>
                      <a:pt x="1893927" y="603197"/>
                    </a:lnTo>
                    <a:lnTo>
                      <a:pt x="2237599" y="603197"/>
                    </a:lnTo>
                    <a:lnTo>
                      <a:pt x="2237599" y="533419"/>
                    </a:lnTo>
                    <a:lnTo>
                      <a:pt x="2251176" y="523016"/>
                    </a:lnTo>
                    <a:cubicBezTo>
                      <a:pt x="2301492" y="475031"/>
                      <a:pt x="2334573" y="393768"/>
                      <a:pt x="2334573" y="301599"/>
                    </a:cubicBezTo>
                    <a:cubicBezTo>
                      <a:pt x="2334573" y="209430"/>
                      <a:pt x="2301492" y="128167"/>
                      <a:pt x="2251176" y="80182"/>
                    </a:cubicBezTo>
                    <a:lnTo>
                      <a:pt x="2237599" y="69779"/>
                    </a:lnTo>
                    <a:close/>
                  </a:path>
                </a:pathLst>
              </a:custGeom>
              <a:no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</p:grpSp>
        <p:grpSp>
          <p:nvGrpSpPr>
            <p:cNvPr id="145" name="组合 144">
              <a:extLst>
                <a:ext uri="{FF2B5EF4-FFF2-40B4-BE49-F238E27FC236}">
                  <a16:creationId xmlns:a16="http://schemas.microsoft.com/office/drawing/2014/main" id="{030824CF-452D-331C-A3F3-A0D80B171872}"/>
                </a:ext>
              </a:extLst>
            </p:cNvPr>
            <p:cNvGrpSpPr/>
            <p:nvPr/>
          </p:nvGrpSpPr>
          <p:grpSpPr>
            <a:xfrm>
              <a:off x="5858070" y="1360933"/>
              <a:ext cx="484169" cy="476318"/>
              <a:chOff x="2440397" y="1127667"/>
              <a:chExt cx="763798" cy="751413"/>
            </a:xfrm>
            <a:solidFill>
              <a:schemeClr val="accent1"/>
            </a:solidFill>
          </p:grpSpPr>
          <p:sp>
            <p:nvSpPr>
              <p:cNvPr id="146" name="Freeform 36">
                <a:extLst>
                  <a:ext uri="{FF2B5EF4-FFF2-40B4-BE49-F238E27FC236}">
                    <a16:creationId xmlns:a16="http://schemas.microsoft.com/office/drawing/2014/main" id="{C01CCACD-1420-ABB0-CDB4-22ACCA8B773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021847" y="1167578"/>
                <a:ext cx="142438" cy="142438"/>
              </a:xfrm>
              <a:custGeom>
                <a:avLst/>
                <a:gdLst>
                  <a:gd name="T0" fmla="*/ 248 w 341"/>
                  <a:gd name="T1" fmla="*/ 293 h 341"/>
                  <a:gd name="T2" fmla="*/ 267 w 341"/>
                  <a:gd name="T3" fmla="*/ 287 h 341"/>
                  <a:gd name="T4" fmla="*/ 271 w 341"/>
                  <a:gd name="T5" fmla="*/ 277 h 341"/>
                  <a:gd name="T6" fmla="*/ 341 w 341"/>
                  <a:gd name="T7" fmla="*/ 2 h 341"/>
                  <a:gd name="T8" fmla="*/ 339 w 341"/>
                  <a:gd name="T9" fmla="*/ 0 h 341"/>
                  <a:gd name="T10" fmla="*/ 64 w 341"/>
                  <a:gd name="T11" fmla="*/ 70 h 341"/>
                  <a:gd name="T12" fmla="*/ 54 w 341"/>
                  <a:gd name="T13" fmla="*/ 74 h 341"/>
                  <a:gd name="T14" fmla="*/ 49 w 341"/>
                  <a:gd name="T15" fmla="*/ 93 h 341"/>
                  <a:gd name="T16" fmla="*/ 24 w 341"/>
                  <a:gd name="T17" fmla="*/ 252 h 341"/>
                  <a:gd name="T18" fmla="*/ 0 w 341"/>
                  <a:gd name="T19" fmla="*/ 341 h 341"/>
                  <a:gd name="T20" fmla="*/ 89 w 341"/>
                  <a:gd name="T21" fmla="*/ 317 h 341"/>
                  <a:gd name="T22" fmla="*/ 248 w 341"/>
                  <a:gd name="T23" fmla="*/ 293 h 341"/>
                  <a:gd name="T24" fmla="*/ 98 w 341"/>
                  <a:gd name="T25" fmla="*/ 210 h 341"/>
                  <a:gd name="T26" fmla="*/ 110 w 341"/>
                  <a:gd name="T27" fmla="*/ 133 h 341"/>
                  <a:gd name="T28" fmla="*/ 113 w 341"/>
                  <a:gd name="T29" fmla="*/ 123 h 341"/>
                  <a:gd name="T30" fmla="*/ 118 w 341"/>
                  <a:gd name="T31" fmla="*/ 121 h 341"/>
                  <a:gd name="T32" fmla="*/ 253 w 341"/>
                  <a:gd name="T33" fmla="*/ 87 h 341"/>
                  <a:gd name="T34" fmla="*/ 220 w 341"/>
                  <a:gd name="T35" fmla="*/ 223 h 341"/>
                  <a:gd name="T36" fmla="*/ 218 w 341"/>
                  <a:gd name="T37" fmla="*/ 228 h 341"/>
                  <a:gd name="T38" fmla="*/ 208 w 341"/>
                  <a:gd name="T39" fmla="*/ 231 h 341"/>
                  <a:gd name="T40" fmla="*/ 131 w 341"/>
                  <a:gd name="T41" fmla="*/ 243 h 341"/>
                  <a:gd name="T42" fmla="*/ 87 w 341"/>
                  <a:gd name="T43" fmla="*/ 254 h 341"/>
                  <a:gd name="T44" fmla="*/ 98 w 341"/>
                  <a:gd name="T45" fmla="*/ 21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41" h="341">
                    <a:moveTo>
                      <a:pt x="248" y="293"/>
                    </a:moveTo>
                    <a:cubicBezTo>
                      <a:pt x="255" y="293"/>
                      <a:pt x="262" y="293"/>
                      <a:pt x="267" y="287"/>
                    </a:cubicBezTo>
                    <a:cubicBezTo>
                      <a:pt x="269" y="284"/>
                      <a:pt x="271" y="280"/>
                      <a:pt x="271" y="277"/>
                    </a:cubicBezTo>
                    <a:cubicBezTo>
                      <a:pt x="293" y="185"/>
                      <a:pt x="319" y="94"/>
                      <a:pt x="341" y="2"/>
                    </a:cubicBezTo>
                    <a:cubicBezTo>
                      <a:pt x="339" y="0"/>
                      <a:pt x="339" y="0"/>
                      <a:pt x="339" y="0"/>
                    </a:cubicBezTo>
                    <a:cubicBezTo>
                      <a:pt x="247" y="22"/>
                      <a:pt x="156" y="48"/>
                      <a:pt x="64" y="70"/>
                    </a:cubicBezTo>
                    <a:cubicBezTo>
                      <a:pt x="61" y="70"/>
                      <a:pt x="57" y="72"/>
                      <a:pt x="54" y="74"/>
                    </a:cubicBezTo>
                    <a:cubicBezTo>
                      <a:pt x="49" y="79"/>
                      <a:pt x="49" y="86"/>
                      <a:pt x="49" y="93"/>
                    </a:cubicBezTo>
                    <a:cubicBezTo>
                      <a:pt x="47" y="147"/>
                      <a:pt x="39" y="201"/>
                      <a:pt x="24" y="252"/>
                    </a:cubicBezTo>
                    <a:cubicBezTo>
                      <a:pt x="15" y="281"/>
                      <a:pt x="4" y="311"/>
                      <a:pt x="0" y="341"/>
                    </a:cubicBezTo>
                    <a:cubicBezTo>
                      <a:pt x="30" y="337"/>
                      <a:pt x="60" y="326"/>
                      <a:pt x="89" y="317"/>
                    </a:cubicBezTo>
                    <a:cubicBezTo>
                      <a:pt x="141" y="302"/>
                      <a:pt x="194" y="294"/>
                      <a:pt x="248" y="293"/>
                    </a:cubicBezTo>
                    <a:close/>
                    <a:moveTo>
                      <a:pt x="98" y="210"/>
                    </a:moveTo>
                    <a:cubicBezTo>
                      <a:pt x="106" y="185"/>
                      <a:pt x="110" y="160"/>
                      <a:pt x="110" y="133"/>
                    </a:cubicBezTo>
                    <a:cubicBezTo>
                      <a:pt x="111" y="130"/>
                      <a:pt x="111" y="126"/>
                      <a:pt x="113" y="123"/>
                    </a:cubicBezTo>
                    <a:cubicBezTo>
                      <a:pt x="115" y="122"/>
                      <a:pt x="116" y="121"/>
                      <a:pt x="118" y="121"/>
                    </a:cubicBezTo>
                    <a:cubicBezTo>
                      <a:pt x="163" y="110"/>
                      <a:pt x="208" y="98"/>
                      <a:pt x="253" y="87"/>
                    </a:cubicBezTo>
                    <a:cubicBezTo>
                      <a:pt x="244" y="133"/>
                      <a:pt x="231" y="178"/>
                      <a:pt x="220" y="223"/>
                    </a:cubicBezTo>
                    <a:cubicBezTo>
                      <a:pt x="220" y="225"/>
                      <a:pt x="219" y="226"/>
                      <a:pt x="218" y="228"/>
                    </a:cubicBezTo>
                    <a:cubicBezTo>
                      <a:pt x="215" y="230"/>
                      <a:pt x="211" y="231"/>
                      <a:pt x="208" y="231"/>
                    </a:cubicBezTo>
                    <a:cubicBezTo>
                      <a:pt x="182" y="231"/>
                      <a:pt x="156" y="235"/>
                      <a:pt x="131" y="243"/>
                    </a:cubicBezTo>
                    <a:cubicBezTo>
                      <a:pt x="116" y="247"/>
                      <a:pt x="102" y="253"/>
                      <a:pt x="87" y="254"/>
                    </a:cubicBezTo>
                    <a:cubicBezTo>
                      <a:pt x="88" y="240"/>
                      <a:pt x="94" y="225"/>
                      <a:pt x="98" y="2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147" name="Freeform 37">
                <a:extLst>
                  <a:ext uri="{FF2B5EF4-FFF2-40B4-BE49-F238E27FC236}">
                    <a16:creationId xmlns:a16="http://schemas.microsoft.com/office/drawing/2014/main" id="{CD88034E-3ABD-3EA3-DFC9-CB027C158D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6328" y="1127667"/>
                <a:ext cx="293821" cy="317905"/>
              </a:xfrm>
              <a:custGeom>
                <a:avLst/>
                <a:gdLst>
                  <a:gd name="T0" fmla="*/ 515 w 702"/>
                  <a:gd name="T1" fmla="*/ 642 h 760"/>
                  <a:gd name="T2" fmla="*/ 614 w 702"/>
                  <a:gd name="T3" fmla="*/ 544 h 760"/>
                  <a:gd name="T4" fmla="*/ 678 w 702"/>
                  <a:gd name="T5" fmla="*/ 416 h 760"/>
                  <a:gd name="T6" fmla="*/ 636 w 702"/>
                  <a:gd name="T7" fmla="*/ 137 h 760"/>
                  <a:gd name="T8" fmla="*/ 588 w 702"/>
                  <a:gd name="T9" fmla="*/ 81 h 760"/>
                  <a:gd name="T10" fmla="*/ 531 w 702"/>
                  <a:gd name="T11" fmla="*/ 38 h 760"/>
                  <a:gd name="T12" fmla="*/ 390 w 702"/>
                  <a:gd name="T13" fmla="*/ 2 h 760"/>
                  <a:gd name="T14" fmla="*/ 254 w 702"/>
                  <a:gd name="T15" fmla="*/ 53 h 760"/>
                  <a:gd name="T16" fmla="*/ 228 w 702"/>
                  <a:gd name="T17" fmla="*/ 79 h 760"/>
                  <a:gd name="T18" fmla="*/ 207 w 702"/>
                  <a:gd name="T19" fmla="*/ 108 h 760"/>
                  <a:gd name="T20" fmla="*/ 182 w 702"/>
                  <a:gd name="T21" fmla="*/ 178 h 760"/>
                  <a:gd name="T22" fmla="*/ 197 w 702"/>
                  <a:gd name="T23" fmla="*/ 252 h 760"/>
                  <a:gd name="T24" fmla="*/ 247 w 702"/>
                  <a:gd name="T25" fmla="*/ 307 h 760"/>
                  <a:gd name="T26" fmla="*/ 320 w 702"/>
                  <a:gd name="T27" fmla="*/ 323 h 760"/>
                  <a:gd name="T28" fmla="*/ 387 w 702"/>
                  <a:gd name="T29" fmla="*/ 291 h 760"/>
                  <a:gd name="T30" fmla="*/ 418 w 702"/>
                  <a:gd name="T31" fmla="*/ 224 h 760"/>
                  <a:gd name="T32" fmla="*/ 393 w 702"/>
                  <a:gd name="T33" fmla="*/ 156 h 760"/>
                  <a:gd name="T34" fmla="*/ 360 w 702"/>
                  <a:gd name="T35" fmla="*/ 134 h 760"/>
                  <a:gd name="T36" fmla="*/ 321 w 702"/>
                  <a:gd name="T37" fmla="*/ 142 h 760"/>
                  <a:gd name="T38" fmla="*/ 277 w 702"/>
                  <a:gd name="T39" fmla="*/ 201 h 760"/>
                  <a:gd name="T40" fmla="*/ 276 w 702"/>
                  <a:gd name="T41" fmla="*/ 207 h 760"/>
                  <a:gd name="T42" fmla="*/ 290 w 702"/>
                  <a:gd name="T43" fmla="*/ 221 h 760"/>
                  <a:gd name="T44" fmla="*/ 305 w 702"/>
                  <a:gd name="T45" fmla="*/ 207 h 760"/>
                  <a:gd name="T46" fmla="*/ 332 w 702"/>
                  <a:gd name="T47" fmla="*/ 158 h 760"/>
                  <a:gd name="T48" fmla="*/ 376 w 702"/>
                  <a:gd name="T49" fmla="*/ 170 h 760"/>
                  <a:gd name="T50" fmla="*/ 394 w 702"/>
                  <a:gd name="T51" fmla="*/ 223 h 760"/>
                  <a:gd name="T52" fmla="*/ 369 w 702"/>
                  <a:gd name="T53" fmla="*/ 271 h 760"/>
                  <a:gd name="T54" fmla="*/ 264 w 702"/>
                  <a:gd name="T55" fmla="*/ 280 h 760"/>
                  <a:gd name="T56" fmla="*/ 220 w 702"/>
                  <a:gd name="T57" fmla="*/ 183 h 760"/>
                  <a:gd name="T58" fmla="*/ 242 w 702"/>
                  <a:gd name="T59" fmla="*/ 131 h 760"/>
                  <a:gd name="T60" fmla="*/ 261 w 702"/>
                  <a:gd name="T61" fmla="*/ 107 h 760"/>
                  <a:gd name="T62" fmla="*/ 282 w 702"/>
                  <a:gd name="T63" fmla="*/ 88 h 760"/>
                  <a:gd name="T64" fmla="*/ 391 w 702"/>
                  <a:gd name="T65" fmla="*/ 54 h 760"/>
                  <a:gd name="T66" fmla="*/ 584 w 702"/>
                  <a:gd name="T67" fmla="*/ 170 h 760"/>
                  <a:gd name="T68" fmla="*/ 623 w 702"/>
                  <a:gd name="T69" fmla="*/ 281 h 760"/>
                  <a:gd name="T70" fmla="*/ 616 w 702"/>
                  <a:gd name="T71" fmla="*/ 400 h 760"/>
                  <a:gd name="T72" fmla="*/ 607 w 702"/>
                  <a:gd name="T73" fmla="*/ 428 h 760"/>
                  <a:gd name="T74" fmla="*/ 601 w 702"/>
                  <a:gd name="T75" fmla="*/ 377 h 760"/>
                  <a:gd name="T76" fmla="*/ 576 w 702"/>
                  <a:gd name="T77" fmla="*/ 332 h 760"/>
                  <a:gd name="T78" fmla="*/ 529 w 702"/>
                  <a:gd name="T79" fmla="*/ 322 h 760"/>
                  <a:gd name="T80" fmla="*/ 496 w 702"/>
                  <a:gd name="T81" fmla="*/ 378 h 760"/>
                  <a:gd name="T82" fmla="*/ 487 w 702"/>
                  <a:gd name="T83" fmla="*/ 450 h 760"/>
                  <a:gd name="T84" fmla="*/ 478 w 702"/>
                  <a:gd name="T85" fmla="*/ 521 h 760"/>
                  <a:gd name="T86" fmla="*/ 431 w 702"/>
                  <a:gd name="T87" fmla="*/ 590 h 760"/>
                  <a:gd name="T88" fmla="*/ 355 w 702"/>
                  <a:gd name="T89" fmla="*/ 638 h 760"/>
                  <a:gd name="T90" fmla="*/ 425 w 702"/>
                  <a:gd name="T91" fmla="*/ 536 h 760"/>
                  <a:gd name="T92" fmla="*/ 428 w 702"/>
                  <a:gd name="T93" fmla="*/ 481 h 760"/>
                  <a:gd name="T94" fmla="*/ 342 w 702"/>
                  <a:gd name="T95" fmla="*/ 445 h 760"/>
                  <a:gd name="T96" fmla="*/ 280 w 702"/>
                  <a:gd name="T97" fmla="*/ 533 h 760"/>
                  <a:gd name="T98" fmla="*/ 148 w 702"/>
                  <a:gd name="T99" fmla="*/ 623 h 760"/>
                  <a:gd name="T100" fmla="*/ 213 w 702"/>
                  <a:gd name="T101" fmla="*/ 560 h 760"/>
                  <a:gd name="T102" fmla="*/ 241 w 702"/>
                  <a:gd name="T103" fmla="*/ 487 h 760"/>
                  <a:gd name="T104" fmla="*/ 241 w 702"/>
                  <a:gd name="T105" fmla="*/ 388 h 760"/>
                  <a:gd name="T106" fmla="*/ 200 w 702"/>
                  <a:gd name="T107" fmla="*/ 331 h 760"/>
                  <a:gd name="T108" fmla="*/ 164 w 702"/>
                  <a:gd name="T109" fmla="*/ 306 h 760"/>
                  <a:gd name="T110" fmla="*/ 119 w 702"/>
                  <a:gd name="T111" fmla="*/ 311 h 760"/>
                  <a:gd name="T112" fmla="*/ 82 w 702"/>
                  <a:gd name="T113" fmla="*/ 338 h 760"/>
                  <a:gd name="T114" fmla="*/ 70 w 702"/>
                  <a:gd name="T115" fmla="*/ 397 h 760"/>
                  <a:gd name="T116" fmla="*/ 86 w 702"/>
                  <a:gd name="T117" fmla="*/ 457 h 760"/>
                  <a:gd name="T118" fmla="*/ 93 w 702"/>
                  <a:gd name="T119" fmla="*/ 547 h 760"/>
                  <a:gd name="T120" fmla="*/ 0 w 702"/>
                  <a:gd name="T121" fmla="*/ 666 h 760"/>
                  <a:gd name="T122" fmla="*/ 6 w 702"/>
                  <a:gd name="T123" fmla="*/ 670 h 760"/>
                  <a:gd name="T124" fmla="*/ 515 w 702"/>
                  <a:gd name="T125" fmla="*/ 642 h 7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02" h="760">
                    <a:moveTo>
                      <a:pt x="515" y="642"/>
                    </a:moveTo>
                    <a:cubicBezTo>
                      <a:pt x="553" y="613"/>
                      <a:pt x="585" y="582"/>
                      <a:pt x="614" y="544"/>
                    </a:cubicBezTo>
                    <a:cubicBezTo>
                      <a:pt x="643" y="506"/>
                      <a:pt x="666" y="463"/>
                      <a:pt x="678" y="416"/>
                    </a:cubicBezTo>
                    <a:cubicBezTo>
                      <a:pt x="702" y="322"/>
                      <a:pt x="688" y="220"/>
                      <a:pt x="636" y="137"/>
                    </a:cubicBezTo>
                    <a:cubicBezTo>
                      <a:pt x="622" y="117"/>
                      <a:pt x="606" y="98"/>
                      <a:pt x="588" y="81"/>
                    </a:cubicBezTo>
                    <a:cubicBezTo>
                      <a:pt x="571" y="65"/>
                      <a:pt x="551" y="50"/>
                      <a:pt x="531" y="38"/>
                    </a:cubicBezTo>
                    <a:cubicBezTo>
                      <a:pt x="489" y="14"/>
                      <a:pt x="439" y="0"/>
                      <a:pt x="390" y="2"/>
                    </a:cubicBezTo>
                    <a:cubicBezTo>
                      <a:pt x="341" y="5"/>
                      <a:pt x="292" y="21"/>
                      <a:pt x="254" y="53"/>
                    </a:cubicBezTo>
                    <a:cubicBezTo>
                      <a:pt x="244" y="60"/>
                      <a:pt x="236" y="69"/>
                      <a:pt x="228" y="79"/>
                    </a:cubicBezTo>
                    <a:cubicBezTo>
                      <a:pt x="220" y="88"/>
                      <a:pt x="213" y="98"/>
                      <a:pt x="207" y="108"/>
                    </a:cubicBezTo>
                    <a:cubicBezTo>
                      <a:pt x="194" y="129"/>
                      <a:pt x="184" y="152"/>
                      <a:pt x="182" y="178"/>
                    </a:cubicBezTo>
                    <a:cubicBezTo>
                      <a:pt x="179" y="204"/>
                      <a:pt x="185" y="230"/>
                      <a:pt x="197" y="252"/>
                    </a:cubicBezTo>
                    <a:cubicBezTo>
                      <a:pt x="209" y="274"/>
                      <a:pt x="226" y="293"/>
                      <a:pt x="247" y="307"/>
                    </a:cubicBezTo>
                    <a:cubicBezTo>
                      <a:pt x="268" y="321"/>
                      <a:pt x="295" y="326"/>
                      <a:pt x="320" y="323"/>
                    </a:cubicBezTo>
                    <a:cubicBezTo>
                      <a:pt x="345" y="319"/>
                      <a:pt x="368" y="308"/>
                      <a:pt x="387" y="291"/>
                    </a:cubicBezTo>
                    <a:cubicBezTo>
                      <a:pt x="405" y="275"/>
                      <a:pt x="419" y="250"/>
                      <a:pt x="418" y="224"/>
                    </a:cubicBezTo>
                    <a:cubicBezTo>
                      <a:pt x="418" y="198"/>
                      <a:pt x="409" y="175"/>
                      <a:pt x="393" y="156"/>
                    </a:cubicBezTo>
                    <a:cubicBezTo>
                      <a:pt x="385" y="146"/>
                      <a:pt x="374" y="137"/>
                      <a:pt x="360" y="134"/>
                    </a:cubicBezTo>
                    <a:cubicBezTo>
                      <a:pt x="347" y="131"/>
                      <a:pt x="332" y="135"/>
                      <a:pt x="321" y="142"/>
                    </a:cubicBezTo>
                    <a:cubicBezTo>
                      <a:pt x="299" y="156"/>
                      <a:pt x="287" y="178"/>
                      <a:pt x="277" y="201"/>
                    </a:cubicBezTo>
                    <a:cubicBezTo>
                      <a:pt x="277" y="202"/>
                      <a:pt x="276" y="205"/>
                      <a:pt x="276" y="207"/>
                    </a:cubicBezTo>
                    <a:cubicBezTo>
                      <a:pt x="276" y="215"/>
                      <a:pt x="282" y="221"/>
                      <a:pt x="290" y="221"/>
                    </a:cubicBezTo>
                    <a:cubicBezTo>
                      <a:pt x="298" y="222"/>
                      <a:pt x="305" y="215"/>
                      <a:pt x="305" y="207"/>
                    </a:cubicBezTo>
                    <a:cubicBezTo>
                      <a:pt x="305" y="188"/>
                      <a:pt x="316" y="168"/>
                      <a:pt x="332" y="158"/>
                    </a:cubicBezTo>
                    <a:cubicBezTo>
                      <a:pt x="347" y="148"/>
                      <a:pt x="364" y="155"/>
                      <a:pt x="376" y="170"/>
                    </a:cubicBezTo>
                    <a:cubicBezTo>
                      <a:pt x="388" y="185"/>
                      <a:pt x="395" y="205"/>
                      <a:pt x="394" y="223"/>
                    </a:cubicBezTo>
                    <a:cubicBezTo>
                      <a:pt x="393" y="242"/>
                      <a:pt x="383" y="259"/>
                      <a:pt x="369" y="271"/>
                    </a:cubicBezTo>
                    <a:cubicBezTo>
                      <a:pt x="339" y="296"/>
                      <a:pt x="295" y="302"/>
                      <a:pt x="264" y="280"/>
                    </a:cubicBezTo>
                    <a:cubicBezTo>
                      <a:pt x="233" y="259"/>
                      <a:pt x="214" y="218"/>
                      <a:pt x="220" y="183"/>
                    </a:cubicBezTo>
                    <a:cubicBezTo>
                      <a:pt x="223" y="165"/>
                      <a:pt x="231" y="147"/>
                      <a:pt x="242" y="131"/>
                    </a:cubicBezTo>
                    <a:cubicBezTo>
                      <a:pt x="247" y="123"/>
                      <a:pt x="254" y="115"/>
                      <a:pt x="261" y="107"/>
                    </a:cubicBezTo>
                    <a:cubicBezTo>
                      <a:pt x="267" y="100"/>
                      <a:pt x="274" y="94"/>
                      <a:pt x="282" y="88"/>
                    </a:cubicBezTo>
                    <a:cubicBezTo>
                      <a:pt x="313" y="65"/>
                      <a:pt x="352" y="54"/>
                      <a:pt x="391" y="54"/>
                    </a:cubicBezTo>
                    <a:cubicBezTo>
                      <a:pt x="468" y="52"/>
                      <a:pt x="543" y="105"/>
                      <a:pt x="584" y="170"/>
                    </a:cubicBezTo>
                    <a:cubicBezTo>
                      <a:pt x="605" y="203"/>
                      <a:pt x="618" y="241"/>
                      <a:pt x="623" y="281"/>
                    </a:cubicBezTo>
                    <a:cubicBezTo>
                      <a:pt x="628" y="321"/>
                      <a:pt x="627" y="361"/>
                      <a:pt x="616" y="400"/>
                    </a:cubicBezTo>
                    <a:cubicBezTo>
                      <a:pt x="614" y="409"/>
                      <a:pt x="611" y="419"/>
                      <a:pt x="607" y="428"/>
                    </a:cubicBezTo>
                    <a:cubicBezTo>
                      <a:pt x="608" y="411"/>
                      <a:pt x="606" y="394"/>
                      <a:pt x="601" y="377"/>
                    </a:cubicBezTo>
                    <a:cubicBezTo>
                      <a:pt x="597" y="360"/>
                      <a:pt x="589" y="344"/>
                      <a:pt x="576" y="332"/>
                    </a:cubicBezTo>
                    <a:cubicBezTo>
                      <a:pt x="564" y="321"/>
                      <a:pt x="544" y="315"/>
                      <a:pt x="529" y="322"/>
                    </a:cubicBezTo>
                    <a:cubicBezTo>
                      <a:pt x="508" y="331"/>
                      <a:pt x="500" y="356"/>
                      <a:pt x="496" y="378"/>
                    </a:cubicBezTo>
                    <a:cubicBezTo>
                      <a:pt x="492" y="402"/>
                      <a:pt x="489" y="426"/>
                      <a:pt x="487" y="450"/>
                    </a:cubicBezTo>
                    <a:cubicBezTo>
                      <a:pt x="486" y="474"/>
                      <a:pt x="486" y="498"/>
                      <a:pt x="478" y="521"/>
                    </a:cubicBezTo>
                    <a:cubicBezTo>
                      <a:pt x="469" y="548"/>
                      <a:pt x="451" y="570"/>
                      <a:pt x="431" y="590"/>
                    </a:cubicBezTo>
                    <a:cubicBezTo>
                      <a:pt x="410" y="612"/>
                      <a:pt x="385" y="632"/>
                      <a:pt x="355" y="638"/>
                    </a:cubicBezTo>
                    <a:cubicBezTo>
                      <a:pt x="388" y="613"/>
                      <a:pt x="413" y="577"/>
                      <a:pt x="425" y="536"/>
                    </a:cubicBezTo>
                    <a:cubicBezTo>
                      <a:pt x="431" y="518"/>
                      <a:pt x="433" y="499"/>
                      <a:pt x="428" y="481"/>
                    </a:cubicBezTo>
                    <a:cubicBezTo>
                      <a:pt x="417" y="448"/>
                      <a:pt x="374" y="429"/>
                      <a:pt x="342" y="445"/>
                    </a:cubicBezTo>
                    <a:cubicBezTo>
                      <a:pt x="309" y="461"/>
                      <a:pt x="298" y="501"/>
                      <a:pt x="280" y="533"/>
                    </a:cubicBezTo>
                    <a:cubicBezTo>
                      <a:pt x="253" y="581"/>
                      <a:pt x="202" y="615"/>
                      <a:pt x="148" y="623"/>
                    </a:cubicBezTo>
                    <a:cubicBezTo>
                      <a:pt x="172" y="604"/>
                      <a:pt x="197" y="585"/>
                      <a:pt x="213" y="560"/>
                    </a:cubicBezTo>
                    <a:cubicBezTo>
                      <a:pt x="228" y="538"/>
                      <a:pt x="235" y="513"/>
                      <a:pt x="241" y="487"/>
                    </a:cubicBezTo>
                    <a:cubicBezTo>
                      <a:pt x="249" y="455"/>
                      <a:pt x="253" y="420"/>
                      <a:pt x="241" y="388"/>
                    </a:cubicBezTo>
                    <a:cubicBezTo>
                      <a:pt x="233" y="366"/>
                      <a:pt x="217" y="348"/>
                      <a:pt x="200" y="331"/>
                    </a:cubicBezTo>
                    <a:cubicBezTo>
                      <a:pt x="190" y="321"/>
                      <a:pt x="178" y="310"/>
                      <a:pt x="164" y="306"/>
                    </a:cubicBezTo>
                    <a:cubicBezTo>
                      <a:pt x="149" y="302"/>
                      <a:pt x="133" y="306"/>
                      <a:pt x="119" y="311"/>
                    </a:cubicBezTo>
                    <a:cubicBezTo>
                      <a:pt x="104" y="317"/>
                      <a:pt x="91" y="326"/>
                      <a:pt x="82" y="338"/>
                    </a:cubicBezTo>
                    <a:cubicBezTo>
                      <a:pt x="70" y="355"/>
                      <a:pt x="68" y="377"/>
                      <a:pt x="70" y="397"/>
                    </a:cubicBezTo>
                    <a:cubicBezTo>
                      <a:pt x="73" y="418"/>
                      <a:pt x="80" y="437"/>
                      <a:pt x="86" y="457"/>
                    </a:cubicBezTo>
                    <a:cubicBezTo>
                      <a:pt x="95" y="486"/>
                      <a:pt x="100" y="517"/>
                      <a:pt x="93" y="547"/>
                    </a:cubicBezTo>
                    <a:cubicBezTo>
                      <a:pt x="82" y="597"/>
                      <a:pt x="40" y="634"/>
                      <a:pt x="0" y="666"/>
                    </a:cubicBezTo>
                    <a:cubicBezTo>
                      <a:pt x="1" y="668"/>
                      <a:pt x="3" y="669"/>
                      <a:pt x="6" y="670"/>
                    </a:cubicBezTo>
                    <a:cubicBezTo>
                      <a:pt x="155" y="760"/>
                      <a:pt x="366" y="754"/>
                      <a:pt x="515" y="6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148" name="Freeform 38">
                <a:extLst>
                  <a:ext uri="{FF2B5EF4-FFF2-40B4-BE49-F238E27FC236}">
                    <a16:creationId xmlns:a16="http://schemas.microsoft.com/office/drawing/2014/main" id="{74B6C52D-272F-4F08-D102-4D22B87207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86290" y="1321714"/>
                <a:ext cx="317905" cy="293822"/>
              </a:xfrm>
              <a:custGeom>
                <a:avLst/>
                <a:gdLst>
                  <a:gd name="T0" fmla="*/ 722 w 761"/>
                  <a:gd name="T1" fmla="*/ 172 h 703"/>
                  <a:gd name="T2" fmla="*/ 679 w 761"/>
                  <a:gd name="T3" fmla="*/ 114 h 703"/>
                  <a:gd name="T4" fmla="*/ 623 w 761"/>
                  <a:gd name="T5" fmla="*/ 66 h 703"/>
                  <a:gd name="T6" fmla="*/ 344 w 761"/>
                  <a:gd name="T7" fmla="*/ 25 h 703"/>
                  <a:gd name="T8" fmla="*/ 216 w 761"/>
                  <a:gd name="T9" fmla="*/ 88 h 703"/>
                  <a:gd name="T10" fmla="*/ 118 w 761"/>
                  <a:gd name="T11" fmla="*/ 187 h 703"/>
                  <a:gd name="T12" fmla="*/ 90 w 761"/>
                  <a:gd name="T13" fmla="*/ 696 h 703"/>
                  <a:gd name="T14" fmla="*/ 92 w 761"/>
                  <a:gd name="T15" fmla="*/ 703 h 703"/>
                  <a:gd name="T16" fmla="*/ 213 w 761"/>
                  <a:gd name="T17" fmla="*/ 609 h 703"/>
                  <a:gd name="T18" fmla="*/ 303 w 761"/>
                  <a:gd name="T19" fmla="*/ 616 h 703"/>
                  <a:gd name="T20" fmla="*/ 363 w 761"/>
                  <a:gd name="T21" fmla="*/ 632 h 703"/>
                  <a:gd name="T22" fmla="*/ 422 w 761"/>
                  <a:gd name="T23" fmla="*/ 621 h 703"/>
                  <a:gd name="T24" fmla="*/ 449 w 761"/>
                  <a:gd name="T25" fmla="*/ 584 h 703"/>
                  <a:gd name="T26" fmla="*/ 454 w 761"/>
                  <a:gd name="T27" fmla="*/ 538 h 703"/>
                  <a:gd name="T28" fmla="*/ 429 w 761"/>
                  <a:gd name="T29" fmla="*/ 502 h 703"/>
                  <a:gd name="T30" fmla="*/ 372 w 761"/>
                  <a:gd name="T31" fmla="*/ 461 h 703"/>
                  <a:gd name="T32" fmla="*/ 273 w 761"/>
                  <a:gd name="T33" fmla="*/ 461 h 703"/>
                  <a:gd name="T34" fmla="*/ 200 w 761"/>
                  <a:gd name="T35" fmla="*/ 489 h 703"/>
                  <a:gd name="T36" fmla="*/ 137 w 761"/>
                  <a:gd name="T37" fmla="*/ 555 h 703"/>
                  <a:gd name="T38" fmla="*/ 227 w 761"/>
                  <a:gd name="T39" fmla="*/ 422 h 703"/>
                  <a:gd name="T40" fmla="*/ 315 w 761"/>
                  <a:gd name="T41" fmla="*/ 360 h 703"/>
                  <a:gd name="T42" fmla="*/ 279 w 761"/>
                  <a:gd name="T43" fmla="*/ 274 h 703"/>
                  <a:gd name="T44" fmla="*/ 224 w 761"/>
                  <a:gd name="T45" fmla="*/ 277 h 703"/>
                  <a:gd name="T46" fmla="*/ 122 w 761"/>
                  <a:gd name="T47" fmla="*/ 347 h 703"/>
                  <a:gd name="T48" fmla="*/ 170 w 761"/>
                  <a:gd name="T49" fmla="*/ 271 h 703"/>
                  <a:gd name="T50" fmla="*/ 239 w 761"/>
                  <a:gd name="T51" fmla="*/ 224 h 703"/>
                  <a:gd name="T52" fmla="*/ 310 w 761"/>
                  <a:gd name="T53" fmla="*/ 215 h 703"/>
                  <a:gd name="T54" fmla="*/ 382 w 761"/>
                  <a:gd name="T55" fmla="*/ 206 h 703"/>
                  <a:gd name="T56" fmla="*/ 438 w 761"/>
                  <a:gd name="T57" fmla="*/ 174 h 703"/>
                  <a:gd name="T58" fmla="*/ 428 w 761"/>
                  <a:gd name="T59" fmla="*/ 126 h 703"/>
                  <a:gd name="T60" fmla="*/ 384 w 761"/>
                  <a:gd name="T61" fmla="*/ 101 h 703"/>
                  <a:gd name="T62" fmla="*/ 332 w 761"/>
                  <a:gd name="T63" fmla="*/ 95 h 703"/>
                  <a:gd name="T64" fmla="*/ 361 w 761"/>
                  <a:gd name="T65" fmla="*/ 86 h 703"/>
                  <a:gd name="T66" fmla="*/ 479 w 761"/>
                  <a:gd name="T67" fmla="*/ 80 h 703"/>
                  <a:gd name="T68" fmla="*/ 590 w 761"/>
                  <a:gd name="T69" fmla="*/ 118 h 703"/>
                  <a:gd name="T70" fmla="*/ 706 w 761"/>
                  <a:gd name="T71" fmla="*/ 311 h 703"/>
                  <a:gd name="T72" fmla="*/ 672 w 761"/>
                  <a:gd name="T73" fmla="*/ 420 h 703"/>
                  <a:gd name="T74" fmla="*/ 653 w 761"/>
                  <a:gd name="T75" fmla="*/ 441 h 703"/>
                  <a:gd name="T76" fmla="*/ 629 w 761"/>
                  <a:gd name="T77" fmla="*/ 460 h 703"/>
                  <a:gd name="T78" fmla="*/ 578 w 761"/>
                  <a:gd name="T79" fmla="*/ 482 h 703"/>
                  <a:gd name="T80" fmla="*/ 480 w 761"/>
                  <a:gd name="T81" fmla="*/ 438 h 703"/>
                  <a:gd name="T82" fmla="*/ 489 w 761"/>
                  <a:gd name="T83" fmla="*/ 333 h 703"/>
                  <a:gd name="T84" fmla="*/ 537 w 761"/>
                  <a:gd name="T85" fmla="*/ 308 h 703"/>
                  <a:gd name="T86" fmla="*/ 590 w 761"/>
                  <a:gd name="T87" fmla="*/ 326 h 703"/>
                  <a:gd name="T88" fmla="*/ 602 w 761"/>
                  <a:gd name="T89" fmla="*/ 371 h 703"/>
                  <a:gd name="T90" fmla="*/ 553 w 761"/>
                  <a:gd name="T91" fmla="*/ 397 h 703"/>
                  <a:gd name="T92" fmla="*/ 539 w 761"/>
                  <a:gd name="T93" fmla="*/ 412 h 703"/>
                  <a:gd name="T94" fmla="*/ 553 w 761"/>
                  <a:gd name="T95" fmla="*/ 426 h 703"/>
                  <a:gd name="T96" fmla="*/ 559 w 761"/>
                  <a:gd name="T97" fmla="*/ 425 h 703"/>
                  <a:gd name="T98" fmla="*/ 618 w 761"/>
                  <a:gd name="T99" fmla="*/ 381 h 703"/>
                  <a:gd name="T100" fmla="*/ 626 w 761"/>
                  <a:gd name="T101" fmla="*/ 342 h 703"/>
                  <a:gd name="T102" fmla="*/ 605 w 761"/>
                  <a:gd name="T103" fmla="*/ 309 h 703"/>
                  <a:gd name="T104" fmla="*/ 536 w 761"/>
                  <a:gd name="T105" fmla="*/ 284 h 703"/>
                  <a:gd name="T106" fmla="*/ 469 w 761"/>
                  <a:gd name="T107" fmla="*/ 315 h 703"/>
                  <a:gd name="T108" fmla="*/ 438 w 761"/>
                  <a:gd name="T109" fmla="*/ 382 h 703"/>
                  <a:gd name="T110" fmla="*/ 453 w 761"/>
                  <a:gd name="T111" fmla="*/ 455 h 703"/>
                  <a:gd name="T112" fmla="*/ 508 w 761"/>
                  <a:gd name="T113" fmla="*/ 505 h 703"/>
                  <a:gd name="T114" fmla="*/ 582 w 761"/>
                  <a:gd name="T115" fmla="*/ 521 h 703"/>
                  <a:gd name="T116" fmla="*/ 652 w 761"/>
                  <a:gd name="T117" fmla="*/ 496 h 703"/>
                  <a:gd name="T118" fmla="*/ 681 w 761"/>
                  <a:gd name="T119" fmla="*/ 475 h 703"/>
                  <a:gd name="T120" fmla="*/ 708 w 761"/>
                  <a:gd name="T121" fmla="*/ 448 h 703"/>
                  <a:gd name="T122" fmla="*/ 758 w 761"/>
                  <a:gd name="T123" fmla="*/ 312 h 703"/>
                  <a:gd name="T124" fmla="*/ 722 w 761"/>
                  <a:gd name="T125" fmla="*/ 172 h 7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61" h="703">
                    <a:moveTo>
                      <a:pt x="722" y="172"/>
                    </a:moveTo>
                    <a:cubicBezTo>
                      <a:pt x="710" y="151"/>
                      <a:pt x="695" y="131"/>
                      <a:pt x="679" y="114"/>
                    </a:cubicBezTo>
                    <a:cubicBezTo>
                      <a:pt x="662" y="96"/>
                      <a:pt x="644" y="80"/>
                      <a:pt x="623" y="66"/>
                    </a:cubicBezTo>
                    <a:cubicBezTo>
                      <a:pt x="540" y="14"/>
                      <a:pt x="439" y="0"/>
                      <a:pt x="344" y="25"/>
                    </a:cubicBezTo>
                    <a:cubicBezTo>
                      <a:pt x="297" y="37"/>
                      <a:pt x="254" y="60"/>
                      <a:pt x="216" y="88"/>
                    </a:cubicBezTo>
                    <a:cubicBezTo>
                      <a:pt x="178" y="117"/>
                      <a:pt x="147" y="149"/>
                      <a:pt x="118" y="187"/>
                    </a:cubicBezTo>
                    <a:cubicBezTo>
                      <a:pt x="6" y="336"/>
                      <a:pt x="0" y="547"/>
                      <a:pt x="90" y="696"/>
                    </a:cubicBezTo>
                    <a:cubicBezTo>
                      <a:pt x="91" y="699"/>
                      <a:pt x="92" y="701"/>
                      <a:pt x="92" y="703"/>
                    </a:cubicBezTo>
                    <a:cubicBezTo>
                      <a:pt x="126" y="662"/>
                      <a:pt x="163" y="620"/>
                      <a:pt x="213" y="609"/>
                    </a:cubicBezTo>
                    <a:cubicBezTo>
                      <a:pt x="243" y="603"/>
                      <a:pt x="274" y="607"/>
                      <a:pt x="303" y="616"/>
                    </a:cubicBezTo>
                    <a:cubicBezTo>
                      <a:pt x="323" y="622"/>
                      <a:pt x="342" y="629"/>
                      <a:pt x="363" y="632"/>
                    </a:cubicBezTo>
                    <a:cubicBezTo>
                      <a:pt x="383" y="635"/>
                      <a:pt x="405" y="632"/>
                      <a:pt x="422" y="621"/>
                    </a:cubicBezTo>
                    <a:cubicBezTo>
                      <a:pt x="434" y="612"/>
                      <a:pt x="443" y="598"/>
                      <a:pt x="449" y="584"/>
                    </a:cubicBezTo>
                    <a:cubicBezTo>
                      <a:pt x="455" y="569"/>
                      <a:pt x="458" y="553"/>
                      <a:pt x="454" y="538"/>
                    </a:cubicBezTo>
                    <a:cubicBezTo>
                      <a:pt x="450" y="524"/>
                      <a:pt x="439" y="512"/>
                      <a:pt x="429" y="502"/>
                    </a:cubicBezTo>
                    <a:cubicBezTo>
                      <a:pt x="412" y="485"/>
                      <a:pt x="394" y="470"/>
                      <a:pt x="372" y="461"/>
                    </a:cubicBezTo>
                    <a:cubicBezTo>
                      <a:pt x="341" y="449"/>
                      <a:pt x="306" y="454"/>
                      <a:pt x="273" y="461"/>
                    </a:cubicBezTo>
                    <a:cubicBezTo>
                      <a:pt x="248" y="467"/>
                      <a:pt x="222" y="474"/>
                      <a:pt x="200" y="489"/>
                    </a:cubicBezTo>
                    <a:cubicBezTo>
                      <a:pt x="175" y="506"/>
                      <a:pt x="156" y="530"/>
                      <a:pt x="137" y="555"/>
                    </a:cubicBezTo>
                    <a:cubicBezTo>
                      <a:pt x="145" y="500"/>
                      <a:pt x="179" y="449"/>
                      <a:pt x="227" y="422"/>
                    </a:cubicBezTo>
                    <a:cubicBezTo>
                      <a:pt x="259" y="404"/>
                      <a:pt x="299" y="393"/>
                      <a:pt x="315" y="360"/>
                    </a:cubicBezTo>
                    <a:cubicBezTo>
                      <a:pt x="331" y="329"/>
                      <a:pt x="313" y="285"/>
                      <a:pt x="279" y="274"/>
                    </a:cubicBezTo>
                    <a:cubicBezTo>
                      <a:pt x="261" y="269"/>
                      <a:pt x="242" y="271"/>
                      <a:pt x="224" y="277"/>
                    </a:cubicBezTo>
                    <a:cubicBezTo>
                      <a:pt x="184" y="289"/>
                      <a:pt x="147" y="314"/>
                      <a:pt x="122" y="347"/>
                    </a:cubicBezTo>
                    <a:cubicBezTo>
                      <a:pt x="128" y="317"/>
                      <a:pt x="148" y="293"/>
                      <a:pt x="170" y="271"/>
                    </a:cubicBezTo>
                    <a:cubicBezTo>
                      <a:pt x="190" y="251"/>
                      <a:pt x="212" y="233"/>
                      <a:pt x="239" y="224"/>
                    </a:cubicBezTo>
                    <a:cubicBezTo>
                      <a:pt x="262" y="216"/>
                      <a:pt x="286" y="216"/>
                      <a:pt x="310" y="215"/>
                    </a:cubicBezTo>
                    <a:cubicBezTo>
                      <a:pt x="334" y="213"/>
                      <a:pt x="358" y="210"/>
                      <a:pt x="382" y="206"/>
                    </a:cubicBezTo>
                    <a:cubicBezTo>
                      <a:pt x="404" y="202"/>
                      <a:pt x="429" y="194"/>
                      <a:pt x="438" y="174"/>
                    </a:cubicBezTo>
                    <a:cubicBezTo>
                      <a:pt x="445" y="158"/>
                      <a:pt x="439" y="139"/>
                      <a:pt x="428" y="126"/>
                    </a:cubicBezTo>
                    <a:cubicBezTo>
                      <a:pt x="417" y="113"/>
                      <a:pt x="400" y="106"/>
                      <a:pt x="384" y="101"/>
                    </a:cubicBezTo>
                    <a:cubicBezTo>
                      <a:pt x="366" y="96"/>
                      <a:pt x="349" y="94"/>
                      <a:pt x="332" y="95"/>
                    </a:cubicBezTo>
                    <a:cubicBezTo>
                      <a:pt x="342" y="91"/>
                      <a:pt x="351" y="88"/>
                      <a:pt x="361" y="86"/>
                    </a:cubicBezTo>
                    <a:cubicBezTo>
                      <a:pt x="399" y="76"/>
                      <a:pt x="439" y="74"/>
                      <a:pt x="479" y="80"/>
                    </a:cubicBezTo>
                    <a:cubicBezTo>
                      <a:pt x="519" y="85"/>
                      <a:pt x="557" y="98"/>
                      <a:pt x="590" y="118"/>
                    </a:cubicBezTo>
                    <a:cubicBezTo>
                      <a:pt x="655" y="159"/>
                      <a:pt x="708" y="234"/>
                      <a:pt x="706" y="311"/>
                    </a:cubicBezTo>
                    <a:cubicBezTo>
                      <a:pt x="706" y="350"/>
                      <a:pt x="695" y="389"/>
                      <a:pt x="672" y="420"/>
                    </a:cubicBezTo>
                    <a:cubicBezTo>
                      <a:pt x="666" y="428"/>
                      <a:pt x="660" y="435"/>
                      <a:pt x="653" y="441"/>
                    </a:cubicBezTo>
                    <a:cubicBezTo>
                      <a:pt x="645" y="448"/>
                      <a:pt x="637" y="455"/>
                      <a:pt x="629" y="460"/>
                    </a:cubicBezTo>
                    <a:cubicBezTo>
                      <a:pt x="613" y="472"/>
                      <a:pt x="596" y="480"/>
                      <a:pt x="578" y="482"/>
                    </a:cubicBezTo>
                    <a:cubicBezTo>
                      <a:pt x="542" y="488"/>
                      <a:pt x="502" y="469"/>
                      <a:pt x="480" y="438"/>
                    </a:cubicBezTo>
                    <a:cubicBezTo>
                      <a:pt x="458" y="408"/>
                      <a:pt x="464" y="363"/>
                      <a:pt x="489" y="333"/>
                    </a:cubicBezTo>
                    <a:cubicBezTo>
                      <a:pt x="501" y="319"/>
                      <a:pt x="518" y="309"/>
                      <a:pt x="537" y="308"/>
                    </a:cubicBezTo>
                    <a:cubicBezTo>
                      <a:pt x="555" y="307"/>
                      <a:pt x="576" y="314"/>
                      <a:pt x="590" y="326"/>
                    </a:cubicBezTo>
                    <a:cubicBezTo>
                      <a:pt x="606" y="338"/>
                      <a:pt x="612" y="355"/>
                      <a:pt x="602" y="371"/>
                    </a:cubicBezTo>
                    <a:cubicBezTo>
                      <a:pt x="592" y="386"/>
                      <a:pt x="572" y="397"/>
                      <a:pt x="553" y="397"/>
                    </a:cubicBezTo>
                    <a:cubicBezTo>
                      <a:pt x="545" y="397"/>
                      <a:pt x="539" y="404"/>
                      <a:pt x="539" y="412"/>
                    </a:cubicBezTo>
                    <a:cubicBezTo>
                      <a:pt x="539" y="420"/>
                      <a:pt x="546" y="426"/>
                      <a:pt x="553" y="426"/>
                    </a:cubicBezTo>
                    <a:cubicBezTo>
                      <a:pt x="555" y="426"/>
                      <a:pt x="557" y="426"/>
                      <a:pt x="559" y="425"/>
                    </a:cubicBezTo>
                    <a:cubicBezTo>
                      <a:pt x="582" y="415"/>
                      <a:pt x="604" y="403"/>
                      <a:pt x="618" y="381"/>
                    </a:cubicBezTo>
                    <a:cubicBezTo>
                      <a:pt x="626" y="370"/>
                      <a:pt x="629" y="355"/>
                      <a:pt x="626" y="342"/>
                    </a:cubicBezTo>
                    <a:cubicBezTo>
                      <a:pt x="623" y="328"/>
                      <a:pt x="614" y="317"/>
                      <a:pt x="605" y="309"/>
                    </a:cubicBezTo>
                    <a:cubicBezTo>
                      <a:pt x="585" y="293"/>
                      <a:pt x="562" y="284"/>
                      <a:pt x="536" y="284"/>
                    </a:cubicBezTo>
                    <a:cubicBezTo>
                      <a:pt x="510" y="284"/>
                      <a:pt x="485" y="297"/>
                      <a:pt x="469" y="315"/>
                    </a:cubicBezTo>
                    <a:cubicBezTo>
                      <a:pt x="452" y="334"/>
                      <a:pt x="441" y="357"/>
                      <a:pt x="438" y="382"/>
                    </a:cubicBezTo>
                    <a:cubicBezTo>
                      <a:pt x="434" y="407"/>
                      <a:pt x="440" y="434"/>
                      <a:pt x="453" y="455"/>
                    </a:cubicBezTo>
                    <a:cubicBezTo>
                      <a:pt x="467" y="477"/>
                      <a:pt x="486" y="494"/>
                      <a:pt x="508" y="505"/>
                    </a:cubicBezTo>
                    <a:cubicBezTo>
                      <a:pt x="530" y="517"/>
                      <a:pt x="556" y="523"/>
                      <a:pt x="582" y="521"/>
                    </a:cubicBezTo>
                    <a:cubicBezTo>
                      <a:pt x="608" y="518"/>
                      <a:pt x="632" y="508"/>
                      <a:pt x="652" y="496"/>
                    </a:cubicBezTo>
                    <a:cubicBezTo>
                      <a:pt x="663" y="489"/>
                      <a:pt x="672" y="482"/>
                      <a:pt x="681" y="475"/>
                    </a:cubicBezTo>
                    <a:cubicBezTo>
                      <a:pt x="691" y="467"/>
                      <a:pt x="700" y="458"/>
                      <a:pt x="708" y="448"/>
                    </a:cubicBezTo>
                    <a:cubicBezTo>
                      <a:pt x="739" y="410"/>
                      <a:pt x="756" y="361"/>
                      <a:pt x="758" y="312"/>
                    </a:cubicBezTo>
                    <a:cubicBezTo>
                      <a:pt x="761" y="263"/>
                      <a:pt x="746" y="213"/>
                      <a:pt x="722" y="1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149" name="Freeform 39">
                <a:extLst>
                  <a:ext uri="{FF2B5EF4-FFF2-40B4-BE49-F238E27FC236}">
                    <a16:creationId xmlns:a16="http://schemas.microsoft.com/office/drawing/2014/main" id="{FD332B5E-ABA3-ADD9-9B10-20125E0322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20934" y="1539155"/>
                <a:ext cx="54360" cy="143126"/>
              </a:xfrm>
              <a:custGeom>
                <a:avLst/>
                <a:gdLst>
                  <a:gd name="T0" fmla="*/ 90 w 131"/>
                  <a:gd name="T1" fmla="*/ 97 h 342"/>
                  <a:gd name="T2" fmla="*/ 93 w 131"/>
                  <a:gd name="T3" fmla="*/ 13 h 342"/>
                  <a:gd name="T4" fmla="*/ 63 w 131"/>
                  <a:gd name="T5" fmla="*/ 93 h 342"/>
                  <a:gd name="T6" fmla="*/ 79 w 131"/>
                  <a:gd name="T7" fmla="*/ 210 h 342"/>
                  <a:gd name="T8" fmla="*/ 70 w 131"/>
                  <a:gd name="T9" fmla="*/ 212 h 342"/>
                  <a:gd name="T10" fmla="*/ 69 w 131"/>
                  <a:gd name="T11" fmla="*/ 0 h 342"/>
                  <a:gd name="T12" fmla="*/ 22 w 131"/>
                  <a:gd name="T13" fmla="*/ 61 h 342"/>
                  <a:gd name="T14" fmla="*/ 12 w 131"/>
                  <a:gd name="T15" fmla="*/ 178 h 342"/>
                  <a:gd name="T16" fmla="*/ 90 w 131"/>
                  <a:gd name="T17" fmla="*/ 342 h 342"/>
                  <a:gd name="T18" fmla="*/ 123 w 131"/>
                  <a:gd name="T19" fmla="*/ 222 h 342"/>
                  <a:gd name="T20" fmla="*/ 90 w 131"/>
                  <a:gd name="T21" fmla="*/ 97 h 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1" h="342">
                    <a:moveTo>
                      <a:pt x="90" y="97"/>
                    </a:moveTo>
                    <a:cubicBezTo>
                      <a:pt x="88" y="84"/>
                      <a:pt x="94" y="37"/>
                      <a:pt x="93" y="13"/>
                    </a:cubicBezTo>
                    <a:cubicBezTo>
                      <a:pt x="77" y="37"/>
                      <a:pt x="65" y="60"/>
                      <a:pt x="63" y="93"/>
                    </a:cubicBezTo>
                    <a:cubicBezTo>
                      <a:pt x="61" y="132"/>
                      <a:pt x="71" y="171"/>
                      <a:pt x="79" y="210"/>
                    </a:cubicBezTo>
                    <a:cubicBezTo>
                      <a:pt x="81" y="216"/>
                      <a:pt x="72" y="218"/>
                      <a:pt x="70" y="212"/>
                    </a:cubicBezTo>
                    <a:cubicBezTo>
                      <a:pt x="50" y="149"/>
                      <a:pt x="13" y="50"/>
                      <a:pt x="69" y="0"/>
                    </a:cubicBezTo>
                    <a:cubicBezTo>
                      <a:pt x="48" y="11"/>
                      <a:pt x="27" y="51"/>
                      <a:pt x="22" y="61"/>
                    </a:cubicBezTo>
                    <a:cubicBezTo>
                      <a:pt x="5" y="98"/>
                      <a:pt x="0" y="140"/>
                      <a:pt x="12" y="178"/>
                    </a:cubicBezTo>
                    <a:cubicBezTo>
                      <a:pt x="30" y="236"/>
                      <a:pt x="83" y="281"/>
                      <a:pt x="90" y="342"/>
                    </a:cubicBezTo>
                    <a:cubicBezTo>
                      <a:pt x="124" y="315"/>
                      <a:pt x="131" y="265"/>
                      <a:pt x="123" y="222"/>
                    </a:cubicBezTo>
                    <a:cubicBezTo>
                      <a:pt x="115" y="180"/>
                      <a:pt x="97" y="140"/>
                      <a:pt x="90" y="9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150" name="Freeform 40">
                <a:extLst>
                  <a:ext uri="{FF2B5EF4-FFF2-40B4-BE49-F238E27FC236}">
                    <a16:creationId xmlns:a16="http://schemas.microsoft.com/office/drawing/2014/main" id="{4775E64A-83F0-B81F-AC6B-9712234D95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98227" y="1634802"/>
                <a:ext cx="70875" cy="136933"/>
              </a:xfrm>
              <a:custGeom>
                <a:avLst/>
                <a:gdLst>
                  <a:gd name="T0" fmla="*/ 85 w 170"/>
                  <a:gd name="T1" fmla="*/ 90 h 328"/>
                  <a:gd name="T2" fmla="*/ 69 w 170"/>
                  <a:gd name="T3" fmla="*/ 8 h 328"/>
                  <a:gd name="T4" fmla="*/ 59 w 170"/>
                  <a:gd name="T5" fmla="*/ 92 h 328"/>
                  <a:gd name="T6" fmla="*/ 102 w 170"/>
                  <a:gd name="T7" fmla="*/ 202 h 328"/>
                  <a:gd name="T8" fmla="*/ 93 w 170"/>
                  <a:gd name="T9" fmla="*/ 207 h 328"/>
                  <a:gd name="T10" fmla="*/ 43 w 170"/>
                  <a:gd name="T11" fmla="*/ 0 h 328"/>
                  <a:gd name="T12" fmla="*/ 11 w 170"/>
                  <a:gd name="T13" fmla="*/ 71 h 328"/>
                  <a:gd name="T14" fmla="*/ 29 w 170"/>
                  <a:gd name="T15" fmla="*/ 187 h 328"/>
                  <a:gd name="T16" fmla="*/ 143 w 170"/>
                  <a:gd name="T17" fmla="*/ 328 h 328"/>
                  <a:gd name="T18" fmla="*/ 147 w 170"/>
                  <a:gd name="T19" fmla="*/ 204 h 328"/>
                  <a:gd name="T20" fmla="*/ 85 w 170"/>
                  <a:gd name="T21" fmla="*/ 90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0" h="328">
                    <a:moveTo>
                      <a:pt x="85" y="90"/>
                    </a:moveTo>
                    <a:cubicBezTo>
                      <a:pt x="81" y="78"/>
                      <a:pt x="76" y="30"/>
                      <a:pt x="69" y="8"/>
                    </a:cubicBezTo>
                    <a:cubicBezTo>
                      <a:pt x="59" y="35"/>
                      <a:pt x="53" y="60"/>
                      <a:pt x="59" y="92"/>
                    </a:cubicBezTo>
                    <a:cubicBezTo>
                      <a:pt x="66" y="131"/>
                      <a:pt x="84" y="167"/>
                      <a:pt x="102" y="202"/>
                    </a:cubicBezTo>
                    <a:cubicBezTo>
                      <a:pt x="104" y="208"/>
                      <a:pt x="96" y="212"/>
                      <a:pt x="93" y="207"/>
                    </a:cubicBezTo>
                    <a:cubicBezTo>
                      <a:pt x="59" y="149"/>
                      <a:pt x="0" y="62"/>
                      <a:pt x="43" y="0"/>
                    </a:cubicBezTo>
                    <a:cubicBezTo>
                      <a:pt x="25" y="16"/>
                      <a:pt x="13" y="59"/>
                      <a:pt x="11" y="71"/>
                    </a:cubicBezTo>
                    <a:cubicBezTo>
                      <a:pt x="3" y="110"/>
                      <a:pt x="8" y="153"/>
                      <a:pt x="29" y="187"/>
                    </a:cubicBezTo>
                    <a:cubicBezTo>
                      <a:pt x="60" y="239"/>
                      <a:pt x="122" y="271"/>
                      <a:pt x="143" y="328"/>
                    </a:cubicBezTo>
                    <a:cubicBezTo>
                      <a:pt x="170" y="294"/>
                      <a:pt x="164" y="244"/>
                      <a:pt x="147" y="204"/>
                    </a:cubicBezTo>
                    <a:cubicBezTo>
                      <a:pt x="130" y="165"/>
                      <a:pt x="102" y="130"/>
                      <a:pt x="85" y="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151" name="Freeform 41">
                <a:extLst>
                  <a:ext uri="{FF2B5EF4-FFF2-40B4-BE49-F238E27FC236}">
                    <a16:creationId xmlns:a16="http://schemas.microsoft.com/office/drawing/2014/main" id="{62C9293A-3F10-D0B9-260C-4D52CA6C57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98227" y="1742147"/>
                <a:ext cx="70875" cy="136933"/>
              </a:xfrm>
              <a:custGeom>
                <a:avLst/>
                <a:gdLst>
                  <a:gd name="T0" fmla="*/ 85 w 170"/>
                  <a:gd name="T1" fmla="*/ 90 h 328"/>
                  <a:gd name="T2" fmla="*/ 69 w 170"/>
                  <a:gd name="T3" fmla="*/ 8 h 328"/>
                  <a:gd name="T4" fmla="*/ 59 w 170"/>
                  <a:gd name="T5" fmla="*/ 91 h 328"/>
                  <a:gd name="T6" fmla="*/ 102 w 170"/>
                  <a:gd name="T7" fmla="*/ 202 h 328"/>
                  <a:gd name="T8" fmla="*/ 93 w 170"/>
                  <a:gd name="T9" fmla="*/ 206 h 328"/>
                  <a:gd name="T10" fmla="*/ 43 w 170"/>
                  <a:gd name="T11" fmla="*/ 0 h 328"/>
                  <a:gd name="T12" fmla="*/ 11 w 170"/>
                  <a:gd name="T13" fmla="*/ 71 h 328"/>
                  <a:gd name="T14" fmla="*/ 29 w 170"/>
                  <a:gd name="T15" fmla="*/ 187 h 328"/>
                  <a:gd name="T16" fmla="*/ 143 w 170"/>
                  <a:gd name="T17" fmla="*/ 328 h 328"/>
                  <a:gd name="T18" fmla="*/ 147 w 170"/>
                  <a:gd name="T19" fmla="*/ 204 h 328"/>
                  <a:gd name="T20" fmla="*/ 85 w 170"/>
                  <a:gd name="T21" fmla="*/ 90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0" h="328">
                    <a:moveTo>
                      <a:pt x="85" y="90"/>
                    </a:moveTo>
                    <a:cubicBezTo>
                      <a:pt x="81" y="78"/>
                      <a:pt x="76" y="30"/>
                      <a:pt x="69" y="8"/>
                    </a:cubicBezTo>
                    <a:cubicBezTo>
                      <a:pt x="59" y="34"/>
                      <a:pt x="53" y="60"/>
                      <a:pt x="59" y="91"/>
                    </a:cubicBezTo>
                    <a:cubicBezTo>
                      <a:pt x="66" y="131"/>
                      <a:pt x="84" y="166"/>
                      <a:pt x="102" y="202"/>
                    </a:cubicBezTo>
                    <a:cubicBezTo>
                      <a:pt x="104" y="207"/>
                      <a:pt x="96" y="212"/>
                      <a:pt x="93" y="206"/>
                    </a:cubicBezTo>
                    <a:cubicBezTo>
                      <a:pt x="59" y="149"/>
                      <a:pt x="0" y="61"/>
                      <a:pt x="43" y="0"/>
                    </a:cubicBezTo>
                    <a:cubicBezTo>
                      <a:pt x="25" y="16"/>
                      <a:pt x="13" y="59"/>
                      <a:pt x="11" y="71"/>
                    </a:cubicBezTo>
                    <a:cubicBezTo>
                      <a:pt x="3" y="110"/>
                      <a:pt x="8" y="152"/>
                      <a:pt x="29" y="187"/>
                    </a:cubicBezTo>
                    <a:cubicBezTo>
                      <a:pt x="60" y="239"/>
                      <a:pt x="122" y="271"/>
                      <a:pt x="143" y="328"/>
                    </a:cubicBezTo>
                    <a:cubicBezTo>
                      <a:pt x="170" y="293"/>
                      <a:pt x="164" y="244"/>
                      <a:pt x="147" y="204"/>
                    </a:cubicBezTo>
                    <a:cubicBezTo>
                      <a:pt x="130" y="164"/>
                      <a:pt x="102" y="130"/>
                      <a:pt x="85" y="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152" name="Freeform 42">
                <a:extLst>
                  <a:ext uri="{FF2B5EF4-FFF2-40B4-BE49-F238E27FC236}">
                    <a16:creationId xmlns:a16="http://schemas.microsoft.com/office/drawing/2014/main" id="{D4271173-7364-036C-1367-546CA00C06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41324" y="1153127"/>
                <a:ext cx="142438" cy="58489"/>
              </a:xfrm>
              <a:custGeom>
                <a:avLst/>
                <a:gdLst>
                  <a:gd name="T0" fmla="*/ 275 w 340"/>
                  <a:gd name="T1" fmla="*/ 122 h 139"/>
                  <a:gd name="T2" fmla="*/ 340 w 340"/>
                  <a:gd name="T3" fmla="*/ 79 h 139"/>
                  <a:gd name="T4" fmla="*/ 128 w 340"/>
                  <a:gd name="T5" fmla="*/ 64 h 139"/>
                  <a:gd name="T6" fmla="*/ 131 w 340"/>
                  <a:gd name="T7" fmla="*/ 55 h 139"/>
                  <a:gd name="T8" fmla="*/ 247 w 340"/>
                  <a:gd name="T9" fmla="*/ 79 h 139"/>
                  <a:gd name="T10" fmla="*/ 328 w 340"/>
                  <a:gd name="T11" fmla="*/ 54 h 139"/>
                  <a:gd name="T12" fmla="*/ 244 w 340"/>
                  <a:gd name="T13" fmla="*/ 52 h 139"/>
                  <a:gd name="T14" fmla="*/ 121 w 340"/>
                  <a:gd name="T15" fmla="*/ 10 h 139"/>
                  <a:gd name="T16" fmla="*/ 0 w 340"/>
                  <a:gd name="T17" fmla="*/ 35 h 139"/>
                  <a:gd name="T18" fmla="*/ 158 w 340"/>
                  <a:gd name="T19" fmla="*/ 124 h 139"/>
                  <a:gd name="T20" fmla="*/ 275 w 340"/>
                  <a:gd name="T21" fmla="*/ 122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0" h="139">
                    <a:moveTo>
                      <a:pt x="275" y="122"/>
                    </a:moveTo>
                    <a:cubicBezTo>
                      <a:pt x="286" y="118"/>
                      <a:pt x="327" y="99"/>
                      <a:pt x="340" y="79"/>
                    </a:cubicBezTo>
                    <a:cubicBezTo>
                      <a:pt x="286" y="132"/>
                      <a:pt x="190" y="88"/>
                      <a:pt x="128" y="64"/>
                    </a:cubicBezTo>
                    <a:cubicBezTo>
                      <a:pt x="122" y="62"/>
                      <a:pt x="125" y="53"/>
                      <a:pt x="131" y="55"/>
                    </a:cubicBezTo>
                    <a:cubicBezTo>
                      <a:pt x="169" y="66"/>
                      <a:pt x="207" y="79"/>
                      <a:pt x="247" y="79"/>
                    </a:cubicBezTo>
                    <a:cubicBezTo>
                      <a:pt x="279" y="79"/>
                      <a:pt x="303" y="69"/>
                      <a:pt x="328" y="54"/>
                    </a:cubicBezTo>
                    <a:cubicBezTo>
                      <a:pt x="305" y="52"/>
                      <a:pt x="257" y="55"/>
                      <a:pt x="244" y="52"/>
                    </a:cubicBezTo>
                    <a:cubicBezTo>
                      <a:pt x="202" y="42"/>
                      <a:pt x="163" y="21"/>
                      <a:pt x="121" y="10"/>
                    </a:cubicBezTo>
                    <a:cubicBezTo>
                      <a:pt x="79" y="0"/>
                      <a:pt x="29" y="3"/>
                      <a:pt x="0" y="35"/>
                    </a:cubicBezTo>
                    <a:cubicBezTo>
                      <a:pt x="60" y="46"/>
                      <a:pt x="101" y="102"/>
                      <a:pt x="158" y="124"/>
                    </a:cubicBezTo>
                    <a:cubicBezTo>
                      <a:pt x="195" y="139"/>
                      <a:pt x="238" y="137"/>
                      <a:pt x="275" y="1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153" name="Freeform 43">
                <a:extLst>
                  <a:ext uri="{FF2B5EF4-FFF2-40B4-BE49-F238E27FC236}">
                    <a16:creationId xmlns:a16="http://schemas.microsoft.com/office/drawing/2014/main" id="{8B1D4D0E-DA04-D670-C45A-A517B4ACF2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46365" y="1144870"/>
                <a:ext cx="134181" cy="77756"/>
              </a:xfrm>
              <a:custGeom>
                <a:avLst/>
                <a:gdLst>
                  <a:gd name="T0" fmla="*/ 117 w 320"/>
                  <a:gd name="T1" fmla="*/ 82 h 185"/>
                  <a:gd name="T2" fmla="*/ 122 w 320"/>
                  <a:gd name="T3" fmla="*/ 74 h 185"/>
                  <a:gd name="T4" fmla="*/ 230 w 320"/>
                  <a:gd name="T5" fmla="*/ 125 h 185"/>
                  <a:gd name="T6" fmla="*/ 314 w 320"/>
                  <a:gd name="T7" fmla="*/ 120 h 185"/>
                  <a:gd name="T8" fmla="*/ 233 w 320"/>
                  <a:gd name="T9" fmla="*/ 98 h 185"/>
                  <a:gd name="T10" fmla="*/ 124 w 320"/>
                  <a:gd name="T11" fmla="*/ 29 h 185"/>
                  <a:gd name="T12" fmla="*/ 0 w 320"/>
                  <a:gd name="T13" fmla="*/ 24 h 185"/>
                  <a:gd name="T14" fmla="*/ 133 w 320"/>
                  <a:gd name="T15" fmla="*/ 148 h 185"/>
                  <a:gd name="T16" fmla="*/ 247 w 320"/>
                  <a:gd name="T17" fmla="*/ 174 h 185"/>
                  <a:gd name="T18" fmla="*/ 320 w 320"/>
                  <a:gd name="T19" fmla="*/ 147 h 185"/>
                  <a:gd name="T20" fmla="*/ 117 w 320"/>
                  <a:gd name="T21" fmla="*/ 82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0" h="185">
                    <a:moveTo>
                      <a:pt x="117" y="82"/>
                    </a:moveTo>
                    <a:cubicBezTo>
                      <a:pt x="112" y="79"/>
                      <a:pt x="117" y="71"/>
                      <a:pt x="122" y="74"/>
                    </a:cubicBezTo>
                    <a:cubicBezTo>
                      <a:pt x="157" y="94"/>
                      <a:pt x="191" y="115"/>
                      <a:pt x="230" y="125"/>
                    </a:cubicBezTo>
                    <a:cubicBezTo>
                      <a:pt x="261" y="132"/>
                      <a:pt x="287" y="128"/>
                      <a:pt x="314" y="120"/>
                    </a:cubicBezTo>
                    <a:cubicBezTo>
                      <a:pt x="292" y="112"/>
                      <a:pt x="245" y="104"/>
                      <a:pt x="233" y="98"/>
                    </a:cubicBezTo>
                    <a:cubicBezTo>
                      <a:pt x="195" y="79"/>
                      <a:pt x="162" y="49"/>
                      <a:pt x="124" y="29"/>
                    </a:cubicBezTo>
                    <a:cubicBezTo>
                      <a:pt x="85" y="9"/>
                      <a:pt x="36" y="0"/>
                      <a:pt x="0" y="24"/>
                    </a:cubicBezTo>
                    <a:cubicBezTo>
                      <a:pt x="55" y="49"/>
                      <a:pt x="82" y="114"/>
                      <a:pt x="133" y="148"/>
                    </a:cubicBezTo>
                    <a:cubicBezTo>
                      <a:pt x="166" y="171"/>
                      <a:pt x="207" y="179"/>
                      <a:pt x="247" y="174"/>
                    </a:cubicBezTo>
                    <a:cubicBezTo>
                      <a:pt x="259" y="172"/>
                      <a:pt x="303" y="163"/>
                      <a:pt x="320" y="147"/>
                    </a:cubicBezTo>
                    <a:cubicBezTo>
                      <a:pt x="256" y="185"/>
                      <a:pt x="172" y="120"/>
                      <a:pt x="117" y="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154" name="Freeform 44">
                <a:extLst>
                  <a:ext uri="{FF2B5EF4-FFF2-40B4-BE49-F238E27FC236}">
                    <a16:creationId xmlns:a16="http://schemas.microsoft.com/office/drawing/2014/main" id="{46EDD063-F7B8-277A-2761-8F83A29F19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0397" y="1144870"/>
                <a:ext cx="134181" cy="77756"/>
              </a:xfrm>
              <a:custGeom>
                <a:avLst/>
                <a:gdLst>
                  <a:gd name="T0" fmla="*/ 117 w 320"/>
                  <a:gd name="T1" fmla="*/ 82 h 185"/>
                  <a:gd name="T2" fmla="*/ 122 w 320"/>
                  <a:gd name="T3" fmla="*/ 74 h 185"/>
                  <a:gd name="T4" fmla="*/ 230 w 320"/>
                  <a:gd name="T5" fmla="*/ 124 h 185"/>
                  <a:gd name="T6" fmla="*/ 314 w 320"/>
                  <a:gd name="T7" fmla="*/ 120 h 185"/>
                  <a:gd name="T8" fmla="*/ 233 w 320"/>
                  <a:gd name="T9" fmla="*/ 98 h 185"/>
                  <a:gd name="T10" fmla="*/ 123 w 320"/>
                  <a:gd name="T11" fmla="*/ 29 h 185"/>
                  <a:gd name="T12" fmla="*/ 0 w 320"/>
                  <a:gd name="T13" fmla="*/ 24 h 185"/>
                  <a:gd name="T14" fmla="*/ 132 w 320"/>
                  <a:gd name="T15" fmla="*/ 148 h 185"/>
                  <a:gd name="T16" fmla="*/ 247 w 320"/>
                  <a:gd name="T17" fmla="*/ 174 h 185"/>
                  <a:gd name="T18" fmla="*/ 320 w 320"/>
                  <a:gd name="T19" fmla="*/ 147 h 185"/>
                  <a:gd name="T20" fmla="*/ 117 w 320"/>
                  <a:gd name="T21" fmla="*/ 82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0" h="185">
                    <a:moveTo>
                      <a:pt x="117" y="82"/>
                    </a:moveTo>
                    <a:cubicBezTo>
                      <a:pt x="112" y="79"/>
                      <a:pt x="117" y="71"/>
                      <a:pt x="122" y="74"/>
                    </a:cubicBezTo>
                    <a:cubicBezTo>
                      <a:pt x="156" y="94"/>
                      <a:pt x="191" y="115"/>
                      <a:pt x="230" y="124"/>
                    </a:cubicBezTo>
                    <a:cubicBezTo>
                      <a:pt x="261" y="132"/>
                      <a:pt x="287" y="128"/>
                      <a:pt x="314" y="120"/>
                    </a:cubicBezTo>
                    <a:cubicBezTo>
                      <a:pt x="292" y="112"/>
                      <a:pt x="245" y="104"/>
                      <a:pt x="233" y="98"/>
                    </a:cubicBezTo>
                    <a:cubicBezTo>
                      <a:pt x="194" y="79"/>
                      <a:pt x="162" y="49"/>
                      <a:pt x="123" y="29"/>
                    </a:cubicBezTo>
                    <a:cubicBezTo>
                      <a:pt x="85" y="9"/>
                      <a:pt x="36" y="0"/>
                      <a:pt x="0" y="24"/>
                    </a:cubicBezTo>
                    <a:cubicBezTo>
                      <a:pt x="55" y="49"/>
                      <a:pt x="82" y="114"/>
                      <a:pt x="132" y="148"/>
                    </a:cubicBezTo>
                    <a:cubicBezTo>
                      <a:pt x="165" y="171"/>
                      <a:pt x="207" y="179"/>
                      <a:pt x="247" y="174"/>
                    </a:cubicBezTo>
                    <a:cubicBezTo>
                      <a:pt x="259" y="172"/>
                      <a:pt x="303" y="163"/>
                      <a:pt x="320" y="147"/>
                    </a:cubicBezTo>
                    <a:cubicBezTo>
                      <a:pt x="256" y="185"/>
                      <a:pt x="172" y="120"/>
                      <a:pt x="117" y="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155" name="Oval 45">
                <a:extLst>
                  <a:ext uri="{FF2B5EF4-FFF2-40B4-BE49-F238E27FC236}">
                    <a16:creationId xmlns:a16="http://schemas.microsoft.com/office/drawing/2014/main" id="{890E78AD-B29C-8480-20DD-CDD4665E58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22984" y="1455894"/>
                <a:ext cx="52984" cy="5298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</p:grpSp>
        <p:sp>
          <p:nvSpPr>
            <p:cNvPr id="156" name="文本框 155">
              <a:extLst>
                <a:ext uri="{FF2B5EF4-FFF2-40B4-BE49-F238E27FC236}">
                  <a16:creationId xmlns:a16="http://schemas.microsoft.com/office/drawing/2014/main" id="{4973A1E6-CA15-971C-3195-EC17D3F0623C}"/>
                </a:ext>
              </a:extLst>
            </p:cNvPr>
            <p:cNvSpPr txBox="1"/>
            <p:nvPr/>
          </p:nvSpPr>
          <p:spPr>
            <a:xfrm>
              <a:off x="2174127" y="1934050"/>
              <a:ext cx="3966594" cy="10656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dirty="0">
                  <a:solidFill>
                    <a:schemeClr val="accent1"/>
                  </a:solidFill>
                  <a:latin typeface="+mn-ea"/>
                  <a:cs typeface="Arial" panose="020B0604020202020204" pitchFamily="34" charset="0"/>
                </a:rPr>
                <a:t>在这里输入你的正文阐述与关键词标题相关的具体内容，若字数太多酌情先删减文案 ，再缩小字号</a:t>
              </a:r>
            </a:p>
          </p:txBody>
        </p:sp>
        <p:grpSp>
          <p:nvGrpSpPr>
            <p:cNvPr id="186" name="组合 185">
              <a:extLst>
                <a:ext uri="{FF2B5EF4-FFF2-40B4-BE49-F238E27FC236}">
                  <a16:creationId xmlns:a16="http://schemas.microsoft.com/office/drawing/2014/main" id="{1D754FEA-2740-6E3C-C75B-6776B1F63E68}"/>
                </a:ext>
              </a:extLst>
            </p:cNvPr>
            <p:cNvGrpSpPr/>
            <p:nvPr/>
          </p:nvGrpSpPr>
          <p:grpSpPr>
            <a:xfrm>
              <a:off x="2314810" y="3118890"/>
              <a:ext cx="1280142" cy="381451"/>
              <a:chOff x="2314810" y="3118890"/>
              <a:chExt cx="1280142" cy="381451"/>
            </a:xfrm>
          </p:grpSpPr>
          <p:grpSp>
            <p:nvGrpSpPr>
              <p:cNvPr id="178" name="组合 177">
                <a:extLst>
                  <a:ext uri="{FF2B5EF4-FFF2-40B4-BE49-F238E27FC236}">
                    <a16:creationId xmlns:a16="http://schemas.microsoft.com/office/drawing/2014/main" id="{59C392C0-9B8D-2CF0-2B77-02C2D94BEF5B}"/>
                  </a:ext>
                </a:extLst>
              </p:cNvPr>
              <p:cNvGrpSpPr/>
              <p:nvPr/>
            </p:nvGrpSpPr>
            <p:grpSpPr>
              <a:xfrm>
                <a:off x="2314810" y="3118890"/>
                <a:ext cx="1280142" cy="381451"/>
                <a:chOff x="10639012" y="2833137"/>
                <a:chExt cx="1650146" cy="480251"/>
              </a:xfrm>
            </p:grpSpPr>
            <p:grpSp>
              <p:nvGrpSpPr>
                <p:cNvPr id="179" name="组合 178">
                  <a:extLst>
                    <a:ext uri="{FF2B5EF4-FFF2-40B4-BE49-F238E27FC236}">
                      <a16:creationId xmlns:a16="http://schemas.microsoft.com/office/drawing/2014/main" id="{900618AB-532C-FCF7-9E59-C54E82CDD1A3}"/>
                    </a:ext>
                  </a:extLst>
                </p:cNvPr>
                <p:cNvGrpSpPr/>
                <p:nvPr/>
              </p:nvGrpSpPr>
              <p:grpSpPr>
                <a:xfrm>
                  <a:off x="10639012" y="2833137"/>
                  <a:ext cx="1650146" cy="480251"/>
                  <a:chOff x="10639012" y="2833137"/>
                  <a:chExt cx="1650146" cy="480251"/>
                </a:xfrm>
              </p:grpSpPr>
              <p:sp>
                <p:nvSpPr>
                  <p:cNvPr id="183" name="矩形: 对角圆角 182">
                    <a:extLst>
                      <a:ext uri="{FF2B5EF4-FFF2-40B4-BE49-F238E27FC236}">
                        <a16:creationId xmlns:a16="http://schemas.microsoft.com/office/drawing/2014/main" id="{7359C5C2-E91F-F40F-E5D5-70CBA5ADE44E}"/>
                      </a:ext>
                    </a:extLst>
                  </p:cNvPr>
                  <p:cNvSpPr/>
                  <p:nvPr/>
                </p:nvSpPr>
                <p:spPr>
                  <a:xfrm>
                    <a:off x="10639012" y="2833137"/>
                    <a:ext cx="1650146" cy="480251"/>
                  </a:xfrm>
                  <a:prstGeom prst="round2DiagRect">
                    <a:avLst/>
                  </a:prstGeom>
                  <a:noFill/>
                  <a:ln>
                    <a:solidFill>
                      <a:srgbClr val="E7DFD8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ea typeface="梦源黑体 CN W16" panose="020B0200000000000000" pitchFamily="34" charset="-122"/>
                    </a:endParaRPr>
                  </a:p>
                </p:txBody>
              </p:sp>
              <p:sp>
                <p:nvSpPr>
                  <p:cNvPr id="184" name="矩形: 对角圆角 183">
                    <a:extLst>
                      <a:ext uri="{FF2B5EF4-FFF2-40B4-BE49-F238E27FC236}">
                        <a16:creationId xmlns:a16="http://schemas.microsoft.com/office/drawing/2014/main" id="{5267434D-CA53-1579-B3B0-044A6F54F904}"/>
                      </a:ext>
                    </a:extLst>
                  </p:cNvPr>
                  <p:cNvSpPr/>
                  <p:nvPr/>
                </p:nvSpPr>
                <p:spPr>
                  <a:xfrm>
                    <a:off x="10669748" y="2854269"/>
                    <a:ext cx="1592516" cy="434148"/>
                  </a:xfrm>
                  <a:prstGeom prst="round2DiagRect">
                    <a:avLst/>
                  </a:prstGeom>
                  <a:noFill/>
                  <a:ln w="12700">
                    <a:solidFill>
                      <a:srgbClr val="DCD2C8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ea typeface="梦源黑体 CN W16" panose="020B0200000000000000" pitchFamily="34" charset="-122"/>
                    </a:endParaRPr>
                  </a:p>
                </p:txBody>
              </p:sp>
            </p:grpSp>
            <p:sp>
              <p:nvSpPr>
                <p:cNvPr id="182" name="文本框 181">
                  <a:extLst>
                    <a:ext uri="{FF2B5EF4-FFF2-40B4-BE49-F238E27FC236}">
                      <a16:creationId xmlns:a16="http://schemas.microsoft.com/office/drawing/2014/main" id="{7D0BF6E2-0E07-952C-DC78-17EDA6B8735E}"/>
                    </a:ext>
                  </a:extLst>
                </p:cNvPr>
                <p:cNvSpPr txBox="1"/>
                <p:nvPr/>
              </p:nvSpPr>
              <p:spPr>
                <a:xfrm>
                  <a:off x="11290446" y="3166410"/>
                  <a:ext cx="341941" cy="13562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dist"/>
                  <a:r>
                    <a:rPr lang="en-US" altLang="zh-CN" sz="700" dirty="0">
                      <a:solidFill>
                        <a:schemeClr val="accent2"/>
                      </a:solidFill>
                      <a:ea typeface="梦源黑体 CN W16" panose="020B0200000000000000" pitchFamily="34" charset="-122"/>
                    </a:rPr>
                    <a:t>GO TO</a:t>
                  </a:r>
                  <a:endParaRPr lang="zh-CN" altLang="en-US" sz="700" dirty="0">
                    <a:solidFill>
                      <a:schemeClr val="accent2"/>
                    </a:solidFill>
                    <a:ea typeface="梦源黑体 CN W16" panose="020B0200000000000000" pitchFamily="34" charset="-122"/>
                  </a:endParaRPr>
                </a:p>
              </p:txBody>
            </p:sp>
          </p:grpSp>
          <p:sp>
            <p:nvSpPr>
              <p:cNvPr id="185" name="文本框 184">
                <a:extLst>
                  <a:ext uri="{FF2B5EF4-FFF2-40B4-BE49-F238E27FC236}">
                    <a16:creationId xmlns:a16="http://schemas.microsoft.com/office/drawing/2014/main" id="{02D7A9E8-5B23-3648-EF59-071DB72DCFD1}"/>
                  </a:ext>
                </a:extLst>
              </p:cNvPr>
              <p:cNvSpPr txBox="1"/>
              <p:nvPr/>
            </p:nvSpPr>
            <p:spPr>
              <a:xfrm>
                <a:off x="2514228" y="3127963"/>
                <a:ext cx="102624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b="1" dirty="0">
                    <a:solidFill>
                      <a:srgbClr val="896453"/>
                    </a:solidFill>
                    <a:latin typeface="+mn-ea"/>
                  </a:rPr>
                  <a:t>关键词</a:t>
                </a:r>
                <a:r>
                  <a:rPr lang="en-US" altLang="zh-CN" b="1" dirty="0">
                    <a:solidFill>
                      <a:srgbClr val="896453"/>
                    </a:solidFill>
                    <a:latin typeface="+mn-ea"/>
                  </a:rPr>
                  <a:t>1</a:t>
                </a:r>
                <a:endParaRPr lang="zh-CN" altLang="en-US" b="1" dirty="0">
                  <a:solidFill>
                    <a:srgbClr val="896453"/>
                  </a:solidFill>
                  <a:latin typeface="+mn-ea"/>
                </a:endParaRPr>
              </a:p>
            </p:txBody>
          </p:sp>
        </p:grpSp>
        <p:grpSp>
          <p:nvGrpSpPr>
            <p:cNvPr id="187" name="组合 186">
              <a:extLst>
                <a:ext uri="{FF2B5EF4-FFF2-40B4-BE49-F238E27FC236}">
                  <a16:creationId xmlns:a16="http://schemas.microsoft.com/office/drawing/2014/main" id="{E5ED2E51-13B3-121C-0C99-57E10C81C98B}"/>
                </a:ext>
              </a:extLst>
            </p:cNvPr>
            <p:cNvGrpSpPr/>
            <p:nvPr/>
          </p:nvGrpSpPr>
          <p:grpSpPr>
            <a:xfrm>
              <a:off x="3672947" y="3118890"/>
              <a:ext cx="1280142" cy="381451"/>
              <a:chOff x="2314810" y="3118890"/>
              <a:chExt cx="1280142" cy="381451"/>
            </a:xfrm>
          </p:grpSpPr>
          <p:grpSp>
            <p:nvGrpSpPr>
              <p:cNvPr id="188" name="组合 187">
                <a:extLst>
                  <a:ext uri="{FF2B5EF4-FFF2-40B4-BE49-F238E27FC236}">
                    <a16:creationId xmlns:a16="http://schemas.microsoft.com/office/drawing/2014/main" id="{D5F87E1A-1197-5D58-3B27-2166488B835C}"/>
                  </a:ext>
                </a:extLst>
              </p:cNvPr>
              <p:cNvGrpSpPr/>
              <p:nvPr/>
            </p:nvGrpSpPr>
            <p:grpSpPr>
              <a:xfrm>
                <a:off x="2314810" y="3118890"/>
                <a:ext cx="1280142" cy="381451"/>
                <a:chOff x="10639012" y="2833137"/>
                <a:chExt cx="1650146" cy="480251"/>
              </a:xfrm>
            </p:grpSpPr>
            <p:grpSp>
              <p:nvGrpSpPr>
                <p:cNvPr id="190" name="组合 189">
                  <a:extLst>
                    <a:ext uri="{FF2B5EF4-FFF2-40B4-BE49-F238E27FC236}">
                      <a16:creationId xmlns:a16="http://schemas.microsoft.com/office/drawing/2014/main" id="{1C3581B8-238F-E285-E66C-07BD6EEF3420}"/>
                    </a:ext>
                  </a:extLst>
                </p:cNvPr>
                <p:cNvGrpSpPr/>
                <p:nvPr/>
              </p:nvGrpSpPr>
              <p:grpSpPr>
                <a:xfrm>
                  <a:off x="10639012" y="2833137"/>
                  <a:ext cx="1650146" cy="480251"/>
                  <a:chOff x="10639012" y="2833137"/>
                  <a:chExt cx="1650146" cy="480251"/>
                </a:xfrm>
              </p:grpSpPr>
              <p:sp>
                <p:nvSpPr>
                  <p:cNvPr id="192" name="矩形: 对角圆角 191">
                    <a:extLst>
                      <a:ext uri="{FF2B5EF4-FFF2-40B4-BE49-F238E27FC236}">
                        <a16:creationId xmlns:a16="http://schemas.microsoft.com/office/drawing/2014/main" id="{37F57E06-B071-4BFC-1B2D-35AA8875EDD4}"/>
                      </a:ext>
                    </a:extLst>
                  </p:cNvPr>
                  <p:cNvSpPr/>
                  <p:nvPr/>
                </p:nvSpPr>
                <p:spPr>
                  <a:xfrm>
                    <a:off x="10639012" y="2833137"/>
                    <a:ext cx="1650146" cy="480251"/>
                  </a:xfrm>
                  <a:prstGeom prst="round2DiagRect">
                    <a:avLst/>
                  </a:prstGeom>
                  <a:noFill/>
                  <a:ln>
                    <a:solidFill>
                      <a:srgbClr val="E7DFD8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ea typeface="梦源黑体 CN W16" panose="020B0200000000000000" pitchFamily="34" charset="-122"/>
                    </a:endParaRPr>
                  </a:p>
                </p:txBody>
              </p:sp>
              <p:sp>
                <p:nvSpPr>
                  <p:cNvPr id="193" name="矩形: 对角圆角 192">
                    <a:extLst>
                      <a:ext uri="{FF2B5EF4-FFF2-40B4-BE49-F238E27FC236}">
                        <a16:creationId xmlns:a16="http://schemas.microsoft.com/office/drawing/2014/main" id="{BAD39E2A-8A4C-07CB-B58A-95DFD35B94C0}"/>
                      </a:ext>
                    </a:extLst>
                  </p:cNvPr>
                  <p:cNvSpPr/>
                  <p:nvPr/>
                </p:nvSpPr>
                <p:spPr>
                  <a:xfrm>
                    <a:off x="10669748" y="2854269"/>
                    <a:ext cx="1592516" cy="434148"/>
                  </a:xfrm>
                  <a:prstGeom prst="round2DiagRect">
                    <a:avLst/>
                  </a:prstGeom>
                  <a:noFill/>
                  <a:ln w="12700">
                    <a:solidFill>
                      <a:srgbClr val="DCD2C8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ea typeface="梦源黑体 CN W16" panose="020B0200000000000000" pitchFamily="34" charset="-122"/>
                    </a:endParaRPr>
                  </a:p>
                </p:txBody>
              </p:sp>
            </p:grpSp>
            <p:sp>
              <p:nvSpPr>
                <p:cNvPr id="191" name="文本框 190">
                  <a:extLst>
                    <a:ext uri="{FF2B5EF4-FFF2-40B4-BE49-F238E27FC236}">
                      <a16:creationId xmlns:a16="http://schemas.microsoft.com/office/drawing/2014/main" id="{950F70F1-A31D-345E-5837-BB5CF1E9848A}"/>
                    </a:ext>
                  </a:extLst>
                </p:cNvPr>
                <p:cNvSpPr txBox="1"/>
                <p:nvPr/>
              </p:nvSpPr>
              <p:spPr>
                <a:xfrm>
                  <a:off x="11290446" y="3166410"/>
                  <a:ext cx="341941" cy="13562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dist"/>
                  <a:r>
                    <a:rPr lang="en-US" altLang="zh-CN" sz="700" dirty="0">
                      <a:solidFill>
                        <a:schemeClr val="accent2"/>
                      </a:solidFill>
                      <a:ea typeface="梦源黑体 CN W16" panose="020B0200000000000000" pitchFamily="34" charset="-122"/>
                    </a:rPr>
                    <a:t>GO TO</a:t>
                  </a:r>
                  <a:endParaRPr lang="zh-CN" altLang="en-US" sz="700" dirty="0">
                    <a:solidFill>
                      <a:schemeClr val="accent2"/>
                    </a:solidFill>
                    <a:ea typeface="梦源黑体 CN W16" panose="020B0200000000000000" pitchFamily="34" charset="-122"/>
                  </a:endParaRPr>
                </a:p>
              </p:txBody>
            </p:sp>
          </p:grpSp>
          <p:sp>
            <p:nvSpPr>
              <p:cNvPr id="189" name="文本框 188">
                <a:extLst>
                  <a:ext uri="{FF2B5EF4-FFF2-40B4-BE49-F238E27FC236}">
                    <a16:creationId xmlns:a16="http://schemas.microsoft.com/office/drawing/2014/main" id="{C2753505-1646-F57D-5BAA-D6BD2FCC4E70}"/>
                  </a:ext>
                </a:extLst>
              </p:cNvPr>
              <p:cNvSpPr txBox="1"/>
              <p:nvPr/>
            </p:nvSpPr>
            <p:spPr>
              <a:xfrm>
                <a:off x="2514228" y="3127963"/>
                <a:ext cx="102624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b="1" dirty="0">
                    <a:solidFill>
                      <a:srgbClr val="896453"/>
                    </a:solidFill>
                    <a:latin typeface="+mn-ea"/>
                  </a:rPr>
                  <a:t>关键词</a:t>
                </a:r>
                <a:r>
                  <a:rPr lang="en-US" altLang="zh-CN" b="1" dirty="0">
                    <a:solidFill>
                      <a:srgbClr val="896453"/>
                    </a:solidFill>
                    <a:latin typeface="+mn-ea"/>
                  </a:rPr>
                  <a:t>2</a:t>
                </a:r>
                <a:endParaRPr lang="zh-CN" altLang="en-US" b="1" dirty="0">
                  <a:solidFill>
                    <a:srgbClr val="896453"/>
                  </a:solidFill>
                  <a:latin typeface="+mn-ea"/>
                </a:endParaRPr>
              </a:p>
            </p:txBody>
          </p:sp>
        </p:grpSp>
        <p:grpSp>
          <p:nvGrpSpPr>
            <p:cNvPr id="194" name="组合 193">
              <a:extLst>
                <a:ext uri="{FF2B5EF4-FFF2-40B4-BE49-F238E27FC236}">
                  <a16:creationId xmlns:a16="http://schemas.microsoft.com/office/drawing/2014/main" id="{8E733DAC-1FA6-7D5C-58F3-0505AD4AB0D9}"/>
                </a:ext>
              </a:extLst>
            </p:cNvPr>
            <p:cNvGrpSpPr/>
            <p:nvPr/>
          </p:nvGrpSpPr>
          <p:grpSpPr>
            <a:xfrm>
              <a:off x="5031085" y="3118890"/>
              <a:ext cx="1280142" cy="381451"/>
              <a:chOff x="2314810" y="3118890"/>
              <a:chExt cx="1280142" cy="381451"/>
            </a:xfrm>
          </p:grpSpPr>
          <p:grpSp>
            <p:nvGrpSpPr>
              <p:cNvPr id="195" name="组合 194">
                <a:extLst>
                  <a:ext uri="{FF2B5EF4-FFF2-40B4-BE49-F238E27FC236}">
                    <a16:creationId xmlns:a16="http://schemas.microsoft.com/office/drawing/2014/main" id="{5A752A7F-2CC9-296E-E07D-782B0C29FFD5}"/>
                  </a:ext>
                </a:extLst>
              </p:cNvPr>
              <p:cNvGrpSpPr/>
              <p:nvPr/>
            </p:nvGrpSpPr>
            <p:grpSpPr>
              <a:xfrm>
                <a:off x="2314810" y="3118890"/>
                <a:ext cx="1280142" cy="381451"/>
                <a:chOff x="10639012" y="2833137"/>
                <a:chExt cx="1650146" cy="480251"/>
              </a:xfrm>
            </p:grpSpPr>
            <p:grpSp>
              <p:nvGrpSpPr>
                <p:cNvPr id="197" name="组合 196">
                  <a:extLst>
                    <a:ext uri="{FF2B5EF4-FFF2-40B4-BE49-F238E27FC236}">
                      <a16:creationId xmlns:a16="http://schemas.microsoft.com/office/drawing/2014/main" id="{D0CA3FA7-7438-240F-4D1E-A334B56927DA}"/>
                    </a:ext>
                  </a:extLst>
                </p:cNvPr>
                <p:cNvGrpSpPr/>
                <p:nvPr/>
              </p:nvGrpSpPr>
              <p:grpSpPr>
                <a:xfrm>
                  <a:off x="10639012" y="2833137"/>
                  <a:ext cx="1650146" cy="480251"/>
                  <a:chOff x="10639012" y="2833137"/>
                  <a:chExt cx="1650146" cy="480251"/>
                </a:xfrm>
              </p:grpSpPr>
              <p:sp>
                <p:nvSpPr>
                  <p:cNvPr id="199" name="矩形: 对角圆角 198">
                    <a:extLst>
                      <a:ext uri="{FF2B5EF4-FFF2-40B4-BE49-F238E27FC236}">
                        <a16:creationId xmlns:a16="http://schemas.microsoft.com/office/drawing/2014/main" id="{D51024B6-A07D-E8AD-19E0-D960E94F9646}"/>
                      </a:ext>
                    </a:extLst>
                  </p:cNvPr>
                  <p:cNvSpPr/>
                  <p:nvPr/>
                </p:nvSpPr>
                <p:spPr>
                  <a:xfrm>
                    <a:off x="10639012" y="2833137"/>
                    <a:ext cx="1650146" cy="480251"/>
                  </a:xfrm>
                  <a:prstGeom prst="round2DiagRect">
                    <a:avLst/>
                  </a:prstGeom>
                  <a:noFill/>
                  <a:ln>
                    <a:solidFill>
                      <a:srgbClr val="E7DFD8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ea typeface="梦源黑体 CN W16" panose="020B0200000000000000" pitchFamily="34" charset="-122"/>
                    </a:endParaRPr>
                  </a:p>
                </p:txBody>
              </p:sp>
              <p:sp>
                <p:nvSpPr>
                  <p:cNvPr id="200" name="矩形: 对角圆角 199">
                    <a:extLst>
                      <a:ext uri="{FF2B5EF4-FFF2-40B4-BE49-F238E27FC236}">
                        <a16:creationId xmlns:a16="http://schemas.microsoft.com/office/drawing/2014/main" id="{C835C273-CC86-53D0-F7DB-70FA5BCB990E}"/>
                      </a:ext>
                    </a:extLst>
                  </p:cNvPr>
                  <p:cNvSpPr/>
                  <p:nvPr/>
                </p:nvSpPr>
                <p:spPr>
                  <a:xfrm>
                    <a:off x="10669748" y="2854269"/>
                    <a:ext cx="1592516" cy="434148"/>
                  </a:xfrm>
                  <a:prstGeom prst="round2DiagRect">
                    <a:avLst/>
                  </a:prstGeom>
                  <a:noFill/>
                  <a:ln w="12700">
                    <a:solidFill>
                      <a:srgbClr val="DCD2C8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ea typeface="梦源黑体 CN W16" panose="020B0200000000000000" pitchFamily="34" charset="-122"/>
                    </a:endParaRPr>
                  </a:p>
                </p:txBody>
              </p:sp>
            </p:grpSp>
            <p:sp>
              <p:nvSpPr>
                <p:cNvPr id="198" name="文本框 197">
                  <a:extLst>
                    <a:ext uri="{FF2B5EF4-FFF2-40B4-BE49-F238E27FC236}">
                      <a16:creationId xmlns:a16="http://schemas.microsoft.com/office/drawing/2014/main" id="{DA535939-BBDD-2564-AC44-437811C96E70}"/>
                    </a:ext>
                  </a:extLst>
                </p:cNvPr>
                <p:cNvSpPr txBox="1"/>
                <p:nvPr/>
              </p:nvSpPr>
              <p:spPr>
                <a:xfrm>
                  <a:off x="11290446" y="3166410"/>
                  <a:ext cx="341941" cy="13562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dist"/>
                  <a:r>
                    <a:rPr lang="en-US" altLang="zh-CN" sz="700" dirty="0">
                      <a:solidFill>
                        <a:schemeClr val="accent2"/>
                      </a:solidFill>
                      <a:ea typeface="梦源黑体 CN W16" panose="020B0200000000000000" pitchFamily="34" charset="-122"/>
                    </a:rPr>
                    <a:t>GO TO</a:t>
                  </a:r>
                  <a:endParaRPr lang="zh-CN" altLang="en-US" sz="700" dirty="0">
                    <a:solidFill>
                      <a:schemeClr val="accent2"/>
                    </a:solidFill>
                    <a:ea typeface="梦源黑体 CN W16" panose="020B0200000000000000" pitchFamily="34" charset="-122"/>
                  </a:endParaRPr>
                </a:p>
              </p:txBody>
            </p:sp>
          </p:grpSp>
          <p:sp>
            <p:nvSpPr>
              <p:cNvPr id="196" name="文本框 195">
                <a:extLst>
                  <a:ext uri="{FF2B5EF4-FFF2-40B4-BE49-F238E27FC236}">
                    <a16:creationId xmlns:a16="http://schemas.microsoft.com/office/drawing/2014/main" id="{E9175A79-5F9E-1D24-A457-1730ED1682AF}"/>
                  </a:ext>
                </a:extLst>
              </p:cNvPr>
              <p:cNvSpPr txBox="1"/>
              <p:nvPr/>
            </p:nvSpPr>
            <p:spPr>
              <a:xfrm>
                <a:off x="2514228" y="3127963"/>
                <a:ext cx="102624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b="1" dirty="0">
                    <a:solidFill>
                      <a:srgbClr val="896453"/>
                    </a:solidFill>
                    <a:latin typeface="+mn-ea"/>
                  </a:rPr>
                  <a:t>关键词</a:t>
                </a:r>
                <a:r>
                  <a:rPr lang="en-US" altLang="zh-CN" b="1" dirty="0">
                    <a:solidFill>
                      <a:srgbClr val="896453"/>
                    </a:solidFill>
                    <a:latin typeface="+mn-ea"/>
                  </a:rPr>
                  <a:t>3</a:t>
                </a:r>
                <a:endParaRPr lang="zh-CN" altLang="en-US" b="1" dirty="0">
                  <a:solidFill>
                    <a:srgbClr val="896453"/>
                  </a:solidFill>
                  <a:latin typeface="+mn-ea"/>
                </a:endParaRPr>
              </a:p>
            </p:txBody>
          </p:sp>
        </p:grpSp>
      </p:grpSp>
      <p:grpSp>
        <p:nvGrpSpPr>
          <p:cNvPr id="228" name="组合 227">
            <a:extLst>
              <a:ext uri="{FF2B5EF4-FFF2-40B4-BE49-F238E27FC236}">
                <a16:creationId xmlns:a16="http://schemas.microsoft.com/office/drawing/2014/main" id="{D482C352-84AA-FE15-6C75-9328530920D1}"/>
              </a:ext>
            </a:extLst>
          </p:cNvPr>
          <p:cNvGrpSpPr/>
          <p:nvPr/>
        </p:nvGrpSpPr>
        <p:grpSpPr>
          <a:xfrm>
            <a:off x="635681" y="3406675"/>
            <a:ext cx="473206" cy="469359"/>
            <a:chOff x="624439" y="2438421"/>
            <a:chExt cx="536520" cy="469359"/>
          </a:xfrm>
        </p:grpSpPr>
        <p:sp>
          <p:nvSpPr>
            <p:cNvPr id="229" name="文本框 228">
              <a:extLst>
                <a:ext uri="{FF2B5EF4-FFF2-40B4-BE49-F238E27FC236}">
                  <a16:creationId xmlns:a16="http://schemas.microsoft.com/office/drawing/2014/main" id="{85E46AA0-EB68-9CF7-C5F0-B9C99E90C005}"/>
                </a:ext>
              </a:extLst>
            </p:cNvPr>
            <p:cNvSpPr txBox="1"/>
            <p:nvPr/>
          </p:nvSpPr>
          <p:spPr>
            <a:xfrm>
              <a:off x="624439" y="2438421"/>
              <a:ext cx="53652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altLang="zh-CN" sz="2000" b="1" dirty="0">
                  <a:solidFill>
                    <a:srgbClr val="896453"/>
                  </a:solidFill>
                  <a:latin typeface="+mn-ea"/>
                </a:rPr>
                <a:t>03</a:t>
              </a:r>
              <a:endParaRPr lang="zh-CN" altLang="en-US" sz="2000" b="1" dirty="0">
                <a:solidFill>
                  <a:srgbClr val="896453"/>
                </a:solidFill>
                <a:latin typeface="+mn-ea"/>
              </a:endParaRPr>
            </a:p>
          </p:txBody>
        </p:sp>
        <p:sp>
          <p:nvSpPr>
            <p:cNvPr id="230" name="文本框 229">
              <a:extLst>
                <a:ext uri="{FF2B5EF4-FFF2-40B4-BE49-F238E27FC236}">
                  <a16:creationId xmlns:a16="http://schemas.microsoft.com/office/drawing/2014/main" id="{988F5BDB-C208-8707-01F9-765D78D509FA}"/>
                </a:ext>
              </a:extLst>
            </p:cNvPr>
            <p:cNvSpPr txBox="1"/>
            <p:nvPr/>
          </p:nvSpPr>
          <p:spPr>
            <a:xfrm>
              <a:off x="716701" y="2769281"/>
              <a:ext cx="374191" cy="1384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dist"/>
              <a:r>
                <a:rPr lang="es-ES" altLang="zh-CN" sz="900" dirty="0">
                  <a:solidFill>
                    <a:schemeClr val="accent1">
                      <a:alpha val="40000"/>
                    </a:schemeClr>
                  </a:solidFill>
                  <a:ea typeface="梦源黑体 CN W16" panose="020B0200000000000000" pitchFamily="34" charset="-122"/>
                </a:rPr>
                <a:t>Three</a:t>
              </a:r>
              <a:endParaRPr lang="zh-CN" altLang="en-US" sz="900" dirty="0">
                <a:solidFill>
                  <a:schemeClr val="accent1">
                    <a:alpha val="40000"/>
                  </a:schemeClr>
                </a:solidFill>
                <a:ea typeface="梦源黑体 CN W16" panose="020B0200000000000000" pitchFamily="34" charset="-122"/>
              </a:endParaRPr>
            </a:p>
          </p:txBody>
        </p:sp>
      </p:grpSp>
      <p:grpSp>
        <p:nvGrpSpPr>
          <p:cNvPr id="231" name="组合 230">
            <a:extLst>
              <a:ext uri="{FF2B5EF4-FFF2-40B4-BE49-F238E27FC236}">
                <a16:creationId xmlns:a16="http://schemas.microsoft.com/office/drawing/2014/main" id="{4E3DDEB0-F6B1-4A66-9BCB-8CB7E591974F}"/>
              </a:ext>
            </a:extLst>
          </p:cNvPr>
          <p:cNvGrpSpPr/>
          <p:nvPr/>
        </p:nvGrpSpPr>
        <p:grpSpPr>
          <a:xfrm>
            <a:off x="635681" y="1534525"/>
            <a:ext cx="473206" cy="469359"/>
            <a:chOff x="624439" y="2438421"/>
            <a:chExt cx="536520" cy="469359"/>
          </a:xfrm>
        </p:grpSpPr>
        <p:sp>
          <p:nvSpPr>
            <p:cNvPr id="232" name="文本框 231">
              <a:extLst>
                <a:ext uri="{FF2B5EF4-FFF2-40B4-BE49-F238E27FC236}">
                  <a16:creationId xmlns:a16="http://schemas.microsoft.com/office/drawing/2014/main" id="{DCD2E9C1-00A4-1770-713D-46704E60E516}"/>
                </a:ext>
              </a:extLst>
            </p:cNvPr>
            <p:cNvSpPr txBox="1"/>
            <p:nvPr/>
          </p:nvSpPr>
          <p:spPr>
            <a:xfrm>
              <a:off x="624439" y="2438421"/>
              <a:ext cx="53652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altLang="zh-CN" sz="2000" b="1" dirty="0">
                  <a:solidFill>
                    <a:srgbClr val="896453"/>
                  </a:solidFill>
                  <a:latin typeface="+mn-ea"/>
                </a:rPr>
                <a:t>01</a:t>
              </a:r>
              <a:endParaRPr lang="zh-CN" altLang="en-US" sz="2000" b="1" dirty="0">
                <a:solidFill>
                  <a:srgbClr val="896453"/>
                </a:solidFill>
                <a:latin typeface="+mn-ea"/>
              </a:endParaRPr>
            </a:p>
          </p:txBody>
        </p:sp>
        <p:sp>
          <p:nvSpPr>
            <p:cNvPr id="233" name="文本框 232">
              <a:extLst>
                <a:ext uri="{FF2B5EF4-FFF2-40B4-BE49-F238E27FC236}">
                  <a16:creationId xmlns:a16="http://schemas.microsoft.com/office/drawing/2014/main" id="{F4271324-6EAF-3D57-35EC-C9359CE122A6}"/>
                </a:ext>
              </a:extLst>
            </p:cNvPr>
            <p:cNvSpPr txBox="1"/>
            <p:nvPr/>
          </p:nvSpPr>
          <p:spPr>
            <a:xfrm>
              <a:off x="687428" y="2769281"/>
              <a:ext cx="374192" cy="1384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dist"/>
              <a:r>
                <a:rPr lang="es-ES" altLang="zh-CN" sz="900" dirty="0">
                  <a:solidFill>
                    <a:schemeClr val="accent1">
                      <a:alpha val="40000"/>
                    </a:schemeClr>
                  </a:solidFill>
                  <a:ea typeface="梦源黑体 CN W16" panose="020B0200000000000000" pitchFamily="34" charset="-122"/>
                </a:rPr>
                <a:t>One</a:t>
              </a:r>
              <a:endParaRPr lang="zh-CN" altLang="en-US" sz="900" dirty="0">
                <a:solidFill>
                  <a:schemeClr val="accent1">
                    <a:alpha val="40000"/>
                  </a:schemeClr>
                </a:solidFill>
                <a:ea typeface="梦源黑体 CN W16" panose="020B0200000000000000" pitchFamily="34" charset="-122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46231CCA-8310-6EF4-8611-5E2475C25074}"/>
              </a:ext>
            </a:extLst>
          </p:cNvPr>
          <p:cNvGrpSpPr/>
          <p:nvPr/>
        </p:nvGrpSpPr>
        <p:grpSpPr>
          <a:xfrm>
            <a:off x="6717409" y="1200088"/>
            <a:ext cx="4536796" cy="2443663"/>
            <a:chOff x="2006261" y="1200088"/>
            <a:chExt cx="4536796" cy="2443663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374EC4C0-20ED-9B54-D29F-463ABE481C23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2006261" y="1200088"/>
              <a:ext cx="4536796" cy="2443663"/>
            </a:xfrm>
            <a:prstGeom prst="roundRect">
              <a:avLst>
                <a:gd name="adj" fmla="val 966"/>
              </a:avLst>
            </a:prstGeom>
            <a:solidFill>
              <a:schemeClr val="accent2"/>
            </a:solidFill>
            <a:ln w="12827">
              <a:solidFill>
                <a:schemeClr val="accent1"/>
              </a:solidFill>
            </a:ln>
            <a:effectLst>
              <a:outerShdw blurRad="115443" dist="38481" dir="5400000" algn="t" rotWithShape="0">
                <a:srgbClr val="2F4F48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2354" tIns="46177" rIns="92354" bIns="46177" rtlCol="0" anchor="ctr"/>
            <a:lstStyle/>
            <a:p>
              <a:pPr algn="ctr"/>
              <a:endParaRPr lang="zh-CN" altLang="en-US" sz="1818" dirty="0">
                <a:ea typeface="梦源黑体 CN W16" panose="020B02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3EA5EF9F-3925-6926-478E-367460BB70B3}"/>
                </a:ext>
              </a:extLst>
            </p:cNvPr>
            <p:cNvGrpSpPr/>
            <p:nvPr/>
          </p:nvGrpSpPr>
          <p:grpSpPr>
            <a:xfrm>
              <a:off x="2188594" y="1355880"/>
              <a:ext cx="1595049" cy="412122"/>
              <a:chOff x="6475814" y="4223057"/>
              <a:chExt cx="2334573" cy="603197"/>
            </a:xfrm>
          </p:grpSpPr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BD136FE7-E025-6002-5CD9-225A44841E70}"/>
                  </a:ext>
                </a:extLst>
              </p:cNvPr>
              <p:cNvSpPr/>
              <p:nvPr/>
            </p:nvSpPr>
            <p:spPr>
              <a:xfrm flipH="1">
                <a:off x="6475814" y="4223057"/>
                <a:ext cx="2334573" cy="603197"/>
              </a:xfrm>
              <a:custGeom>
                <a:avLst/>
                <a:gdLst>
                  <a:gd name="connsiteX0" fmla="*/ 2237599 w 2334573"/>
                  <a:gd name="connsiteY0" fmla="*/ 0 h 603197"/>
                  <a:gd name="connsiteX1" fmla="*/ 1893927 w 2334573"/>
                  <a:gd name="connsiteY1" fmla="*/ 0 h 603197"/>
                  <a:gd name="connsiteX2" fmla="*/ 440646 w 2334573"/>
                  <a:gd name="connsiteY2" fmla="*/ 0 h 603197"/>
                  <a:gd name="connsiteX3" fmla="*/ 96974 w 2334573"/>
                  <a:gd name="connsiteY3" fmla="*/ 0 h 603197"/>
                  <a:gd name="connsiteX4" fmla="*/ 96974 w 2334573"/>
                  <a:gd name="connsiteY4" fmla="*/ 69779 h 603197"/>
                  <a:gd name="connsiteX5" fmla="*/ 83397 w 2334573"/>
                  <a:gd name="connsiteY5" fmla="*/ 80182 h 603197"/>
                  <a:gd name="connsiteX6" fmla="*/ 0 w 2334573"/>
                  <a:gd name="connsiteY6" fmla="*/ 301599 h 603197"/>
                  <a:gd name="connsiteX7" fmla="*/ 83397 w 2334573"/>
                  <a:gd name="connsiteY7" fmla="*/ 523016 h 603197"/>
                  <a:gd name="connsiteX8" fmla="*/ 96974 w 2334573"/>
                  <a:gd name="connsiteY8" fmla="*/ 533419 h 603197"/>
                  <a:gd name="connsiteX9" fmla="*/ 96974 w 2334573"/>
                  <a:gd name="connsiteY9" fmla="*/ 603197 h 603197"/>
                  <a:gd name="connsiteX10" fmla="*/ 440646 w 2334573"/>
                  <a:gd name="connsiteY10" fmla="*/ 603197 h 603197"/>
                  <a:gd name="connsiteX11" fmla="*/ 1893927 w 2334573"/>
                  <a:gd name="connsiteY11" fmla="*/ 603197 h 603197"/>
                  <a:gd name="connsiteX12" fmla="*/ 2237599 w 2334573"/>
                  <a:gd name="connsiteY12" fmla="*/ 603197 h 603197"/>
                  <a:gd name="connsiteX13" fmla="*/ 2237599 w 2334573"/>
                  <a:gd name="connsiteY13" fmla="*/ 533419 h 603197"/>
                  <a:gd name="connsiteX14" fmla="*/ 2251176 w 2334573"/>
                  <a:gd name="connsiteY14" fmla="*/ 523016 h 603197"/>
                  <a:gd name="connsiteX15" fmla="*/ 2334573 w 2334573"/>
                  <a:gd name="connsiteY15" fmla="*/ 301599 h 603197"/>
                  <a:gd name="connsiteX16" fmla="*/ 2251176 w 2334573"/>
                  <a:gd name="connsiteY16" fmla="*/ 80182 h 603197"/>
                  <a:gd name="connsiteX17" fmla="*/ 2237599 w 2334573"/>
                  <a:gd name="connsiteY17" fmla="*/ 69779 h 603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334573" h="603197">
                    <a:moveTo>
                      <a:pt x="2237599" y="0"/>
                    </a:moveTo>
                    <a:lnTo>
                      <a:pt x="1893927" y="0"/>
                    </a:lnTo>
                    <a:lnTo>
                      <a:pt x="440646" y="0"/>
                    </a:lnTo>
                    <a:lnTo>
                      <a:pt x="96974" y="0"/>
                    </a:lnTo>
                    <a:lnTo>
                      <a:pt x="96974" y="69779"/>
                    </a:lnTo>
                    <a:lnTo>
                      <a:pt x="83397" y="80182"/>
                    </a:lnTo>
                    <a:cubicBezTo>
                      <a:pt x="33081" y="128167"/>
                      <a:pt x="0" y="209430"/>
                      <a:pt x="0" y="301599"/>
                    </a:cubicBezTo>
                    <a:cubicBezTo>
                      <a:pt x="0" y="393768"/>
                      <a:pt x="33081" y="475031"/>
                      <a:pt x="83397" y="523016"/>
                    </a:cubicBezTo>
                    <a:lnTo>
                      <a:pt x="96974" y="533419"/>
                    </a:lnTo>
                    <a:lnTo>
                      <a:pt x="96974" y="603197"/>
                    </a:lnTo>
                    <a:lnTo>
                      <a:pt x="440646" y="603197"/>
                    </a:lnTo>
                    <a:lnTo>
                      <a:pt x="1893927" y="603197"/>
                    </a:lnTo>
                    <a:lnTo>
                      <a:pt x="2237599" y="603197"/>
                    </a:lnTo>
                    <a:lnTo>
                      <a:pt x="2237599" y="533419"/>
                    </a:lnTo>
                    <a:lnTo>
                      <a:pt x="2251176" y="523016"/>
                    </a:lnTo>
                    <a:cubicBezTo>
                      <a:pt x="2301492" y="475031"/>
                      <a:pt x="2334573" y="393768"/>
                      <a:pt x="2334573" y="301599"/>
                    </a:cubicBezTo>
                    <a:cubicBezTo>
                      <a:pt x="2334573" y="209430"/>
                      <a:pt x="2301492" y="128167"/>
                      <a:pt x="2251176" y="80182"/>
                    </a:cubicBezTo>
                    <a:lnTo>
                      <a:pt x="2237599" y="69779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r>
                  <a:rPr lang="zh-CN" altLang="en-US" dirty="0">
                    <a:latin typeface="+mn-ea"/>
                  </a:rPr>
                  <a:t>请输入标题</a:t>
                </a:r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A1CA8A43-0E34-5441-2CB0-49C690B90ECC}"/>
                  </a:ext>
                </a:extLst>
              </p:cNvPr>
              <p:cNvSpPr/>
              <p:nvPr/>
            </p:nvSpPr>
            <p:spPr>
              <a:xfrm flipH="1">
                <a:off x="6507452" y="4246113"/>
                <a:ext cx="2271297" cy="557084"/>
              </a:xfrm>
              <a:custGeom>
                <a:avLst/>
                <a:gdLst>
                  <a:gd name="connsiteX0" fmla="*/ 2237599 w 2334573"/>
                  <a:gd name="connsiteY0" fmla="*/ 0 h 603197"/>
                  <a:gd name="connsiteX1" fmla="*/ 1893927 w 2334573"/>
                  <a:gd name="connsiteY1" fmla="*/ 0 h 603197"/>
                  <a:gd name="connsiteX2" fmla="*/ 440646 w 2334573"/>
                  <a:gd name="connsiteY2" fmla="*/ 0 h 603197"/>
                  <a:gd name="connsiteX3" fmla="*/ 96974 w 2334573"/>
                  <a:gd name="connsiteY3" fmla="*/ 0 h 603197"/>
                  <a:gd name="connsiteX4" fmla="*/ 96974 w 2334573"/>
                  <a:gd name="connsiteY4" fmla="*/ 69779 h 603197"/>
                  <a:gd name="connsiteX5" fmla="*/ 83397 w 2334573"/>
                  <a:gd name="connsiteY5" fmla="*/ 80182 h 603197"/>
                  <a:gd name="connsiteX6" fmla="*/ 0 w 2334573"/>
                  <a:gd name="connsiteY6" fmla="*/ 301599 h 603197"/>
                  <a:gd name="connsiteX7" fmla="*/ 83397 w 2334573"/>
                  <a:gd name="connsiteY7" fmla="*/ 523016 h 603197"/>
                  <a:gd name="connsiteX8" fmla="*/ 96974 w 2334573"/>
                  <a:gd name="connsiteY8" fmla="*/ 533419 h 603197"/>
                  <a:gd name="connsiteX9" fmla="*/ 96974 w 2334573"/>
                  <a:gd name="connsiteY9" fmla="*/ 603197 h 603197"/>
                  <a:gd name="connsiteX10" fmla="*/ 440646 w 2334573"/>
                  <a:gd name="connsiteY10" fmla="*/ 603197 h 603197"/>
                  <a:gd name="connsiteX11" fmla="*/ 1893927 w 2334573"/>
                  <a:gd name="connsiteY11" fmla="*/ 603197 h 603197"/>
                  <a:gd name="connsiteX12" fmla="*/ 2237599 w 2334573"/>
                  <a:gd name="connsiteY12" fmla="*/ 603197 h 603197"/>
                  <a:gd name="connsiteX13" fmla="*/ 2237599 w 2334573"/>
                  <a:gd name="connsiteY13" fmla="*/ 533419 h 603197"/>
                  <a:gd name="connsiteX14" fmla="*/ 2251176 w 2334573"/>
                  <a:gd name="connsiteY14" fmla="*/ 523016 h 603197"/>
                  <a:gd name="connsiteX15" fmla="*/ 2334573 w 2334573"/>
                  <a:gd name="connsiteY15" fmla="*/ 301599 h 603197"/>
                  <a:gd name="connsiteX16" fmla="*/ 2251176 w 2334573"/>
                  <a:gd name="connsiteY16" fmla="*/ 80182 h 603197"/>
                  <a:gd name="connsiteX17" fmla="*/ 2237599 w 2334573"/>
                  <a:gd name="connsiteY17" fmla="*/ 69779 h 603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334573" h="603197">
                    <a:moveTo>
                      <a:pt x="2237599" y="0"/>
                    </a:moveTo>
                    <a:lnTo>
                      <a:pt x="1893927" y="0"/>
                    </a:lnTo>
                    <a:lnTo>
                      <a:pt x="440646" y="0"/>
                    </a:lnTo>
                    <a:lnTo>
                      <a:pt x="96974" y="0"/>
                    </a:lnTo>
                    <a:lnTo>
                      <a:pt x="96974" y="69779"/>
                    </a:lnTo>
                    <a:lnTo>
                      <a:pt x="83397" y="80182"/>
                    </a:lnTo>
                    <a:cubicBezTo>
                      <a:pt x="33081" y="128167"/>
                      <a:pt x="0" y="209430"/>
                      <a:pt x="0" y="301599"/>
                    </a:cubicBezTo>
                    <a:cubicBezTo>
                      <a:pt x="0" y="393768"/>
                      <a:pt x="33081" y="475031"/>
                      <a:pt x="83397" y="523016"/>
                    </a:cubicBezTo>
                    <a:lnTo>
                      <a:pt x="96974" y="533419"/>
                    </a:lnTo>
                    <a:lnTo>
                      <a:pt x="96974" y="603197"/>
                    </a:lnTo>
                    <a:lnTo>
                      <a:pt x="440646" y="603197"/>
                    </a:lnTo>
                    <a:lnTo>
                      <a:pt x="1893927" y="603197"/>
                    </a:lnTo>
                    <a:lnTo>
                      <a:pt x="2237599" y="603197"/>
                    </a:lnTo>
                    <a:lnTo>
                      <a:pt x="2237599" y="533419"/>
                    </a:lnTo>
                    <a:lnTo>
                      <a:pt x="2251176" y="523016"/>
                    </a:lnTo>
                    <a:cubicBezTo>
                      <a:pt x="2301492" y="475031"/>
                      <a:pt x="2334573" y="393768"/>
                      <a:pt x="2334573" y="301599"/>
                    </a:cubicBezTo>
                    <a:cubicBezTo>
                      <a:pt x="2334573" y="209430"/>
                      <a:pt x="2301492" y="128167"/>
                      <a:pt x="2251176" y="80182"/>
                    </a:cubicBezTo>
                    <a:lnTo>
                      <a:pt x="2237599" y="69779"/>
                    </a:lnTo>
                    <a:close/>
                  </a:path>
                </a:pathLst>
              </a:custGeom>
              <a:no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</p:grp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A29CB76C-045D-5B1B-07F9-03A26A9F6EE6}"/>
                </a:ext>
              </a:extLst>
            </p:cNvPr>
            <p:cNvGrpSpPr/>
            <p:nvPr/>
          </p:nvGrpSpPr>
          <p:grpSpPr>
            <a:xfrm>
              <a:off x="5858070" y="1360933"/>
              <a:ext cx="484169" cy="476318"/>
              <a:chOff x="2440397" y="1127667"/>
              <a:chExt cx="763798" cy="751413"/>
            </a:xfrm>
            <a:solidFill>
              <a:schemeClr val="accent1"/>
            </a:solidFill>
          </p:grpSpPr>
          <p:sp>
            <p:nvSpPr>
              <p:cNvPr id="38" name="Freeform 36">
                <a:extLst>
                  <a:ext uri="{FF2B5EF4-FFF2-40B4-BE49-F238E27FC236}">
                    <a16:creationId xmlns:a16="http://schemas.microsoft.com/office/drawing/2014/main" id="{69802C2D-B784-ABA0-30CF-F47EDDFB34A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021847" y="1167578"/>
                <a:ext cx="142438" cy="142438"/>
              </a:xfrm>
              <a:custGeom>
                <a:avLst/>
                <a:gdLst>
                  <a:gd name="T0" fmla="*/ 248 w 341"/>
                  <a:gd name="T1" fmla="*/ 293 h 341"/>
                  <a:gd name="T2" fmla="*/ 267 w 341"/>
                  <a:gd name="T3" fmla="*/ 287 h 341"/>
                  <a:gd name="T4" fmla="*/ 271 w 341"/>
                  <a:gd name="T5" fmla="*/ 277 h 341"/>
                  <a:gd name="T6" fmla="*/ 341 w 341"/>
                  <a:gd name="T7" fmla="*/ 2 h 341"/>
                  <a:gd name="T8" fmla="*/ 339 w 341"/>
                  <a:gd name="T9" fmla="*/ 0 h 341"/>
                  <a:gd name="T10" fmla="*/ 64 w 341"/>
                  <a:gd name="T11" fmla="*/ 70 h 341"/>
                  <a:gd name="T12" fmla="*/ 54 w 341"/>
                  <a:gd name="T13" fmla="*/ 74 h 341"/>
                  <a:gd name="T14" fmla="*/ 49 w 341"/>
                  <a:gd name="T15" fmla="*/ 93 h 341"/>
                  <a:gd name="T16" fmla="*/ 24 w 341"/>
                  <a:gd name="T17" fmla="*/ 252 h 341"/>
                  <a:gd name="T18" fmla="*/ 0 w 341"/>
                  <a:gd name="T19" fmla="*/ 341 h 341"/>
                  <a:gd name="T20" fmla="*/ 89 w 341"/>
                  <a:gd name="T21" fmla="*/ 317 h 341"/>
                  <a:gd name="T22" fmla="*/ 248 w 341"/>
                  <a:gd name="T23" fmla="*/ 293 h 341"/>
                  <a:gd name="T24" fmla="*/ 98 w 341"/>
                  <a:gd name="T25" fmla="*/ 210 h 341"/>
                  <a:gd name="T26" fmla="*/ 110 w 341"/>
                  <a:gd name="T27" fmla="*/ 133 h 341"/>
                  <a:gd name="T28" fmla="*/ 113 w 341"/>
                  <a:gd name="T29" fmla="*/ 123 h 341"/>
                  <a:gd name="T30" fmla="*/ 118 w 341"/>
                  <a:gd name="T31" fmla="*/ 121 h 341"/>
                  <a:gd name="T32" fmla="*/ 253 w 341"/>
                  <a:gd name="T33" fmla="*/ 87 h 341"/>
                  <a:gd name="T34" fmla="*/ 220 w 341"/>
                  <a:gd name="T35" fmla="*/ 223 h 341"/>
                  <a:gd name="T36" fmla="*/ 218 w 341"/>
                  <a:gd name="T37" fmla="*/ 228 h 341"/>
                  <a:gd name="T38" fmla="*/ 208 w 341"/>
                  <a:gd name="T39" fmla="*/ 231 h 341"/>
                  <a:gd name="T40" fmla="*/ 131 w 341"/>
                  <a:gd name="T41" fmla="*/ 243 h 341"/>
                  <a:gd name="T42" fmla="*/ 87 w 341"/>
                  <a:gd name="T43" fmla="*/ 254 h 341"/>
                  <a:gd name="T44" fmla="*/ 98 w 341"/>
                  <a:gd name="T45" fmla="*/ 21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41" h="341">
                    <a:moveTo>
                      <a:pt x="248" y="293"/>
                    </a:moveTo>
                    <a:cubicBezTo>
                      <a:pt x="255" y="293"/>
                      <a:pt x="262" y="293"/>
                      <a:pt x="267" y="287"/>
                    </a:cubicBezTo>
                    <a:cubicBezTo>
                      <a:pt x="269" y="284"/>
                      <a:pt x="271" y="280"/>
                      <a:pt x="271" y="277"/>
                    </a:cubicBezTo>
                    <a:cubicBezTo>
                      <a:pt x="293" y="185"/>
                      <a:pt x="319" y="94"/>
                      <a:pt x="341" y="2"/>
                    </a:cubicBezTo>
                    <a:cubicBezTo>
                      <a:pt x="339" y="0"/>
                      <a:pt x="339" y="0"/>
                      <a:pt x="339" y="0"/>
                    </a:cubicBezTo>
                    <a:cubicBezTo>
                      <a:pt x="247" y="22"/>
                      <a:pt x="156" y="48"/>
                      <a:pt x="64" y="70"/>
                    </a:cubicBezTo>
                    <a:cubicBezTo>
                      <a:pt x="61" y="70"/>
                      <a:pt x="57" y="72"/>
                      <a:pt x="54" y="74"/>
                    </a:cubicBezTo>
                    <a:cubicBezTo>
                      <a:pt x="49" y="79"/>
                      <a:pt x="49" y="86"/>
                      <a:pt x="49" y="93"/>
                    </a:cubicBezTo>
                    <a:cubicBezTo>
                      <a:pt x="47" y="147"/>
                      <a:pt x="39" y="201"/>
                      <a:pt x="24" y="252"/>
                    </a:cubicBezTo>
                    <a:cubicBezTo>
                      <a:pt x="15" y="281"/>
                      <a:pt x="4" y="311"/>
                      <a:pt x="0" y="341"/>
                    </a:cubicBezTo>
                    <a:cubicBezTo>
                      <a:pt x="30" y="337"/>
                      <a:pt x="60" y="326"/>
                      <a:pt x="89" y="317"/>
                    </a:cubicBezTo>
                    <a:cubicBezTo>
                      <a:pt x="141" y="302"/>
                      <a:pt x="194" y="294"/>
                      <a:pt x="248" y="293"/>
                    </a:cubicBezTo>
                    <a:close/>
                    <a:moveTo>
                      <a:pt x="98" y="210"/>
                    </a:moveTo>
                    <a:cubicBezTo>
                      <a:pt x="106" y="185"/>
                      <a:pt x="110" y="160"/>
                      <a:pt x="110" y="133"/>
                    </a:cubicBezTo>
                    <a:cubicBezTo>
                      <a:pt x="111" y="130"/>
                      <a:pt x="111" y="126"/>
                      <a:pt x="113" y="123"/>
                    </a:cubicBezTo>
                    <a:cubicBezTo>
                      <a:pt x="115" y="122"/>
                      <a:pt x="116" y="121"/>
                      <a:pt x="118" y="121"/>
                    </a:cubicBezTo>
                    <a:cubicBezTo>
                      <a:pt x="163" y="110"/>
                      <a:pt x="208" y="98"/>
                      <a:pt x="253" y="87"/>
                    </a:cubicBezTo>
                    <a:cubicBezTo>
                      <a:pt x="244" y="133"/>
                      <a:pt x="231" y="178"/>
                      <a:pt x="220" y="223"/>
                    </a:cubicBezTo>
                    <a:cubicBezTo>
                      <a:pt x="220" y="225"/>
                      <a:pt x="219" y="226"/>
                      <a:pt x="218" y="228"/>
                    </a:cubicBezTo>
                    <a:cubicBezTo>
                      <a:pt x="215" y="230"/>
                      <a:pt x="211" y="231"/>
                      <a:pt x="208" y="231"/>
                    </a:cubicBezTo>
                    <a:cubicBezTo>
                      <a:pt x="182" y="231"/>
                      <a:pt x="156" y="235"/>
                      <a:pt x="131" y="243"/>
                    </a:cubicBezTo>
                    <a:cubicBezTo>
                      <a:pt x="116" y="247"/>
                      <a:pt x="102" y="253"/>
                      <a:pt x="87" y="254"/>
                    </a:cubicBezTo>
                    <a:cubicBezTo>
                      <a:pt x="88" y="240"/>
                      <a:pt x="94" y="225"/>
                      <a:pt x="98" y="2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39" name="Freeform 37">
                <a:extLst>
                  <a:ext uri="{FF2B5EF4-FFF2-40B4-BE49-F238E27FC236}">
                    <a16:creationId xmlns:a16="http://schemas.microsoft.com/office/drawing/2014/main" id="{51D58A83-E738-820C-AA10-5C2A90CBFA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6328" y="1127667"/>
                <a:ext cx="293821" cy="317905"/>
              </a:xfrm>
              <a:custGeom>
                <a:avLst/>
                <a:gdLst>
                  <a:gd name="T0" fmla="*/ 515 w 702"/>
                  <a:gd name="T1" fmla="*/ 642 h 760"/>
                  <a:gd name="T2" fmla="*/ 614 w 702"/>
                  <a:gd name="T3" fmla="*/ 544 h 760"/>
                  <a:gd name="T4" fmla="*/ 678 w 702"/>
                  <a:gd name="T5" fmla="*/ 416 h 760"/>
                  <a:gd name="T6" fmla="*/ 636 w 702"/>
                  <a:gd name="T7" fmla="*/ 137 h 760"/>
                  <a:gd name="T8" fmla="*/ 588 w 702"/>
                  <a:gd name="T9" fmla="*/ 81 h 760"/>
                  <a:gd name="T10" fmla="*/ 531 w 702"/>
                  <a:gd name="T11" fmla="*/ 38 h 760"/>
                  <a:gd name="T12" fmla="*/ 390 w 702"/>
                  <a:gd name="T13" fmla="*/ 2 h 760"/>
                  <a:gd name="T14" fmla="*/ 254 w 702"/>
                  <a:gd name="T15" fmla="*/ 53 h 760"/>
                  <a:gd name="T16" fmla="*/ 228 w 702"/>
                  <a:gd name="T17" fmla="*/ 79 h 760"/>
                  <a:gd name="T18" fmla="*/ 207 w 702"/>
                  <a:gd name="T19" fmla="*/ 108 h 760"/>
                  <a:gd name="T20" fmla="*/ 182 w 702"/>
                  <a:gd name="T21" fmla="*/ 178 h 760"/>
                  <a:gd name="T22" fmla="*/ 197 w 702"/>
                  <a:gd name="T23" fmla="*/ 252 h 760"/>
                  <a:gd name="T24" fmla="*/ 247 w 702"/>
                  <a:gd name="T25" fmla="*/ 307 h 760"/>
                  <a:gd name="T26" fmla="*/ 320 w 702"/>
                  <a:gd name="T27" fmla="*/ 323 h 760"/>
                  <a:gd name="T28" fmla="*/ 387 w 702"/>
                  <a:gd name="T29" fmla="*/ 291 h 760"/>
                  <a:gd name="T30" fmla="*/ 418 w 702"/>
                  <a:gd name="T31" fmla="*/ 224 h 760"/>
                  <a:gd name="T32" fmla="*/ 393 w 702"/>
                  <a:gd name="T33" fmla="*/ 156 h 760"/>
                  <a:gd name="T34" fmla="*/ 360 w 702"/>
                  <a:gd name="T35" fmla="*/ 134 h 760"/>
                  <a:gd name="T36" fmla="*/ 321 w 702"/>
                  <a:gd name="T37" fmla="*/ 142 h 760"/>
                  <a:gd name="T38" fmla="*/ 277 w 702"/>
                  <a:gd name="T39" fmla="*/ 201 h 760"/>
                  <a:gd name="T40" fmla="*/ 276 w 702"/>
                  <a:gd name="T41" fmla="*/ 207 h 760"/>
                  <a:gd name="T42" fmla="*/ 290 w 702"/>
                  <a:gd name="T43" fmla="*/ 221 h 760"/>
                  <a:gd name="T44" fmla="*/ 305 w 702"/>
                  <a:gd name="T45" fmla="*/ 207 h 760"/>
                  <a:gd name="T46" fmla="*/ 332 w 702"/>
                  <a:gd name="T47" fmla="*/ 158 h 760"/>
                  <a:gd name="T48" fmla="*/ 376 w 702"/>
                  <a:gd name="T49" fmla="*/ 170 h 760"/>
                  <a:gd name="T50" fmla="*/ 394 w 702"/>
                  <a:gd name="T51" fmla="*/ 223 h 760"/>
                  <a:gd name="T52" fmla="*/ 369 w 702"/>
                  <a:gd name="T53" fmla="*/ 271 h 760"/>
                  <a:gd name="T54" fmla="*/ 264 w 702"/>
                  <a:gd name="T55" fmla="*/ 280 h 760"/>
                  <a:gd name="T56" fmla="*/ 220 w 702"/>
                  <a:gd name="T57" fmla="*/ 183 h 760"/>
                  <a:gd name="T58" fmla="*/ 242 w 702"/>
                  <a:gd name="T59" fmla="*/ 131 h 760"/>
                  <a:gd name="T60" fmla="*/ 261 w 702"/>
                  <a:gd name="T61" fmla="*/ 107 h 760"/>
                  <a:gd name="T62" fmla="*/ 282 w 702"/>
                  <a:gd name="T63" fmla="*/ 88 h 760"/>
                  <a:gd name="T64" fmla="*/ 391 w 702"/>
                  <a:gd name="T65" fmla="*/ 54 h 760"/>
                  <a:gd name="T66" fmla="*/ 584 w 702"/>
                  <a:gd name="T67" fmla="*/ 170 h 760"/>
                  <a:gd name="T68" fmla="*/ 623 w 702"/>
                  <a:gd name="T69" fmla="*/ 281 h 760"/>
                  <a:gd name="T70" fmla="*/ 616 w 702"/>
                  <a:gd name="T71" fmla="*/ 400 h 760"/>
                  <a:gd name="T72" fmla="*/ 607 w 702"/>
                  <a:gd name="T73" fmla="*/ 428 h 760"/>
                  <a:gd name="T74" fmla="*/ 601 w 702"/>
                  <a:gd name="T75" fmla="*/ 377 h 760"/>
                  <a:gd name="T76" fmla="*/ 576 w 702"/>
                  <a:gd name="T77" fmla="*/ 332 h 760"/>
                  <a:gd name="T78" fmla="*/ 529 w 702"/>
                  <a:gd name="T79" fmla="*/ 322 h 760"/>
                  <a:gd name="T80" fmla="*/ 496 w 702"/>
                  <a:gd name="T81" fmla="*/ 378 h 760"/>
                  <a:gd name="T82" fmla="*/ 487 w 702"/>
                  <a:gd name="T83" fmla="*/ 450 h 760"/>
                  <a:gd name="T84" fmla="*/ 478 w 702"/>
                  <a:gd name="T85" fmla="*/ 521 h 760"/>
                  <a:gd name="T86" fmla="*/ 431 w 702"/>
                  <a:gd name="T87" fmla="*/ 590 h 760"/>
                  <a:gd name="T88" fmla="*/ 355 w 702"/>
                  <a:gd name="T89" fmla="*/ 638 h 760"/>
                  <a:gd name="T90" fmla="*/ 425 w 702"/>
                  <a:gd name="T91" fmla="*/ 536 h 760"/>
                  <a:gd name="T92" fmla="*/ 428 w 702"/>
                  <a:gd name="T93" fmla="*/ 481 h 760"/>
                  <a:gd name="T94" fmla="*/ 342 w 702"/>
                  <a:gd name="T95" fmla="*/ 445 h 760"/>
                  <a:gd name="T96" fmla="*/ 280 w 702"/>
                  <a:gd name="T97" fmla="*/ 533 h 760"/>
                  <a:gd name="T98" fmla="*/ 148 w 702"/>
                  <a:gd name="T99" fmla="*/ 623 h 760"/>
                  <a:gd name="T100" fmla="*/ 213 w 702"/>
                  <a:gd name="T101" fmla="*/ 560 h 760"/>
                  <a:gd name="T102" fmla="*/ 241 w 702"/>
                  <a:gd name="T103" fmla="*/ 487 h 760"/>
                  <a:gd name="T104" fmla="*/ 241 w 702"/>
                  <a:gd name="T105" fmla="*/ 388 h 760"/>
                  <a:gd name="T106" fmla="*/ 200 w 702"/>
                  <a:gd name="T107" fmla="*/ 331 h 760"/>
                  <a:gd name="T108" fmla="*/ 164 w 702"/>
                  <a:gd name="T109" fmla="*/ 306 h 760"/>
                  <a:gd name="T110" fmla="*/ 119 w 702"/>
                  <a:gd name="T111" fmla="*/ 311 h 760"/>
                  <a:gd name="T112" fmla="*/ 82 w 702"/>
                  <a:gd name="T113" fmla="*/ 338 h 760"/>
                  <a:gd name="T114" fmla="*/ 70 w 702"/>
                  <a:gd name="T115" fmla="*/ 397 h 760"/>
                  <a:gd name="T116" fmla="*/ 86 w 702"/>
                  <a:gd name="T117" fmla="*/ 457 h 760"/>
                  <a:gd name="T118" fmla="*/ 93 w 702"/>
                  <a:gd name="T119" fmla="*/ 547 h 760"/>
                  <a:gd name="T120" fmla="*/ 0 w 702"/>
                  <a:gd name="T121" fmla="*/ 666 h 760"/>
                  <a:gd name="T122" fmla="*/ 6 w 702"/>
                  <a:gd name="T123" fmla="*/ 670 h 760"/>
                  <a:gd name="T124" fmla="*/ 515 w 702"/>
                  <a:gd name="T125" fmla="*/ 642 h 7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02" h="760">
                    <a:moveTo>
                      <a:pt x="515" y="642"/>
                    </a:moveTo>
                    <a:cubicBezTo>
                      <a:pt x="553" y="613"/>
                      <a:pt x="585" y="582"/>
                      <a:pt x="614" y="544"/>
                    </a:cubicBezTo>
                    <a:cubicBezTo>
                      <a:pt x="643" y="506"/>
                      <a:pt x="666" y="463"/>
                      <a:pt x="678" y="416"/>
                    </a:cubicBezTo>
                    <a:cubicBezTo>
                      <a:pt x="702" y="322"/>
                      <a:pt x="688" y="220"/>
                      <a:pt x="636" y="137"/>
                    </a:cubicBezTo>
                    <a:cubicBezTo>
                      <a:pt x="622" y="117"/>
                      <a:pt x="606" y="98"/>
                      <a:pt x="588" y="81"/>
                    </a:cubicBezTo>
                    <a:cubicBezTo>
                      <a:pt x="571" y="65"/>
                      <a:pt x="551" y="50"/>
                      <a:pt x="531" y="38"/>
                    </a:cubicBezTo>
                    <a:cubicBezTo>
                      <a:pt x="489" y="14"/>
                      <a:pt x="439" y="0"/>
                      <a:pt x="390" y="2"/>
                    </a:cubicBezTo>
                    <a:cubicBezTo>
                      <a:pt x="341" y="5"/>
                      <a:pt x="292" y="21"/>
                      <a:pt x="254" y="53"/>
                    </a:cubicBezTo>
                    <a:cubicBezTo>
                      <a:pt x="244" y="60"/>
                      <a:pt x="236" y="69"/>
                      <a:pt x="228" y="79"/>
                    </a:cubicBezTo>
                    <a:cubicBezTo>
                      <a:pt x="220" y="88"/>
                      <a:pt x="213" y="98"/>
                      <a:pt x="207" y="108"/>
                    </a:cubicBezTo>
                    <a:cubicBezTo>
                      <a:pt x="194" y="129"/>
                      <a:pt x="184" y="152"/>
                      <a:pt x="182" y="178"/>
                    </a:cubicBezTo>
                    <a:cubicBezTo>
                      <a:pt x="179" y="204"/>
                      <a:pt x="185" y="230"/>
                      <a:pt x="197" y="252"/>
                    </a:cubicBezTo>
                    <a:cubicBezTo>
                      <a:pt x="209" y="274"/>
                      <a:pt x="226" y="293"/>
                      <a:pt x="247" y="307"/>
                    </a:cubicBezTo>
                    <a:cubicBezTo>
                      <a:pt x="268" y="321"/>
                      <a:pt x="295" y="326"/>
                      <a:pt x="320" y="323"/>
                    </a:cubicBezTo>
                    <a:cubicBezTo>
                      <a:pt x="345" y="319"/>
                      <a:pt x="368" y="308"/>
                      <a:pt x="387" y="291"/>
                    </a:cubicBezTo>
                    <a:cubicBezTo>
                      <a:pt x="405" y="275"/>
                      <a:pt x="419" y="250"/>
                      <a:pt x="418" y="224"/>
                    </a:cubicBezTo>
                    <a:cubicBezTo>
                      <a:pt x="418" y="198"/>
                      <a:pt x="409" y="175"/>
                      <a:pt x="393" y="156"/>
                    </a:cubicBezTo>
                    <a:cubicBezTo>
                      <a:pt x="385" y="146"/>
                      <a:pt x="374" y="137"/>
                      <a:pt x="360" y="134"/>
                    </a:cubicBezTo>
                    <a:cubicBezTo>
                      <a:pt x="347" y="131"/>
                      <a:pt x="332" y="135"/>
                      <a:pt x="321" y="142"/>
                    </a:cubicBezTo>
                    <a:cubicBezTo>
                      <a:pt x="299" y="156"/>
                      <a:pt x="287" y="178"/>
                      <a:pt x="277" y="201"/>
                    </a:cubicBezTo>
                    <a:cubicBezTo>
                      <a:pt x="277" y="202"/>
                      <a:pt x="276" y="205"/>
                      <a:pt x="276" y="207"/>
                    </a:cubicBezTo>
                    <a:cubicBezTo>
                      <a:pt x="276" y="215"/>
                      <a:pt x="282" y="221"/>
                      <a:pt x="290" y="221"/>
                    </a:cubicBezTo>
                    <a:cubicBezTo>
                      <a:pt x="298" y="222"/>
                      <a:pt x="305" y="215"/>
                      <a:pt x="305" y="207"/>
                    </a:cubicBezTo>
                    <a:cubicBezTo>
                      <a:pt x="305" y="188"/>
                      <a:pt x="316" y="168"/>
                      <a:pt x="332" y="158"/>
                    </a:cubicBezTo>
                    <a:cubicBezTo>
                      <a:pt x="347" y="148"/>
                      <a:pt x="364" y="155"/>
                      <a:pt x="376" y="170"/>
                    </a:cubicBezTo>
                    <a:cubicBezTo>
                      <a:pt x="388" y="185"/>
                      <a:pt x="395" y="205"/>
                      <a:pt x="394" y="223"/>
                    </a:cubicBezTo>
                    <a:cubicBezTo>
                      <a:pt x="393" y="242"/>
                      <a:pt x="383" y="259"/>
                      <a:pt x="369" y="271"/>
                    </a:cubicBezTo>
                    <a:cubicBezTo>
                      <a:pt x="339" y="296"/>
                      <a:pt x="295" y="302"/>
                      <a:pt x="264" y="280"/>
                    </a:cubicBezTo>
                    <a:cubicBezTo>
                      <a:pt x="233" y="259"/>
                      <a:pt x="214" y="218"/>
                      <a:pt x="220" y="183"/>
                    </a:cubicBezTo>
                    <a:cubicBezTo>
                      <a:pt x="223" y="165"/>
                      <a:pt x="231" y="147"/>
                      <a:pt x="242" y="131"/>
                    </a:cubicBezTo>
                    <a:cubicBezTo>
                      <a:pt x="247" y="123"/>
                      <a:pt x="254" y="115"/>
                      <a:pt x="261" y="107"/>
                    </a:cubicBezTo>
                    <a:cubicBezTo>
                      <a:pt x="267" y="100"/>
                      <a:pt x="274" y="94"/>
                      <a:pt x="282" y="88"/>
                    </a:cubicBezTo>
                    <a:cubicBezTo>
                      <a:pt x="313" y="65"/>
                      <a:pt x="352" y="54"/>
                      <a:pt x="391" y="54"/>
                    </a:cubicBezTo>
                    <a:cubicBezTo>
                      <a:pt x="468" y="52"/>
                      <a:pt x="543" y="105"/>
                      <a:pt x="584" y="170"/>
                    </a:cubicBezTo>
                    <a:cubicBezTo>
                      <a:pt x="605" y="203"/>
                      <a:pt x="618" y="241"/>
                      <a:pt x="623" y="281"/>
                    </a:cubicBezTo>
                    <a:cubicBezTo>
                      <a:pt x="628" y="321"/>
                      <a:pt x="627" y="361"/>
                      <a:pt x="616" y="400"/>
                    </a:cubicBezTo>
                    <a:cubicBezTo>
                      <a:pt x="614" y="409"/>
                      <a:pt x="611" y="419"/>
                      <a:pt x="607" y="428"/>
                    </a:cubicBezTo>
                    <a:cubicBezTo>
                      <a:pt x="608" y="411"/>
                      <a:pt x="606" y="394"/>
                      <a:pt x="601" y="377"/>
                    </a:cubicBezTo>
                    <a:cubicBezTo>
                      <a:pt x="597" y="360"/>
                      <a:pt x="589" y="344"/>
                      <a:pt x="576" y="332"/>
                    </a:cubicBezTo>
                    <a:cubicBezTo>
                      <a:pt x="564" y="321"/>
                      <a:pt x="544" y="315"/>
                      <a:pt x="529" y="322"/>
                    </a:cubicBezTo>
                    <a:cubicBezTo>
                      <a:pt x="508" y="331"/>
                      <a:pt x="500" y="356"/>
                      <a:pt x="496" y="378"/>
                    </a:cubicBezTo>
                    <a:cubicBezTo>
                      <a:pt x="492" y="402"/>
                      <a:pt x="489" y="426"/>
                      <a:pt x="487" y="450"/>
                    </a:cubicBezTo>
                    <a:cubicBezTo>
                      <a:pt x="486" y="474"/>
                      <a:pt x="486" y="498"/>
                      <a:pt x="478" y="521"/>
                    </a:cubicBezTo>
                    <a:cubicBezTo>
                      <a:pt x="469" y="548"/>
                      <a:pt x="451" y="570"/>
                      <a:pt x="431" y="590"/>
                    </a:cubicBezTo>
                    <a:cubicBezTo>
                      <a:pt x="410" y="612"/>
                      <a:pt x="385" y="632"/>
                      <a:pt x="355" y="638"/>
                    </a:cubicBezTo>
                    <a:cubicBezTo>
                      <a:pt x="388" y="613"/>
                      <a:pt x="413" y="577"/>
                      <a:pt x="425" y="536"/>
                    </a:cubicBezTo>
                    <a:cubicBezTo>
                      <a:pt x="431" y="518"/>
                      <a:pt x="433" y="499"/>
                      <a:pt x="428" y="481"/>
                    </a:cubicBezTo>
                    <a:cubicBezTo>
                      <a:pt x="417" y="448"/>
                      <a:pt x="374" y="429"/>
                      <a:pt x="342" y="445"/>
                    </a:cubicBezTo>
                    <a:cubicBezTo>
                      <a:pt x="309" y="461"/>
                      <a:pt x="298" y="501"/>
                      <a:pt x="280" y="533"/>
                    </a:cubicBezTo>
                    <a:cubicBezTo>
                      <a:pt x="253" y="581"/>
                      <a:pt x="202" y="615"/>
                      <a:pt x="148" y="623"/>
                    </a:cubicBezTo>
                    <a:cubicBezTo>
                      <a:pt x="172" y="604"/>
                      <a:pt x="197" y="585"/>
                      <a:pt x="213" y="560"/>
                    </a:cubicBezTo>
                    <a:cubicBezTo>
                      <a:pt x="228" y="538"/>
                      <a:pt x="235" y="513"/>
                      <a:pt x="241" y="487"/>
                    </a:cubicBezTo>
                    <a:cubicBezTo>
                      <a:pt x="249" y="455"/>
                      <a:pt x="253" y="420"/>
                      <a:pt x="241" y="388"/>
                    </a:cubicBezTo>
                    <a:cubicBezTo>
                      <a:pt x="233" y="366"/>
                      <a:pt x="217" y="348"/>
                      <a:pt x="200" y="331"/>
                    </a:cubicBezTo>
                    <a:cubicBezTo>
                      <a:pt x="190" y="321"/>
                      <a:pt x="178" y="310"/>
                      <a:pt x="164" y="306"/>
                    </a:cubicBezTo>
                    <a:cubicBezTo>
                      <a:pt x="149" y="302"/>
                      <a:pt x="133" y="306"/>
                      <a:pt x="119" y="311"/>
                    </a:cubicBezTo>
                    <a:cubicBezTo>
                      <a:pt x="104" y="317"/>
                      <a:pt x="91" y="326"/>
                      <a:pt x="82" y="338"/>
                    </a:cubicBezTo>
                    <a:cubicBezTo>
                      <a:pt x="70" y="355"/>
                      <a:pt x="68" y="377"/>
                      <a:pt x="70" y="397"/>
                    </a:cubicBezTo>
                    <a:cubicBezTo>
                      <a:pt x="73" y="418"/>
                      <a:pt x="80" y="437"/>
                      <a:pt x="86" y="457"/>
                    </a:cubicBezTo>
                    <a:cubicBezTo>
                      <a:pt x="95" y="486"/>
                      <a:pt x="100" y="517"/>
                      <a:pt x="93" y="547"/>
                    </a:cubicBezTo>
                    <a:cubicBezTo>
                      <a:pt x="82" y="597"/>
                      <a:pt x="40" y="634"/>
                      <a:pt x="0" y="666"/>
                    </a:cubicBezTo>
                    <a:cubicBezTo>
                      <a:pt x="1" y="668"/>
                      <a:pt x="3" y="669"/>
                      <a:pt x="6" y="670"/>
                    </a:cubicBezTo>
                    <a:cubicBezTo>
                      <a:pt x="155" y="760"/>
                      <a:pt x="366" y="754"/>
                      <a:pt x="515" y="6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40" name="Freeform 38">
                <a:extLst>
                  <a:ext uri="{FF2B5EF4-FFF2-40B4-BE49-F238E27FC236}">
                    <a16:creationId xmlns:a16="http://schemas.microsoft.com/office/drawing/2014/main" id="{7393B801-0378-21FF-2E05-D26F87B125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86290" y="1321714"/>
                <a:ext cx="317905" cy="293822"/>
              </a:xfrm>
              <a:custGeom>
                <a:avLst/>
                <a:gdLst>
                  <a:gd name="T0" fmla="*/ 722 w 761"/>
                  <a:gd name="T1" fmla="*/ 172 h 703"/>
                  <a:gd name="T2" fmla="*/ 679 w 761"/>
                  <a:gd name="T3" fmla="*/ 114 h 703"/>
                  <a:gd name="T4" fmla="*/ 623 w 761"/>
                  <a:gd name="T5" fmla="*/ 66 h 703"/>
                  <a:gd name="T6" fmla="*/ 344 w 761"/>
                  <a:gd name="T7" fmla="*/ 25 h 703"/>
                  <a:gd name="T8" fmla="*/ 216 w 761"/>
                  <a:gd name="T9" fmla="*/ 88 h 703"/>
                  <a:gd name="T10" fmla="*/ 118 w 761"/>
                  <a:gd name="T11" fmla="*/ 187 h 703"/>
                  <a:gd name="T12" fmla="*/ 90 w 761"/>
                  <a:gd name="T13" fmla="*/ 696 h 703"/>
                  <a:gd name="T14" fmla="*/ 92 w 761"/>
                  <a:gd name="T15" fmla="*/ 703 h 703"/>
                  <a:gd name="T16" fmla="*/ 213 w 761"/>
                  <a:gd name="T17" fmla="*/ 609 h 703"/>
                  <a:gd name="T18" fmla="*/ 303 w 761"/>
                  <a:gd name="T19" fmla="*/ 616 h 703"/>
                  <a:gd name="T20" fmla="*/ 363 w 761"/>
                  <a:gd name="T21" fmla="*/ 632 h 703"/>
                  <a:gd name="T22" fmla="*/ 422 w 761"/>
                  <a:gd name="T23" fmla="*/ 621 h 703"/>
                  <a:gd name="T24" fmla="*/ 449 w 761"/>
                  <a:gd name="T25" fmla="*/ 584 h 703"/>
                  <a:gd name="T26" fmla="*/ 454 w 761"/>
                  <a:gd name="T27" fmla="*/ 538 h 703"/>
                  <a:gd name="T28" fmla="*/ 429 w 761"/>
                  <a:gd name="T29" fmla="*/ 502 h 703"/>
                  <a:gd name="T30" fmla="*/ 372 w 761"/>
                  <a:gd name="T31" fmla="*/ 461 h 703"/>
                  <a:gd name="T32" fmla="*/ 273 w 761"/>
                  <a:gd name="T33" fmla="*/ 461 h 703"/>
                  <a:gd name="T34" fmla="*/ 200 w 761"/>
                  <a:gd name="T35" fmla="*/ 489 h 703"/>
                  <a:gd name="T36" fmla="*/ 137 w 761"/>
                  <a:gd name="T37" fmla="*/ 555 h 703"/>
                  <a:gd name="T38" fmla="*/ 227 w 761"/>
                  <a:gd name="T39" fmla="*/ 422 h 703"/>
                  <a:gd name="T40" fmla="*/ 315 w 761"/>
                  <a:gd name="T41" fmla="*/ 360 h 703"/>
                  <a:gd name="T42" fmla="*/ 279 w 761"/>
                  <a:gd name="T43" fmla="*/ 274 h 703"/>
                  <a:gd name="T44" fmla="*/ 224 w 761"/>
                  <a:gd name="T45" fmla="*/ 277 h 703"/>
                  <a:gd name="T46" fmla="*/ 122 w 761"/>
                  <a:gd name="T47" fmla="*/ 347 h 703"/>
                  <a:gd name="T48" fmla="*/ 170 w 761"/>
                  <a:gd name="T49" fmla="*/ 271 h 703"/>
                  <a:gd name="T50" fmla="*/ 239 w 761"/>
                  <a:gd name="T51" fmla="*/ 224 h 703"/>
                  <a:gd name="T52" fmla="*/ 310 w 761"/>
                  <a:gd name="T53" fmla="*/ 215 h 703"/>
                  <a:gd name="T54" fmla="*/ 382 w 761"/>
                  <a:gd name="T55" fmla="*/ 206 h 703"/>
                  <a:gd name="T56" fmla="*/ 438 w 761"/>
                  <a:gd name="T57" fmla="*/ 174 h 703"/>
                  <a:gd name="T58" fmla="*/ 428 w 761"/>
                  <a:gd name="T59" fmla="*/ 126 h 703"/>
                  <a:gd name="T60" fmla="*/ 384 w 761"/>
                  <a:gd name="T61" fmla="*/ 101 h 703"/>
                  <a:gd name="T62" fmla="*/ 332 w 761"/>
                  <a:gd name="T63" fmla="*/ 95 h 703"/>
                  <a:gd name="T64" fmla="*/ 361 w 761"/>
                  <a:gd name="T65" fmla="*/ 86 h 703"/>
                  <a:gd name="T66" fmla="*/ 479 w 761"/>
                  <a:gd name="T67" fmla="*/ 80 h 703"/>
                  <a:gd name="T68" fmla="*/ 590 w 761"/>
                  <a:gd name="T69" fmla="*/ 118 h 703"/>
                  <a:gd name="T70" fmla="*/ 706 w 761"/>
                  <a:gd name="T71" fmla="*/ 311 h 703"/>
                  <a:gd name="T72" fmla="*/ 672 w 761"/>
                  <a:gd name="T73" fmla="*/ 420 h 703"/>
                  <a:gd name="T74" fmla="*/ 653 w 761"/>
                  <a:gd name="T75" fmla="*/ 441 h 703"/>
                  <a:gd name="T76" fmla="*/ 629 w 761"/>
                  <a:gd name="T77" fmla="*/ 460 h 703"/>
                  <a:gd name="T78" fmla="*/ 578 w 761"/>
                  <a:gd name="T79" fmla="*/ 482 h 703"/>
                  <a:gd name="T80" fmla="*/ 480 w 761"/>
                  <a:gd name="T81" fmla="*/ 438 h 703"/>
                  <a:gd name="T82" fmla="*/ 489 w 761"/>
                  <a:gd name="T83" fmla="*/ 333 h 703"/>
                  <a:gd name="T84" fmla="*/ 537 w 761"/>
                  <a:gd name="T85" fmla="*/ 308 h 703"/>
                  <a:gd name="T86" fmla="*/ 590 w 761"/>
                  <a:gd name="T87" fmla="*/ 326 h 703"/>
                  <a:gd name="T88" fmla="*/ 602 w 761"/>
                  <a:gd name="T89" fmla="*/ 371 h 703"/>
                  <a:gd name="T90" fmla="*/ 553 w 761"/>
                  <a:gd name="T91" fmla="*/ 397 h 703"/>
                  <a:gd name="T92" fmla="*/ 539 w 761"/>
                  <a:gd name="T93" fmla="*/ 412 h 703"/>
                  <a:gd name="T94" fmla="*/ 553 w 761"/>
                  <a:gd name="T95" fmla="*/ 426 h 703"/>
                  <a:gd name="T96" fmla="*/ 559 w 761"/>
                  <a:gd name="T97" fmla="*/ 425 h 703"/>
                  <a:gd name="T98" fmla="*/ 618 w 761"/>
                  <a:gd name="T99" fmla="*/ 381 h 703"/>
                  <a:gd name="T100" fmla="*/ 626 w 761"/>
                  <a:gd name="T101" fmla="*/ 342 h 703"/>
                  <a:gd name="T102" fmla="*/ 605 w 761"/>
                  <a:gd name="T103" fmla="*/ 309 h 703"/>
                  <a:gd name="T104" fmla="*/ 536 w 761"/>
                  <a:gd name="T105" fmla="*/ 284 h 703"/>
                  <a:gd name="T106" fmla="*/ 469 w 761"/>
                  <a:gd name="T107" fmla="*/ 315 h 703"/>
                  <a:gd name="T108" fmla="*/ 438 w 761"/>
                  <a:gd name="T109" fmla="*/ 382 h 703"/>
                  <a:gd name="T110" fmla="*/ 453 w 761"/>
                  <a:gd name="T111" fmla="*/ 455 h 703"/>
                  <a:gd name="T112" fmla="*/ 508 w 761"/>
                  <a:gd name="T113" fmla="*/ 505 h 703"/>
                  <a:gd name="T114" fmla="*/ 582 w 761"/>
                  <a:gd name="T115" fmla="*/ 521 h 703"/>
                  <a:gd name="T116" fmla="*/ 652 w 761"/>
                  <a:gd name="T117" fmla="*/ 496 h 703"/>
                  <a:gd name="T118" fmla="*/ 681 w 761"/>
                  <a:gd name="T119" fmla="*/ 475 h 703"/>
                  <a:gd name="T120" fmla="*/ 708 w 761"/>
                  <a:gd name="T121" fmla="*/ 448 h 703"/>
                  <a:gd name="T122" fmla="*/ 758 w 761"/>
                  <a:gd name="T123" fmla="*/ 312 h 703"/>
                  <a:gd name="T124" fmla="*/ 722 w 761"/>
                  <a:gd name="T125" fmla="*/ 172 h 7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61" h="703">
                    <a:moveTo>
                      <a:pt x="722" y="172"/>
                    </a:moveTo>
                    <a:cubicBezTo>
                      <a:pt x="710" y="151"/>
                      <a:pt x="695" y="131"/>
                      <a:pt x="679" y="114"/>
                    </a:cubicBezTo>
                    <a:cubicBezTo>
                      <a:pt x="662" y="96"/>
                      <a:pt x="644" y="80"/>
                      <a:pt x="623" y="66"/>
                    </a:cubicBezTo>
                    <a:cubicBezTo>
                      <a:pt x="540" y="14"/>
                      <a:pt x="439" y="0"/>
                      <a:pt x="344" y="25"/>
                    </a:cubicBezTo>
                    <a:cubicBezTo>
                      <a:pt x="297" y="37"/>
                      <a:pt x="254" y="60"/>
                      <a:pt x="216" y="88"/>
                    </a:cubicBezTo>
                    <a:cubicBezTo>
                      <a:pt x="178" y="117"/>
                      <a:pt x="147" y="149"/>
                      <a:pt x="118" y="187"/>
                    </a:cubicBezTo>
                    <a:cubicBezTo>
                      <a:pt x="6" y="336"/>
                      <a:pt x="0" y="547"/>
                      <a:pt x="90" y="696"/>
                    </a:cubicBezTo>
                    <a:cubicBezTo>
                      <a:pt x="91" y="699"/>
                      <a:pt x="92" y="701"/>
                      <a:pt x="92" y="703"/>
                    </a:cubicBezTo>
                    <a:cubicBezTo>
                      <a:pt x="126" y="662"/>
                      <a:pt x="163" y="620"/>
                      <a:pt x="213" y="609"/>
                    </a:cubicBezTo>
                    <a:cubicBezTo>
                      <a:pt x="243" y="603"/>
                      <a:pt x="274" y="607"/>
                      <a:pt x="303" y="616"/>
                    </a:cubicBezTo>
                    <a:cubicBezTo>
                      <a:pt x="323" y="622"/>
                      <a:pt x="342" y="629"/>
                      <a:pt x="363" y="632"/>
                    </a:cubicBezTo>
                    <a:cubicBezTo>
                      <a:pt x="383" y="635"/>
                      <a:pt x="405" y="632"/>
                      <a:pt x="422" y="621"/>
                    </a:cubicBezTo>
                    <a:cubicBezTo>
                      <a:pt x="434" y="612"/>
                      <a:pt x="443" y="598"/>
                      <a:pt x="449" y="584"/>
                    </a:cubicBezTo>
                    <a:cubicBezTo>
                      <a:pt x="455" y="569"/>
                      <a:pt x="458" y="553"/>
                      <a:pt x="454" y="538"/>
                    </a:cubicBezTo>
                    <a:cubicBezTo>
                      <a:pt x="450" y="524"/>
                      <a:pt x="439" y="512"/>
                      <a:pt x="429" y="502"/>
                    </a:cubicBezTo>
                    <a:cubicBezTo>
                      <a:pt x="412" y="485"/>
                      <a:pt x="394" y="470"/>
                      <a:pt x="372" y="461"/>
                    </a:cubicBezTo>
                    <a:cubicBezTo>
                      <a:pt x="341" y="449"/>
                      <a:pt x="306" y="454"/>
                      <a:pt x="273" y="461"/>
                    </a:cubicBezTo>
                    <a:cubicBezTo>
                      <a:pt x="248" y="467"/>
                      <a:pt x="222" y="474"/>
                      <a:pt x="200" y="489"/>
                    </a:cubicBezTo>
                    <a:cubicBezTo>
                      <a:pt x="175" y="506"/>
                      <a:pt x="156" y="530"/>
                      <a:pt x="137" y="555"/>
                    </a:cubicBezTo>
                    <a:cubicBezTo>
                      <a:pt x="145" y="500"/>
                      <a:pt x="179" y="449"/>
                      <a:pt x="227" y="422"/>
                    </a:cubicBezTo>
                    <a:cubicBezTo>
                      <a:pt x="259" y="404"/>
                      <a:pt x="299" y="393"/>
                      <a:pt x="315" y="360"/>
                    </a:cubicBezTo>
                    <a:cubicBezTo>
                      <a:pt x="331" y="329"/>
                      <a:pt x="313" y="285"/>
                      <a:pt x="279" y="274"/>
                    </a:cubicBezTo>
                    <a:cubicBezTo>
                      <a:pt x="261" y="269"/>
                      <a:pt x="242" y="271"/>
                      <a:pt x="224" y="277"/>
                    </a:cubicBezTo>
                    <a:cubicBezTo>
                      <a:pt x="184" y="289"/>
                      <a:pt x="147" y="314"/>
                      <a:pt x="122" y="347"/>
                    </a:cubicBezTo>
                    <a:cubicBezTo>
                      <a:pt x="128" y="317"/>
                      <a:pt x="148" y="293"/>
                      <a:pt x="170" y="271"/>
                    </a:cubicBezTo>
                    <a:cubicBezTo>
                      <a:pt x="190" y="251"/>
                      <a:pt x="212" y="233"/>
                      <a:pt x="239" y="224"/>
                    </a:cubicBezTo>
                    <a:cubicBezTo>
                      <a:pt x="262" y="216"/>
                      <a:pt x="286" y="216"/>
                      <a:pt x="310" y="215"/>
                    </a:cubicBezTo>
                    <a:cubicBezTo>
                      <a:pt x="334" y="213"/>
                      <a:pt x="358" y="210"/>
                      <a:pt x="382" y="206"/>
                    </a:cubicBezTo>
                    <a:cubicBezTo>
                      <a:pt x="404" y="202"/>
                      <a:pt x="429" y="194"/>
                      <a:pt x="438" y="174"/>
                    </a:cubicBezTo>
                    <a:cubicBezTo>
                      <a:pt x="445" y="158"/>
                      <a:pt x="439" y="139"/>
                      <a:pt x="428" y="126"/>
                    </a:cubicBezTo>
                    <a:cubicBezTo>
                      <a:pt x="417" y="113"/>
                      <a:pt x="400" y="106"/>
                      <a:pt x="384" y="101"/>
                    </a:cubicBezTo>
                    <a:cubicBezTo>
                      <a:pt x="366" y="96"/>
                      <a:pt x="349" y="94"/>
                      <a:pt x="332" y="95"/>
                    </a:cubicBezTo>
                    <a:cubicBezTo>
                      <a:pt x="342" y="91"/>
                      <a:pt x="351" y="88"/>
                      <a:pt x="361" y="86"/>
                    </a:cubicBezTo>
                    <a:cubicBezTo>
                      <a:pt x="399" y="76"/>
                      <a:pt x="439" y="74"/>
                      <a:pt x="479" y="80"/>
                    </a:cubicBezTo>
                    <a:cubicBezTo>
                      <a:pt x="519" y="85"/>
                      <a:pt x="557" y="98"/>
                      <a:pt x="590" y="118"/>
                    </a:cubicBezTo>
                    <a:cubicBezTo>
                      <a:pt x="655" y="159"/>
                      <a:pt x="708" y="234"/>
                      <a:pt x="706" y="311"/>
                    </a:cubicBezTo>
                    <a:cubicBezTo>
                      <a:pt x="706" y="350"/>
                      <a:pt x="695" y="389"/>
                      <a:pt x="672" y="420"/>
                    </a:cubicBezTo>
                    <a:cubicBezTo>
                      <a:pt x="666" y="428"/>
                      <a:pt x="660" y="435"/>
                      <a:pt x="653" y="441"/>
                    </a:cubicBezTo>
                    <a:cubicBezTo>
                      <a:pt x="645" y="448"/>
                      <a:pt x="637" y="455"/>
                      <a:pt x="629" y="460"/>
                    </a:cubicBezTo>
                    <a:cubicBezTo>
                      <a:pt x="613" y="472"/>
                      <a:pt x="596" y="480"/>
                      <a:pt x="578" y="482"/>
                    </a:cubicBezTo>
                    <a:cubicBezTo>
                      <a:pt x="542" y="488"/>
                      <a:pt x="502" y="469"/>
                      <a:pt x="480" y="438"/>
                    </a:cubicBezTo>
                    <a:cubicBezTo>
                      <a:pt x="458" y="408"/>
                      <a:pt x="464" y="363"/>
                      <a:pt x="489" y="333"/>
                    </a:cubicBezTo>
                    <a:cubicBezTo>
                      <a:pt x="501" y="319"/>
                      <a:pt x="518" y="309"/>
                      <a:pt x="537" y="308"/>
                    </a:cubicBezTo>
                    <a:cubicBezTo>
                      <a:pt x="555" y="307"/>
                      <a:pt x="576" y="314"/>
                      <a:pt x="590" y="326"/>
                    </a:cubicBezTo>
                    <a:cubicBezTo>
                      <a:pt x="606" y="338"/>
                      <a:pt x="612" y="355"/>
                      <a:pt x="602" y="371"/>
                    </a:cubicBezTo>
                    <a:cubicBezTo>
                      <a:pt x="592" y="386"/>
                      <a:pt x="572" y="397"/>
                      <a:pt x="553" y="397"/>
                    </a:cubicBezTo>
                    <a:cubicBezTo>
                      <a:pt x="545" y="397"/>
                      <a:pt x="539" y="404"/>
                      <a:pt x="539" y="412"/>
                    </a:cubicBezTo>
                    <a:cubicBezTo>
                      <a:pt x="539" y="420"/>
                      <a:pt x="546" y="426"/>
                      <a:pt x="553" y="426"/>
                    </a:cubicBezTo>
                    <a:cubicBezTo>
                      <a:pt x="555" y="426"/>
                      <a:pt x="557" y="426"/>
                      <a:pt x="559" y="425"/>
                    </a:cubicBezTo>
                    <a:cubicBezTo>
                      <a:pt x="582" y="415"/>
                      <a:pt x="604" y="403"/>
                      <a:pt x="618" y="381"/>
                    </a:cubicBezTo>
                    <a:cubicBezTo>
                      <a:pt x="626" y="370"/>
                      <a:pt x="629" y="355"/>
                      <a:pt x="626" y="342"/>
                    </a:cubicBezTo>
                    <a:cubicBezTo>
                      <a:pt x="623" y="328"/>
                      <a:pt x="614" y="317"/>
                      <a:pt x="605" y="309"/>
                    </a:cubicBezTo>
                    <a:cubicBezTo>
                      <a:pt x="585" y="293"/>
                      <a:pt x="562" y="284"/>
                      <a:pt x="536" y="284"/>
                    </a:cubicBezTo>
                    <a:cubicBezTo>
                      <a:pt x="510" y="284"/>
                      <a:pt x="485" y="297"/>
                      <a:pt x="469" y="315"/>
                    </a:cubicBezTo>
                    <a:cubicBezTo>
                      <a:pt x="452" y="334"/>
                      <a:pt x="441" y="357"/>
                      <a:pt x="438" y="382"/>
                    </a:cubicBezTo>
                    <a:cubicBezTo>
                      <a:pt x="434" y="407"/>
                      <a:pt x="440" y="434"/>
                      <a:pt x="453" y="455"/>
                    </a:cubicBezTo>
                    <a:cubicBezTo>
                      <a:pt x="467" y="477"/>
                      <a:pt x="486" y="494"/>
                      <a:pt x="508" y="505"/>
                    </a:cubicBezTo>
                    <a:cubicBezTo>
                      <a:pt x="530" y="517"/>
                      <a:pt x="556" y="523"/>
                      <a:pt x="582" y="521"/>
                    </a:cubicBezTo>
                    <a:cubicBezTo>
                      <a:pt x="608" y="518"/>
                      <a:pt x="632" y="508"/>
                      <a:pt x="652" y="496"/>
                    </a:cubicBezTo>
                    <a:cubicBezTo>
                      <a:pt x="663" y="489"/>
                      <a:pt x="672" y="482"/>
                      <a:pt x="681" y="475"/>
                    </a:cubicBezTo>
                    <a:cubicBezTo>
                      <a:pt x="691" y="467"/>
                      <a:pt x="700" y="458"/>
                      <a:pt x="708" y="448"/>
                    </a:cubicBezTo>
                    <a:cubicBezTo>
                      <a:pt x="739" y="410"/>
                      <a:pt x="756" y="361"/>
                      <a:pt x="758" y="312"/>
                    </a:cubicBezTo>
                    <a:cubicBezTo>
                      <a:pt x="761" y="263"/>
                      <a:pt x="746" y="213"/>
                      <a:pt x="722" y="1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41" name="Freeform 39">
                <a:extLst>
                  <a:ext uri="{FF2B5EF4-FFF2-40B4-BE49-F238E27FC236}">
                    <a16:creationId xmlns:a16="http://schemas.microsoft.com/office/drawing/2014/main" id="{44800FBB-D207-D5BF-56EA-32B49AFC06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20934" y="1539155"/>
                <a:ext cx="54360" cy="143126"/>
              </a:xfrm>
              <a:custGeom>
                <a:avLst/>
                <a:gdLst>
                  <a:gd name="T0" fmla="*/ 90 w 131"/>
                  <a:gd name="T1" fmla="*/ 97 h 342"/>
                  <a:gd name="T2" fmla="*/ 93 w 131"/>
                  <a:gd name="T3" fmla="*/ 13 h 342"/>
                  <a:gd name="T4" fmla="*/ 63 w 131"/>
                  <a:gd name="T5" fmla="*/ 93 h 342"/>
                  <a:gd name="T6" fmla="*/ 79 w 131"/>
                  <a:gd name="T7" fmla="*/ 210 h 342"/>
                  <a:gd name="T8" fmla="*/ 70 w 131"/>
                  <a:gd name="T9" fmla="*/ 212 h 342"/>
                  <a:gd name="T10" fmla="*/ 69 w 131"/>
                  <a:gd name="T11" fmla="*/ 0 h 342"/>
                  <a:gd name="T12" fmla="*/ 22 w 131"/>
                  <a:gd name="T13" fmla="*/ 61 h 342"/>
                  <a:gd name="T14" fmla="*/ 12 w 131"/>
                  <a:gd name="T15" fmla="*/ 178 h 342"/>
                  <a:gd name="T16" fmla="*/ 90 w 131"/>
                  <a:gd name="T17" fmla="*/ 342 h 342"/>
                  <a:gd name="T18" fmla="*/ 123 w 131"/>
                  <a:gd name="T19" fmla="*/ 222 h 342"/>
                  <a:gd name="T20" fmla="*/ 90 w 131"/>
                  <a:gd name="T21" fmla="*/ 97 h 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1" h="342">
                    <a:moveTo>
                      <a:pt x="90" y="97"/>
                    </a:moveTo>
                    <a:cubicBezTo>
                      <a:pt x="88" y="84"/>
                      <a:pt x="94" y="37"/>
                      <a:pt x="93" y="13"/>
                    </a:cubicBezTo>
                    <a:cubicBezTo>
                      <a:pt x="77" y="37"/>
                      <a:pt x="65" y="60"/>
                      <a:pt x="63" y="93"/>
                    </a:cubicBezTo>
                    <a:cubicBezTo>
                      <a:pt x="61" y="132"/>
                      <a:pt x="71" y="171"/>
                      <a:pt x="79" y="210"/>
                    </a:cubicBezTo>
                    <a:cubicBezTo>
                      <a:pt x="81" y="216"/>
                      <a:pt x="72" y="218"/>
                      <a:pt x="70" y="212"/>
                    </a:cubicBezTo>
                    <a:cubicBezTo>
                      <a:pt x="50" y="149"/>
                      <a:pt x="13" y="50"/>
                      <a:pt x="69" y="0"/>
                    </a:cubicBezTo>
                    <a:cubicBezTo>
                      <a:pt x="48" y="11"/>
                      <a:pt x="27" y="51"/>
                      <a:pt x="22" y="61"/>
                    </a:cubicBezTo>
                    <a:cubicBezTo>
                      <a:pt x="5" y="98"/>
                      <a:pt x="0" y="140"/>
                      <a:pt x="12" y="178"/>
                    </a:cubicBezTo>
                    <a:cubicBezTo>
                      <a:pt x="30" y="236"/>
                      <a:pt x="83" y="281"/>
                      <a:pt x="90" y="342"/>
                    </a:cubicBezTo>
                    <a:cubicBezTo>
                      <a:pt x="124" y="315"/>
                      <a:pt x="131" y="265"/>
                      <a:pt x="123" y="222"/>
                    </a:cubicBezTo>
                    <a:cubicBezTo>
                      <a:pt x="115" y="180"/>
                      <a:pt x="97" y="140"/>
                      <a:pt x="90" y="9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42" name="Freeform 40">
                <a:extLst>
                  <a:ext uri="{FF2B5EF4-FFF2-40B4-BE49-F238E27FC236}">
                    <a16:creationId xmlns:a16="http://schemas.microsoft.com/office/drawing/2014/main" id="{3C3330AA-ABFE-B713-4B40-8189F0C508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98227" y="1634802"/>
                <a:ext cx="70875" cy="136933"/>
              </a:xfrm>
              <a:custGeom>
                <a:avLst/>
                <a:gdLst>
                  <a:gd name="T0" fmla="*/ 85 w 170"/>
                  <a:gd name="T1" fmla="*/ 90 h 328"/>
                  <a:gd name="T2" fmla="*/ 69 w 170"/>
                  <a:gd name="T3" fmla="*/ 8 h 328"/>
                  <a:gd name="T4" fmla="*/ 59 w 170"/>
                  <a:gd name="T5" fmla="*/ 92 h 328"/>
                  <a:gd name="T6" fmla="*/ 102 w 170"/>
                  <a:gd name="T7" fmla="*/ 202 h 328"/>
                  <a:gd name="T8" fmla="*/ 93 w 170"/>
                  <a:gd name="T9" fmla="*/ 207 h 328"/>
                  <a:gd name="T10" fmla="*/ 43 w 170"/>
                  <a:gd name="T11" fmla="*/ 0 h 328"/>
                  <a:gd name="T12" fmla="*/ 11 w 170"/>
                  <a:gd name="T13" fmla="*/ 71 h 328"/>
                  <a:gd name="T14" fmla="*/ 29 w 170"/>
                  <a:gd name="T15" fmla="*/ 187 h 328"/>
                  <a:gd name="T16" fmla="*/ 143 w 170"/>
                  <a:gd name="T17" fmla="*/ 328 h 328"/>
                  <a:gd name="T18" fmla="*/ 147 w 170"/>
                  <a:gd name="T19" fmla="*/ 204 h 328"/>
                  <a:gd name="T20" fmla="*/ 85 w 170"/>
                  <a:gd name="T21" fmla="*/ 90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0" h="328">
                    <a:moveTo>
                      <a:pt x="85" y="90"/>
                    </a:moveTo>
                    <a:cubicBezTo>
                      <a:pt x="81" y="78"/>
                      <a:pt x="76" y="30"/>
                      <a:pt x="69" y="8"/>
                    </a:cubicBezTo>
                    <a:cubicBezTo>
                      <a:pt x="59" y="35"/>
                      <a:pt x="53" y="60"/>
                      <a:pt x="59" y="92"/>
                    </a:cubicBezTo>
                    <a:cubicBezTo>
                      <a:pt x="66" y="131"/>
                      <a:pt x="84" y="167"/>
                      <a:pt x="102" y="202"/>
                    </a:cubicBezTo>
                    <a:cubicBezTo>
                      <a:pt x="104" y="208"/>
                      <a:pt x="96" y="212"/>
                      <a:pt x="93" y="207"/>
                    </a:cubicBezTo>
                    <a:cubicBezTo>
                      <a:pt x="59" y="149"/>
                      <a:pt x="0" y="62"/>
                      <a:pt x="43" y="0"/>
                    </a:cubicBezTo>
                    <a:cubicBezTo>
                      <a:pt x="25" y="16"/>
                      <a:pt x="13" y="59"/>
                      <a:pt x="11" y="71"/>
                    </a:cubicBezTo>
                    <a:cubicBezTo>
                      <a:pt x="3" y="110"/>
                      <a:pt x="8" y="153"/>
                      <a:pt x="29" y="187"/>
                    </a:cubicBezTo>
                    <a:cubicBezTo>
                      <a:pt x="60" y="239"/>
                      <a:pt x="122" y="271"/>
                      <a:pt x="143" y="328"/>
                    </a:cubicBezTo>
                    <a:cubicBezTo>
                      <a:pt x="170" y="294"/>
                      <a:pt x="164" y="244"/>
                      <a:pt x="147" y="204"/>
                    </a:cubicBezTo>
                    <a:cubicBezTo>
                      <a:pt x="130" y="165"/>
                      <a:pt x="102" y="130"/>
                      <a:pt x="85" y="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43" name="Freeform 41">
                <a:extLst>
                  <a:ext uri="{FF2B5EF4-FFF2-40B4-BE49-F238E27FC236}">
                    <a16:creationId xmlns:a16="http://schemas.microsoft.com/office/drawing/2014/main" id="{A7D4B49B-6C65-3BC3-D6DE-FA56C39268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98227" y="1742147"/>
                <a:ext cx="70875" cy="136933"/>
              </a:xfrm>
              <a:custGeom>
                <a:avLst/>
                <a:gdLst>
                  <a:gd name="T0" fmla="*/ 85 w 170"/>
                  <a:gd name="T1" fmla="*/ 90 h 328"/>
                  <a:gd name="T2" fmla="*/ 69 w 170"/>
                  <a:gd name="T3" fmla="*/ 8 h 328"/>
                  <a:gd name="T4" fmla="*/ 59 w 170"/>
                  <a:gd name="T5" fmla="*/ 91 h 328"/>
                  <a:gd name="T6" fmla="*/ 102 w 170"/>
                  <a:gd name="T7" fmla="*/ 202 h 328"/>
                  <a:gd name="T8" fmla="*/ 93 w 170"/>
                  <a:gd name="T9" fmla="*/ 206 h 328"/>
                  <a:gd name="T10" fmla="*/ 43 w 170"/>
                  <a:gd name="T11" fmla="*/ 0 h 328"/>
                  <a:gd name="T12" fmla="*/ 11 w 170"/>
                  <a:gd name="T13" fmla="*/ 71 h 328"/>
                  <a:gd name="T14" fmla="*/ 29 w 170"/>
                  <a:gd name="T15" fmla="*/ 187 h 328"/>
                  <a:gd name="T16" fmla="*/ 143 w 170"/>
                  <a:gd name="T17" fmla="*/ 328 h 328"/>
                  <a:gd name="T18" fmla="*/ 147 w 170"/>
                  <a:gd name="T19" fmla="*/ 204 h 328"/>
                  <a:gd name="T20" fmla="*/ 85 w 170"/>
                  <a:gd name="T21" fmla="*/ 90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0" h="328">
                    <a:moveTo>
                      <a:pt x="85" y="90"/>
                    </a:moveTo>
                    <a:cubicBezTo>
                      <a:pt x="81" y="78"/>
                      <a:pt x="76" y="30"/>
                      <a:pt x="69" y="8"/>
                    </a:cubicBezTo>
                    <a:cubicBezTo>
                      <a:pt x="59" y="34"/>
                      <a:pt x="53" y="60"/>
                      <a:pt x="59" y="91"/>
                    </a:cubicBezTo>
                    <a:cubicBezTo>
                      <a:pt x="66" y="131"/>
                      <a:pt x="84" y="166"/>
                      <a:pt x="102" y="202"/>
                    </a:cubicBezTo>
                    <a:cubicBezTo>
                      <a:pt x="104" y="207"/>
                      <a:pt x="96" y="212"/>
                      <a:pt x="93" y="206"/>
                    </a:cubicBezTo>
                    <a:cubicBezTo>
                      <a:pt x="59" y="149"/>
                      <a:pt x="0" y="61"/>
                      <a:pt x="43" y="0"/>
                    </a:cubicBezTo>
                    <a:cubicBezTo>
                      <a:pt x="25" y="16"/>
                      <a:pt x="13" y="59"/>
                      <a:pt x="11" y="71"/>
                    </a:cubicBezTo>
                    <a:cubicBezTo>
                      <a:pt x="3" y="110"/>
                      <a:pt x="8" y="152"/>
                      <a:pt x="29" y="187"/>
                    </a:cubicBezTo>
                    <a:cubicBezTo>
                      <a:pt x="60" y="239"/>
                      <a:pt x="122" y="271"/>
                      <a:pt x="143" y="328"/>
                    </a:cubicBezTo>
                    <a:cubicBezTo>
                      <a:pt x="170" y="293"/>
                      <a:pt x="164" y="244"/>
                      <a:pt x="147" y="204"/>
                    </a:cubicBezTo>
                    <a:cubicBezTo>
                      <a:pt x="130" y="164"/>
                      <a:pt x="102" y="130"/>
                      <a:pt x="85" y="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44" name="Freeform 42">
                <a:extLst>
                  <a:ext uri="{FF2B5EF4-FFF2-40B4-BE49-F238E27FC236}">
                    <a16:creationId xmlns:a16="http://schemas.microsoft.com/office/drawing/2014/main" id="{CA564191-C457-C5A5-1E12-643E9DA0FB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41324" y="1153127"/>
                <a:ext cx="142438" cy="58489"/>
              </a:xfrm>
              <a:custGeom>
                <a:avLst/>
                <a:gdLst>
                  <a:gd name="T0" fmla="*/ 275 w 340"/>
                  <a:gd name="T1" fmla="*/ 122 h 139"/>
                  <a:gd name="T2" fmla="*/ 340 w 340"/>
                  <a:gd name="T3" fmla="*/ 79 h 139"/>
                  <a:gd name="T4" fmla="*/ 128 w 340"/>
                  <a:gd name="T5" fmla="*/ 64 h 139"/>
                  <a:gd name="T6" fmla="*/ 131 w 340"/>
                  <a:gd name="T7" fmla="*/ 55 h 139"/>
                  <a:gd name="T8" fmla="*/ 247 w 340"/>
                  <a:gd name="T9" fmla="*/ 79 h 139"/>
                  <a:gd name="T10" fmla="*/ 328 w 340"/>
                  <a:gd name="T11" fmla="*/ 54 h 139"/>
                  <a:gd name="T12" fmla="*/ 244 w 340"/>
                  <a:gd name="T13" fmla="*/ 52 h 139"/>
                  <a:gd name="T14" fmla="*/ 121 w 340"/>
                  <a:gd name="T15" fmla="*/ 10 h 139"/>
                  <a:gd name="T16" fmla="*/ 0 w 340"/>
                  <a:gd name="T17" fmla="*/ 35 h 139"/>
                  <a:gd name="T18" fmla="*/ 158 w 340"/>
                  <a:gd name="T19" fmla="*/ 124 h 139"/>
                  <a:gd name="T20" fmla="*/ 275 w 340"/>
                  <a:gd name="T21" fmla="*/ 122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0" h="139">
                    <a:moveTo>
                      <a:pt x="275" y="122"/>
                    </a:moveTo>
                    <a:cubicBezTo>
                      <a:pt x="286" y="118"/>
                      <a:pt x="327" y="99"/>
                      <a:pt x="340" y="79"/>
                    </a:cubicBezTo>
                    <a:cubicBezTo>
                      <a:pt x="286" y="132"/>
                      <a:pt x="190" y="88"/>
                      <a:pt x="128" y="64"/>
                    </a:cubicBezTo>
                    <a:cubicBezTo>
                      <a:pt x="122" y="62"/>
                      <a:pt x="125" y="53"/>
                      <a:pt x="131" y="55"/>
                    </a:cubicBezTo>
                    <a:cubicBezTo>
                      <a:pt x="169" y="66"/>
                      <a:pt x="207" y="79"/>
                      <a:pt x="247" y="79"/>
                    </a:cubicBezTo>
                    <a:cubicBezTo>
                      <a:pt x="279" y="79"/>
                      <a:pt x="303" y="69"/>
                      <a:pt x="328" y="54"/>
                    </a:cubicBezTo>
                    <a:cubicBezTo>
                      <a:pt x="305" y="52"/>
                      <a:pt x="257" y="55"/>
                      <a:pt x="244" y="52"/>
                    </a:cubicBezTo>
                    <a:cubicBezTo>
                      <a:pt x="202" y="42"/>
                      <a:pt x="163" y="21"/>
                      <a:pt x="121" y="10"/>
                    </a:cubicBezTo>
                    <a:cubicBezTo>
                      <a:pt x="79" y="0"/>
                      <a:pt x="29" y="3"/>
                      <a:pt x="0" y="35"/>
                    </a:cubicBezTo>
                    <a:cubicBezTo>
                      <a:pt x="60" y="46"/>
                      <a:pt x="101" y="102"/>
                      <a:pt x="158" y="124"/>
                    </a:cubicBezTo>
                    <a:cubicBezTo>
                      <a:pt x="195" y="139"/>
                      <a:pt x="238" y="137"/>
                      <a:pt x="275" y="1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45" name="Freeform 43">
                <a:extLst>
                  <a:ext uri="{FF2B5EF4-FFF2-40B4-BE49-F238E27FC236}">
                    <a16:creationId xmlns:a16="http://schemas.microsoft.com/office/drawing/2014/main" id="{851E7951-33D4-B979-5906-DF107B534F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46365" y="1144870"/>
                <a:ext cx="134181" cy="77756"/>
              </a:xfrm>
              <a:custGeom>
                <a:avLst/>
                <a:gdLst>
                  <a:gd name="T0" fmla="*/ 117 w 320"/>
                  <a:gd name="T1" fmla="*/ 82 h 185"/>
                  <a:gd name="T2" fmla="*/ 122 w 320"/>
                  <a:gd name="T3" fmla="*/ 74 h 185"/>
                  <a:gd name="T4" fmla="*/ 230 w 320"/>
                  <a:gd name="T5" fmla="*/ 125 h 185"/>
                  <a:gd name="T6" fmla="*/ 314 w 320"/>
                  <a:gd name="T7" fmla="*/ 120 h 185"/>
                  <a:gd name="T8" fmla="*/ 233 w 320"/>
                  <a:gd name="T9" fmla="*/ 98 h 185"/>
                  <a:gd name="T10" fmla="*/ 124 w 320"/>
                  <a:gd name="T11" fmla="*/ 29 h 185"/>
                  <a:gd name="T12" fmla="*/ 0 w 320"/>
                  <a:gd name="T13" fmla="*/ 24 h 185"/>
                  <a:gd name="T14" fmla="*/ 133 w 320"/>
                  <a:gd name="T15" fmla="*/ 148 h 185"/>
                  <a:gd name="T16" fmla="*/ 247 w 320"/>
                  <a:gd name="T17" fmla="*/ 174 h 185"/>
                  <a:gd name="T18" fmla="*/ 320 w 320"/>
                  <a:gd name="T19" fmla="*/ 147 h 185"/>
                  <a:gd name="T20" fmla="*/ 117 w 320"/>
                  <a:gd name="T21" fmla="*/ 82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0" h="185">
                    <a:moveTo>
                      <a:pt x="117" y="82"/>
                    </a:moveTo>
                    <a:cubicBezTo>
                      <a:pt x="112" y="79"/>
                      <a:pt x="117" y="71"/>
                      <a:pt x="122" y="74"/>
                    </a:cubicBezTo>
                    <a:cubicBezTo>
                      <a:pt x="157" y="94"/>
                      <a:pt x="191" y="115"/>
                      <a:pt x="230" y="125"/>
                    </a:cubicBezTo>
                    <a:cubicBezTo>
                      <a:pt x="261" y="132"/>
                      <a:pt x="287" y="128"/>
                      <a:pt x="314" y="120"/>
                    </a:cubicBezTo>
                    <a:cubicBezTo>
                      <a:pt x="292" y="112"/>
                      <a:pt x="245" y="104"/>
                      <a:pt x="233" y="98"/>
                    </a:cubicBezTo>
                    <a:cubicBezTo>
                      <a:pt x="195" y="79"/>
                      <a:pt x="162" y="49"/>
                      <a:pt x="124" y="29"/>
                    </a:cubicBezTo>
                    <a:cubicBezTo>
                      <a:pt x="85" y="9"/>
                      <a:pt x="36" y="0"/>
                      <a:pt x="0" y="24"/>
                    </a:cubicBezTo>
                    <a:cubicBezTo>
                      <a:pt x="55" y="49"/>
                      <a:pt x="82" y="114"/>
                      <a:pt x="133" y="148"/>
                    </a:cubicBezTo>
                    <a:cubicBezTo>
                      <a:pt x="166" y="171"/>
                      <a:pt x="207" y="179"/>
                      <a:pt x="247" y="174"/>
                    </a:cubicBezTo>
                    <a:cubicBezTo>
                      <a:pt x="259" y="172"/>
                      <a:pt x="303" y="163"/>
                      <a:pt x="320" y="147"/>
                    </a:cubicBezTo>
                    <a:cubicBezTo>
                      <a:pt x="256" y="185"/>
                      <a:pt x="172" y="120"/>
                      <a:pt x="117" y="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46" name="Freeform 44">
                <a:extLst>
                  <a:ext uri="{FF2B5EF4-FFF2-40B4-BE49-F238E27FC236}">
                    <a16:creationId xmlns:a16="http://schemas.microsoft.com/office/drawing/2014/main" id="{42DCEEE4-5D5B-E934-13AC-219D38D43F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0397" y="1144870"/>
                <a:ext cx="134181" cy="77756"/>
              </a:xfrm>
              <a:custGeom>
                <a:avLst/>
                <a:gdLst>
                  <a:gd name="T0" fmla="*/ 117 w 320"/>
                  <a:gd name="T1" fmla="*/ 82 h 185"/>
                  <a:gd name="T2" fmla="*/ 122 w 320"/>
                  <a:gd name="T3" fmla="*/ 74 h 185"/>
                  <a:gd name="T4" fmla="*/ 230 w 320"/>
                  <a:gd name="T5" fmla="*/ 124 h 185"/>
                  <a:gd name="T6" fmla="*/ 314 w 320"/>
                  <a:gd name="T7" fmla="*/ 120 h 185"/>
                  <a:gd name="T8" fmla="*/ 233 w 320"/>
                  <a:gd name="T9" fmla="*/ 98 h 185"/>
                  <a:gd name="T10" fmla="*/ 123 w 320"/>
                  <a:gd name="T11" fmla="*/ 29 h 185"/>
                  <a:gd name="T12" fmla="*/ 0 w 320"/>
                  <a:gd name="T13" fmla="*/ 24 h 185"/>
                  <a:gd name="T14" fmla="*/ 132 w 320"/>
                  <a:gd name="T15" fmla="*/ 148 h 185"/>
                  <a:gd name="T16" fmla="*/ 247 w 320"/>
                  <a:gd name="T17" fmla="*/ 174 h 185"/>
                  <a:gd name="T18" fmla="*/ 320 w 320"/>
                  <a:gd name="T19" fmla="*/ 147 h 185"/>
                  <a:gd name="T20" fmla="*/ 117 w 320"/>
                  <a:gd name="T21" fmla="*/ 82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0" h="185">
                    <a:moveTo>
                      <a:pt x="117" y="82"/>
                    </a:moveTo>
                    <a:cubicBezTo>
                      <a:pt x="112" y="79"/>
                      <a:pt x="117" y="71"/>
                      <a:pt x="122" y="74"/>
                    </a:cubicBezTo>
                    <a:cubicBezTo>
                      <a:pt x="156" y="94"/>
                      <a:pt x="191" y="115"/>
                      <a:pt x="230" y="124"/>
                    </a:cubicBezTo>
                    <a:cubicBezTo>
                      <a:pt x="261" y="132"/>
                      <a:pt x="287" y="128"/>
                      <a:pt x="314" y="120"/>
                    </a:cubicBezTo>
                    <a:cubicBezTo>
                      <a:pt x="292" y="112"/>
                      <a:pt x="245" y="104"/>
                      <a:pt x="233" y="98"/>
                    </a:cubicBezTo>
                    <a:cubicBezTo>
                      <a:pt x="194" y="79"/>
                      <a:pt x="162" y="49"/>
                      <a:pt x="123" y="29"/>
                    </a:cubicBezTo>
                    <a:cubicBezTo>
                      <a:pt x="85" y="9"/>
                      <a:pt x="36" y="0"/>
                      <a:pt x="0" y="24"/>
                    </a:cubicBezTo>
                    <a:cubicBezTo>
                      <a:pt x="55" y="49"/>
                      <a:pt x="82" y="114"/>
                      <a:pt x="132" y="148"/>
                    </a:cubicBezTo>
                    <a:cubicBezTo>
                      <a:pt x="165" y="171"/>
                      <a:pt x="207" y="179"/>
                      <a:pt x="247" y="174"/>
                    </a:cubicBezTo>
                    <a:cubicBezTo>
                      <a:pt x="259" y="172"/>
                      <a:pt x="303" y="163"/>
                      <a:pt x="320" y="147"/>
                    </a:cubicBezTo>
                    <a:cubicBezTo>
                      <a:pt x="256" y="185"/>
                      <a:pt x="172" y="120"/>
                      <a:pt x="117" y="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47" name="Oval 45">
                <a:extLst>
                  <a:ext uri="{FF2B5EF4-FFF2-40B4-BE49-F238E27FC236}">
                    <a16:creationId xmlns:a16="http://schemas.microsoft.com/office/drawing/2014/main" id="{070B58F1-2778-D8E5-38BE-09A47322324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22984" y="1455894"/>
                <a:ext cx="52984" cy="5298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</p:grp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B669B39E-24F5-38B3-FE15-BC5109BA2708}"/>
                </a:ext>
              </a:extLst>
            </p:cNvPr>
            <p:cNvSpPr txBox="1"/>
            <p:nvPr/>
          </p:nvSpPr>
          <p:spPr>
            <a:xfrm>
              <a:off x="2174127" y="1934050"/>
              <a:ext cx="3966594" cy="10656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dirty="0">
                  <a:solidFill>
                    <a:schemeClr val="accent1"/>
                  </a:solidFill>
                  <a:latin typeface="+mn-ea"/>
                  <a:cs typeface="Arial" panose="020B0604020202020204" pitchFamily="34" charset="0"/>
                </a:rPr>
                <a:t>在这里输入你的正文阐述与关键词标题相关的具体内容，若字数太多酌情先删减文案 ，再缩小字号</a:t>
              </a:r>
            </a:p>
          </p:txBody>
        </p: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7B762766-B163-1969-658E-559550350CF4}"/>
                </a:ext>
              </a:extLst>
            </p:cNvPr>
            <p:cNvGrpSpPr/>
            <p:nvPr/>
          </p:nvGrpSpPr>
          <p:grpSpPr>
            <a:xfrm>
              <a:off x="2314810" y="3118890"/>
              <a:ext cx="1280142" cy="381451"/>
              <a:chOff x="2314810" y="3118890"/>
              <a:chExt cx="1280142" cy="381451"/>
            </a:xfrm>
          </p:grpSpPr>
          <p:grpSp>
            <p:nvGrpSpPr>
              <p:cNvPr id="32" name="组合 31">
                <a:extLst>
                  <a:ext uri="{FF2B5EF4-FFF2-40B4-BE49-F238E27FC236}">
                    <a16:creationId xmlns:a16="http://schemas.microsoft.com/office/drawing/2014/main" id="{49AD10D4-F0C3-4A2D-618D-D8CCD6302C10}"/>
                  </a:ext>
                </a:extLst>
              </p:cNvPr>
              <p:cNvGrpSpPr/>
              <p:nvPr/>
            </p:nvGrpSpPr>
            <p:grpSpPr>
              <a:xfrm>
                <a:off x="2314810" y="3118890"/>
                <a:ext cx="1280142" cy="381451"/>
                <a:chOff x="10639012" y="2833137"/>
                <a:chExt cx="1650146" cy="480251"/>
              </a:xfrm>
            </p:grpSpPr>
            <p:grpSp>
              <p:nvGrpSpPr>
                <p:cNvPr id="34" name="组合 33">
                  <a:extLst>
                    <a:ext uri="{FF2B5EF4-FFF2-40B4-BE49-F238E27FC236}">
                      <a16:creationId xmlns:a16="http://schemas.microsoft.com/office/drawing/2014/main" id="{FF6549EA-4F33-D584-DD9F-A974AAB85255}"/>
                    </a:ext>
                  </a:extLst>
                </p:cNvPr>
                <p:cNvGrpSpPr/>
                <p:nvPr/>
              </p:nvGrpSpPr>
              <p:grpSpPr>
                <a:xfrm>
                  <a:off x="10639012" y="2833137"/>
                  <a:ext cx="1650146" cy="480251"/>
                  <a:chOff x="10639012" y="2833137"/>
                  <a:chExt cx="1650146" cy="480251"/>
                </a:xfrm>
              </p:grpSpPr>
              <p:sp>
                <p:nvSpPr>
                  <p:cNvPr id="36" name="矩形: 对角圆角 35">
                    <a:extLst>
                      <a:ext uri="{FF2B5EF4-FFF2-40B4-BE49-F238E27FC236}">
                        <a16:creationId xmlns:a16="http://schemas.microsoft.com/office/drawing/2014/main" id="{E9BD062D-72B6-62EF-2F4B-C666A0469FF5}"/>
                      </a:ext>
                    </a:extLst>
                  </p:cNvPr>
                  <p:cNvSpPr/>
                  <p:nvPr/>
                </p:nvSpPr>
                <p:spPr>
                  <a:xfrm>
                    <a:off x="10639012" y="2833137"/>
                    <a:ext cx="1650146" cy="480251"/>
                  </a:xfrm>
                  <a:prstGeom prst="round2DiagRect">
                    <a:avLst/>
                  </a:prstGeom>
                  <a:noFill/>
                  <a:ln>
                    <a:solidFill>
                      <a:srgbClr val="E7DFD8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ea typeface="梦源黑体 CN W16" panose="020B0200000000000000" pitchFamily="34" charset="-122"/>
                    </a:endParaRPr>
                  </a:p>
                </p:txBody>
              </p:sp>
              <p:sp>
                <p:nvSpPr>
                  <p:cNvPr id="37" name="矩形: 对角圆角 36">
                    <a:extLst>
                      <a:ext uri="{FF2B5EF4-FFF2-40B4-BE49-F238E27FC236}">
                        <a16:creationId xmlns:a16="http://schemas.microsoft.com/office/drawing/2014/main" id="{87425062-B632-16DA-AFF9-56BFE20B6F86}"/>
                      </a:ext>
                    </a:extLst>
                  </p:cNvPr>
                  <p:cNvSpPr/>
                  <p:nvPr/>
                </p:nvSpPr>
                <p:spPr>
                  <a:xfrm>
                    <a:off x="10669748" y="2854269"/>
                    <a:ext cx="1592516" cy="434148"/>
                  </a:xfrm>
                  <a:prstGeom prst="round2DiagRect">
                    <a:avLst/>
                  </a:prstGeom>
                  <a:noFill/>
                  <a:ln w="12700">
                    <a:solidFill>
                      <a:srgbClr val="DCD2C8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ea typeface="梦源黑体 CN W16" panose="020B0200000000000000" pitchFamily="34" charset="-122"/>
                    </a:endParaRPr>
                  </a:p>
                </p:txBody>
              </p:sp>
            </p:grpSp>
            <p:sp>
              <p:nvSpPr>
                <p:cNvPr id="35" name="文本框 34">
                  <a:extLst>
                    <a:ext uri="{FF2B5EF4-FFF2-40B4-BE49-F238E27FC236}">
                      <a16:creationId xmlns:a16="http://schemas.microsoft.com/office/drawing/2014/main" id="{492C90C5-336A-AD01-30A4-CAB6B39C78AF}"/>
                    </a:ext>
                  </a:extLst>
                </p:cNvPr>
                <p:cNvSpPr txBox="1"/>
                <p:nvPr/>
              </p:nvSpPr>
              <p:spPr>
                <a:xfrm>
                  <a:off x="11290446" y="3166410"/>
                  <a:ext cx="341941" cy="13562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dist"/>
                  <a:r>
                    <a:rPr lang="en-US" altLang="zh-CN" sz="700" dirty="0">
                      <a:solidFill>
                        <a:schemeClr val="accent2"/>
                      </a:solidFill>
                      <a:ea typeface="梦源黑体 CN W16" panose="020B0200000000000000" pitchFamily="34" charset="-122"/>
                    </a:rPr>
                    <a:t>GO TO</a:t>
                  </a:r>
                  <a:endParaRPr lang="zh-CN" altLang="en-US" sz="700" dirty="0">
                    <a:solidFill>
                      <a:schemeClr val="accent2"/>
                    </a:solidFill>
                    <a:ea typeface="梦源黑体 CN W16" panose="020B0200000000000000" pitchFamily="34" charset="-122"/>
                  </a:endParaRPr>
                </a:p>
              </p:txBody>
            </p:sp>
          </p:grpSp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0E4E5923-573D-5536-4215-28C4E5AE3C0A}"/>
                  </a:ext>
                </a:extLst>
              </p:cNvPr>
              <p:cNvSpPr txBox="1"/>
              <p:nvPr/>
            </p:nvSpPr>
            <p:spPr>
              <a:xfrm>
                <a:off x="2514228" y="3127963"/>
                <a:ext cx="102624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b="1" dirty="0">
                    <a:solidFill>
                      <a:srgbClr val="896453"/>
                    </a:solidFill>
                    <a:latin typeface="+mn-ea"/>
                  </a:rPr>
                  <a:t>关键词</a:t>
                </a:r>
                <a:r>
                  <a:rPr lang="en-US" altLang="zh-CN" b="1" dirty="0">
                    <a:solidFill>
                      <a:srgbClr val="896453"/>
                    </a:solidFill>
                    <a:latin typeface="+mn-ea"/>
                  </a:rPr>
                  <a:t>1</a:t>
                </a:r>
                <a:endParaRPr lang="zh-CN" altLang="en-US" b="1" dirty="0">
                  <a:solidFill>
                    <a:srgbClr val="896453"/>
                  </a:solidFill>
                  <a:latin typeface="+mn-ea"/>
                </a:endParaRPr>
              </a:p>
            </p:txBody>
          </p: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6DD93D13-751D-61D1-5892-6BF516B37E4B}"/>
                </a:ext>
              </a:extLst>
            </p:cNvPr>
            <p:cNvGrpSpPr/>
            <p:nvPr/>
          </p:nvGrpSpPr>
          <p:grpSpPr>
            <a:xfrm>
              <a:off x="3672947" y="3118890"/>
              <a:ext cx="1280142" cy="381451"/>
              <a:chOff x="2314810" y="3118890"/>
              <a:chExt cx="1280142" cy="381451"/>
            </a:xfrm>
          </p:grpSpPr>
          <p:grpSp>
            <p:nvGrpSpPr>
              <p:cNvPr id="234" name="组合 233">
                <a:extLst>
                  <a:ext uri="{FF2B5EF4-FFF2-40B4-BE49-F238E27FC236}">
                    <a16:creationId xmlns:a16="http://schemas.microsoft.com/office/drawing/2014/main" id="{731A7884-FEFE-2212-5C6D-AE8B62385F2F}"/>
                  </a:ext>
                </a:extLst>
              </p:cNvPr>
              <p:cNvGrpSpPr/>
              <p:nvPr/>
            </p:nvGrpSpPr>
            <p:grpSpPr>
              <a:xfrm>
                <a:off x="2314810" y="3118890"/>
                <a:ext cx="1280142" cy="381451"/>
                <a:chOff x="10639012" y="2833137"/>
                <a:chExt cx="1650146" cy="480251"/>
              </a:xfrm>
            </p:grpSpPr>
            <p:grpSp>
              <p:nvGrpSpPr>
                <p:cNvPr id="236" name="组合 235">
                  <a:extLst>
                    <a:ext uri="{FF2B5EF4-FFF2-40B4-BE49-F238E27FC236}">
                      <a16:creationId xmlns:a16="http://schemas.microsoft.com/office/drawing/2014/main" id="{2B90EC14-F067-9FA4-7619-36D0A14CE385}"/>
                    </a:ext>
                  </a:extLst>
                </p:cNvPr>
                <p:cNvGrpSpPr/>
                <p:nvPr/>
              </p:nvGrpSpPr>
              <p:grpSpPr>
                <a:xfrm>
                  <a:off x="10639012" y="2833137"/>
                  <a:ext cx="1650146" cy="480251"/>
                  <a:chOff x="10639012" y="2833137"/>
                  <a:chExt cx="1650146" cy="480251"/>
                </a:xfrm>
              </p:grpSpPr>
              <p:sp>
                <p:nvSpPr>
                  <p:cNvPr id="238" name="矩形: 对角圆角 237">
                    <a:extLst>
                      <a:ext uri="{FF2B5EF4-FFF2-40B4-BE49-F238E27FC236}">
                        <a16:creationId xmlns:a16="http://schemas.microsoft.com/office/drawing/2014/main" id="{3CD57B01-A1FE-5F81-8E32-CC94CA53F7C6}"/>
                      </a:ext>
                    </a:extLst>
                  </p:cNvPr>
                  <p:cNvSpPr/>
                  <p:nvPr/>
                </p:nvSpPr>
                <p:spPr>
                  <a:xfrm>
                    <a:off x="10639012" y="2833137"/>
                    <a:ext cx="1650146" cy="480251"/>
                  </a:xfrm>
                  <a:prstGeom prst="round2DiagRect">
                    <a:avLst/>
                  </a:prstGeom>
                  <a:noFill/>
                  <a:ln>
                    <a:solidFill>
                      <a:srgbClr val="E7DFD8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ea typeface="梦源黑体 CN W16" panose="020B0200000000000000" pitchFamily="34" charset="-122"/>
                    </a:endParaRPr>
                  </a:p>
                </p:txBody>
              </p:sp>
              <p:sp>
                <p:nvSpPr>
                  <p:cNvPr id="239" name="矩形: 对角圆角 238">
                    <a:extLst>
                      <a:ext uri="{FF2B5EF4-FFF2-40B4-BE49-F238E27FC236}">
                        <a16:creationId xmlns:a16="http://schemas.microsoft.com/office/drawing/2014/main" id="{5C329EE9-8552-4295-57F6-7978CC866DE8}"/>
                      </a:ext>
                    </a:extLst>
                  </p:cNvPr>
                  <p:cNvSpPr/>
                  <p:nvPr/>
                </p:nvSpPr>
                <p:spPr>
                  <a:xfrm>
                    <a:off x="10669748" y="2854269"/>
                    <a:ext cx="1592516" cy="434148"/>
                  </a:xfrm>
                  <a:prstGeom prst="round2DiagRect">
                    <a:avLst/>
                  </a:prstGeom>
                  <a:noFill/>
                  <a:ln w="12700">
                    <a:solidFill>
                      <a:srgbClr val="DCD2C8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ea typeface="梦源黑体 CN W16" panose="020B0200000000000000" pitchFamily="34" charset="-122"/>
                    </a:endParaRPr>
                  </a:p>
                </p:txBody>
              </p:sp>
            </p:grpSp>
            <p:sp>
              <p:nvSpPr>
                <p:cNvPr id="237" name="文本框 236">
                  <a:extLst>
                    <a:ext uri="{FF2B5EF4-FFF2-40B4-BE49-F238E27FC236}">
                      <a16:creationId xmlns:a16="http://schemas.microsoft.com/office/drawing/2014/main" id="{77B91628-BFDD-4419-94E5-67A2F3B04767}"/>
                    </a:ext>
                  </a:extLst>
                </p:cNvPr>
                <p:cNvSpPr txBox="1"/>
                <p:nvPr/>
              </p:nvSpPr>
              <p:spPr>
                <a:xfrm>
                  <a:off x="11290446" y="3166410"/>
                  <a:ext cx="341941" cy="13562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dist"/>
                  <a:r>
                    <a:rPr lang="en-US" altLang="zh-CN" sz="700" dirty="0">
                      <a:solidFill>
                        <a:schemeClr val="accent2"/>
                      </a:solidFill>
                      <a:ea typeface="梦源黑体 CN W16" panose="020B0200000000000000" pitchFamily="34" charset="-122"/>
                    </a:rPr>
                    <a:t>GO TO</a:t>
                  </a:r>
                  <a:endParaRPr lang="zh-CN" altLang="en-US" sz="700" dirty="0">
                    <a:solidFill>
                      <a:schemeClr val="accent2"/>
                    </a:solidFill>
                    <a:ea typeface="梦源黑体 CN W16" panose="020B0200000000000000" pitchFamily="34" charset="-122"/>
                  </a:endParaRPr>
                </a:p>
              </p:txBody>
            </p:sp>
          </p:grpSp>
          <p:sp>
            <p:nvSpPr>
              <p:cNvPr id="235" name="文本框 234">
                <a:extLst>
                  <a:ext uri="{FF2B5EF4-FFF2-40B4-BE49-F238E27FC236}">
                    <a16:creationId xmlns:a16="http://schemas.microsoft.com/office/drawing/2014/main" id="{647DDB40-EC2F-E566-6BAA-93C32450ED20}"/>
                  </a:ext>
                </a:extLst>
              </p:cNvPr>
              <p:cNvSpPr txBox="1"/>
              <p:nvPr/>
            </p:nvSpPr>
            <p:spPr>
              <a:xfrm>
                <a:off x="2514228" y="3127963"/>
                <a:ext cx="102624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b="1" dirty="0">
                    <a:solidFill>
                      <a:srgbClr val="896453"/>
                    </a:solidFill>
                    <a:latin typeface="+mn-ea"/>
                  </a:rPr>
                  <a:t>关键词</a:t>
                </a:r>
                <a:r>
                  <a:rPr lang="en-US" altLang="zh-CN" b="1" dirty="0">
                    <a:solidFill>
                      <a:srgbClr val="896453"/>
                    </a:solidFill>
                    <a:latin typeface="+mn-ea"/>
                  </a:rPr>
                  <a:t>2</a:t>
                </a:r>
                <a:endParaRPr lang="zh-CN" altLang="en-US" b="1" dirty="0">
                  <a:solidFill>
                    <a:srgbClr val="896453"/>
                  </a:solidFill>
                  <a:latin typeface="+mn-ea"/>
                </a:endParaRPr>
              </a:p>
            </p:txBody>
          </p:sp>
        </p:grp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681438E0-CD0C-0298-FD76-E3EA1979DF5F}"/>
                </a:ext>
              </a:extLst>
            </p:cNvPr>
            <p:cNvGrpSpPr/>
            <p:nvPr/>
          </p:nvGrpSpPr>
          <p:grpSpPr>
            <a:xfrm>
              <a:off x="5031085" y="3118890"/>
              <a:ext cx="1280142" cy="381451"/>
              <a:chOff x="2314810" y="3118890"/>
              <a:chExt cx="1280142" cy="381451"/>
            </a:xfrm>
          </p:grpSpPr>
          <p:grpSp>
            <p:nvGrpSpPr>
              <p:cNvPr id="30" name="组合 29">
                <a:extLst>
                  <a:ext uri="{FF2B5EF4-FFF2-40B4-BE49-F238E27FC236}">
                    <a16:creationId xmlns:a16="http://schemas.microsoft.com/office/drawing/2014/main" id="{1448D895-063C-79B2-484C-19E643FF505D}"/>
                  </a:ext>
                </a:extLst>
              </p:cNvPr>
              <p:cNvGrpSpPr/>
              <p:nvPr/>
            </p:nvGrpSpPr>
            <p:grpSpPr>
              <a:xfrm>
                <a:off x="2314810" y="3118890"/>
                <a:ext cx="1280142" cy="381451"/>
                <a:chOff x="10639012" y="2833137"/>
                <a:chExt cx="1650146" cy="480251"/>
              </a:xfrm>
            </p:grpSpPr>
            <p:grpSp>
              <p:nvGrpSpPr>
                <p:cNvPr id="224" name="组合 223">
                  <a:extLst>
                    <a:ext uri="{FF2B5EF4-FFF2-40B4-BE49-F238E27FC236}">
                      <a16:creationId xmlns:a16="http://schemas.microsoft.com/office/drawing/2014/main" id="{4CBA334B-1832-F356-1666-34FAB26A1AD2}"/>
                    </a:ext>
                  </a:extLst>
                </p:cNvPr>
                <p:cNvGrpSpPr/>
                <p:nvPr/>
              </p:nvGrpSpPr>
              <p:grpSpPr>
                <a:xfrm>
                  <a:off x="10639012" y="2833137"/>
                  <a:ext cx="1650146" cy="480251"/>
                  <a:chOff x="10639012" y="2833137"/>
                  <a:chExt cx="1650146" cy="480251"/>
                </a:xfrm>
              </p:grpSpPr>
              <p:sp>
                <p:nvSpPr>
                  <p:cNvPr id="226" name="矩形: 对角圆角 225">
                    <a:extLst>
                      <a:ext uri="{FF2B5EF4-FFF2-40B4-BE49-F238E27FC236}">
                        <a16:creationId xmlns:a16="http://schemas.microsoft.com/office/drawing/2014/main" id="{C61BCEE9-65F4-59EF-827D-C7C81F2E0D87}"/>
                      </a:ext>
                    </a:extLst>
                  </p:cNvPr>
                  <p:cNvSpPr/>
                  <p:nvPr/>
                </p:nvSpPr>
                <p:spPr>
                  <a:xfrm>
                    <a:off x="10639012" y="2833137"/>
                    <a:ext cx="1650146" cy="480251"/>
                  </a:xfrm>
                  <a:prstGeom prst="round2DiagRect">
                    <a:avLst/>
                  </a:prstGeom>
                  <a:noFill/>
                  <a:ln>
                    <a:solidFill>
                      <a:srgbClr val="E7DFD8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ea typeface="梦源黑体 CN W16" panose="020B0200000000000000" pitchFamily="34" charset="-122"/>
                    </a:endParaRPr>
                  </a:p>
                </p:txBody>
              </p:sp>
              <p:sp>
                <p:nvSpPr>
                  <p:cNvPr id="227" name="矩形: 对角圆角 226">
                    <a:extLst>
                      <a:ext uri="{FF2B5EF4-FFF2-40B4-BE49-F238E27FC236}">
                        <a16:creationId xmlns:a16="http://schemas.microsoft.com/office/drawing/2014/main" id="{486B2E3D-4A64-2339-E13F-80EA441F590B}"/>
                      </a:ext>
                    </a:extLst>
                  </p:cNvPr>
                  <p:cNvSpPr/>
                  <p:nvPr/>
                </p:nvSpPr>
                <p:spPr>
                  <a:xfrm>
                    <a:off x="10669748" y="2854269"/>
                    <a:ext cx="1592516" cy="434148"/>
                  </a:xfrm>
                  <a:prstGeom prst="round2DiagRect">
                    <a:avLst/>
                  </a:prstGeom>
                  <a:noFill/>
                  <a:ln w="12700">
                    <a:solidFill>
                      <a:srgbClr val="DCD2C8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ea typeface="梦源黑体 CN W16" panose="020B0200000000000000" pitchFamily="34" charset="-122"/>
                    </a:endParaRPr>
                  </a:p>
                </p:txBody>
              </p:sp>
            </p:grpSp>
            <p:sp>
              <p:nvSpPr>
                <p:cNvPr id="225" name="文本框 224">
                  <a:extLst>
                    <a:ext uri="{FF2B5EF4-FFF2-40B4-BE49-F238E27FC236}">
                      <a16:creationId xmlns:a16="http://schemas.microsoft.com/office/drawing/2014/main" id="{1C63D800-54FD-D9F3-48BD-6E1FBE741F55}"/>
                    </a:ext>
                  </a:extLst>
                </p:cNvPr>
                <p:cNvSpPr txBox="1"/>
                <p:nvPr/>
              </p:nvSpPr>
              <p:spPr>
                <a:xfrm>
                  <a:off x="11290446" y="3166410"/>
                  <a:ext cx="341941" cy="13562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dist"/>
                  <a:r>
                    <a:rPr lang="en-US" altLang="zh-CN" sz="700" dirty="0">
                      <a:solidFill>
                        <a:schemeClr val="accent2"/>
                      </a:solidFill>
                      <a:ea typeface="梦源黑体 CN W16" panose="020B0200000000000000" pitchFamily="34" charset="-122"/>
                    </a:rPr>
                    <a:t>GO TO</a:t>
                  </a:r>
                  <a:endParaRPr lang="zh-CN" altLang="en-US" sz="700" dirty="0">
                    <a:solidFill>
                      <a:schemeClr val="accent2"/>
                    </a:solidFill>
                    <a:ea typeface="梦源黑体 CN W16" panose="020B0200000000000000" pitchFamily="34" charset="-122"/>
                  </a:endParaRPr>
                </a:p>
              </p:txBody>
            </p:sp>
          </p:grpSp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9B446C90-555B-E2E9-6C2A-863D5DB12AFD}"/>
                  </a:ext>
                </a:extLst>
              </p:cNvPr>
              <p:cNvSpPr txBox="1"/>
              <p:nvPr/>
            </p:nvSpPr>
            <p:spPr>
              <a:xfrm>
                <a:off x="2514228" y="3127963"/>
                <a:ext cx="102624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b="1" dirty="0">
                    <a:solidFill>
                      <a:srgbClr val="896453"/>
                    </a:solidFill>
                    <a:latin typeface="+mn-ea"/>
                  </a:rPr>
                  <a:t>关键词</a:t>
                </a:r>
                <a:r>
                  <a:rPr lang="en-US" altLang="zh-CN" b="1" dirty="0">
                    <a:solidFill>
                      <a:srgbClr val="896453"/>
                    </a:solidFill>
                    <a:latin typeface="+mn-ea"/>
                  </a:rPr>
                  <a:t>3</a:t>
                </a:r>
                <a:endParaRPr lang="zh-CN" altLang="en-US" b="1" dirty="0">
                  <a:solidFill>
                    <a:srgbClr val="896453"/>
                  </a:solidFill>
                  <a:latin typeface="+mn-ea"/>
                </a:endParaRPr>
              </a:p>
            </p:txBody>
          </p:sp>
        </p:grp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5312F5A7-F6EB-CA4F-442B-707D8763979E}"/>
              </a:ext>
            </a:extLst>
          </p:cNvPr>
          <p:cNvGrpSpPr/>
          <p:nvPr/>
        </p:nvGrpSpPr>
        <p:grpSpPr>
          <a:xfrm>
            <a:off x="2006261" y="3876034"/>
            <a:ext cx="4536796" cy="2443663"/>
            <a:chOff x="2006261" y="1200088"/>
            <a:chExt cx="4536796" cy="2443663"/>
          </a:xfrm>
        </p:grpSpPr>
        <p:sp>
          <p:nvSpPr>
            <p:cNvPr id="51" name="矩形: 圆角 50">
              <a:extLst>
                <a:ext uri="{FF2B5EF4-FFF2-40B4-BE49-F238E27FC236}">
                  <a16:creationId xmlns:a16="http://schemas.microsoft.com/office/drawing/2014/main" id="{D5340EF5-B5CB-B7F8-6E79-C64453D48235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2006261" y="1200088"/>
              <a:ext cx="4536796" cy="2443663"/>
            </a:xfrm>
            <a:prstGeom prst="roundRect">
              <a:avLst>
                <a:gd name="adj" fmla="val 966"/>
              </a:avLst>
            </a:prstGeom>
            <a:solidFill>
              <a:schemeClr val="accent2"/>
            </a:solidFill>
            <a:ln w="12827">
              <a:solidFill>
                <a:schemeClr val="accent1"/>
              </a:solidFill>
            </a:ln>
            <a:effectLst>
              <a:outerShdw blurRad="115443" dist="38481" dir="5400000" algn="t" rotWithShape="0">
                <a:srgbClr val="2F4F48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2354" tIns="46177" rIns="92354" bIns="46177" rtlCol="0" anchor="ctr"/>
            <a:lstStyle/>
            <a:p>
              <a:pPr algn="ctr"/>
              <a:endParaRPr lang="zh-CN" altLang="en-US" sz="1818" dirty="0">
                <a:ea typeface="梦源黑体 CN W16" panose="020B0200000000000000" pitchFamily="34" charset="-122"/>
              </a:endParaRPr>
            </a:p>
          </p:txBody>
        </p:sp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219098A1-BDAF-68A4-AE86-EEEDA4C6C2E3}"/>
                </a:ext>
              </a:extLst>
            </p:cNvPr>
            <p:cNvGrpSpPr/>
            <p:nvPr/>
          </p:nvGrpSpPr>
          <p:grpSpPr>
            <a:xfrm>
              <a:off x="2188594" y="1355880"/>
              <a:ext cx="1595049" cy="412122"/>
              <a:chOff x="6475814" y="4223057"/>
              <a:chExt cx="2334573" cy="603197"/>
            </a:xfrm>
          </p:grpSpPr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47A7305C-1CBC-530D-FBC1-845EC281ED49}"/>
                  </a:ext>
                </a:extLst>
              </p:cNvPr>
              <p:cNvSpPr/>
              <p:nvPr/>
            </p:nvSpPr>
            <p:spPr>
              <a:xfrm flipH="1">
                <a:off x="6475814" y="4223057"/>
                <a:ext cx="2334573" cy="603197"/>
              </a:xfrm>
              <a:custGeom>
                <a:avLst/>
                <a:gdLst>
                  <a:gd name="connsiteX0" fmla="*/ 2237599 w 2334573"/>
                  <a:gd name="connsiteY0" fmla="*/ 0 h 603197"/>
                  <a:gd name="connsiteX1" fmla="*/ 1893927 w 2334573"/>
                  <a:gd name="connsiteY1" fmla="*/ 0 h 603197"/>
                  <a:gd name="connsiteX2" fmla="*/ 440646 w 2334573"/>
                  <a:gd name="connsiteY2" fmla="*/ 0 h 603197"/>
                  <a:gd name="connsiteX3" fmla="*/ 96974 w 2334573"/>
                  <a:gd name="connsiteY3" fmla="*/ 0 h 603197"/>
                  <a:gd name="connsiteX4" fmla="*/ 96974 w 2334573"/>
                  <a:gd name="connsiteY4" fmla="*/ 69779 h 603197"/>
                  <a:gd name="connsiteX5" fmla="*/ 83397 w 2334573"/>
                  <a:gd name="connsiteY5" fmla="*/ 80182 h 603197"/>
                  <a:gd name="connsiteX6" fmla="*/ 0 w 2334573"/>
                  <a:gd name="connsiteY6" fmla="*/ 301599 h 603197"/>
                  <a:gd name="connsiteX7" fmla="*/ 83397 w 2334573"/>
                  <a:gd name="connsiteY7" fmla="*/ 523016 h 603197"/>
                  <a:gd name="connsiteX8" fmla="*/ 96974 w 2334573"/>
                  <a:gd name="connsiteY8" fmla="*/ 533419 h 603197"/>
                  <a:gd name="connsiteX9" fmla="*/ 96974 w 2334573"/>
                  <a:gd name="connsiteY9" fmla="*/ 603197 h 603197"/>
                  <a:gd name="connsiteX10" fmla="*/ 440646 w 2334573"/>
                  <a:gd name="connsiteY10" fmla="*/ 603197 h 603197"/>
                  <a:gd name="connsiteX11" fmla="*/ 1893927 w 2334573"/>
                  <a:gd name="connsiteY11" fmla="*/ 603197 h 603197"/>
                  <a:gd name="connsiteX12" fmla="*/ 2237599 w 2334573"/>
                  <a:gd name="connsiteY12" fmla="*/ 603197 h 603197"/>
                  <a:gd name="connsiteX13" fmla="*/ 2237599 w 2334573"/>
                  <a:gd name="connsiteY13" fmla="*/ 533419 h 603197"/>
                  <a:gd name="connsiteX14" fmla="*/ 2251176 w 2334573"/>
                  <a:gd name="connsiteY14" fmla="*/ 523016 h 603197"/>
                  <a:gd name="connsiteX15" fmla="*/ 2334573 w 2334573"/>
                  <a:gd name="connsiteY15" fmla="*/ 301599 h 603197"/>
                  <a:gd name="connsiteX16" fmla="*/ 2251176 w 2334573"/>
                  <a:gd name="connsiteY16" fmla="*/ 80182 h 603197"/>
                  <a:gd name="connsiteX17" fmla="*/ 2237599 w 2334573"/>
                  <a:gd name="connsiteY17" fmla="*/ 69779 h 603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334573" h="603197">
                    <a:moveTo>
                      <a:pt x="2237599" y="0"/>
                    </a:moveTo>
                    <a:lnTo>
                      <a:pt x="1893927" y="0"/>
                    </a:lnTo>
                    <a:lnTo>
                      <a:pt x="440646" y="0"/>
                    </a:lnTo>
                    <a:lnTo>
                      <a:pt x="96974" y="0"/>
                    </a:lnTo>
                    <a:lnTo>
                      <a:pt x="96974" y="69779"/>
                    </a:lnTo>
                    <a:lnTo>
                      <a:pt x="83397" y="80182"/>
                    </a:lnTo>
                    <a:cubicBezTo>
                      <a:pt x="33081" y="128167"/>
                      <a:pt x="0" y="209430"/>
                      <a:pt x="0" y="301599"/>
                    </a:cubicBezTo>
                    <a:cubicBezTo>
                      <a:pt x="0" y="393768"/>
                      <a:pt x="33081" y="475031"/>
                      <a:pt x="83397" y="523016"/>
                    </a:cubicBezTo>
                    <a:lnTo>
                      <a:pt x="96974" y="533419"/>
                    </a:lnTo>
                    <a:lnTo>
                      <a:pt x="96974" y="603197"/>
                    </a:lnTo>
                    <a:lnTo>
                      <a:pt x="440646" y="603197"/>
                    </a:lnTo>
                    <a:lnTo>
                      <a:pt x="1893927" y="603197"/>
                    </a:lnTo>
                    <a:lnTo>
                      <a:pt x="2237599" y="603197"/>
                    </a:lnTo>
                    <a:lnTo>
                      <a:pt x="2237599" y="533419"/>
                    </a:lnTo>
                    <a:lnTo>
                      <a:pt x="2251176" y="523016"/>
                    </a:lnTo>
                    <a:cubicBezTo>
                      <a:pt x="2301492" y="475031"/>
                      <a:pt x="2334573" y="393768"/>
                      <a:pt x="2334573" y="301599"/>
                    </a:cubicBezTo>
                    <a:cubicBezTo>
                      <a:pt x="2334573" y="209430"/>
                      <a:pt x="2301492" y="128167"/>
                      <a:pt x="2251176" y="80182"/>
                    </a:cubicBezTo>
                    <a:lnTo>
                      <a:pt x="2237599" y="69779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r>
                  <a:rPr lang="zh-CN" altLang="en-US" dirty="0">
                    <a:latin typeface="+mn-ea"/>
                  </a:rPr>
                  <a:t>请输入标题</a:t>
                </a:r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A5221C32-CC99-351E-2E8B-1710A4A54C60}"/>
                  </a:ext>
                </a:extLst>
              </p:cNvPr>
              <p:cNvSpPr/>
              <p:nvPr/>
            </p:nvSpPr>
            <p:spPr>
              <a:xfrm flipH="1">
                <a:off x="6507452" y="4246113"/>
                <a:ext cx="2271297" cy="557084"/>
              </a:xfrm>
              <a:custGeom>
                <a:avLst/>
                <a:gdLst>
                  <a:gd name="connsiteX0" fmla="*/ 2237599 w 2334573"/>
                  <a:gd name="connsiteY0" fmla="*/ 0 h 603197"/>
                  <a:gd name="connsiteX1" fmla="*/ 1893927 w 2334573"/>
                  <a:gd name="connsiteY1" fmla="*/ 0 h 603197"/>
                  <a:gd name="connsiteX2" fmla="*/ 440646 w 2334573"/>
                  <a:gd name="connsiteY2" fmla="*/ 0 h 603197"/>
                  <a:gd name="connsiteX3" fmla="*/ 96974 w 2334573"/>
                  <a:gd name="connsiteY3" fmla="*/ 0 h 603197"/>
                  <a:gd name="connsiteX4" fmla="*/ 96974 w 2334573"/>
                  <a:gd name="connsiteY4" fmla="*/ 69779 h 603197"/>
                  <a:gd name="connsiteX5" fmla="*/ 83397 w 2334573"/>
                  <a:gd name="connsiteY5" fmla="*/ 80182 h 603197"/>
                  <a:gd name="connsiteX6" fmla="*/ 0 w 2334573"/>
                  <a:gd name="connsiteY6" fmla="*/ 301599 h 603197"/>
                  <a:gd name="connsiteX7" fmla="*/ 83397 w 2334573"/>
                  <a:gd name="connsiteY7" fmla="*/ 523016 h 603197"/>
                  <a:gd name="connsiteX8" fmla="*/ 96974 w 2334573"/>
                  <a:gd name="connsiteY8" fmla="*/ 533419 h 603197"/>
                  <a:gd name="connsiteX9" fmla="*/ 96974 w 2334573"/>
                  <a:gd name="connsiteY9" fmla="*/ 603197 h 603197"/>
                  <a:gd name="connsiteX10" fmla="*/ 440646 w 2334573"/>
                  <a:gd name="connsiteY10" fmla="*/ 603197 h 603197"/>
                  <a:gd name="connsiteX11" fmla="*/ 1893927 w 2334573"/>
                  <a:gd name="connsiteY11" fmla="*/ 603197 h 603197"/>
                  <a:gd name="connsiteX12" fmla="*/ 2237599 w 2334573"/>
                  <a:gd name="connsiteY12" fmla="*/ 603197 h 603197"/>
                  <a:gd name="connsiteX13" fmla="*/ 2237599 w 2334573"/>
                  <a:gd name="connsiteY13" fmla="*/ 533419 h 603197"/>
                  <a:gd name="connsiteX14" fmla="*/ 2251176 w 2334573"/>
                  <a:gd name="connsiteY14" fmla="*/ 523016 h 603197"/>
                  <a:gd name="connsiteX15" fmla="*/ 2334573 w 2334573"/>
                  <a:gd name="connsiteY15" fmla="*/ 301599 h 603197"/>
                  <a:gd name="connsiteX16" fmla="*/ 2251176 w 2334573"/>
                  <a:gd name="connsiteY16" fmla="*/ 80182 h 603197"/>
                  <a:gd name="connsiteX17" fmla="*/ 2237599 w 2334573"/>
                  <a:gd name="connsiteY17" fmla="*/ 69779 h 603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334573" h="603197">
                    <a:moveTo>
                      <a:pt x="2237599" y="0"/>
                    </a:moveTo>
                    <a:lnTo>
                      <a:pt x="1893927" y="0"/>
                    </a:lnTo>
                    <a:lnTo>
                      <a:pt x="440646" y="0"/>
                    </a:lnTo>
                    <a:lnTo>
                      <a:pt x="96974" y="0"/>
                    </a:lnTo>
                    <a:lnTo>
                      <a:pt x="96974" y="69779"/>
                    </a:lnTo>
                    <a:lnTo>
                      <a:pt x="83397" y="80182"/>
                    </a:lnTo>
                    <a:cubicBezTo>
                      <a:pt x="33081" y="128167"/>
                      <a:pt x="0" y="209430"/>
                      <a:pt x="0" y="301599"/>
                    </a:cubicBezTo>
                    <a:cubicBezTo>
                      <a:pt x="0" y="393768"/>
                      <a:pt x="33081" y="475031"/>
                      <a:pt x="83397" y="523016"/>
                    </a:cubicBezTo>
                    <a:lnTo>
                      <a:pt x="96974" y="533419"/>
                    </a:lnTo>
                    <a:lnTo>
                      <a:pt x="96974" y="603197"/>
                    </a:lnTo>
                    <a:lnTo>
                      <a:pt x="440646" y="603197"/>
                    </a:lnTo>
                    <a:lnTo>
                      <a:pt x="1893927" y="603197"/>
                    </a:lnTo>
                    <a:lnTo>
                      <a:pt x="2237599" y="603197"/>
                    </a:lnTo>
                    <a:lnTo>
                      <a:pt x="2237599" y="533419"/>
                    </a:lnTo>
                    <a:lnTo>
                      <a:pt x="2251176" y="523016"/>
                    </a:lnTo>
                    <a:cubicBezTo>
                      <a:pt x="2301492" y="475031"/>
                      <a:pt x="2334573" y="393768"/>
                      <a:pt x="2334573" y="301599"/>
                    </a:cubicBezTo>
                    <a:cubicBezTo>
                      <a:pt x="2334573" y="209430"/>
                      <a:pt x="2301492" y="128167"/>
                      <a:pt x="2251176" y="80182"/>
                    </a:cubicBezTo>
                    <a:lnTo>
                      <a:pt x="2237599" y="69779"/>
                    </a:lnTo>
                    <a:close/>
                  </a:path>
                </a:pathLst>
              </a:custGeom>
              <a:no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</p:grpSp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4EC01FC6-FDAA-9931-345D-7D0133A8CA17}"/>
                </a:ext>
              </a:extLst>
            </p:cNvPr>
            <p:cNvGrpSpPr/>
            <p:nvPr/>
          </p:nvGrpSpPr>
          <p:grpSpPr>
            <a:xfrm>
              <a:off x="5858070" y="1360933"/>
              <a:ext cx="484169" cy="476318"/>
              <a:chOff x="2440397" y="1127667"/>
              <a:chExt cx="763798" cy="751413"/>
            </a:xfrm>
            <a:solidFill>
              <a:schemeClr val="accent1"/>
            </a:solidFill>
          </p:grpSpPr>
          <p:sp>
            <p:nvSpPr>
              <p:cNvPr id="80" name="Freeform 36">
                <a:extLst>
                  <a:ext uri="{FF2B5EF4-FFF2-40B4-BE49-F238E27FC236}">
                    <a16:creationId xmlns:a16="http://schemas.microsoft.com/office/drawing/2014/main" id="{F5EBC95D-C181-1425-469E-D423FC6F7E2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021847" y="1167578"/>
                <a:ext cx="142438" cy="142438"/>
              </a:xfrm>
              <a:custGeom>
                <a:avLst/>
                <a:gdLst>
                  <a:gd name="T0" fmla="*/ 248 w 341"/>
                  <a:gd name="T1" fmla="*/ 293 h 341"/>
                  <a:gd name="T2" fmla="*/ 267 w 341"/>
                  <a:gd name="T3" fmla="*/ 287 h 341"/>
                  <a:gd name="T4" fmla="*/ 271 w 341"/>
                  <a:gd name="T5" fmla="*/ 277 h 341"/>
                  <a:gd name="T6" fmla="*/ 341 w 341"/>
                  <a:gd name="T7" fmla="*/ 2 h 341"/>
                  <a:gd name="T8" fmla="*/ 339 w 341"/>
                  <a:gd name="T9" fmla="*/ 0 h 341"/>
                  <a:gd name="T10" fmla="*/ 64 w 341"/>
                  <a:gd name="T11" fmla="*/ 70 h 341"/>
                  <a:gd name="T12" fmla="*/ 54 w 341"/>
                  <a:gd name="T13" fmla="*/ 74 h 341"/>
                  <a:gd name="T14" fmla="*/ 49 w 341"/>
                  <a:gd name="T15" fmla="*/ 93 h 341"/>
                  <a:gd name="T16" fmla="*/ 24 w 341"/>
                  <a:gd name="T17" fmla="*/ 252 h 341"/>
                  <a:gd name="T18" fmla="*/ 0 w 341"/>
                  <a:gd name="T19" fmla="*/ 341 h 341"/>
                  <a:gd name="T20" fmla="*/ 89 w 341"/>
                  <a:gd name="T21" fmla="*/ 317 h 341"/>
                  <a:gd name="T22" fmla="*/ 248 w 341"/>
                  <a:gd name="T23" fmla="*/ 293 h 341"/>
                  <a:gd name="T24" fmla="*/ 98 w 341"/>
                  <a:gd name="T25" fmla="*/ 210 h 341"/>
                  <a:gd name="T26" fmla="*/ 110 w 341"/>
                  <a:gd name="T27" fmla="*/ 133 h 341"/>
                  <a:gd name="T28" fmla="*/ 113 w 341"/>
                  <a:gd name="T29" fmla="*/ 123 h 341"/>
                  <a:gd name="T30" fmla="*/ 118 w 341"/>
                  <a:gd name="T31" fmla="*/ 121 h 341"/>
                  <a:gd name="T32" fmla="*/ 253 w 341"/>
                  <a:gd name="T33" fmla="*/ 87 h 341"/>
                  <a:gd name="T34" fmla="*/ 220 w 341"/>
                  <a:gd name="T35" fmla="*/ 223 h 341"/>
                  <a:gd name="T36" fmla="*/ 218 w 341"/>
                  <a:gd name="T37" fmla="*/ 228 h 341"/>
                  <a:gd name="T38" fmla="*/ 208 w 341"/>
                  <a:gd name="T39" fmla="*/ 231 h 341"/>
                  <a:gd name="T40" fmla="*/ 131 w 341"/>
                  <a:gd name="T41" fmla="*/ 243 h 341"/>
                  <a:gd name="T42" fmla="*/ 87 w 341"/>
                  <a:gd name="T43" fmla="*/ 254 h 341"/>
                  <a:gd name="T44" fmla="*/ 98 w 341"/>
                  <a:gd name="T45" fmla="*/ 21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41" h="341">
                    <a:moveTo>
                      <a:pt x="248" y="293"/>
                    </a:moveTo>
                    <a:cubicBezTo>
                      <a:pt x="255" y="293"/>
                      <a:pt x="262" y="293"/>
                      <a:pt x="267" y="287"/>
                    </a:cubicBezTo>
                    <a:cubicBezTo>
                      <a:pt x="269" y="284"/>
                      <a:pt x="271" y="280"/>
                      <a:pt x="271" y="277"/>
                    </a:cubicBezTo>
                    <a:cubicBezTo>
                      <a:pt x="293" y="185"/>
                      <a:pt x="319" y="94"/>
                      <a:pt x="341" y="2"/>
                    </a:cubicBezTo>
                    <a:cubicBezTo>
                      <a:pt x="339" y="0"/>
                      <a:pt x="339" y="0"/>
                      <a:pt x="339" y="0"/>
                    </a:cubicBezTo>
                    <a:cubicBezTo>
                      <a:pt x="247" y="22"/>
                      <a:pt x="156" y="48"/>
                      <a:pt x="64" y="70"/>
                    </a:cubicBezTo>
                    <a:cubicBezTo>
                      <a:pt x="61" y="70"/>
                      <a:pt x="57" y="72"/>
                      <a:pt x="54" y="74"/>
                    </a:cubicBezTo>
                    <a:cubicBezTo>
                      <a:pt x="49" y="79"/>
                      <a:pt x="49" y="86"/>
                      <a:pt x="49" y="93"/>
                    </a:cubicBezTo>
                    <a:cubicBezTo>
                      <a:pt x="47" y="147"/>
                      <a:pt x="39" y="201"/>
                      <a:pt x="24" y="252"/>
                    </a:cubicBezTo>
                    <a:cubicBezTo>
                      <a:pt x="15" y="281"/>
                      <a:pt x="4" y="311"/>
                      <a:pt x="0" y="341"/>
                    </a:cubicBezTo>
                    <a:cubicBezTo>
                      <a:pt x="30" y="337"/>
                      <a:pt x="60" y="326"/>
                      <a:pt x="89" y="317"/>
                    </a:cubicBezTo>
                    <a:cubicBezTo>
                      <a:pt x="141" y="302"/>
                      <a:pt x="194" y="294"/>
                      <a:pt x="248" y="293"/>
                    </a:cubicBezTo>
                    <a:close/>
                    <a:moveTo>
                      <a:pt x="98" y="210"/>
                    </a:moveTo>
                    <a:cubicBezTo>
                      <a:pt x="106" y="185"/>
                      <a:pt x="110" y="160"/>
                      <a:pt x="110" y="133"/>
                    </a:cubicBezTo>
                    <a:cubicBezTo>
                      <a:pt x="111" y="130"/>
                      <a:pt x="111" y="126"/>
                      <a:pt x="113" y="123"/>
                    </a:cubicBezTo>
                    <a:cubicBezTo>
                      <a:pt x="115" y="122"/>
                      <a:pt x="116" y="121"/>
                      <a:pt x="118" y="121"/>
                    </a:cubicBezTo>
                    <a:cubicBezTo>
                      <a:pt x="163" y="110"/>
                      <a:pt x="208" y="98"/>
                      <a:pt x="253" y="87"/>
                    </a:cubicBezTo>
                    <a:cubicBezTo>
                      <a:pt x="244" y="133"/>
                      <a:pt x="231" y="178"/>
                      <a:pt x="220" y="223"/>
                    </a:cubicBezTo>
                    <a:cubicBezTo>
                      <a:pt x="220" y="225"/>
                      <a:pt x="219" y="226"/>
                      <a:pt x="218" y="228"/>
                    </a:cubicBezTo>
                    <a:cubicBezTo>
                      <a:pt x="215" y="230"/>
                      <a:pt x="211" y="231"/>
                      <a:pt x="208" y="231"/>
                    </a:cubicBezTo>
                    <a:cubicBezTo>
                      <a:pt x="182" y="231"/>
                      <a:pt x="156" y="235"/>
                      <a:pt x="131" y="243"/>
                    </a:cubicBezTo>
                    <a:cubicBezTo>
                      <a:pt x="116" y="247"/>
                      <a:pt x="102" y="253"/>
                      <a:pt x="87" y="254"/>
                    </a:cubicBezTo>
                    <a:cubicBezTo>
                      <a:pt x="88" y="240"/>
                      <a:pt x="94" y="225"/>
                      <a:pt x="98" y="2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81" name="Freeform 37">
                <a:extLst>
                  <a:ext uri="{FF2B5EF4-FFF2-40B4-BE49-F238E27FC236}">
                    <a16:creationId xmlns:a16="http://schemas.microsoft.com/office/drawing/2014/main" id="{5C0C056B-93D0-F785-1EA2-25B9495516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6328" y="1127667"/>
                <a:ext cx="293821" cy="317905"/>
              </a:xfrm>
              <a:custGeom>
                <a:avLst/>
                <a:gdLst>
                  <a:gd name="T0" fmla="*/ 515 w 702"/>
                  <a:gd name="T1" fmla="*/ 642 h 760"/>
                  <a:gd name="T2" fmla="*/ 614 w 702"/>
                  <a:gd name="T3" fmla="*/ 544 h 760"/>
                  <a:gd name="T4" fmla="*/ 678 w 702"/>
                  <a:gd name="T5" fmla="*/ 416 h 760"/>
                  <a:gd name="T6" fmla="*/ 636 w 702"/>
                  <a:gd name="T7" fmla="*/ 137 h 760"/>
                  <a:gd name="T8" fmla="*/ 588 w 702"/>
                  <a:gd name="T9" fmla="*/ 81 h 760"/>
                  <a:gd name="T10" fmla="*/ 531 w 702"/>
                  <a:gd name="T11" fmla="*/ 38 h 760"/>
                  <a:gd name="T12" fmla="*/ 390 w 702"/>
                  <a:gd name="T13" fmla="*/ 2 h 760"/>
                  <a:gd name="T14" fmla="*/ 254 w 702"/>
                  <a:gd name="T15" fmla="*/ 53 h 760"/>
                  <a:gd name="T16" fmla="*/ 228 w 702"/>
                  <a:gd name="T17" fmla="*/ 79 h 760"/>
                  <a:gd name="T18" fmla="*/ 207 w 702"/>
                  <a:gd name="T19" fmla="*/ 108 h 760"/>
                  <a:gd name="T20" fmla="*/ 182 w 702"/>
                  <a:gd name="T21" fmla="*/ 178 h 760"/>
                  <a:gd name="T22" fmla="*/ 197 w 702"/>
                  <a:gd name="T23" fmla="*/ 252 h 760"/>
                  <a:gd name="T24" fmla="*/ 247 w 702"/>
                  <a:gd name="T25" fmla="*/ 307 h 760"/>
                  <a:gd name="T26" fmla="*/ 320 w 702"/>
                  <a:gd name="T27" fmla="*/ 323 h 760"/>
                  <a:gd name="T28" fmla="*/ 387 w 702"/>
                  <a:gd name="T29" fmla="*/ 291 h 760"/>
                  <a:gd name="T30" fmla="*/ 418 w 702"/>
                  <a:gd name="T31" fmla="*/ 224 h 760"/>
                  <a:gd name="T32" fmla="*/ 393 w 702"/>
                  <a:gd name="T33" fmla="*/ 156 h 760"/>
                  <a:gd name="T34" fmla="*/ 360 w 702"/>
                  <a:gd name="T35" fmla="*/ 134 h 760"/>
                  <a:gd name="T36" fmla="*/ 321 w 702"/>
                  <a:gd name="T37" fmla="*/ 142 h 760"/>
                  <a:gd name="T38" fmla="*/ 277 w 702"/>
                  <a:gd name="T39" fmla="*/ 201 h 760"/>
                  <a:gd name="T40" fmla="*/ 276 w 702"/>
                  <a:gd name="T41" fmla="*/ 207 h 760"/>
                  <a:gd name="T42" fmla="*/ 290 w 702"/>
                  <a:gd name="T43" fmla="*/ 221 h 760"/>
                  <a:gd name="T44" fmla="*/ 305 w 702"/>
                  <a:gd name="T45" fmla="*/ 207 h 760"/>
                  <a:gd name="T46" fmla="*/ 332 w 702"/>
                  <a:gd name="T47" fmla="*/ 158 h 760"/>
                  <a:gd name="T48" fmla="*/ 376 w 702"/>
                  <a:gd name="T49" fmla="*/ 170 h 760"/>
                  <a:gd name="T50" fmla="*/ 394 w 702"/>
                  <a:gd name="T51" fmla="*/ 223 h 760"/>
                  <a:gd name="T52" fmla="*/ 369 w 702"/>
                  <a:gd name="T53" fmla="*/ 271 h 760"/>
                  <a:gd name="T54" fmla="*/ 264 w 702"/>
                  <a:gd name="T55" fmla="*/ 280 h 760"/>
                  <a:gd name="T56" fmla="*/ 220 w 702"/>
                  <a:gd name="T57" fmla="*/ 183 h 760"/>
                  <a:gd name="T58" fmla="*/ 242 w 702"/>
                  <a:gd name="T59" fmla="*/ 131 h 760"/>
                  <a:gd name="T60" fmla="*/ 261 w 702"/>
                  <a:gd name="T61" fmla="*/ 107 h 760"/>
                  <a:gd name="T62" fmla="*/ 282 w 702"/>
                  <a:gd name="T63" fmla="*/ 88 h 760"/>
                  <a:gd name="T64" fmla="*/ 391 w 702"/>
                  <a:gd name="T65" fmla="*/ 54 h 760"/>
                  <a:gd name="T66" fmla="*/ 584 w 702"/>
                  <a:gd name="T67" fmla="*/ 170 h 760"/>
                  <a:gd name="T68" fmla="*/ 623 w 702"/>
                  <a:gd name="T69" fmla="*/ 281 h 760"/>
                  <a:gd name="T70" fmla="*/ 616 w 702"/>
                  <a:gd name="T71" fmla="*/ 400 h 760"/>
                  <a:gd name="T72" fmla="*/ 607 w 702"/>
                  <a:gd name="T73" fmla="*/ 428 h 760"/>
                  <a:gd name="T74" fmla="*/ 601 w 702"/>
                  <a:gd name="T75" fmla="*/ 377 h 760"/>
                  <a:gd name="T76" fmla="*/ 576 w 702"/>
                  <a:gd name="T77" fmla="*/ 332 h 760"/>
                  <a:gd name="T78" fmla="*/ 529 w 702"/>
                  <a:gd name="T79" fmla="*/ 322 h 760"/>
                  <a:gd name="T80" fmla="*/ 496 w 702"/>
                  <a:gd name="T81" fmla="*/ 378 h 760"/>
                  <a:gd name="T82" fmla="*/ 487 w 702"/>
                  <a:gd name="T83" fmla="*/ 450 h 760"/>
                  <a:gd name="T84" fmla="*/ 478 w 702"/>
                  <a:gd name="T85" fmla="*/ 521 h 760"/>
                  <a:gd name="T86" fmla="*/ 431 w 702"/>
                  <a:gd name="T87" fmla="*/ 590 h 760"/>
                  <a:gd name="T88" fmla="*/ 355 w 702"/>
                  <a:gd name="T89" fmla="*/ 638 h 760"/>
                  <a:gd name="T90" fmla="*/ 425 w 702"/>
                  <a:gd name="T91" fmla="*/ 536 h 760"/>
                  <a:gd name="T92" fmla="*/ 428 w 702"/>
                  <a:gd name="T93" fmla="*/ 481 h 760"/>
                  <a:gd name="T94" fmla="*/ 342 w 702"/>
                  <a:gd name="T95" fmla="*/ 445 h 760"/>
                  <a:gd name="T96" fmla="*/ 280 w 702"/>
                  <a:gd name="T97" fmla="*/ 533 h 760"/>
                  <a:gd name="T98" fmla="*/ 148 w 702"/>
                  <a:gd name="T99" fmla="*/ 623 h 760"/>
                  <a:gd name="T100" fmla="*/ 213 w 702"/>
                  <a:gd name="T101" fmla="*/ 560 h 760"/>
                  <a:gd name="T102" fmla="*/ 241 w 702"/>
                  <a:gd name="T103" fmla="*/ 487 h 760"/>
                  <a:gd name="T104" fmla="*/ 241 w 702"/>
                  <a:gd name="T105" fmla="*/ 388 h 760"/>
                  <a:gd name="T106" fmla="*/ 200 w 702"/>
                  <a:gd name="T107" fmla="*/ 331 h 760"/>
                  <a:gd name="T108" fmla="*/ 164 w 702"/>
                  <a:gd name="T109" fmla="*/ 306 h 760"/>
                  <a:gd name="T110" fmla="*/ 119 w 702"/>
                  <a:gd name="T111" fmla="*/ 311 h 760"/>
                  <a:gd name="T112" fmla="*/ 82 w 702"/>
                  <a:gd name="T113" fmla="*/ 338 h 760"/>
                  <a:gd name="T114" fmla="*/ 70 w 702"/>
                  <a:gd name="T115" fmla="*/ 397 h 760"/>
                  <a:gd name="T116" fmla="*/ 86 w 702"/>
                  <a:gd name="T117" fmla="*/ 457 h 760"/>
                  <a:gd name="T118" fmla="*/ 93 w 702"/>
                  <a:gd name="T119" fmla="*/ 547 h 760"/>
                  <a:gd name="T120" fmla="*/ 0 w 702"/>
                  <a:gd name="T121" fmla="*/ 666 h 760"/>
                  <a:gd name="T122" fmla="*/ 6 w 702"/>
                  <a:gd name="T123" fmla="*/ 670 h 760"/>
                  <a:gd name="T124" fmla="*/ 515 w 702"/>
                  <a:gd name="T125" fmla="*/ 642 h 7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02" h="760">
                    <a:moveTo>
                      <a:pt x="515" y="642"/>
                    </a:moveTo>
                    <a:cubicBezTo>
                      <a:pt x="553" y="613"/>
                      <a:pt x="585" y="582"/>
                      <a:pt x="614" y="544"/>
                    </a:cubicBezTo>
                    <a:cubicBezTo>
                      <a:pt x="643" y="506"/>
                      <a:pt x="666" y="463"/>
                      <a:pt x="678" y="416"/>
                    </a:cubicBezTo>
                    <a:cubicBezTo>
                      <a:pt x="702" y="322"/>
                      <a:pt x="688" y="220"/>
                      <a:pt x="636" y="137"/>
                    </a:cubicBezTo>
                    <a:cubicBezTo>
                      <a:pt x="622" y="117"/>
                      <a:pt x="606" y="98"/>
                      <a:pt x="588" y="81"/>
                    </a:cubicBezTo>
                    <a:cubicBezTo>
                      <a:pt x="571" y="65"/>
                      <a:pt x="551" y="50"/>
                      <a:pt x="531" y="38"/>
                    </a:cubicBezTo>
                    <a:cubicBezTo>
                      <a:pt x="489" y="14"/>
                      <a:pt x="439" y="0"/>
                      <a:pt x="390" y="2"/>
                    </a:cubicBezTo>
                    <a:cubicBezTo>
                      <a:pt x="341" y="5"/>
                      <a:pt x="292" y="21"/>
                      <a:pt x="254" y="53"/>
                    </a:cubicBezTo>
                    <a:cubicBezTo>
                      <a:pt x="244" y="60"/>
                      <a:pt x="236" y="69"/>
                      <a:pt x="228" y="79"/>
                    </a:cubicBezTo>
                    <a:cubicBezTo>
                      <a:pt x="220" y="88"/>
                      <a:pt x="213" y="98"/>
                      <a:pt x="207" y="108"/>
                    </a:cubicBezTo>
                    <a:cubicBezTo>
                      <a:pt x="194" y="129"/>
                      <a:pt x="184" y="152"/>
                      <a:pt x="182" y="178"/>
                    </a:cubicBezTo>
                    <a:cubicBezTo>
                      <a:pt x="179" y="204"/>
                      <a:pt x="185" y="230"/>
                      <a:pt x="197" y="252"/>
                    </a:cubicBezTo>
                    <a:cubicBezTo>
                      <a:pt x="209" y="274"/>
                      <a:pt x="226" y="293"/>
                      <a:pt x="247" y="307"/>
                    </a:cubicBezTo>
                    <a:cubicBezTo>
                      <a:pt x="268" y="321"/>
                      <a:pt x="295" y="326"/>
                      <a:pt x="320" y="323"/>
                    </a:cubicBezTo>
                    <a:cubicBezTo>
                      <a:pt x="345" y="319"/>
                      <a:pt x="368" y="308"/>
                      <a:pt x="387" y="291"/>
                    </a:cubicBezTo>
                    <a:cubicBezTo>
                      <a:pt x="405" y="275"/>
                      <a:pt x="419" y="250"/>
                      <a:pt x="418" y="224"/>
                    </a:cubicBezTo>
                    <a:cubicBezTo>
                      <a:pt x="418" y="198"/>
                      <a:pt x="409" y="175"/>
                      <a:pt x="393" y="156"/>
                    </a:cubicBezTo>
                    <a:cubicBezTo>
                      <a:pt x="385" y="146"/>
                      <a:pt x="374" y="137"/>
                      <a:pt x="360" y="134"/>
                    </a:cubicBezTo>
                    <a:cubicBezTo>
                      <a:pt x="347" y="131"/>
                      <a:pt x="332" y="135"/>
                      <a:pt x="321" y="142"/>
                    </a:cubicBezTo>
                    <a:cubicBezTo>
                      <a:pt x="299" y="156"/>
                      <a:pt x="287" y="178"/>
                      <a:pt x="277" y="201"/>
                    </a:cubicBezTo>
                    <a:cubicBezTo>
                      <a:pt x="277" y="202"/>
                      <a:pt x="276" y="205"/>
                      <a:pt x="276" y="207"/>
                    </a:cubicBezTo>
                    <a:cubicBezTo>
                      <a:pt x="276" y="215"/>
                      <a:pt x="282" y="221"/>
                      <a:pt x="290" y="221"/>
                    </a:cubicBezTo>
                    <a:cubicBezTo>
                      <a:pt x="298" y="222"/>
                      <a:pt x="305" y="215"/>
                      <a:pt x="305" y="207"/>
                    </a:cubicBezTo>
                    <a:cubicBezTo>
                      <a:pt x="305" y="188"/>
                      <a:pt x="316" y="168"/>
                      <a:pt x="332" y="158"/>
                    </a:cubicBezTo>
                    <a:cubicBezTo>
                      <a:pt x="347" y="148"/>
                      <a:pt x="364" y="155"/>
                      <a:pt x="376" y="170"/>
                    </a:cubicBezTo>
                    <a:cubicBezTo>
                      <a:pt x="388" y="185"/>
                      <a:pt x="395" y="205"/>
                      <a:pt x="394" y="223"/>
                    </a:cubicBezTo>
                    <a:cubicBezTo>
                      <a:pt x="393" y="242"/>
                      <a:pt x="383" y="259"/>
                      <a:pt x="369" y="271"/>
                    </a:cubicBezTo>
                    <a:cubicBezTo>
                      <a:pt x="339" y="296"/>
                      <a:pt x="295" y="302"/>
                      <a:pt x="264" y="280"/>
                    </a:cubicBezTo>
                    <a:cubicBezTo>
                      <a:pt x="233" y="259"/>
                      <a:pt x="214" y="218"/>
                      <a:pt x="220" y="183"/>
                    </a:cubicBezTo>
                    <a:cubicBezTo>
                      <a:pt x="223" y="165"/>
                      <a:pt x="231" y="147"/>
                      <a:pt x="242" y="131"/>
                    </a:cubicBezTo>
                    <a:cubicBezTo>
                      <a:pt x="247" y="123"/>
                      <a:pt x="254" y="115"/>
                      <a:pt x="261" y="107"/>
                    </a:cubicBezTo>
                    <a:cubicBezTo>
                      <a:pt x="267" y="100"/>
                      <a:pt x="274" y="94"/>
                      <a:pt x="282" y="88"/>
                    </a:cubicBezTo>
                    <a:cubicBezTo>
                      <a:pt x="313" y="65"/>
                      <a:pt x="352" y="54"/>
                      <a:pt x="391" y="54"/>
                    </a:cubicBezTo>
                    <a:cubicBezTo>
                      <a:pt x="468" y="52"/>
                      <a:pt x="543" y="105"/>
                      <a:pt x="584" y="170"/>
                    </a:cubicBezTo>
                    <a:cubicBezTo>
                      <a:pt x="605" y="203"/>
                      <a:pt x="618" y="241"/>
                      <a:pt x="623" y="281"/>
                    </a:cubicBezTo>
                    <a:cubicBezTo>
                      <a:pt x="628" y="321"/>
                      <a:pt x="627" y="361"/>
                      <a:pt x="616" y="400"/>
                    </a:cubicBezTo>
                    <a:cubicBezTo>
                      <a:pt x="614" y="409"/>
                      <a:pt x="611" y="419"/>
                      <a:pt x="607" y="428"/>
                    </a:cubicBezTo>
                    <a:cubicBezTo>
                      <a:pt x="608" y="411"/>
                      <a:pt x="606" y="394"/>
                      <a:pt x="601" y="377"/>
                    </a:cubicBezTo>
                    <a:cubicBezTo>
                      <a:pt x="597" y="360"/>
                      <a:pt x="589" y="344"/>
                      <a:pt x="576" y="332"/>
                    </a:cubicBezTo>
                    <a:cubicBezTo>
                      <a:pt x="564" y="321"/>
                      <a:pt x="544" y="315"/>
                      <a:pt x="529" y="322"/>
                    </a:cubicBezTo>
                    <a:cubicBezTo>
                      <a:pt x="508" y="331"/>
                      <a:pt x="500" y="356"/>
                      <a:pt x="496" y="378"/>
                    </a:cubicBezTo>
                    <a:cubicBezTo>
                      <a:pt x="492" y="402"/>
                      <a:pt x="489" y="426"/>
                      <a:pt x="487" y="450"/>
                    </a:cubicBezTo>
                    <a:cubicBezTo>
                      <a:pt x="486" y="474"/>
                      <a:pt x="486" y="498"/>
                      <a:pt x="478" y="521"/>
                    </a:cubicBezTo>
                    <a:cubicBezTo>
                      <a:pt x="469" y="548"/>
                      <a:pt x="451" y="570"/>
                      <a:pt x="431" y="590"/>
                    </a:cubicBezTo>
                    <a:cubicBezTo>
                      <a:pt x="410" y="612"/>
                      <a:pt x="385" y="632"/>
                      <a:pt x="355" y="638"/>
                    </a:cubicBezTo>
                    <a:cubicBezTo>
                      <a:pt x="388" y="613"/>
                      <a:pt x="413" y="577"/>
                      <a:pt x="425" y="536"/>
                    </a:cubicBezTo>
                    <a:cubicBezTo>
                      <a:pt x="431" y="518"/>
                      <a:pt x="433" y="499"/>
                      <a:pt x="428" y="481"/>
                    </a:cubicBezTo>
                    <a:cubicBezTo>
                      <a:pt x="417" y="448"/>
                      <a:pt x="374" y="429"/>
                      <a:pt x="342" y="445"/>
                    </a:cubicBezTo>
                    <a:cubicBezTo>
                      <a:pt x="309" y="461"/>
                      <a:pt x="298" y="501"/>
                      <a:pt x="280" y="533"/>
                    </a:cubicBezTo>
                    <a:cubicBezTo>
                      <a:pt x="253" y="581"/>
                      <a:pt x="202" y="615"/>
                      <a:pt x="148" y="623"/>
                    </a:cubicBezTo>
                    <a:cubicBezTo>
                      <a:pt x="172" y="604"/>
                      <a:pt x="197" y="585"/>
                      <a:pt x="213" y="560"/>
                    </a:cubicBezTo>
                    <a:cubicBezTo>
                      <a:pt x="228" y="538"/>
                      <a:pt x="235" y="513"/>
                      <a:pt x="241" y="487"/>
                    </a:cubicBezTo>
                    <a:cubicBezTo>
                      <a:pt x="249" y="455"/>
                      <a:pt x="253" y="420"/>
                      <a:pt x="241" y="388"/>
                    </a:cubicBezTo>
                    <a:cubicBezTo>
                      <a:pt x="233" y="366"/>
                      <a:pt x="217" y="348"/>
                      <a:pt x="200" y="331"/>
                    </a:cubicBezTo>
                    <a:cubicBezTo>
                      <a:pt x="190" y="321"/>
                      <a:pt x="178" y="310"/>
                      <a:pt x="164" y="306"/>
                    </a:cubicBezTo>
                    <a:cubicBezTo>
                      <a:pt x="149" y="302"/>
                      <a:pt x="133" y="306"/>
                      <a:pt x="119" y="311"/>
                    </a:cubicBezTo>
                    <a:cubicBezTo>
                      <a:pt x="104" y="317"/>
                      <a:pt x="91" y="326"/>
                      <a:pt x="82" y="338"/>
                    </a:cubicBezTo>
                    <a:cubicBezTo>
                      <a:pt x="70" y="355"/>
                      <a:pt x="68" y="377"/>
                      <a:pt x="70" y="397"/>
                    </a:cubicBezTo>
                    <a:cubicBezTo>
                      <a:pt x="73" y="418"/>
                      <a:pt x="80" y="437"/>
                      <a:pt x="86" y="457"/>
                    </a:cubicBezTo>
                    <a:cubicBezTo>
                      <a:pt x="95" y="486"/>
                      <a:pt x="100" y="517"/>
                      <a:pt x="93" y="547"/>
                    </a:cubicBezTo>
                    <a:cubicBezTo>
                      <a:pt x="82" y="597"/>
                      <a:pt x="40" y="634"/>
                      <a:pt x="0" y="666"/>
                    </a:cubicBezTo>
                    <a:cubicBezTo>
                      <a:pt x="1" y="668"/>
                      <a:pt x="3" y="669"/>
                      <a:pt x="6" y="670"/>
                    </a:cubicBezTo>
                    <a:cubicBezTo>
                      <a:pt x="155" y="760"/>
                      <a:pt x="366" y="754"/>
                      <a:pt x="515" y="6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82" name="Freeform 38">
                <a:extLst>
                  <a:ext uri="{FF2B5EF4-FFF2-40B4-BE49-F238E27FC236}">
                    <a16:creationId xmlns:a16="http://schemas.microsoft.com/office/drawing/2014/main" id="{2C4ADB2B-9659-9CF6-A9EC-819E0F8B7F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86290" y="1321714"/>
                <a:ext cx="317905" cy="293822"/>
              </a:xfrm>
              <a:custGeom>
                <a:avLst/>
                <a:gdLst>
                  <a:gd name="T0" fmla="*/ 722 w 761"/>
                  <a:gd name="T1" fmla="*/ 172 h 703"/>
                  <a:gd name="T2" fmla="*/ 679 w 761"/>
                  <a:gd name="T3" fmla="*/ 114 h 703"/>
                  <a:gd name="T4" fmla="*/ 623 w 761"/>
                  <a:gd name="T5" fmla="*/ 66 h 703"/>
                  <a:gd name="T6" fmla="*/ 344 w 761"/>
                  <a:gd name="T7" fmla="*/ 25 h 703"/>
                  <a:gd name="T8" fmla="*/ 216 w 761"/>
                  <a:gd name="T9" fmla="*/ 88 h 703"/>
                  <a:gd name="T10" fmla="*/ 118 w 761"/>
                  <a:gd name="T11" fmla="*/ 187 h 703"/>
                  <a:gd name="T12" fmla="*/ 90 w 761"/>
                  <a:gd name="T13" fmla="*/ 696 h 703"/>
                  <a:gd name="T14" fmla="*/ 92 w 761"/>
                  <a:gd name="T15" fmla="*/ 703 h 703"/>
                  <a:gd name="T16" fmla="*/ 213 w 761"/>
                  <a:gd name="T17" fmla="*/ 609 h 703"/>
                  <a:gd name="T18" fmla="*/ 303 w 761"/>
                  <a:gd name="T19" fmla="*/ 616 h 703"/>
                  <a:gd name="T20" fmla="*/ 363 w 761"/>
                  <a:gd name="T21" fmla="*/ 632 h 703"/>
                  <a:gd name="T22" fmla="*/ 422 w 761"/>
                  <a:gd name="T23" fmla="*/ 621 h 703"/>
                  <a:gd name="T24" fmla="*/ 449 w 761"/>
                  <a:gd name="T25" fmla="*/ 584 h 703"/>
                  <a:gd name="T26" fmla="*/ 454 w 761"/>
                  <a:gd name="T27" fmla="*/ 538 h 703"/>
                  <a:gd name="T28" fmla="*/ 429 w 761"/>
                  <a:gd name="T29" fmla="*/ 502 h 703"/>
                  <a:gd name="T30" fmla="*/ 372 w 761"/>
                  <a:gd name="T31" fmla="*/ 461 h 703"/>
                  <a:gd name="T32" fmla="*/ 273 w 761"/>
                  <a:gd name="T33" fmla="*/ 461 h 703"/>
                  <a:gd name="T34" fmla="*/ 200 w 761"/>
                  <a:gd name="T35" fmla="*/ 489 h 703"/>
                  <a:gd name="T36" fmla="*/ 137 w 761"/>
                  <a:gd name="T37" fmla="*/ 555 h 703"/>
                  <a:gd name="T38" fmla="*/ 227 w 761"/>
                  <a:gd name="T39" fmla="*/ 422 h 703"/>
                  <a:gd name="T40" fmla="*/ 315 w 761"/>
                  <a:gd name="T41" fmla="*/ 360 h 703"/>
                  <a:gd name="T42" fmla="*/ 279 w 761"/>
                  <a:gd name="T43" fmla="*/ 274 h 703"/>
                  <a:gd name="T44" fmla="*/ 224 w 761"/>
                  <a:gd name="T45" fmla="*/ 277 h 703"/>
                  <a:gd name="T46" fmla="*/ 122 w 761"/>
                  <a:gd name="T47" fmla="*/ 347 h 703"/>
                  <a:gd name="T48" fmla="*/ 170 w 761"/>
                  <a:gd name="T49" fmla="*/ 271 h 703"/>
                  <a:gd name="T50" fmla="*/ 239 w 761"/>
                  <a:gd name="T51" fmla="*/ 224 h 703"/>
                  <a:gd name="T52" fmla="*/ 310 w 761"/>
                  <a:gd name="T53" fmla="*/ 215 h 703"/>
                  <a:gd name="T54" fmla="*/ 382 w 761"/>
                  <a:gd name="T55" fmla="*/ 206 h 703"/>
                  <a:gd name="T56" fmla="*/ 438 w 761"/>
                  <a:gd name="T57" fmla="*/ 174 h 703"/>
                  <a:gd name="T58" fmla="*/ 428 w 761"/>
                  <a:gd name="T59" fmla="*/ 126 h 703"/>
                  <a:gd name="T60" fmla="*/ 384 w 761"/>
                  <a:gd name="T61" fmla="*/ 101 h 703"/>
                  <a:gd name="T62" fmla="*/ 332 w 761"/>
                  <a:gd name="T63" fmla="*/ 95 h 703"/>
                  <a:gd name="T64" fmla="*/ 361 w 761"/>
                  <a:gd name="T65" fmla="*/ 86 h 703"/>
                  <a:gd name="T66" fmla="*/ 479 w 761"/>
                  <a:gd name="T67" fmla="*/ 80 h 703"/>
                  <a:gd name="T68" fmla="*/ 590 w 761"/>
                  <a:gd name="T69" fmla="*/ 118 h 703"/>
                  <a:gd name="T70" fmla="*/ 706 w 761"/>
                  <a:gd name="T71" fmla="*/ 311 h 703"/>
                  <a:gd name="T72" fmla="*/ 672 w 761"/>
                  <a:gd name="T73" fmla="*/ 420 h 703"/>
                  <a:gd name="T74" fmla="*/ 653 w 761"/>
                  <a:gd name="T75" fmla="*/ 441 h 703"/>
                  <a:gd name="T76" fmla="*/ 629 w 761"/>
                  <a:gd name="T77" fmla="*/ 460 h 703"/>
                  <a:gd name="T78" fmla="*/ 578 w 761"/>
                  <a:gd name="T79" fmla="*/ 482 h 703"/>
                  <a:gd name="T80" fmla="*/ 480 w 761"/>
                  <a:gd name="T81" fmla="*/ 438 h 703"/>
                  <a:gd name="T82" fmla="*/ 489 w 761"/>
                  <a:gd name="T83" fmla="*/ 333 h 703"/>
                  <a:gd name="T84" fmla="*/ 537 w 761"/>
                  <a:gd name="T85" fmla="*/ 308 h 703"/>
                  <a:gd name="T86" fmla="*/ 590 w 761"/>
                  <a:gd name="T87" fmla="*/ 326 h 703"/>
                  <a:gd name="T88" fmla="*/ 602 w 761"/>
                  <a:gd name="T89" fmla="*/ 371 h 703"/>
                  <a:gd name="T90" fmla="*/ 553 w 761"/>
                  <a:gd name="T91" fmla="*/ 397 h 703"/>
                  <a:gd name="T92" fmla="*/ 539 w 761"/>
                  <a:gd name="T93" fmla="*/ 412 h 703"/>
                  <a:gd name="T94" fmla="*/ 553 w 761"/>
                  <a:gd name="T95" fmla="*/ 426 h 703"/>
                  <a:gd name="T96" fmla="*/ 559 w 761"/>
                  <a:gd name="T97" fmla="*/ 425 h 703"/>
                  <a:gd name="T98" fmla="*/ 618 w 761"/>
                  <a:gd name="T99" fmla="*/ 381 h 703"/>
                  <a:gd name="T100" fmla="*/ 626 w 761"/>
                  <a:gd name="T101" fmla="*/ 342 h 703"/>
                  <a:gd name="T102" fmla="*/ 605 w 761"/>
                  <a:gd name="T103" fmla="*/ 309 h 703"/>
                  <a:gd name="T104" fmla="*/ 536 w 761"/>
                  <a:gd name="T105" fmla="*/ 284 h 703"/>
                  <a:gd name="T106" fmla="*/ 469 w 761"/>
                  <a:gd name="T107" fmla="*/ 315 h 703"/>
                  <a:gd name="T108" fmla="*/ 438 w 761"/>
                  <a:gd name="T109" fmla="*/ 382 h 703"/>
                  <a:gd name="T110" fmla="*/ 453 w 761"/>
                  <a:gd name="T111" fmla="*/ 455 h 703"/>
                  <a:gd name="T112" fmla="*/ 508 w 761"/>
                  <a:gd name="T113" fmla="*/ 505 h 703"/>
                  <a:gd name="T114" fmla="*/ 582 w 761"/>
                  <a:gd name="T115" fmla="*/ 521 h 703"/>
                  <a:gd name="T116" fmla="*/ 652 w 761"/>
                  <a:gd name="T117" fmla="*/ 496 h 703"/>
                  <a:gd name="T118" fmla="*/ 681 w 761"/>
                  <a:gd name="T119" fmla="*/ 475 h 703"/>
                  <a:gd name="T120" fmla="*/ 708 w 761"/>
                  <a:gd name="T121" fmla="*/ 448 h 703"/>
                  <a:gd name="T122" fmla="*/ 758 w 761"/>
                  <a:gd name="T123" fmla="*/ 312 h 703"/>
                  <a:gd name="T124" fmla="*/ 722 w 761"/>
                  <a:gd name="T125" fmla="*/ 172 h 7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61" h="703">
                    <a:moveTo>
                      <a:pt x="722" y="172"/>
                    </a:moveTo>
                    <a:cubicBezTo>
                      <a:pt x="710" y="151"/>
                      <a:pt x="695" y="131"/>
                      <a:pt x="679" y="114"/>
                    </a:cubicBezTo>
                    <a:cubicBezTo>
                      <a:pt x="662" y="96"/>
                      <a:pt x="644" y="80"/>
                      <a:pt x="623" y="66"/>
                    </a:cubicBezTo>
                    <a:cubicBezTo>
                      <a:pt x="540" y="14"/>
                      <a:pt x="439" y="0"/>
                      <a:pt x="344" y="25"/>
                    </a:cubicBezTo>
                    <a:cubicBezTo>
                      <a:pt x="297" y="37"/>
                      <a:pt x="254" y="60"/>
                      <a:pt x="216" y="88"/>
                    </a:cubicBezTo>
                    <a:cubicBezTo>
                      <a:pt x="178" y="117"/>
                      <a:pt x="147" y="149"/>
                      <a:pt x="118" y="187"/>
                    </a:cubicBezTo>
                    <a:cubicBezTo>
                      <a:pt x="6" y="336"/>
                      <a:pt x="0" y="547"/>
                      <a:pt x="90" y="696"/>
                    </a:cubicBezTo>
                    <a:cubicBezTo>
                      <a:pt x="91" y="699"/>
                      <a:pt x="92" y="701"/>
                      <a:pt x="92" y="703"/>
                    </a:cubicBezTo>
                    <a:cubicBezTo>
                      <a:pt x="126" y="662"/>
                      <a:pt x="163" y="620"/>
                      <a:pt x="213" y="609"/>
                    </a:cubicBezTo>
                    <a:cubicBezTo>
                      <a:pt x="243" y="603"/>
                      <a:pt x="274" y="607"/>
                      <a:pt x="303" y="616"/>
                    </a:cubicBezTo>
                    <a:cubicBezTo>
                      <a:pt x="323" y="622"/>
                      <a:pt x="342" y="629"/>
                      <a:pt x="363" y="632"/>
                    </a:cubicBezTo>
                    <a:cubicBezTo>
                      <a:pt x="383" y="635"/>
                      <a:pt x="405" y="632"/>
                      <a:pt x="422" y="621"/>
                    </a:cubicBezTo>
                    <a:cubicBezTo>
                      <a:pt x="434" y="612"/>
                      <a:pt x="443" y="598"/>
                      <a:pt x="449" y="584"/>
                    </a:cubicBezTo>
                    <a:cubicBezTo>
                      <a:pt x="455" y="569"/>
                      <a:pt x="458" y="553"/>
                      <a:pt x="454" y="538"/>
                    </a:cubicBezTo>
                    <a:cubicBezTo>
                      <a:pt x="450" y="524"/>
                      <a:pt x="439" y="512"/>
                      <a:pt x="429" y="502"/>
                    </a:cubicBezTo>
                    <a:cubicBezTo>
                      <a:pt x="412" y="485"/>
                      <a:pt x="394" y="470"/>
                      <a:pt x="372" y="461"/>
                    </a:cubicBezTo>
                    <a:cubicBezTo>
                      <a:pt x="341" y="449"/>
                      <a:pt x="306" y="454"/>
                      <a:pt x="273" y="461"/>
                    </a:cubicBezTo>
                    <a:cubicBezTo>
                      <a:pt x="248" y="467"/>
                      <a:pt x="222" y="474"/>
                      <a:pt x="200" y="489"/>
                    </a:cubicBezTo>
                    <a:cubicBezTo>
                      <a:pt x="175" y="506"/>
                      <a:pt x="156" y="530"/>
                      <a:pt x="137" y="555"/>
                    </a:cubicBezTo>
                    <a:cubicBezTo>
                      <a:pt x="145" y="500"/>
                      <a:pt x="179" y="449"/>
                      <a:pt x="227" y="422"/>
                    </a:cubicBezTo>
                    <a:cubicBezTo>
                      <a:pt x="259" y="404"/>
                      <a:pt x="299" y="393"/>
                      <a:pt x="315" y="360"/>
                    </a:cubicBezTo>
                    <a:cubicBezTo>
                      <a:pt x="331" y="329"/>
                      <a:pt x="313" y="285"/>
                      <a:pt x="279" y="274"/>
                    </a:cubicBezTo>
                    <a:cubicBezTo>
                      <a:pt x="261" y="269"/>
                      <a:pt x="242" y="271"/>
                      <a:pt x="224" y="277"/>
                    </a:cubicBezTo>
                    <a:cubicBezTo>
                      <a:pt x="184" y="289"/>
                      <a:pt x="147" y="314"/>
                      <a:pt x="122" y="347"/>
                    </a:cubicBezTo>
                    <a:cubicBezTo>
                      <a:pt x="128" y="317"/>
                      <a:pt x="148" y="293"/>
                      <a:pt x="170" y="271"/>
                    </a:cubicBezTo>
                    <a:cubicBezTo>
                      <a:pt x="190" y="251"/>
                      <a:pt x="212" y="233"/>
                      <a:pt x="239" y="224"/>
                    </a:cubicBezTo>
                    <a:cubicBezTo>
                      <a:pt x="262" y="216"/>
                      <a:pt x="286" y="216"/>
                      <a:pt x="310" y="215"/>
                    </a:cubicBezTo>
                    <a:cubicBezTo>
                      <a:pt x="334" y="213"/>
                      <a:pt x="358" y="210"/>
                      <a:pt x="382" y="206"/>
                    </a:cubicBezTo>
                    <a:cubicBezTo>
                      <a:pt x="404" y="202"/>
                      <a:pt x="429" y="194"/>
                      <a:pt x="438" y="174"/>
                    </a:cubicBezTo>
                    <a:cubicBezTo>
                      <a:pt x="445" y="158"/>
                      <a:pt x="439" y="139"/>
                      <a:pt x="428" y="126"/>
                    </a:cubicBezTo>
                    <a:cubicBezTo>
                      <a:pt x="417" y="113"/>
                      <a:pt x="400" y="106"/>
                      <a:pt x="384" y="101"/>
                    </a:cubicBezTo>
                    <a:cubicBezTo>
                      <a:pt x="366" y="96"/>
                      <a:pt x="349" y="94"/>
                      <a:pt x="332" y="95"/>
                    </a:cubicBezTo>
                    <a:cubicBezTo>
                      <a:pt x="342" y="91"/>
                      <a:pt x="351" y="88"/>
                      <a:pt x="361" y="86"/>
                    </a:cubicBezTo>
                    <a:cubicBezTo>
                      <a:pt x="399" y="76"/>
                      <a:pt x="439" y="74"/>
                      <a:pt x="479" y="80"/>
                    </a:cubicBezTo>
                    <a:cubicBezTo>
                      <a:pt x="519" y="85"/>
                      <a:pt x="557" y="98"/>
                      <a:pt x="590" y="118"/>
                    </a:cubicBezTo>
                    <a:cubicBezTo>
                      <a:pt x="655" y="159"/>
                      <a:pt x="708" y="234"/>
                      <a:pt x="706" y="311"/>
                    </a:cubicBezTo>
                    <a:cubicBezTo>
                      <a:pt x="706" y="350"/>
                      <a:pt x="695" y="389"/>
                      <a:pt x="672" y="420"/>
                    </a:cubicBezTo>
                    <a:cubicBezTo>
                      <a:pt x="666" y="428"/>
                      <a:pt x="660" y="435"/>
                      <a:pt x="653" y="441"/>
                    </a:cubicBezTo>
                    <a:cubicBezTo>
                      <a:pt x="645" y="448"/>
                      <a:pt x="637" y="455"/>
                      <a:pt x="629" y="460"/>
                    </a:cubicBezTo>
                    <a:cubicBezTo>
                      <a:pt x="613" y="472"/>
                      <a:pt x="596" y="480"/>
                      <a:pt x="578" y="482"/>
                    </a:cubicBezTo>
                    <a:cubicBezTo>
                      <a:pt x="542" y="488"/>
                      <a:pt x="502" y="469"/>
                      <a:pt x="480" y="438"/>
                    </a:cubicBezTo>
                    <a:cubicBezTo>
                      <a:pt x="458" y="408"/>
                      <a:pt x="464" y="363"/>
                      <a:pt x="489" y="333"/>
                    </a:cubicBezTo>
                    <a:cubicBezTo>
                      <a:pt x="501" y="319"/>
                      <a:pt x="518" y="309"/>
                      <a:pt x="537" y="308"/>
                    </a:cubicBezTo>
                    <a:cubicBezTo>
                      <a:pt x="555" y="307"/>
                      <a:pt x="576" y="314"/>
                      <a:pt x="590" y="326"/>
                    </a:cubicBezTo>
                    <a:cubicBezTo>
                      <a:pt x="606" y="338"/>
                      <a:pt x="612" y="355"/>
                      <a:pt x="602" y="371"/>
                    </a:cubicBezTo>
                    <a:cubicBezTo>
                      <a:pt x="592" y="386"/>
                      <a:pt x="572" y="397"/>
                      <a:pt x="553" y="397"/>
                    </a:cubicBezTo>
                    <a:cubicBezTo>
                      <a:pt x="545" y="397"/>
                      <a:pt x="539" y="404"/>
                      <a:pt x="539" y="412"/>
                    </a:cubicBezTo>
                    <a:cubicBezTo>
                      <a:pt x="539" y="420"/>
                      <a:pt x="546" y="426"/>
                      <a:pt x="553" y="426"/>
                    </a:cubicBezTo>
                    <a:cubicBezTo>
                      <a:pt x="555" y="426"/>
                      <a:pt x="557" y="426"/>
                      <a:pt x="559" y="425"/>
                    </a:cubicBezTo>
                    <a:cubicBezTo>
                      <a:pt x="582" y="415"/>
                      <a:pt x="604" y="403"/>
                      <a:pt x="618" y="381"/>
                    </a:cubicBezTo>
                    <a:cubicBezTo>
                      <a:pt x="626" y="370"/>
                      <a:pt x="629" y="355"/>
                      <a:pt x="626" y="342"/>
                    </a:cubicBezTo>
                    <a:cubicBezTo>
                      <a:pt x="623" y="328"/>
                      <a:pt x="614" y="317"/>
                      <a:pt x="605" y="309"/>
                    </a:cubicBezTo>
                    <a:cubicBezTo>
                      <a:pt x="585" y="293"/>
                      <a:pt x="562" y="284"/>
                      <a:pt x="536" y="284"/>
                    </a:cubicBezTo>
                    <a:cubicBezTo>
                      <a:pt x="510" y="284"/>
                      <a:pt x="485" y="297"/>
                      <a:pt x="469" y="315"/>
                    </a:cubicBezTo>
                    <a:cubicBezTo>
                      <a:pt x="452" y="334"/>
                      <a:pt x="441" y="357"/>
                      <a:pt x="438" y="382"/>
                    </a:cubicBezTo>
                    <a:cubicBezTo>
                      <a:pt x="434" y="407"/>
                      <a:pt x="440" y="434"/>
                      <a:pt x="453" y="455"/>
                    </a:cubicBezTo>
                    <a:cubicBezTo>
                      <a:pt x="467" y="477"/>
                      <a:pt x="486" y="494"/>
                      <a:pt x="508" y="505"/>
                    </a:cubicBezTo>
                    <a:cubicBezTo>
                      <a:pt x="530" y="517"/>
                      <a:pt x="556" y="523"/>
                      <a:pt x="582" y="521"/>
                    </a:cubicBezTo>
                    <a:cubicBezTo>
                      <a:pt x="608" y="518"/>
                      <a:pt x="632" y="508"/>
                      <a:pt x="652" y="496"/>
                    </a:cubicBezTo>
                    <a:cubicBezTo>
                      <a:pt x="663" y="489"/>
                      <a:pt x="672" y="482"/>
                      <a:pt x="681" y="475"/>
                    </a:cubicBezTo>
                    <a:cubicBezTo>
                      <a:pt x="691" y="467"/>
                      <a:pt x="700" y="458"/>
                      <a:pt x="708" y="448"/>
                    </a:cubicBezTo>
                    <a:cubicBezTo>
                      <a:pt x="739" y="410"/>
                      <a:pt x="756" y="361"/>
                      <a:pt x="758" y="312"/>
                    </a:cubicBezTo>
                    <a:cubicBezTo>
                      <a:pt x="761" y="263"/>
                      <a:pt x="746" y="213"/>
                      <a:pt x="722" y="1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83" name="Freeform 39">
                <a:extLst>
                  <a:ext uri="{FF2B5EF4-FFF2-40B4-BE49-F238E27FC236}">
                    <a16:creationId xmlns:a16="http://schemas.microsoft.com/office/drawing/2014/main" id="{75912A06-68F3-1E48-9737-2DD74A2D0D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20934" y="1539155"/>
                <a:ext cx="54360" cy="143126"/>
              </a:xfrm>
              <a:custGeom>
                <a:avLst/>
                <a:gdLst>
                  <a:gd name="T0" fmla="*/ 90 w 131"/>
                  <a:gd name="T1" fmla="*/ 97 h 342"/>
                  <a:gd name="T2" fmla="*/ 93 w 131"/>
                  <a:gd name="T3" fmla="*/ 13 h 342"/>
                  <a:gd name="T4" fmla="*/ 63 w 131"/>
                  <a:gd name="T5" fmla="*/ 93 h 342"/>
                  <a:gd name="T6" fmla="*/ 79 w 131"/>
                  <a:gd name="T7" fmla="*/ 210 h 342"/>
                  <a:gd name="T8" fmla="*/ 70 w 131"/>
                  <a:gd name="T9" fmla="*/ 212 h 342"/>
                  <a:gd name="T10" fmla="*/ 69 w 131"/>
                  <a:gd name="T11" fmla="*/ 0 h 342"/>
                  <a:gd name="T12" fmla="*/ 22 w 131"/>
                  <a:gd name="T13" fmla="*/ 61 h 342"/>
                  <a:gd name="T14" fmla="*/ 12 w 131"/>
                  <a:gd name="T15" fmla="*/ 178 h 342"/>
                  <a:gd name="T16" fmla="*/ 90 w 131"/>
                  <a:gd name="T17" fmla="*/ 342 h 342"/>
                  <a:gd name="T18" fmla="*/ 123 w 131"/>
                  <a:gd name="T19" fmla="*/ 222 h 342"/>
                  <a:gd name="T20" fmla="*/ 90 w 131"/>
                  <a:gd name="T21" fmla="*/ 97 h 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1" h="342">
                    <a:moveTo>
                      <a:pt x="90" y="97"/>
                    </a:moveTo>
                    <a:cubicBezTo>
                      <a:pt x="88" y="84"/>
                      <a:pt x="94" y="37"/>
                      <a:pt x="93" y="13"/>
                    </a:cubicBezTo>
                    <a:cubicBezTo>
                      <a:pt x="77" y="37"/>
                      <a:pt x="65" y="60"/>
                      <a:pt x="63" y="93"/>
                    </a:cubicBezTo>
                    <a:cubicBezTo>
                      <a:pt x="61" y="132"/>
                      <a:pt x="71" y="171"/>
                      <a:pt x="79" y="210"/>
                    </a:cubicBezTo>
                    <a:cubicBezTo>
                      <a:pt x="81" y="216"/>
                      <a:pt x="72" y="218"/>
                      <a:pt x="70" y="212"/>
                    </a:cubicBezTo>
                    <a:cubicBezTo>
                      <a:pt x="50" y="149"/>
                      <a:pt x="13" y="50"/>
                      <a:pt x="69" y="0"/>
                    </a:cubicBezTo>
                    <a:cubicBezTo>
                      <a:pt x="48" y="11"/>
                      <a:pt x="27" y="51"/>
                      <a:pt x="22" y="61"/>
                    </a:cubicBezTo>
                    <a:cubicBezTo>
                      <a:pt x="5" y="98"/>
                      <a:pt x="0" y="140"/>
                      <a:pt x="12" y="178"/>
                    </a:cubicBezTo>
                    <a:cubicBezTo>
                      <a:pt x="30" y="236"/>
                      <a:pt x="83" y="281"/>
                      <a:pt x="90" y="342"/>
                    </a:cubicBezTo>
                    <a:cubicBezTo>
                      <a:pt x="124" y="315"/>
                      <a:pt x="131" y="265"/>
                      <a:pt x="123" y="222"/>
                    </a:cubicBezTo>
                    <a:cubicBezTo>
                      <a:pt x="115" y="180"/>
                      <a:pt x="97" y="140"/>
                      <a:pt x="90" y="9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84" name="Freeform 40">
                <a:extLst>
                  <a:ext uri="{FF2B5EF4-FFF2-40B4-BE49-F238E27FC236}">
                    <a16:creationId xmlns:a16="http://schemas.microsoft.com/office/drawing/2014/main" id="{97BF4A5B-0F5C-CEA6-A0FB-780625D3E4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98227" y="1634802"/>
                <a:ext cx="70875" cy="136933"/>
              </a:xfrm>
              <a:custGeom>
                <a:avLst/>
                <a:gdLst>
                  <a:gd name="T0" fmla="*/ 85 w 170"/>
                  <a:gd name="T1" fmla="*/ 90 h 328"/>
                  <a:gd name="T2" fmla="*/ 69 w 170"/>
                  <a:gd name="T3" fmla="*/ 8 h 328"/>
                  <a:gd name="T4" fmla="*/ 59 w 170"/>
                  <a:gd name="T5" fmla="*/ 92 h 328"/>
                  <a:gd name="T6" fmla="*/ 102 w 170"/>
                  <a:gd name="T7" fmla="*/ 202 h 328"/>
                  <a:gd name="T8" fmla="*/ 93 w 170"/>
                  <a:gd name="T9" fmla="*/ 207 h 328"/>
                  <a:gd name="T10" fmla="*/ 43 w 170"/>
                  <a:gd name="T11" fmla="*/ 0 h 328"/>
                  <a:gd name="T12" fmla="*/ 11 w 170"/>
                  <a:gd name="T13" fmla="*/ 71 h 328"/>
                  <a:gd name="T14" fmla="*/ 29 w 170"/>
                  <a:gd name="T15" fmla="*/ 187 h 328"/>
                  <a:gd name="T16" fmla="*/ 143 w 170"/>
                  <a:gd name="T17" fmla="*/ 328 h 328"/>
                  <a:gd name="T18" fmla="*/ 147 w 170"/>
                  <a:gd name="T19" fmla="*/ 204 h 328"/>
                  <a:gd name="T20" fmla="*/ 85 w 170"/>
                  <a:gd name="T21" fmla="*/ 90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0" h="328">
                    <a:moveTo>
                      <a:pt x="85" y="90"/>
                    </a:moveTo>
                    <a:cubicBezTo>
                      <a:pt x="81" y="78"/>
                      <a:pt x="76" y="30"/>
                      <a:pt x="69" y="8"/>
                    </a:cubicBezTo>
                    <a:cubicBezTo>
                      <a:pt x="59" y="35"/>
                      <a:pt x="53" y="60"/>
                      <a:pt x="59" y="92"/>
                    </a:cubicBezTo>
                    <a:cubicBezTo>
                      <a:pt x="66" y="131"/>
                      <a:pt x="84" y="167"/>
                      <a:pt x="102" y="202"/>
                    </a:cubicBezTo>
                    <a:cubicBezTo>
                      <a:pt x="104" y="208"/>
                      <a:pt x="96" y="212"/>
                      <a:pt x="93" y="207"/>
                    </a:cubicBezTo>
                    <a:cubicBezTo>
                      <a:pt x="59" y="149"/>
                      <a:pt x="0" y="62"/>
                      <a:pt x="43" y="0"/>
                    </a:cubicBezTo>
                    <a:cubicBezTo>
                      <a:pt x="25" y="16"/>
                      <a:pt x="13" y="59"/>
                      <a:pt x="11" y="71"/>
                    </a:cubicBezTo>
                    <a:cubicBezTo>
                      <a:pt x="3" y="110"/>
                      <a:pt x="8" y="153"/>
                      <a:pt x="29" y="187"/>
                    </a:cubicBezTo>
                    <a:cubicBezTo>
                      <a:pt x="60" y="239"/>
                      <a:pt x="122" y="271"/>
                      <a:pt x="143" y="328"/>
                    </a:cubicBezTo>
                    <a:cubicBezTo>
                      <a:pt x="170" y="294"/>
                      <a:pt x="164" y="244"/>
                      <a:pt x="147" y="204"/>
                    </a:cubicBezTo>
                    <a:cubicBezTo>
                      <a:pt x="130" y="165"/>
                      <a:pt x="102" y="130"/>
                      <a:pt x="85" y="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85" name="Freeform 41">
                <a:extLst>
                  <a:ext uri="{FF2B5EF4-FFF2-40B4-BE49-F238E27FC236}">
                    <a16:creationId xmlns:a16="http://schemas.microsoft.com/office/drawing/2014/main" id="{3983EC01-49A6-1924-E139-AC72596783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98227" y="1742147"/>
                <a:ext cx="70875" cy="136933"/>
              </a:xfrm>
              <a:custGeom>
                <a:avLst/>
                <a:gdLst>
                  <a:gd name="T0" fmla="*/ 85 w 170"/>
                  <a:gd name="T1" fmla="*/ 90 h 328"/>
                  <a:gd name="T2" fmla="*/ 69 w 170"/>
                  <a:gd name="T3" fmla="*/ 8 h 328"/>
                  <a:gd name="T4" fmla="*/ 59 w 170"/>
                  <a:gd name="T5" fmla="*/ 91 h 328"/>
                  <a:gd name="T6" fmla="*/ 102 w 170"/>
                  <a:gd name="T7" fmla="*/ 202 h 328"/>
                  <a:gd name="T8" fmla="*/ 93 w 170"/>
                  <a:gd name="T9" fmla="*/ 206 h 328"/>
                  <a:gd name="T10" fmla="*/ 43 w 170"/>
                  <a:gd name="T11" fmla="*/ 0 h 328"/>
                  <a:gd name="T12" fmla="*/ 11 w 170"/>
                  <a:gd name="T13" fmla="*/ 71 h 328"/>
                  <a:gd name="T14" fmla="*/ 29 w 170"/>
                  <a:gd name="T15" fmla="*/ 187 h 328"/>
                  <a:gd name="T16" fmla="*/ 143 w 170"/>
                  <a:gd name="T17" fmla="*/ 328 h 328"/>
                  <a:gd name="T18" fmla="*/ 147 w 170"/>
                  <a:gd name="T19" fmla="*/ 204 h 328"/>
                  <a:gd name="T20" fmla="*/ 85 w 170"/>
                  <a:gd name="T21" fmla="*/ 90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0" h="328">
                    <a:moveTo>
                      <a:pt x="85" y="90"/>
                    </a:moveTo>
                    <a:cubicBezTo>
                      <a:pt x="81" y="78"/>
                      <a:pt x="76" y="30"/>
                      <a:pt x="69" y="8"/>
                    </a:cubicBezTo>
                    <a:cubicBezTo>
                      <a:pt x="59" y="34"/>
                      <a:pt x="53" y="60"/>
                      <a:pt x="59" y="91"/>
                    </a:cubicBezTo>
                    <a:cubicBezTo>
                      <a:pt x="66" y="131"/>
                      <a:pt x="84" y="166"/>
                      <a:pt x="102" y="202"/>
                    </a:cubicBezTo>
                    <a:cubicBezTo>
                      <a:pt x="104" y="207"/>
                      <a:pt x="96" y="212"/>
                      <a:pt x="93" y="206"/>
                    </a:cubicBezTo>
                    <a:cubicBezTo>
                      <a:pt x="59" y="149"/>
                      <a:pt x="0" y="61"/>
                      <a:pt x="43" y="0"/>
                    </a:cubicBezTo>
                    <a:cubicBezTo>
                      <a:pt x="25" y="16"/>
                      <a:pt x="13" y="59"/>
                      <a:pt x="11" y="71"/>
                    </a:cubicBezTo>
                    <a:cubicBezTo>
                      <a:pt x="3" y="110"/>
                      <a:pt x="8" y="152"/>
                      <a:pt x="29" y="187"/>
                    </a:cubicBezTo>
                    <a:cubicBezTo>
                      <a:pt x="60" y="239"/>
                      <a:pt x="122" y="271"/>
                      <a:pt x="143" y="328"/>
                    </a:cubicBezTo>
                    <a:cubicBezTo>
                      <a:pt x="170" y="293"/>
                      <a:pt x="164" y="244"/>
                      <a:pt x="147" y="204"/>
                    </a:cubicBezTo>
                    <a:cubicBezTo>
                      <a:pt x="130" y="164"/>
                      <a:pt x="102" y="130"/>
                      <a:pt x="85" y="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86" name="Freeform 42">
                <a:extLst>
                  <a:ext uri="{FF2B5EF4-FFF2-40B4-BE49-F238E27FC236}">
                    <a16:creationId xmlns:a16="http://schemas.microsoft.com/office/drawing/2014/main" id="{8E0599ED-BB9B-A63F-B957-BEA03D79A5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41324" y="1153127"/>
                <a:ext cx="142438" cy="58489"/>
              </a:xfrm>
              <a:custGeom>
                <a:avLst/>
                <a:gdLst>
                  <a:gd name="T0" fmla="*/ 275 w 340"/>
                  <a:gd name="T1" fmla="*/ 122 h 139"/>
                  <a:gd name="T2" fmla="*/ 340 w 340"/>
                  <a:gd name="T3" fmla="*/ 79 h 139"/>
                  <a:gd name="T4" fmla="*/ 128 w 340"/>
                  <a:gd name="T5" fmla="*/ 64 h 139"/>
                  <a:gd name="T6" fmla="*/ 131 w 340"/>
                  <a:gd name="T7" fmla="*/ 55 h 139"/>
                  <a:gd name="T8" fmla="*/ 247 w 340"/>
                  <a:gd name="T9" fmla="*/ 79 h 139"/>
                  <a:gd name="T10" fmla="*/ 328 w 340"/>
                  <a:gd name="T11" fmla="*/ 54 h 139"/>
                  <a:gd name="T12" fmla="*/ 244 w 340"/>
                  <a:gd name="T13" fmla="*/ 52 h 139"/>
                  <a:gd name="T14" fmla="*/ 121 w 340"/>
                  <a:gd name="T15" fmla="*/ 10 h 139"/>
                  <a:gd name="T16" fmla="*/ 0 w 340"/>
                  <a:gd name="T17" fmla="*/ 35 h 139"/>
                  <a:gd name="T18" fmla="*/ 158 w 340"/>
                  <a:gd name="T19" fmla="*/ 124 h 139"/>
                  <a:gd name="T20" fmla="*/ 275 w 340"/>
                  <a:gd name="T21" fmla="*/ 122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0" h="139">
                    <a:moveTo>
                      <a:pt x="275" y="122"/>
                    </a:moveTo>
                    <a:cubicBezTo>
                      <a:pt x="286" y="118"/>
                      <a:pt x="327" y="99"/>
                      <a:pt x="340" y="79"/>
                    </a:cubicBezTo>
                    <a:cubicBezTo>
                      <a:pt x="286" y="132"/>
                      <a:pt x="190" y="88"/>
                      <a:pt x="128" y="64"/>
                    </a:cubicBezTo>
                    <a:cubicBezTo>
                      <a:pt x="122" y="62"/>
                      <a:pt x="125" y="53"/>
                      <a:pt x="131" y="55"/>
                    </a:cubicBezTo>
                    <a:cubicBezTo>
                      <a:pt x="169" y="66"/>
                      <a:pt x="207" y="79"/>
                      <a:pt x="247" y="79"/>
                    </a:cubicBezTo>
                    <a:cubicBezTo>
                      <a:pt x="279" y="79"/>
                      <a:pt x="303" y="69"/>
                      <a:pt x="328" y="54"/>
                    </a:cubicBezTo>
                    <a:cubicBezTo>
                      <a:pt x="305" y="52"/>
                      <a:pt x="257" y="55"/>
                      <a:pt x="244" y="52"/>
                    </a:cubicBezTo>
                    <a:cubicBezTo>
                      <a:pt x="202" y="42"/>
                      <a:pt x="163" y="21"/>
                      <a:pt x="121" y="10"/>
                    </a:cubicBezTo>
                    <a:cubicBezTo>
                      <a:pt x="79" y="0"/>
                      <a:pt x="29" y="3"/>
                      <a:pt x="0" y="35"/>
                    </a:cubicBezTo>
                    <a:cubicBezTo>
                      <a:pt x="60" y="46"/>
                      <a:pt x="101" y="102"/>
                      <a:pt x="158" y="124"/>
                    </a:cubicBezTo>
                    <a:cubicBezTo>
                      <a:pt x="195" y="139"/>
                      <a:pt x="238" y="137"/>
                      <a:pt x="275" y="1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87" name="Freeform 43">
                <a:extLst>
                  <a:ext uri="{FF2B5EF4-FFF2-40B4-BE49-F238E27FC236}">
                    <a16:creationId xmlns:a16="http://schemas.microsoft.com/office/drawing/2014/main" id="{1BB0F2D7-FF3A-8AB1-974B-DAB4A86F3F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46365" y="1144870"/>
                <a:ext cx="134181" cy="77756"/>
              </a:xfrm>
              <a:custGeom>
                <a:avLst/>
                <a:gdLst>
                  <a:gd name="T0" fmla="*/ 117 w 320"/>
                  <a:gd name="T1" fmla="*/ 82 h 185"/>
                  <a:gd name="T2" fmla="*/ 122 w 320"/>
                  <a:gd name="T3" fmla="*/ 74 h 185"/>
                  <a:gd name="T4" fmla="*/ 230 w 320"/>
                  <a:gd name="T5" fmla="*/ 125 h 185"/>
                  <a:gd name="T6" fmla="*/ 314 w 320"/>
                  <a:gd name="T7" fmla="*/ 120 h 185"/>
                  <a:gd name="T8" fmla="*/ 233 w 320"/>
                  <a:gd name="T9" fmla="*/ 98 h 185"/>
                  <a:gd name="T10" fmla="*/ 124 w 320"/>
                  <a:gd name="T11" fmla="*/ 29 h 185"/>
                  <a:gd name="T12" fmla="*/ 0 w 320"/>
                  <a:gd name="T13" fmla="*/ 24 h 185"/>
                  <a:gd name="T14" fmla="*/ 133 w 320"/>
                  <a:gd name="T15" fmla="*/ 148 h 185"/>
                  <a:gd name="T16" fmla="*/ 247 w 320"/>
                  <a:gd name="T17" fmla="*/ 174 h 185"/>
                  <a:gd name="T18" fmla="*/ 320 w 320"/>
                  <a:gd name="T19" fmla="*/ 147 h 185"/>
                  <a:gd name="T20" fmla="*/ 117 w 320"/>
                  <a:gd name="T21" fmla="*/ 82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0" h="185">
                    <a:moveTo>
                      <a:pt x="117" y="82"/>
                    </a:moveTo>
                    <a:cubicBezTo>
                      <a:pt x="112" y="79"/>
                      <a:pt x="117" y="71"/>
                      <a:pt x="122" y="74"/>
                    </a:cubicBezTo>
                    <a:cubicBezTo>
                      <a:pt x="157" y="94"/>
                      <a:pt x="191" y="115"/>
                      <a:pt x="230" y="125"/>
                    </a:cubicBezTo>
                    <a:cubicBezTo>
                      <a:pt x="261" y="132"/>
                      <a:pt x="287" y="128"/>
                      <a:pt x="314" y="120"/>
                    </a:cubicBezTo>
                    <a:cubicBezTo>
                      <a:pt x="292" y="112"/>
                      <a:pt x="245" y="104"/>
                      <a:pt x="233" y="98"/>
                    </a:cubicBezTo>
                    <a:cubicBezTo>
                      <a:pt x="195" y="79"/>
                      <a:pt x="162" y="49"/>
                      <a:pt x="124" y="29"/>
                    </a:cubicBezTo>
                    <a:cubicBezTo>
                      <a:pt x="85" y="9"/>
                      <a:pt x="36" y="0"/>
                      <a:pt x="0" y="24"/>
                    </a:cubicBezTo>
                    <a:cubicBezTo>
                      <a:pt x="55" y="49"/>
                      <a:pt x="82" y="114"/>
                      <a:pt x="133" y="148"/>
                    </a:cubicBezTo>
                    <a:cubicBezTo>
                      <a:pt x="166" y="171"/>
                      <a:pt x="207" y="179"/>
                      <a:pt x="247" y="174"/>
                    </a:cubicBezTo>
                    <a:cubicBezTo>
                      <a:pt x="259" y="172"/>
                      <a:pt x="303" y="163"/>
                      <a:pt x="320" y="147"/>
                    </a:cubicBezTo>
                    <a:cubicBezTo>
                      <a:pt x="256" y="185"/>
                      <a:pt x="172" y="120"/>
                      <a:pt x="117" y="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88" name="Freeform 44">
                <a:extLst>
                  <a:ext uri="{FF2B5EF4-FFF2-40B4-BE49-F238E27FC236}">
                    <a16:creationId xmlns:a16="http://schemas.microsoft.com/office/drawing/2014/main" id="{F6A12655-0F3D-4DD4-16B3-A82044859A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0397" y="1144870"/>
                <a:ext cx="134181" cy="77756"/>
              </a:xfrm>
              <a:custGeom>
                <a:avLst/>
                <a:gdLst>
                  <a:gd name="T0" fmla="*/ 117 w 320"/>
                  <a:gd name="T1" fmla="*/ 82 h 185"/>
                  <a:gd name="T2" fmla="*/ 122 w 320"/>
                  <a:gd name="T3" fmla="*/ 74 h 185"/>
                  <a:gd name="T4" fmla="*/ 230 w 320"/>
                  <a:gd name="T5" fmla="*/ 124 h 185"/>
                  <a:gd name="T6" fmla="*/ 314 w 320"/>
                  <a:gd name="T7" fmla="*/ 120 h 185"/>
                  <a:gd name="T8" fmla="*/ 233 w 320"/>
                  <a:gd name="T9" fmla="*/ 98 h 185"/>
                  <a:gd name="T10" fmla="*/ 123 w 320"/>
                  <a:gd name="T11" fmla="*/ 29 h 185"/>
                  <a:gd name="T12" fmla="*/ 0 w 320"/>
                  <a:gd name="T13" fmla="*/ 24 h 185"/>
                  <a:gd name="T14" fmla="*/ 132 w 320"/>
                  <a:gd name="T15" fmla="*/ 148 h 185"/>
                  <a:gd name="T16" fmla="*/ 247 w 320"/>
                  <a:gd name="T17" fmla="*/ 174 h 185"/>
                  <a:gd name="T18" fmla="*/ 320 w 320"/>
                  <a:gd name="T19" fmla="*/ 147 h 185"/>
                  <a:gd name="T20" fmla="*/ 117 w 320"/>
                  <a:gd name="T21" fmla="*/ 82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0" h="185">
                    <a:moveTo>
                      <a:pt x="117" y="82"/>
                    </a:moveTo>
                    <a:cubicBezTo>
                      <a:pt x="112" y="79"/>
                      <a:pt x="117" y="71"/>
                      <a:pt x="122" y="74"/>
                    </a:cubicBezTo>
                    <a:cubicBezTo>
                      <a:pt x="156" y="94"/>
                      <a:pt x="191" y="115"/>
                      <a:pt x="230" y="124"/>
                    </a:cubicBezTo>
                    <a:cubicBezTo>
                      <a:pt x="261" y="132"/>
                      <a:pt x="287" y="128"/>
                      <a:pt x="314" y="120"/>
                    </a:cubicBezTo>
                    <a:cubicBezTo>
                      <a:pt x="292" y="112"/>
                      <a:pt x="245" y="104"/>
                      <a:pt x="233" y="98"/>
                    </a:cubicBezTo>
                    <a:cubicBezTo>
                      <a:pt x="194" y="79"/>
                      <a:pt x="162" y="49"/>
                      <a:pt x="123" y="29"/>
                    </a:cubicBezTo>
                    <a:cubicBezTo>
                      <a:pt x="85" y="9"/>
                      <a:pt x="36" y="0"/>
                      <a:pt x="0" y="24"/>
                    </a:cubicBezTo>
                    <a:cubicBezTo>
                      <a:pt x="55" y="49"/>
                      <a:pt x="82" y="114"/>
                      <a:pt x="132" y="148"/>
                    </a:cubicBezTo>
                    <a:cubicBezTo>
                      <a:pt x="165" y="171"/>
                      <a:pt x="207" y="179"/>
                      <a:pt x="247" y="174"/>
                    </a:cubicBezTo>
                    <a:cubicBezTo>
                      <a:pt x="259" y="172"/>
                      <a:pt x="303" y="163"/>
                      <a:pt x="320" y="147"/>
                    </a:cubicBezTo>
                    <a:cubicBezTo>
                      <a:pt x="256" y="185"/>
                      <a:pt x="172" y="120"/>
                      <a:pt x="117" y="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89" name="Oval 45">
                <a:extLst>
                  <a:ext uri="{FF2B5EF4-FFF2-40B4-BE49-F238E27FC236}">
                    <a16:creationId xmlns:a16="http://schemas.microsoft.com/office/drawing/2014/main" id="{059A80D0-297A-EC62-7627-1FF57E6A35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22984" y="1455894"/>
                <a:ext cx="52984" cy="5298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</p:grp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76F56DB4-B551-D2E4-316A-F61565817CAA}"/>
                </a:ext>
              </a:extLst>
            </p:cNvPr>
            <p:cNvSpPr txBox="1"/>
            <p:nvPr/>
          </p:nvSpPr>
          <p:spPr>
            <a:xfrm>
              <a:off x="2174127" y="1934050"/>
              <a:ext cx="3966594" cy="10656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dirty="0">
                  <a:solidFill>
                    <a:schemeClr val="accent1"/>
                  </a:solidFill>
                  <a:latin typeface="+mn-ea"/>
                  <a:cs typeface="Arial" panose="020B0604020202020204" pitchFamily="34" charset="0"/>
                </a:rPr>
                <a:t>在这里输入你的正文阐述与关键词标题相关的具体内容，若字数太多酌情先删减文案 ，再缩小字号</a:t>
              </a:r>
            </a:p>
          </p:txBody>
        </p:sp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E08E609B-491F-DAC5-E675-39E49F8CAF62}"/>
                </a:ext>
              </a:extLst>
            </p:cNvPr>
            <p:cNvGrpSpPr/>
            <p:nvPr/>
          </p:nvGrpSpPr>
          <p:grpSpPr>
            <a:xfrm>
              <a:off x="2314810" y="3118890"/>
              <a:ext cx="1280142" cy="381451"/>
              <a:chOff x="2314810" y="3118890"/>
              <a:chExt cx="1280142" cy="381451"/>
            </a:xfrm>
          </p:grpSpPr>
          <p:grpSp>
            <p:nvGrpSpPr>
              <p:cNvPr id="73" name="组合 72">
                <a:extLst>
                  <a:ext uri="{FF2B5EF4-FFF2-40B4-BE49-F238E27FC236}">
                    <a16:creationId xmlns:a16="http://schemas.microsoft.com/office/drawing/2014/main" id="{E31D9EC1-040F-940C-2B4B-E986C9F02602}"/>
                  </a:ext>
                </a:extLst>
              </p:cNvPr>
              <p:cNvGrpSpPr/>
              <p:nvPr/>
            </p:nvGrpSpPr>
            <p:grpSpPr>
              <a:xfrm>
                <a:off x="2314810" y="3118890"/>
                <a:ext cx="1280142" cy="381451"/>
                <a:chOff x="10639012" y="2833137"/>
                <a:chExt cx="1650146" cy="480251"/>
              </a:xfrm>
            </p:grpSpPr>
            <p:grpSp>
              <p:nvGrpSpPr>
                <p:cNvPr id="75" name="组合 74">
                  <a:extLst>
                    <a:ext uri="{FF2B5EF4-FFF2-40B4-BE49-F238E27FC236}">
                      <a16:creationId xmlns:a16="http://schemas.microsoft.com/office/drawing/2014/main" id="{0518623F-EC64-3DEA-81DF-A490B8BD94DE}"/>
                    </a:ext>
                  </a:extLst>
                </p:cNvPr>
                <p:cNvGrpSpPr/>
                <p:nvPr/>
              </p:nvGrpSpPr>
              <p:grpSpPr>
                <a:xfrm>
                  <a:off x="10639012" y="2833137"/>
                  <a:ext cx="1650146" cy="480251"/>
                  <a:chOff x="10639012" y="2833137"/>
                  <a:chExt cx="1650146" cy="480251"/>
                </a:xfrm>
              </p:grpSpPr>
              <p:sp>
                <p:nvSpPr>
                  <p:cNvPr id="78" name="矩形: 对角圆角 77">
                    <a:extLst>
                      <a:ext uri="{FF2B5EF4-FFF2-40B4-BE49-F238E27FC236}">
                        <a16:creationId xmlns:a16="http://schemas.microsoft.com/office/drawing/2014/main" id="{D2629732-0EA8-DEF7-9B43-5BB5E2DE1511}"/>
                      </a:ext>
                    </a:extLst>
                  </p:cNvPr>
                  <p:cNvSpPr/>
                  <p:nvPr/>
                </p:nvSpPr>
                <p:spPr>
                  <a:xfrm>
                    <a:off x="10639012" y="2833137"/>
                    <a:ext cx="1650146" cy="480251"/>
                  </a:xfrm>
                  <a:prstGeom prst="round2DiagRect">
                    <a:avLst/>
                  </a:prstGeom>
                  <a:noFill/>
                  <a:ln>
                    <a:solidFill>
                      <a:srgbClr val="E7DFD8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ea typeface="梦源黑体 CN W16" panose="020B0200000000000000" pitchFamily="34" charset="-122"/>
                    </a:endParaRPr>
                  </a:p>
                </p:txBody>
              </p:sp>
              <p:sp>
                <p:nvSpPr>
                  <p:cNvPr id="79" name="矩形: 对角圆角 78">
                    <a:extLst>
                      <a:ext uri="{FF2B5EF4-FFF2-40B4-BE49-F238E27FC236}">
                        <a16:creationId xmlns:a16="http://schemas.microsoft.com/office/drawing/2014/main" id="{CEFF96D5-FABB-F299-86F4-CEE9732D33D3}"/>
                      </a:ext>
                    </a:extLst>
                  </p:cNvPr>
                  <p:cNvSpPr/>
                  <p:nvPr/>
                </p:nvSpPr>
                <p:spPr>
                  <a:xfrm>
                    <a:off x="10669748" y="2854269"/>
                    <a:ext cx="1592516" cy="434148"/>
                  </a:xfrm>
                  <a:prstGeom prst="round2DiagRect">
                    <a:avLst/>
                  </a:prstGeom>
                  <a:noFill/>
                  <a:ln w="12700">
                    <a:solidFill>
                      <a:srgbClr val="DCD2C8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ea typeface="梦源黑体 CN W16" panose="020B0200000000000000" pitchFamily="34" charset="-122"/>
                    </a:endParaRPr>
                  </a:p>
                </p:txBody>
              </p:sp>
            </p:grpSp>
            <p:sp>
              <p:nvSpPr>
                <p:cNvPr id="76" name="文本框 75">
                  <a:extLst>
                    <a:ext uri="{FF2B5EF4-FFF2-40B4-BE49-F238E27FC236}">
                      <a16:creationId xmlns:a16="http://schemas.microsoft.com/office/drawing/2014/main" id="{D6752541-2260-9F00-DDD0-6C24DC987BFB}"/>
                    </a:ext>
                  </a:extLst>
                </p:cNvPr>
                <p:cNvSpPr txBox="1"/>
                <p:nvPr/>
              </p:nvSpPr>
              <p:spPr>
                <a:xfrm>
                  <a:off x="11290446" y="3166410"/>
                  <a:ext cx="341941" cy="13562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dist"/>
                  <a:r>
                    <a:rPr lang="en-US" altLang="zh-CN" sz="700" dirty="0">
                      <a:solidFill>
                        <a:schemeClr val="accent2"/>
                      </a:solidFill>
                      <a:ea typeface="梦源黑体 CN W16" panose="020B0200000000000000" pitchFamily="34" charset="-122"/>
                    </a:rPr>
                    <a:t>GO TO</a:t>
                  </a:r>
                  <a:endParaRPr lang="zh-CN" altLang="en-US" sz="700" dirty="0">
                    <a:solidFill>
                      <a:schemeClr val="accent2"/>
                    </a:solidFill>
                    <a:ea typeface="梦源黑体 CN W16" panose="020B0200000000000000" pitchFamily="34" charset="-122"/>
                  </a:endParaRPr>
                </a:p>
              </p:txBody>
            </p:sp>
          </p:grpSp>
          <p:sp>
            <p:nvSpPr>
              <p:cNvPr id="74" name="文本框 73">
                <a:extLst>
                  <a:ext uri="{FF2B5EF4-FFF2-40B4-BE49-F238E27FC236}">
                    <a16:creationId xmlns:a16="http://schemas.microsoft.com/office/drawing/2014/main" id="{95382505-1C08-62E9-0D0D-B42190C46939}"/>
                  </a:ext>
                </a:extLst>
              </p:cNvPr>
              <p:cNvSpPr txBox="1"/>
              <p:nvPr/>
            </p:nvSpPr>
            <p:spPr>
              <a:xfrm>
                <a:off x="2514228" y="3127963"/>
                <a:ext cx="102624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b="1" dirty="0">
                    <a:solidFill>
                      <a:srgbClr val="896453"/>
                    </a:solidFill>
                    <a:latin typeface="+mn-ea"/>
                  </a:rPr>
                  <a:t>关键词</a:t>
                </a:r>
                <a:r>
                  <a:rPr lang="en-US" altLang="zh-CN" b="1" dirty="0">
                    <a:solidFill>
                      <a:srgbClr val="896453"/>
                    </a:solidFill>
                    <a:latin typeface="+mn-ea"/>
                  </a:rPr>
                  <a:t>1</a:t>
                </a:r>
                <a:endParaRPr lang="zh-CN" altLang="en-US" b="1" dirty="0">
                  <a:solidFill>
                    <a:srgbClr val="896453"/>
                  </a:solidFill>
                  <a:latin typeface="+mn-ea"/>
                </a:endParaRPr>
              </a:p>
            </p:txBody>
          </p:sp>
        </p:grp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8F89ECFD-5566-59A5-FFEB-3629C54307E7}"/>
                </a:ext>
              </a:extLst>
            </p:cNvPr>
            <p:cNvGrpSpPr/>
            <p:nvPr/>
          </p:nvGrpSpPr>
          <p:grpSpPr>
            <a:xfrm>
              <a:off x="3672947" y="3118890"/>
              <a:ext cx="1280142" cy="381451"/>
              <a:chOff x="2314810" y="3118890"/>
              <a:chExt cx="1280142" cy="381451"/>
            </a:xfrm>
          </p:grpSpPr>
          <p:grpSp>
            <p:nvGrpSpPr>
              <p:cNvPr id="67" name="组合 66">
                <a:extLst>
                  <a:ext uri="{FF2B5EF4-FFF2-40B4-BE49-F238E27FC236}">
                    <a16:creationId xmlns:a16="http://schemas.microsoft.com/office/drawing/2014/main" id="{D3D81493-1BEB-A5CD-CF5D-EF697B3E5383}"/>
                  </a:ext>
                </a:extLst>
              </p:cNvPr>
              <p:cNvGrpSpPr/>
              <p:nvPr/>
            </p:nvGrpSpPr>
            <p:grpSpPr>
              <a:xfrm>
                <a:off x="2314810" y="3118890"/>
                <a:ext cx="1280142" cy="381451"/>
                <a:chOff x="10639012" y="2833137"/>
                <a:chExt cx="1650146" cy="480251"/>
              </a:xfrm>
            </p:grpSpPr>
            <p:grpSp>
              <p:nvGrpSpPr>
                <p:cNvPr id="69" name="组合 68">
                  <a:extLst>
                    <a:ext uri="{FF2B5EF4-FFF2-40B4-BE49-F238E27FC236}">
                      <a16:creationId xmlns:a16="http://schemas.microsoft.com/office/drawing/2014/main" id="{4D2666E4-1D0C-41F6-830E-A964C4A45289}"/>
                    </a:ext>
                  </a:extLst>
                </p:cNvPr>
                <p:cNvGrpSpPr/>
                <p:nvPr/>
              </p:nvGrpSpPr>
              <p:grpSpPr>
                <a:xfrm>
                  <a:off x="10639012" y="2833137"/>
                  <a:ext cx="1650146" cy="480251"/>
                  <a:chOff x="10639012" y="2833137"/>
                  <a:chExt cx="1650146" cy="480251"/>
                </a:xfrm>
              </p:grpSpPr>
              <p:sp>
                <p:nvSpPr>
                  <p:cNvPr id="71" name="矩形: 对角圆角 70">
                    <a:extLst>
                      <a:ext uri="{FF2B5EF4-FFF2-40B4-BE49-F238E27FC236}">
                        <a16:creationId xmlns:a16="http://schemas.microsoft.com/office/drawing/2014/main" id="{C5831C2C-87DE-5035-FDEB-8EBB7999ABFD}"/>
                      </a:ext>
                    </a:extLst>
                  </p:cNvPr>
                  <p:cNvSpPr/>
                  <p:nvPr/>
                </p:nvSpPr>
                <p:spPr>
                  <a:xfrm>
                    <a:off x="10639012" y="2833137"/>
                    <a:ext cx="1650146" cy="480251"/>
                  </a:xfrm>
                  <a:prstGeom prst="round2DiagRect">
                    <a:avLst/>
                  </a:prstGeom>
                  <a:noFill/>
                  <a:ln>
                    <a:solidFill>
                      <a:srgbClr val="E7DFD8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ea typeface="梦源黑体 CN W16" panose="020B0200000000000000" pitchFamily="34" charset="-122"/>
                    </a:endParaRPr>
                  </a:p>
                </p:txBody>
              </p:sp>
              <p:sp>
                <p:nvSpPr>
                  <p:cNvPr id="72" name="矩形: 对角圆角 71">
                    <a:extLst>
                      <a:ext uri="{FF2B5EF4-FFF2-40B4-BE49-F238E27FC236}">
                        <a16:creationId xmlns:a16="http://schemas.microsoft.com/office/drawing/2014/main" id="{74659688-82EA-0F33-E7D4-275DBA201FF2}"/>
                      </a:ext>
                    </a:extLst>
                  </p:cNvPr>
                  <p:cNvSpPr/>
                  <p:nvPr/>
                </p:nvSpPr>
                <p:spPr>
                  <a:xfrm>
                    <a:off x="10669748" y="2854269"/>
                    <a:ext cx="1592516" cy="434148"/>
                  </a:xfrm>
                  <a:prstGeom prst="round2DiagRect">
                    <a:avLst/>
                  </a:prstGeom>
                  <a:noFill/>
                  <a:ln w="12700">
                    <a:solidFill>
                      <a:srgbClr val="DCD2C8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ea typeface="梦源黑体 CN W16" panose="020B0200000000000000" pitchFamily="34" charset="-122"/>
                    </a:endParaRPr>
                  </a:p>
                </p:txBody>
              </p:sp>
            </p:grpSp>
            <p:sp>
              <p:nvSpPr>
                <p:cNvPr id="70" name="文本框 69">
                  <a:extLst>
                    <a:ext uri="{FF2B5EF4-FFF2-40B4-BE49-F238E27FC236}">
                      <a16:creationId xmlns:a16="http://schemas.microsoft.com/office/drawing/2014/main" id="{97C62EC6-585C-DF7D-5E17-AF1A6900A2AA}"/>
                    </a:ext>
                  </a:extLst>
                </p:cNvPr>
                <p:cNvSpPr txBox="1"/>
                <p:nvPr/>
              </p:nvSpPr>
              <p:spPr>
                <a:xfrm>
                  <a:off x="11290446" y="3166410"/>
                  <a:ext cx="341941" cy="13562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dist"/>
                  <a:r>
                    <a:rPr lang="en-US" altLang="zh-CN" sz="700" dirty="0">
                      <a:solidFill>
                        <a:schemeClr val="accent2"/>
                      </a:solidFill>
                      <a:ea typeface="梦源黑体 CN W16" panose="020B0200000000000000" pitchFamily="34" charset="-122"/>
                    </a:rPr>
                    <a:t>GO TO</a:t>
                  </a:r>
                  <a:endParaRPr lang="zh-CN" altLang="en-US" sz="700" dirty="0">
                    <a:solidFill>
                      <a:schemeClr val="accent2"/>
                    </a:solidFill>
                    <a:ea typeface="梦源黑体 CN W16" panose="020B0200000000000000" pitchFamily="34" charset="-122"/>
                  </a:endParaRPr>
                </a:p>
              </p:txBody>
            </p:sp>
          </p:grpSp>
          <p:sp>
            <p:nvSpPr>
              <p:cNvPr id="68" name="文本框 67">
                <a:extLst>
                  <a:ext uri="{FF2B5EF4-FFF2-40B4-BE49-F238E27FC236}">
                    <a16:creationId xmlns:a16="http://schemas.microsoft.com/office/drawing/2014/main" id="{259F3605-2D2A-D121-3BE4-8D34115EDB83}"/>
                  </a:ext>
                </a:extLst>
              </p:cNvPr>
              <p:cNvSpPr txBox="1"/>
              <p:nvPr/>
            </p:nvSpPr>
            <p:spPr>
              <a:xfrm>
                <a:off x="2514228" y="3127963"/>
                <a:ext cx="102624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b="1" dirty="0">
                    <a:solidFill>
                      <a:srgbClr val="896453"/>
                    </a:solidFill>
                    <a:latin typeface="+mn-ea"/>
                  </a:rPr>
                  <a:t>关键词</a:t>
                </a:r>
                <a:r>
                  <a:rPr lang="en-US" altLang="zh-CN" b="1" dirty="0">
                    <a:solidFill>
                      <a:srgbClr val="896453"/>
                    </a:solidFill>
                    <a:latin typeface="+mn-ea"/>
                  </a:rPr>
                  <a:t>2</a:t>
                </a:r>
                <a:endParaRPr lang="zh-CN" altLang="en-US" b="1" dirty="0">
                  <a:solidFill>
                    <a:srgbClr val="896453"/>
                  </a:solidFill>
                  <a:latin typeface="+mn-ea"/>
                </a:endParaRPr>
              </a:p>
            </p:txBody>
          </p:sp>
        </p:grpSp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B776955D-E6F9-D04C-24B7-E298F0C7E40F}"/>
                </a:ext>
              </a:extLst>
            </p:cNvPr>
            <p:cNvGrpSpPr/>
            <p:nvPr/>
          </p:nvGrpSpPr>
          <p:grpSpPr>
            <a:xfrm>
              <a:off x="5031085" y="3118890"/>
              <a:ext cx="1280142" cy="381451"/>
              <a:chOff x="2314810" y="3118890"/>
              <a:chExt cx="1280142" cy="381451"/>
            </a:xfrm>
          </p:grpSpPr>
          <p:grpSp>
            <p:nvGrpSpPr>
              <p:cNvPr id="58" name="组合 57">
                <a:extLst>
                  <a:ext uri="{FF2B5EF4-FFF2-40B4-BE49-F238E27FC236}">
                    <a16:creationId xmlns:a16="http://schemas.microsoft.com/office/drawing/2014/main" id="{45D11FAF-D750-2325-907C-511533CE4CCA}"/>
                  </a:ext>
                </a:extLst>
              </p:cNvPr>
              <p:cNvGrpSpPr/>
              <p:nvPr/>
            </p:nvGrpSpPr>
            <p:grpSpPr>
              <a:xfrm>
                <a:off x="2314810" y="3118890"/>
                <a:ext cx="1280142" cy="381451"/>
                <a:chOff x="10639012" y="2833137"/>
                <a:chExt cx="1650146" cy="480251"/>
              </a:xfrm>
            </p:grpSpPr>
            <p:grpSp>
              <p:nvGrpSpPr>
                <p:cNvPr id="60" name="组合 59">
                  <a:extLst>
                    <a:ext uri="{FF2B5EF4-FFF2-40B4-BE49-F238E27FC236}">
                      <a16:creationId xmlns:a16="http://schemas.microsoft.com/office/drawing/2014/main" id="{AA3770C9-2D38-1AB6-0D24-1C897C81D2B6}"/>
                    </a:ext>
                  </a:extLst>
                </p:cNvPr>
                <p:cNvGrpSpPr/>
                <p:nvPr/>
              </p:nvGrpSpPr>
              <p:grpSpPr>
                <a:xfrm>
                  <a:off x="10639012" y="2833137"/>
                  <a:ext cx="1650146" cy="480251"/>
                  <a:chOff x="10639012" y="2833137"/>
                  <a:chExt cx="1650146" cy="480251"/>
                </a:xfrm>
              </p:grpSpPr>
              <p:sp>
                <p:nvSpPr>
                  <p:cNvPr id="65" name="矩形: 对角圆角 64">
                    <a:extLst>
                      <a:ext uri="{FF2B5EF4-FFF2-40B4-BE49-F238E27FC236}">
                        <a16:creationId xmlns:a16="http://schemas.microsoft.com/office/drawing/2014/main" id="{9EAE211B-BA27-ACDB-47DD-EFD13A56F79B}"/>
                      </a:ext>
                    </a:extLst>
                  </p:cNvPr>
                  <p:cNvSpPr/>
                  <p:nvPr/>
                </p:nvSpPr>
                <p:spPr>
                  <a:xfrm>
                    <a:off x="10639012" y="2833137"/>
                    <a:ext cx="1650146" cy="480251"/>
                  </a:xfrm>
                  <a:prstGeom prst="round2DiagRect">
                    <a:avLst/>
                  </a:prstGeom>
                  <a:noFill/>
                  <a:ln>
                    <a:solidFill>
                      <a:srgbClr val="E7DFD8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ea typeface="梦源黑体 CN W16" panose="020B0200000000000000" pitchFamily="34" charset="-122"/>
                    </a:endParaRPr>
                  </a:p>
                </p:txBody>
              </p:sp>
              <p:sp>
                <p:nvSpPr>
                  <p:cNvPr id="66" name="矩形: 对角圆角 65">
                    <a:extLst>
                      <a:ext uri="{FF2B5EF4-FFF2-40B4-BE49-F238E27FC236}">
                        <a16:creationId xmlns:a16="http://schemas.microsoft.com/office/drawing/2014/main" id="{E0BD8DE5-8691-7897-3817-8BA4827C2A31}"/>
                      </a:ext>
                    </a:extLst>
                  </p:cNvPr>
                  <p:cNvSpPr/>
                  <p:nvPr/>
                </p:nvSpPr>
                <p:spPr>
                  <a:xfrm>
                    <a:off x="10669748" y="2854269"/>
                    <a:ext cx="1592516" cy="434148"/>
                  </a:xfrm>
                  <a:prstGeom prst="round2DiagRect">
                    <a:avLst/>
                  </a:prstGeom>
                  <a:noFill/>
                  <a:ln w="12700">
                    <a:solidFill>
                      <a:srgbClr val="DCD2C8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ea typeface="梦源黑体 CN W16" panose="020B0200000000000000" pitchFamily="34" charset="-122"/>
                    </a:endParaRPr>
                  </a:p>
                </p:txBody>
              </p:sp>
            </p:grpSp>
            <p:sp>
              <p:nvSpPr>
                <p:cNvPr id="61" name="文本框 60">
                  <a:extLst>
                    <a:ext uri="{FF2B5EF4-FFF2-40B4-BE49-F238E27FC236}">
                      <a16:creationId xmlns:a16="http://schemas.microsoft.com/office/drawing/2014/main" id="{EFF7A1AB-2789-B0C7-4085-A54056B39C24}"/>
                    </a:ext>
                  </a:extLst>
                </p:cNvPr>
                <p:cNvSpPr txBox="1"/>
                <p:nvPr/>
              </p:nvSpPr>
              <p:spPr>
                <a:xfrm>
                  <a:off x="11290446" y="3166410"/>
                  <a:ext cx="341941" cy="13562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dist"/>
                  <a:r>
                    <a:rPr lang="en-US" altLang="zh-CN" sz="700" dirty="0">
                      <a:solidFill>
                        <a:schemeClr val="accent2"/>
                      </a:solidFill>
                      <a:ea typeface="梦源黑体 CN W16" panose="020B0200000000000000" pitchFamily="34" charset="-122"/>
                    </a:rPr>
                    <a:t>GO TO</a:t>
                  </a:r>
                  <a:endParaRPr lang="zh-CN" altLang="en-US" sz="700" dirty="0">
                    <a:solidFill>
                      <a:schemeClr val="accent2"/>
                    </a:solidFill>
                    <a:ea typeface="梦源黑体 CN W16" panose="020B0200000000000000" pitchFamily="34" charset="-122"/>
                  </a:endParaRPr>
                </a:p>
              </p:txBody>
            </p:sp>
          </p:grpSp>
          <p:sp>
            <p:nvSpPr>
              <p:cNvPr id="59" name="文本框 58">
                <a:extLst>
                  <a:ext uri="{FF2B5EF4-FFF2-40B4-BE49-F238E27FC236}">
                    <a16:creationId xmlns:a16="http://schemas.microsoft.com/office/drawing/2014/main" id="{28A6F60F-2B48-5EA7-0787-6427CBA4201D}"/>
                  </a:ext>
                </a:extLst>
              </p:cNvPr>
              <p:cNvSpPr txBox="1"/>
              <p:nvPr/>
            </p:nvSpPr>
            <p:spPr>
              <a:xfrm>
                <a:off x="2514228" y="3127963"/>
                <a:ext cx="102624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b="1" dirty="0">
                    <a:solidFill>
                      <a:srgbClr val="896453"/>
                    </a:solidFill>
                    <a:latin typeface="+mn-ea"/>
                  </a:rPr>
                  <a:t>关键词</a:t>
                </a:r>
                <a:r>
                  <a:rPr lang="en-US" altLang="zh-CN" b="1" dirty="0">
                    <a:solidFill>
                      <a:srgbClr val="896453"/>
                    </a:solidFill>
                    <a:latin typeface="+mn-ea"/>
                  </a:rPr>
                  <a:t>3</a:t>
                </a:r>
                <a:endParaRPr lang="zh-CN" altLang="en-US" b="1" dirty="0">
                  <a:solidFill>
                    <a:srgbClr val="896453"/>
                  </a:solidFill>
                  <a:latin typeface="+mn-ea"/>
                </a:endParaRPr>
              </a:p>
            </p:txBody>
          </p:sp>
        </p:grpSp>
      </p:grpSp>
      <p:grpSp>
        <p:nvGrpSpPr>
          <p:cNvPr id="92" name="组合 91">
            <a:extLst>
              <a:ext uri="{FF2B5EF4-FFF2-40B4-BE49-F238E27FC236}">
                <a16:creationId xmlns:a16="http://schemas.microsoft.com/office/drawing/2014/main" id="{245535E3-3F5D-8C35-B68E-DE60B52A87EA}"/>
              </a:ext>
            </a:extLst>
          </p:cNvPr>
          <p:cNvGrpSpPr/>
          <p:nvPr/>
        </p:nvGrpSpPr>
        <p:grpSpPr>
          <a:xfrm>
            <a:off x="6717409" y="3876034"/>
            <a:ext cx="4536796" cy="2443663"/>
            <a:chOff x="2006261" y="1200088"/>
            <a:chExt cx="4536796" cy="2443663"/>
          </a:xfrm>
        </p:grpSpPr>
        <p:sp>
          <p:nvSpPr>
            <p:cNvPr id="93" name="矩形: 圆角 92">
              <a:extLst>
                <a:ext uri="{FF2B5EF4-FFF2-40B4-BE49-F238E27FC236}">
                  <a16:creationId xmlns:a16="http://schemas.microsoft.com/office/drawing/2014/main" id="{CE45B65F-DD93-479E-9DCB-1DEB052D1229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2006261" y="1200088"/>
              <a:ext cx="4536796" cy="2443663"/>
            </a:xfrm>
            <a:prstGeom prst="roundRect">
              <a:avLst>
                <a:gd name="adj" fmla="val 966"/>
              </a:avLst>
            </a:prstGeom>
            <a:solidFill>
              <a:schemeClr val="accent2"/>
            </a:solidFill>
            <a:ln w="12827">
              <a:solidFill>
                <a:schemeClr val="accent1"/>
              </a:solidFill>
            </a:ln>
            <a:effectLst>
              <a:outerShdw blurRad="115443" dist="38481" dir="5400000" algn="t" rotWithShape="0">
                <a:srgbClr val="2F4F48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2354" tIns="46177" rIns="92354" bIns="46177" rtlCol="0" anchor="ctr"/>
            <a:lstStyle/>
            <a:p>
              <a:pPr algn="ctr"/>
              <a:endParaRPr lang="zh-CN" altLang="en-US" sz="1818" dirty="0">
                <a:ea typeface="梦源黑体 CN W16" panose="020B0200000000000000" pitchFamily="34" charset="-122"/>
              </a:endParaRPr>
            </a:p>
          </p:txBody>
        </p:sp>
        <p:grpSp>
          <p:nvGrpSpPr>
            <p:cNvPr id="94" name="组合 93">
              <a:extLst>
                <a:ext uri="{FF2B5EF4-FFF2-40B4-BE49-F238E27FC236}">
                  <a16:creationId xmlns:a16="http://schemas.microsoft.com/office/drawing/2014/main" id="{FAD8AD1E-6AD1-C2BF-A669-D15E9F8708C7}"/>
                </a:ext>
              </a:extLst>
            </p:cNvPr>
            <p:cNvGrpSpPr/>
            <p:nvPr/>
          </p:nvGrpSpPr>
          <p:grpSpPr>
            <a:xfrm>
              <a:off x="2188594" y="1355880"/>
              <a:ext cx="1595049" cy="412122"/>
              <a:chOff x="6475814" y="4223057"/>
              <a:chExt cx="2334573" cy="603197"/>
            </a:xfrm>
          </p:grpSpPr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14E3F278-C2EE-2245-1043-F9216D93ED05}"/>
                  </a:ext>
                </a:extLst>
              </p:cNvPr>
              <p:cNvSpPr/>
              <p:nvPr/>
            </p:nvSpPr>
            <p:spPr>
              <a:xfrm flipH="1">
                <a:off x="6475814" y="4223057"/>
                <a:ext cx="2334573" cy="603197"/>
              </a:xfrm>
              <a:custGeom>
                <a:avLst/>
                <a:gdLst>
                  <a:gd name="connsiteX0" fmla="*/ 2237599 w 2334573"/>
                  <a:gd name="connsiteY0" fmla="*/ 0 h 603197"/>
                  <a:gd name="connsiteX1" fmla="*/ 1893927 w 2334573"/>
                  <a:gd name="connsiteY1" fmla="*/ 0 h 603197"/>
                  <a:gd name="connsiteX2" fmla="*/ 440646 w 2334573"/>
                  <a:gd name="connsiteY2" fmla="*/ 0 h 603197"/>
                  <a:gd name="connsiteX3" fmla="*/ 96974 w 2334573"/>
                  <a:gd name="connsiteY3" fmla="*/ 0 h 603197"/>
                  <a:gd name="connsiteX4" fmla="*/ 96974 w 2334573"/>
                  <a:gd name="connsiteY4" fmla="*/ 69779 h 603197"/>
                  <a:gd name="connsiteX5" fmla="*/ 83397 w 2334573"/>
                  <a:gd name="connsiteY5" fmla="*/ 80182 h 603197"/>
                  <a:gd name="connsiteX6" fmla="*/ 0 w 2334573"/>
                  <a:gd name="connsiteY6" fmla="*/ 301599 h 603197"/>
                  <a:gd name="connsiteX7" fmla="*/ 83397 w 2334573"/>
                  <a:gd name="connsiteY7" fmla="*/ 523016 h 603197"/>
                  <a:gd name="connsiteX8" fmla="*/ 96974 w 2334573"/>
                  <a:gd name="connsiteY8" fmla="*/ 533419 h 603197"/>
                  <a:gd name="connsiteX9" fmla="*/ 96974 w 2334573"/>
                  <a:gd name="connsiteY9" fmla="*/ 603197 h 603197"/>
                  <a:gd name="connsiteX10" fmla="*/ 440646 w 2334573"/>
                  <a:gd name="connsiteY10" fmla="*/ 603197 h 603197"/>
                  <a:gd name="connsiteX11" fmla="*/ 1893927 w 2334573"/>
                  <a:gd name="connsiteY11" fmla="*/ 603197 h 603197"/>
                  <a:gd name="connsiteX12" fmla="*/ 2237599 w 2334573"/>
                  <a:gd name="connsiteY12" fmla="*/ 603197 h 603197"/>
                  <a:gd name="connsiteX13" fmla="*/ 2237599 w 2334573"/>
                  <a:gd name="connsiteY13" fmla="*/ 533419 h 603197"/>
                  <a:gd name="connsiteX14" fmla="*/ 2251176 w 2334573"/>
                  <a:gd name="connsiteY14" fmla="*/ 523016 h 603197"/>
                  <a:gd name="connsiteX15" fmla="*/ 2334573 w 2334573"/>
                  <a:gd name="connsiteY15" fmla="*/ 301599 h 603197"/>
                  <a:gd name="connsiteX16" fmla="*/ 2251176 w 2334573"/>
                  <a:gd name="connsiteY16" fmla="*/ 80182 h 603197"/>
                  <a:gd name="connsiteX17" fmla="*/ 2237599 w 2334573"/>
                  <a:gd name="connsiteY17" fmla="*/ 69779 h 603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334573" h="603197">
                    <a:moveTo>
                      <a:pt x="2237599" y="0"/>
                    </a:moveTo>
                    <a:lnTo>
                      <a:pt x="1893927" y="0"/>
                    </a:lnTo>
                    <a:lnTo>
                      <a:pt x="440646" y="0"/>
                    </a:lnTo>
                    <a:lnTo>
                      <a:pt x="96974" y="0"/>
                    </a:lnTo>
                    <a:lnTo>
                      <a:pt x="96974" y="69779"/>
                    </a:lnTo>
                    <a:lnTo>
                      <a:pt x="83397" y="80182"/>
                    </a:lnTo>
                    <a:cubicBezTo>
                      <a:pt x="33081" y="128167"/>
                      <a:pt x="0" y="209430"/>
                      <a:pt x="0" y="301599"/>
                    </a:cubicBezTo>
                    <a:cubicBezTo>
                      <a:pt x="0" y="393768"/>
                      <a:pt x="33081" y="475031"/>
                      <a:pt x="83397" y="523016"/>
                    </a:cubicBezTo>
                    <a:lnTo>
                      <a:pt x="96974" y="533419"/>
                    </a:lnTo>
                    <a:lnTo>
                      <a:pt x="96974" y="603197"/>
                    </a:lnTo>
                    <a:lnTo>
                      <a:pt x="440646" y="603197"/>
                    </a:lnTo>
                    <a:lnTo>
                      <a:pt x="1893927" y="603197"/>
                    </a:lnTo>
                    <a:lnTo>
                      <a:pt x="2237599" y="603197"/>
                    </a:lnTo>
                    <a:lnTo>
                      <a:pt x="2237599" y="533419"/>
                    </a:lnTo>
                    <a:lnTo>
                      <a:pt x="2251176" y="523016"/>
                    </a:lnTo>
                    <a:cubicBezTo>
                      <a:pt x="2301492" y="475031"/>
                      <a:pt x="2334573" y="393768"/>
                      <a:pt x="2334573" y="301599"/>
                    </a:cubicBezTo>
                    <a:cubicBezTo>
                      <a:pt x="2334573" y="209430"/>
                      <a:pt x="2301492" y="128167"/>
                      <a:pt x="2251176" y="80182"/>
                    </a:cubicBezTo>
                    <a:lnTo>
                      <a:pt x="2237599" y="69779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r>
                  <a:rPr lang="zh-CN" altLang="en-US" dirty="0">
                    <a:latin typeface="+mn-ea"/>
                  </a:rPr>
                  <a:t>请输入标题</a:t>
                </a:r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E42CA780-068E-580C-9D45-4293C2BB1BCA}"/>
                  </a:ext>
                </a:extLst>
              </p:cNvPr>
              <p:cNvSpPr/>
              <p:nvPr/>
            </p:nvSpPr>
            <p:spPr>
              <a:xfrm flipH="1">
                <a:off x="6507452" y="4246113"/>
                <a:ext cx="2271297" cy="557084"/>
              </a:xfrm>
              <a:custGeom>
                <a:avLst/>
                <a:gdLst>
                  <a:gd name="connsiteX0" fmla="*/ 2237599 w 2334573"/>
                  <a:gd name="connsiteY0" fmla="*/ 0 h 603197"/>
                  <a:gd name="connsiteX1" fmla="*/ 1893927 w 2334573"/>
                  <a:gd name="connsiteY1" fmla="*/ 0 h 603197"/>
                  <a:gd name="connsiteX2" fmla="*/ 440646 w 2334573"/>
                  <a:gd name="connsiteY2" fmla="*/ 0 h 603197"/>
                  <a:gd name="connsiteX3" fmla="*/ 96974 w 2334573"/>
                  <a:gd name="connsiteY3" fmla="*/ 0 h 603197"/>
                  <a:gd name="connsiteX4" fmla="*/ 96974 w 2334573"/>
                  <a:gd name="connsiteY4" fmla="*/ 69779 h 603197"/>
                  <a:gd name="connsiteX5" fmla="*/ 83397 w 2334573"/>
                  <a:gd name="connsiteY5" fmla="*/ 80182 h 603197"/>
                  <a:gd name="connsiteX6" fmla="*/ 0 w 2334573"/>
                  <a:gd name="connsiteY6" fmla="*/ 301599 h 603197"/>
                  <a:gd name="connsiteX7" fmla="*/ 83397 w 2334573"/>
                  <a:gd name="connsiteY7" fmla="*/ 523016 h 603197"/>
                  <a:gd name="connsiteX8" fmla="*/ 96974 w 2334573"/>
                  <a:gd name="connsiteY8" fmla="*/ 533419 h 603197"/>
                  <a:gd name="connsiteX9" fmla="*/ 96974 w 2334573"/>
                  <a:gd name="connsiteY9" fmla="*/ 603197 h 603197"/>
                  <a:gd name="connsiteX10" fmla="*/ 440646 w 2334573"/>
                  <a:gd name="connsiteY10" fmla="*/ 603197 h 603197"/>
                  <a:gd name="connsiteX11" fmla="*/ 1893927 w 2334573"/>
                  <a:gd name="connsiteY11" fmla="*/ 603197 h 603197"/>
                  <a:gd name="connsiteX12" fmla="*/ 2237599 w 2334573"/>
                  <a:gd name="connsiteY12" fmla="*/ 603197 h 603197"/>
                  <a:gd name="connsiteX13" fmla="*/ 2237599 w 2334573"/>
                  <a:gd name="connsiteY13" fmla="*/ 533419 h 603197"/>
                  <a:gd name="connsiteX14" fmla="*/ 2251176 w 2334573"/>
                  <a:gd name="connsiteY14" fmla="*/ 523016 h 603197"/>
                  <a:gd name="connsiteX15" fmla="*/ 2334573 w 2334573"/>
                  <a:gd name="connsiteY15" fmla="*/ 301599 h 603197"/>
                  <a:gd name="connsiteX16" fmla="*/ 2251176 w 2334573"/>
                  <a:gd name="connsiteY16" fmla="*/ 80182 h 603197"/>
                  <a:gd name="connsiteX17" fmla="*/ 2237599 w 2334573"/>
                  <a:gd name="connsiteY17" fmla="*/ 69779 h 603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334573" h="603197">
                    <a:moveTo>
                      <a:pt x="2237599" y="0"/>
                    </a:moveTo>
                    <a:lnTo>
                      <a:pt x="1893927" y="0"/>
                    </a:lnTo>
                    <a:lnTo>
                      <a:pt x="440646" y="0"/>
                    </a:lnTo>
                    <a:lnTo>
                      <a:pt x="96974" y="0"/>
                    </a:lnTo>
                    <a:lnTo>
                      <a:pt x="96974" y="69779"/>
                    </a:lnTo>
                    <a:lnTo>
                      <a:pt x="83397" y="80182"/>
                    </a:lnTo>
                    <a:cubicBezTo>
                      <a:pt x="33081" y="128167"/>
                      <a:pt x="0" y="209430"/>
                      <a:pt x="0" y="301599"/>
                    </a:cubicBezTo>
                    <a:cubicBezTo>
                      <a:pt x="0" y="393768"/>
                      <a:pt x="33081" y="475031"/>
                      <a:pt x="83397" y="523016"/>
                    </a:cubicBezTo>
                    <a:lnTo>
                      <a:pt x="96974" y="533419"/>
                    </a:lnTo>
                    <a:lnTo>
                      <a:pt x="96974" y="603197"/>
                    </a:lnTo>
                    <a:lnTo>
                      <a:pt x="440646" y="603197"/>
                    </a:lnTo>
                    <a:lnTo>
                      <a:pt x="1893927" y="603197"/>
                    </a:lnTo>
                    <a:lnTo>
                      <a:pt x="2237599" y="603197"/>
                    </a:lnTo>
                    <a:lnTo>
                      <a:pt x="2237599" y="533419"/>
                    </a:lnTo>
                    <a:lnTo>
                      <a:pt x="2251176" y="523016"/>
                    </a:lnTo>
                    <a:cubicBezTo>
                      <a:pt x="2301492" y="475031"/>
                      <a:pt x="2334573" y="393768"/>
                      <a:pt x="2334573" y="301599"/>
                    </a:cubicBezTo>
                    <a:cubicBezTo>
                      <a:pt x="2334573" y="209430"/>
                      <a:pt x="2301492" y="128167"/>
                      <a:pt x="2251176" y="80182"/>
                    </a:cubicBezTo>
                    <a:lnTo>
                      <a:pt x="2237599" y="69779"/>
                    </a:lnTo>
                    <a:close/>
                  </a:path>
                </a:pathLst>
              </a:custGeom>
              <a:no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</p:grpSp>
        <p:grpSp>
          <p:nvGrpSpPr>
            <p:cNvPr id="95" name="组合 94">
              <a:extLst>
                <a:ext uri="{FF2B5EF4-FFF2-40B4-BE49-F238E27FC236}">
                  <a16:creationId xmlns:a16="http://schemas.microsoft.com/office/drawing/2014/main" id="{FEF116C1-0779-04FD-5FE7-593F66DE5AFD}"/>
                </a:ext>
              </a:extLst>
            </p:cNvPr>
            <p:cNvGrpSpPr/>
            <p:nvPr/>
          </p:nvGrpSpPr>
          <p:grpSpPr>
            <a:xfrm>
              <a:off x="5858070" y="1360933"/>
              <a:ext cx="484169" cy="476318"/>
              <a:chOff x="2440397" y="1127667"/>
              <a:chExt cx="763798" cy="751413"/>
            </a:xfrm>
            <a:solidFill>
              <a:schemeClr val="accent1"/>
            </a:solidFill>
          </p:grpSpPr>
          <p:sp>
            <p:nvSpPr>
              <p:cNvPr id="338" name="Freeform 36">
                <a:extLst>
                  <a:ext uri="{FF2B5EF4-FFF2-40B4-BE49-F238E27FC236}">
                    <a16:creationId xmlns:a16="http://schemas.microsoft.com/office/drawing/2014/main" id="{04BB8013-BA72-73C9-791A-990B32F4C98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021847" y="1167578"/>
                <a:ext cx="142438" cy="142438"/>
              </a:xfrm>
              <a:custGeom>
                <a:avLst/>
                <a:gdLst>
                  <a:gd name="T0" fmla="*/ 248 w 341"/>
                  <a:gd name="T1" fmla="*/ 293 h 341"/>
                  <a:gd name="T2" fmla="*/ 267 w 341"/>
                  <a:gd name="T3" fmla="*/ 287 h 341"/>
                  <a:gd name="T4" fmla="*/ 271 w 341"/>
                  <a:gd name="T5" fmla="*/ 277 h 341"/>
                  <a:gd name="T6" fmla="*/ 341 w 341"/>
                  <a:gd name="T7" fmla="*/ 2 h 341"/>
                  <a:gd name="T8" fmla="*/ 339 w 341"/>
                  <a:gd name="T9" fmla="*/ 0 h 341"/>
                  <a:gd name="T10" fmla="*/ 64 w 341"/>
                  <a:gd name="T11" fmla="*/ 70 h 341"/>
                  <a:gd name="T12" fmla="*/ 54 w 341"/>
                  <a:gd name="T13" fmla="*/ 74 h 341"/>
                  <a:gd name="T14" fmla="*/ 49 w 341"/>
                  <a:gd name="T15" fmla="*/ 93 h 341"/>
                  <a:gd name="T16" fmla="*/ 24 w 341"/>
                  <a:gd name="T17" fmla="*/ 252 h 341"/>
                  <a:gd name="T18" fmla="*/ 0 w 341"/>
                  <a:gd name="T19" fmla="*/ 341 h 341"/>
                  <a:gd name="T20" fmla="*/ 89 w 341"/>
                  <a:gd name="T21" fmla="*/ 317 h 341"/>
                  <a:gd name="T22" fmla="*/ 248 w 341"/>
                  <a:gd name="T23" fmla="*/ 293 h 341"/>
                  <a:gd name="T24" fmla="*/ 98 w 341"/>
                  <a:gd name="T25" fmla="*/ 210 h 341"/>
                  <a:gd name="T26" fmla="*/ 110 w 341"/>
                  <a:gd name="T27" fmla="*/ 133 h 341"/>
                  <a:gd name="T28" fmla="*/ 113 w 341"/>
                  <a:gd name="T29" fmla="*/ 123 h 341"/>
                  <a:gd name="T30" fmla="*/ 118 w 341"/>
                  <a:gd name="T31" fmla="*/ 121 h 341"/>
                  <a:gd name="T32" fmla="*/ 253 w 341"/>
                  <a:gd name="T33" fmla="*/ 87 h 341"/>
                  <a:gd name="T34" fmla="*/ 220 w 341"/>
                  <a:gd name="T35" fmla="*/ 223 h 341"/>
                  <a:gd name="T36" fmla="*/ 218 w 341"/>
                  <a:gd name="T37" fmla="*/ 228 h 341"/>
                  <a:gd name="T38" fmla="*/ 208 w 341"/>
                  <a:gd name="T39" fmla="*/ 231 h 341"/>
                  <a:gd name="T40" fmla="*/ 131 w 341"/>
                  <a:gd name="T41" fmla="*/ 243 h 341"/>
                  <a:gd name="T42" fmla="*/ 87 w 341"/>
                  <a:gd name="T43" fmla="*/ 254 h 341"/>
                  <a:gd name="T44" fmla="*/ 98 w 341"/>
                  <a:gd name="T45" fmla="*/ 21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41" h="341">
                    <a:moveTo>
                      <a:pt x="248" y="293"/>
                    </a:moveTo>
                    <a:cubicBezTo>
                      <a:pt x="255" y="293"/>
                      <a:pt x="262" y="293"/>
                      <a:pt x="267" y="287"/>
                    </a:cubicBezTo>
                    <a:cubicBezTo>
                      <a:pt x="269" y="284"/>
                      <a:pt x="271" y="280"/>
                      <a:pt x="271" y="277"/>
                    </a:cubicBezTo>
                    <a:cubicBezTo>
                      <a:pt x="293" y="185"/>
                      <a:pt x="319" y="94"/>
                      <a:pt x="341" y="2"/>
                    </a:cubicBezTo>
                    <a:cubicBezTo>
                      <a:pt x="339" y="0"/>
                      <a:pt x="339" y="0"/>
                      <a:pt x="339" y="0"/>
                    </a:cubicBezTo>
                    <a:cubicBezTo>
                      <a:pt x="247" y="22"/>
                      <a:pt x="156" y="48"/>
                      <a:pt x="64" y="70"/>
                    </a:cubicBezTo>
                    <a:cubicBezTo>
                      <a:pt x="61" y="70"/>
                      <a:pt x="57" y="72"/>
                      <a:pt x="54" y="74"/>
                    </a:cubicBezTo>
                    <a:cubicBezTo>
                      <a:pt x="49" y="79"/>
                      <a:pt x="49" y="86"/>
                      <a:pt x="49" y="93"/>
                    </a:cubicBezTo>
                    <a:cubicBezTo>
                      <a:pt x="47" y="147"/>
                      <a:pt x="39" y="201"/>
                      <a:pt x="24" y="252"/>
                    </a:cubicBezTo>
                    <a:cubicBezTo>
                      <a:pt x="15" y="281"/>
                      <a:pt x="4" y="311"/>
                      <a:pt x="0" y="341"/>
                    </a:cubicBezTo>
                    <a:cubicBezTo>
                      <a:pt x="30" y="337"/>
                      <a:pt x="60" y="326"/>
                      <a:pt x="89" y="317"/>
                    </a:cubicBezTo>
                    <a:cubicBezTo>
                      <a:pt x="141" y="302"/>
                      <a:pt x="194" y="294"/>
                      <a:pt x="248" y="293"/>
                    </a:cubicBezTo>
                    <a:close/>
                    <a:moveTo>
                      <a:pt x="98" y="210"/>
                    </a:moveTo>
                    <a:cubicBezTo>
                      <a:pt x="106" y="185"/>
                      <a:pt x="110" y="160"/>
                      <a:pt x="110" y="133"/>
                    </a:cubicBezTo>
                    <a:cubicBezTo>
                      <a:pt x="111" y="130"/>
                      <a:pt x="111" y="126"/>
                      <a:pt x="113" y="123"/>
                    </a:cubicBezTo>
                    <a:cubicBezTo>
                      <a:pt x="115" y="122"/>
                      <a:pt x="116" y="121"/>
                      <a:pt x="118" y="121"/>
                    </a:cubicBezTo>
                    <a:cubicBezTo>
                      <a:pt x="163" y="110"/>
                      <a:pt x="208" y="98"/>
                      <a:pt x="253" y="87"/>
                    </a:cubicBezTo>
                    <a:cubicBezTo>
                      <a:pt x="244" y="133"/>
                      <a:pt x="231" y="178"/>
                      <a:pt x="220" y="223"/>
                    </a:cubicBezTo>
                    <a:cubicBezTo>
                      <a:pt x="220" y="225"/>
                      <a:pt x="219" y="226"/>
                      <a:pt x="218" y="228"/>
                    </a:cubicBezTo>
                    <a:cubicBezTo>
                      <a:pt x="215" y="230"/>
                      <a:pt x="211" y="231"/>
                      <a:pt x="208" y="231"/>
                    </a:cubicBezTo>
                    <a:cubicBezTo>
                      <a:pt x="182" y="231"/>
                      <a:pt x="156" y="235"/>
                      <a:pt x="131" y="243"/>
                    </a:cubicBezTo>
                    <a:cubicBezTo>
                      <a:pt x="116" y="247"/>
                      <a:pt x="102" y="253"/>
                      <a:pt x="87" y="254"/>
                    </a:cubicBezTo>
                    <a:cubicBezTo>
                      <a:pt x="88" y="240"/>
                      <a:pt x="94" y="225"/>
                      <a:pt x="98" y="2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339" name="Freeform 37">
                <a:extLst>
                  <a:ext uri="{FF2B5EF4-FFF2-40B4-BE49-F238E27FC236}">
                    <a16:creationId xmlns:a16="http://schemas.microsoft.com/office/drawing/2014/main" id="{25A9CC0C-A292-97EA-4A1F-03BAC1C19C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6328" y="1127667"/>
                <a:ext cx="293821" cy="317905"/>
              </a:xfrm>
              <a:custGeom>
                <a:avLst/>
                <a:gdLst>
                  <a:gd name="T0" fmla="*/ 515 w 702"/>
                  <a:gd name="T1" fmla="*/ 642 h 760"/>
                  <a:gd name="T2" fmla="*/ 614 w 702"/>
                  <a:gd name="T3" fmla="*/ 544 h 760"/>
                  <a:gd name="T4" fmla="*/ 678 w 702"/>
                  <a:gd name="T5" fmla="*/ 416 h 760"/>
                  <a:gd name="T6" fmla="*/ 636 w 702"/>
                  <a:gd name="T7" fmla="*/ 137 h 760"/>
                  <a:gd name="T8" fmla="*/ 588 w 702"/>
                  <a:gd name="T9" fmla="*/ 81 h 760"/>
                  <a:gd name="T10" fmla="*/ 531 w 702"/>
                  <a:gd name="T11" fmla="*/ 38 h 760"/>
                  <a:gd name="T12" fmla="*/ 390 w 702"/>
                  <a:gd name="T13" fmla="*/ 2 h 760"/>
                  <a:gd name="T14" fmla="*/ 254 w 702"/>
                  <a:gd name="T15" fmla="*/ 53 h 760"/>
                  <a:gd name="T16" fmla="*/ 228 w 702"/>
                  <a:gd name="T17" fmla="*/ 79 h 760"/>
                  <a:gd name="T18" fmla="*/ 207 w 702"/>
                  <a:gd name="T19" fmla="*/ 108 h 760"/>
                  <a:gd name="T20" fmla="*/ 182 w 702"/>
                  <a:gd name="T21" fmla="*/ 178 h 760"/>
                  <a:gd name="T22" fmla="*/ 197 w 702"/>
                  <a:gd name="T23" fmla="*/ 252 h 760"/>
                  <a:gd name="T24" fmla="*/ 247 w 702"/>
                  <a:gd name="T25" fmla="*/ 307 h 760"/>
                  <a:gd name="T26" fmla="*/ 320 w 702"/>
                  <a:gd name="T27" fmla="*/ 323 h 760"/>
                  <a:gd name="T28" fmla="*/ 387 w 702"/>
                  <a:gd name="T29" fmla="*/ 291 h 760"/>
                  <a:gd name="T30" fmla="*/ 418 w 702"/>
                  <a:gd name="T31" fmla="*/ 224 h 760"/>
                  <a:gd name="T32" fmla="*/ 393 w 702"/>
                  <a:gd name="T33" fmla="*/ 156 h 760"/>
                  <a:gd name="T34" fmla="*/ 360 w 702"/>
                  <a:gd name="T35" fmla="*/ 134 h 760"/>
                  <a:gd name="T36" fmla="*/ 321 w 702"/>
                  <a:gd name="T37" fmla="*/ 142 h 760"/>
                  <a:gd name="T38" fmla="*/ 277 w 702"/>
                  <a:gd name="T39" fmla="*/ 201 h 760"/>
                  <a:gd name="T40" fmla="*/ 276 w 702"/>
                  <a:gd name="T41" fmla="*/ 207 h 760"/>
                  <a:gd name="T42" fmla="*/ 290 w 702"/>
                  <a:gd name="T43" fmla="*/ 221 h 760"/>
                  <a:gd name="T44" fmla="*/ 305 w 702"/>
                  <a:gd name="T45" fmla="*/ 207 h 760"/>
                  <a:gd name="T46" fmla="*/ 332 w 702"/>
                  <a:gd name="T47" fmla="*/ 158 h 760"/>
                  <a:gd name="T48" fmla="*/ 376 w 702"/>
                  <a:gd name="T49" fmla="*/ 170 h 760"/>
                  <a:gd name="T50" fmla="*/ 394 w 702"/>
                  <a:gd name="T51" fmla="*/ 223 h 760"/>
                  <a:gd name="T52" fmla="*/ 369 w 702"/>
                  <a:gd name="T53" fmla="*/ 271 h 760"/>
                  <a:gd name="T54" fmla="*/ 264 w 702"/>
                  <a:gd name="T55" fmla="*/ 280 h 760"/>
                  <a:gd name="T56" fmla="*/ 220 w 702"/>
                  <a:gd name="T57" fmla="*/ 183 h 760"/>
                  <a:gd name="T58" fmla="*/ 242 w 702"/>
                  <a:gd name="T59" fmla="*/ 131 h 760"/>
                  <a:gd name="T60" fmla="*/ 261 w 702"/>
                  <a:gd name="T61" fmla="*/ 107 h 760"/>
                  <a:gd name="T62" fmla="*/ 282 w 702"/>
                  <a:gd name="T63" fmla="*/ 88 h 760"/>
                  <a:gd name="T64" fmla="*/ 391 w 702"/>
                  <a:gd name="T65" fmla="*/ 54 h 760"/>
                  <a:gd name="T66" fmla="*/ 584 w 702"/>
                  <a:gd name="T67" fmla="*/ 170 h 760"/>
                  <a:gd name="T68" fmla="*/ 623 w 702"/>
                  <a:gd name="T69" fmla="*/ 281 h 760"/>
                  <a:gd name="T70" fmla="*/ 616 w 702"/>
                  <a:gd name="T71" fmla="*/ 400 h 760"/>
                  <a:gd name="T72" fmla="*/ 607 w 702"/>
                  <a:gd name="T73" fmla="*/ 428 h 760"/>
                  <a:gd name="T74" fmla="*/ 601 w 702"/>
                  <a:gd name="T75" fmla="*/ 377 h 760"/>
                  <a:gd name="T76" fmla="*/ 576 w 702"/>
                  <a:gd name="T77" fmla="*/ 332 h 760"/>
                  <a:gd name="T78" fmla="*/ 529 w 702"/>
                  <a:gd name="T79" fmla="*/ 322 h 760"/>
                  <a:gd name="T80" fmla="*/ 496 w 702"/>
                  <a:gd name="T81" fmla="*/ 378 h 760"/>
                  <a:gd name="T82" fmla="*/ 487 w 702"/>
                  <a:gd name="T83" fmla="*/ 450 h 760"/>
                  <a:gd name="T84" fmla="*/ 478 w 702"/>
                  <a:gd name="T85" fmla="*/ 521 h 760"/>
                  <a:gd name="T86" fmla="*/ 431 w 702"/>
                  <a:gd name="T87" fmla="*/ 590 h 760"/>
                  <a:gd name="T88" fmla="*/ 355 w 702"/>
                  <a:gd name="T89" fmla="*/ 638 h 760"/>
                  <a:gd name="T90" fmla="*/ 425 w 702"/>
                  <a:gd name="T91" fmla="*/ 536 h 760"/>
                  <a:gd name="T92" fmla="*/ 428 w 702"/>
                  <a:gd name="T93" fmla="*/ 481 h 760"/>
                  <a:gd name="T94" fmla="*/ 342 w 702"/>
                  <a:gd name="T95" fmla="*/ 445 h 760"/>
                  <a:gd name="T96" fmla="*/ 280 w 702"/>
                  <a:gd name="T97" fmla="*/ 533 h 760"/>
                  <a:gd name="T98" fmla="*/ 148 w 702"/>
                  <a:gd name="T99" fmla="*/ 623 h 760"/>
                  <a:gd name="T100" fmla="*/ 213 w 702"/>
                  <a:gd name="T101" fmla="*/ 560 h 760"/>
                  <a:gd name="T102" fmla="*/ 241 w 702"/>
                  <a:gd name="T103" fmla="*/ 487 h 760"/>
                  <a:gd name="T104" fmla="*/ 241 w 702"/>
                  <a:gd name="T105" fmla="*/ 388 h 760"/>
                  <a:gd name="T106" fmla="*/ 200 w 702"/>
                  <a:gd name="T107" fmla="*/ 331 h 760"/>
                  <a:gd name="T108" fmla="*/ 164 w 702"/>
                  <a:gd name="T109" fmla="*/ 306 h 760"/>
                  <a:gd name="T110" fmla="*/ 119 w 702"/>
                  <a:gd name="T111" fmla="*/ 311 h 760"/>
                  <a:gd name="T112" fmla="*/ 82 w 702"/>
                  <a:gd name="T113" fmla="*/ 338 h 760"/>
                  <a:gd name="T114" fmla="*/ 70 w 702"/>
                  <a:gd name="T115" fmla="*/ 397 h 760"/>
                  <a:gd name="T116" fmla="*/ 86 w 702"/>
                  <a:gd name="T117" fmla="*/ 457 h 760"/>
                  <a:gd name="T118" fmla="*/ 93 w 702"/>
                  <a:gd name="T119" fmla="*/ 547 h 760"/>
                  <a:gd name="T120" fmla="*/ 0 w 702"/>
                  <a:gd name="T121" fmla="*/ 666 h 760"/>
                  <a:gd name="T122" fmla="*/ 6 w 702"/>
                  <a:gd name="T123" fmla="*/ 670 h 760"/>
                  <a:gd name="T124" fmla="*/ 515 w 702"/>
                  <a:gd name="T125" fmla="*/ 642 h 7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02" h="760">
                    <a:moveTo>
                      <a:pt x="515" y="642"/>
                    </a:moveTo>
                    <a:cubicBezTo>
                      <a:pt x="553" y="613"/>
                      <a:pt x="585" y="582"/>
                      <a:pt x="614" y="544"/>
                    </a:cubicBezTo>
                    <a:cubicBezTo>
                      <a:pt x="643" y="506"/>
                      <a:pt x="666" y="463"/>
                      <a:pt x="678" y="416"/>
                    </a:cubicBezTo>
                    <a:cubicBezTo>
                      <a:pt x="702" y="322"/>
                      <a:pt x="688" y="220"/>
                      <a:pt x="636" y="137"/>
                    </a:cubicBezTo>
                    <a:cubicBezTo>
                      <a:pt x="622" y="117"/>
                      <a:pt x="606" y="98"/>
                      <a:pt x="588" y="81"/>
                    </a:cubicBezTo>
                    <a:cubicBezTo>
                      <a:pt x="571" y="65"/>
                      <a:pt x="551" y="50"/>
                      <a:pt x="531" y="38"/>
                    </a:cubicBezTo>
                    <a:cubicBezTo>
                      <a:pt x="489" y="14"/>
                      <a:pt x="439" y="0"/>
                      <a:pt x="390" y="2"/>
                    </a:cubicBezTo>
                    <a:cubicBezTo>
                      <a:pt x="341" y="5"/>
                      <a:pt x="292" y="21"/>
                      <a:pt x="254" y="53"/>
                    </a:cubicBezTo>
                    <a:cubicBezTo>
                      <a:pt x="244" y="60"/>
                      <a:pt x="236" y="69"/>
                      <a:pt x="228" y="79"/>
                    </a:cubicBezTo>
                    <a:cubicBezTo>
                      <a:pt x="220" y="88"/>
                      <a:pt x="213" y="98"/>
                      <a:pt x="207" y="108"/>
                    </a:cubicBezTo>
                    <a:cubicBezTo>
                      <a:pt x="194" y="129"/>
                      <a:pt x="184" y="152"/>
                      <a:pt x="182" y="178"/>
                    </a:cubicBezTo>
                    <a:cubicBezTo>
                      <a:pt x="179" y="204"/>
                      <a:pt x="185" y="230"/>
                      <a:pt x="197" y="252"/>
                    </a:cubicBezTo>
                    <a:cubicBezTo>
                      <a:pt x="209" y="274"/>
                      <a:pt x="226" y="293"/>
                      <a:pt x="247" y="307"/>
                    </a:cubicBezTo>
                    <a:cubicBezTo>
                      <a:pt x="268" y="321"/>
                      <a:pt x="295" y="326"/>
                      <a:pt x="320" y="323"/>
                    </a:cubicBezTo>
                    <a:cubicBezTo>
                      <a:pt x="345" y="319"/>
                      <a:pt x="368" y="308"/>
                      <a:pt x="387" y="291"/>
                    </a:cubicBezTo>
                    <a:cubicBezTo>
                      <a:pt x="405" y="275"/>
                      <a:pt x="419" y="250"/>
                      <a:pt x="418" y="224"/>
                    </a:cubicBezTo>
                    <a:cubicBezTo>
                      <a:pt x="418" y="198"/>
                      <a:pt x="409" y="175"/>
                      <a:pt x="393" y="156"/>
                    </a:cubicBezTo>
                    <a:cubicBezTo>
                      <a:pt x="385" y="146"/>
                      <a:pt x="374" y="137"/>
                      <a:pt x="360" y="134"/>
                    </a:cubicBezTo>
                    <a:cubicBezTo>
                      <a:pt x="347" y="131"/>
                      <a:pt x="332" y="135"/>
                      <a:pt x="321" y="142"/>
                    </a:cubicBezTo>
                    <a:cubicBezTo>
                      <a:pt x="299" y="156"/>
                      <a:pt x="287" y="178"/>
                      <a:pt x="277" y="201"/>
                    </a:cubicBezTo>
                    <a:cubicBezTo>
                      <a:pt x="277" y="202"/>
                      <a:pt x="276" y="205"/>
                      <a:pt x="276" y="207"/>
                    </a:cubicBezTo>
                    <a:cubicBezTo>
                      <a:pt x="276" y="215"/>
                      <a:pt x="282" y="221"/>
                      <a:pt x="290" y="221"/>
                    </a:cubicBezTo>
                    <a:cubicBezTo>
                      <a:pt x="298" y="222"/>
                      <a:pt x="305" y="215"/>
                      <a:pt x="305" y="207"/>
                    </a:cubicBezTo>
                    <a:cubicBezTo>
                      <a:pt x="305" y="188"/>
                      <a:pt x="316" y="168"/>
                      <a:pt x="332" y="158"/>
                    </a:cubicBezTo>
                    <a:cubicBezTo>
                      <a:pt x="347" y="148"/>
                      <a:pt x="364" y="155"/>
                      <a:pt x="376" y="170"/>
                    </a:cubicBezTo>
                    <a:cubicBezTo>
                      <a:pt x="388" y="185"/>
                      <a:pt x="395" y="205"/>
                      <a:pt x="394" y="223"/>
                    </a:cubicBezTo>
                    <a:cubicBezTo>
                      <a:pt x="393" y="242"/>
                      <a:pt x="383" y="259"/>
                      <a:pt x="369" y="271"/>
                    </a:cubicBezTo>
                    <a:cubicBezTo>
                      <a:pt x="339" y="296"/>
                      <a:pt x="295" y="302"/>
                      <a:pt x="264" y="280"/>
                    </a:cubicBezTo>
                    <a:cubicBezTo>
                      <a:pt x="233" y="259"/>
                      <a:pt x="214" y="218"/>
                      <a:pt x="220" y="183"/>
                    </a:cubicBezTo>
                    <a:cubicBezTo>
                      <a:pt x="223" y="165"/>
                      <a:pt x="231" y="147"/>
                      <a:pt x="242" y="131"/>
                    </a:cubicBezTo>
                    <a:cubicBezTo>
                      <a:pt x="247" y="123"/>
                      <a:pt x="254" y="115"/>
                      <a:pt x="261" y="107"/>
                    </a:cubicBezTo>
                    <a:cubicBezTo>
                      <a:pt x="267" y="100"/>
                      <a:pt x="274" y="94"/>
                      <a:pt x="282" y="88"/>
                    </a:cubicBezTo>
                    <a:cubicBezTo>
                      <a:pt x="313" y="65"/>
                      <a:pt x="352" y="54"/>
                      <a:pt x="391" y="54"/>
                    </a:cubicBezTo>
                    <a:cubicBezTo>
                      <a:pt x="468" y="52"/>
                      <a:pt x="543" y="105"/>
                      <a:pt x="584" y="170"/>
                    </a:cubicBezTo>
                    <a:cubicBezTo>
                      <a:pt x="605" y="203"/>
                      <a:pt x="618" y="241"/>
                      <a:pt x="623" y="281"/>
                    </a:cubicBezTo>
                    <a:cubicBezTo>
                      <a:pt x="628" y="321"/>
                      <a:pt x="627" y="361"/>
                      <a:pt x="616" y="400"/>
                    </a:cubicBezTo>
                    <a:cubicBezTo>
                      <a:pt x="614" y="409"/>
                      <a:pt x="611" y="419"/>
                      <a:pt x="607" y="428"/>
                    </a:cubicBezTo>
                    <a:cubicBezTo>
                      <a:pt x="608" y="411"/>
                      <a:pt x="606" y="394"/>
                      <a:pt x="601" y="377"/>
                    </a:cubicBezTo>
                    <a:cubicBezTo>
                      <a:pt x="597" y="360"/>
                      <a:pt x="589" y="344"/>
                      <a:pt x="576" y="332"/>
                    </a:cubicBezTo>
                    <a:cubicBezTo>
                      <a:pt x="564" y="321"/>
                      <a:pt x="544" y="315"/>
                      <a:pt x="529" y="322"/>
                    </a:cubicBezTo>
                    <a:cubicBezTo>
                      <a:pt x="508" y="331"/>
                      <a:pt x="500" y="356"/>
                      <a:pt x="496" y="378"/>
                    </a:cubicBezTo>
                    <a:cubicBezTo>
                      <a:pt x="492" y="402"/>
                      <a:pt x="489" y="426"/>
                      <a:pt x="487" y="450"/>
                    </a:cubicBezTo>
                    <a:cubicBezTo>
                      <a:pt x="486" y="474"/>
                      <a:pt x="486" y="498"/>
                      <a:pt x="478" y="521"/>
                    </a:cubicBezTo>
                    <a:cubicBezTo>
                      <a:pt x="469" y="548"/>
                      <a:pt x="451" y="570"/>
                      <a:pt x="431" y="590"/>
                    </a:cubicBezTo>
                    <a:cubicBezTo>
                      <a:pt x="410" y="612"/>
                      <a:pt x="385" y="632"/>
                      <a:pt x="355" y="638"/>
                    </a:cubicBezTo>
                    <a:cubicBezTo>
                      <a:pt x="388" y="613"/>
                      <a:pt x="413" y="577"/>
                      <a:pt x="425" y="536"/>
                    </a:cubicBezTo>
                    <a:cubicBezTo>
                      <a:pt x="431" y="518"/>
                      <a:pt x="433" y="499"/>
                      <a:pt x="428" y="481"/>
                    </a:cubicBezTo>
                    <a:cubicBezTo>
                      <a:pt x="417" y="448"/>
                      <a:pt x="374" y="429"/>
                      <a:pt x="342" y="445"/>
                    </a:cubicBezTo>
                    <a:cubicBezTo>
                      <a:pt x="309" y="461"/>
                      <a:pt x="298" y="501"/>
                      <a:pt x="280" y="533"/>
                    </a:cubicBezTo>
                    <a:cubicBezTo>
                      <a:pt x="253" y="581"/>
                      <a:pt x="202" y="615"/>
                      <a:pt x="148" y="623"/>
                    </a:cubicBezTo>
                    <a:cubicBezTo>
                      <a:pt x="172" y="604"/>
                      <a:pt x="197" y="585"/>
                      <a:pt x="213" y="560"/>
                    </a:cubicBezTo>
                    <a:cubicBezTo>
                      <a:pt x="228" y="538"/>
                      <a:pt x="235" y="513"/>
                      <a:pt x="241" y="487"/>
                    </a:cubicBezTo>
                    <a:cubicBezTo>
                      <a:pt x="249" y="455"/>
                      <a:pt x="253" y="420"/>
                      <a:pt x="241" y="388"/>
                    </a:cubicBezTo>
                    <a:cubicBezTo>
                      <a:pt x="233" y="366"/>
                      <a:pt x="217" y="348"/>
                      <a:pt x="200" y="331"/>
                    </a:cubicBezTo>
                    <a:cubicBezTo>
                      <a:pt x="190" y="321"/>
                      <a:pt x="178" y="310"/>
                      <a:pt x="164" y="306"/>
                    </a:cubicBezTo>
                    <a:cubicBezTo>
                      <a:pt x="149" y="302"/>
                      <a:pt x="133" y="306"/>
                      <a:pt x="119" y="311"/>
                    </a:cubicBezTo>
                    <a:cubicBezTo>
                      <a:pt x="104" y="317"/>
                      <a:pt x="91" y="326"/>
                      <a:pt x="82" y="338"/>
                    </a:cubicBezTo>
                    <a:cubicBezTo>
                      <a:pt x="70" y="355"/>
                      <a:pt x="68" y="377"/>
                      <a:pt x="70" y="397"/>
                    </a:cubicBezTo>
                    <a:cubicBezTo>
                      <a:pt x="73" y="418"/>
                      <a:pt x="80" y="437"/>
                      <a:pt x="86" y="457"/>
                    </a:cubicBezTo>
                    <a:cubicBezTo>
                      <a:pt x="95" y="486"/>
                      <a:pt x="100" y="517"/>
                      <a:pt x="93" y="547"/>
                    </a:cubicBezTo>
                    <a:cubicBezTo>
                      <a:pt x="82" y="597"/>
                      <a:pt x="40" y="634"/>
                      <a:pt x="0" y="666"/>
                    </a:cubicBezTo>
                    <a:cubicBezTo>
                      <a:pt x="1" y="668"/>
                      <a:pt x="3" y="669"/>
                      <a:pt x="6" y="670"/>
                    </a:cubicBezTo>
                    <a:cubicBezTo>
                      <a:pt x="155" y="760"/>
                      <a:pt x="366" y="754"/>
                      <a:pt x="515" y="6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128" name="Freeform 38">
                <a:extLst>
                  <a:ext uri="{FF2B5EF4-FFF2-40B4-BE49-F238E27FC236}">
                    <a16:creationId xmlns:a16="http://schemas.microsoft.com/office/drawing/2014/main" id="{D17DCE54-99E8-E6E0-818A-335040488D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86290" y="1321714"/>
                <a:ext cx="317905" cy="293822"/>
              </a:xfrm>
              <a:custGeom>
                <a:avLst/>
                <a:gdLst>
                  <a:gd name="T0" fmla="*/ 722 w 761"/>
                  <a:gd name="T1" fmla="*/ 172 h 703"/>
                  <a:gd name="T2" fmla="*/ 679 w 761"/>
                  <a:gd name="T3" fmla="*/ 114 h 703"/>
                  <a:gd name="T4" fmla="*/ 623 w 761"/>
                  <a:gd name="T5" fmla="*/ 66 h 703"/>
                  <a:gd name="T6" fmla="*/ 344 w 761"/>
                  <a:gd name="T7" fmla="*/ 25 h 703"/>
                  <a:gd name="T8" fmla="*/ 216 w 761"/>
                  <a:gd name="T9" fmla="*/ 88 h 703"/>
                  <a:gd name="T10" fmla="*/ 118 w 761"/>
                  <a:gd name="T11" fmla="*/ 187 h 703"/>
                  <a:gd name="T12" fmla="*/ 90 w 761"/>
                  <a:gd name="T13" fmla="*/ 696 h 703"/>
                  <a:gd name="T14" fmla="*/ 92 w 761"/>
                  <a:gd name="T15" fmla="*/ 703 h 703"/>
                  <a:gd name="T16" fmla="*/ 213 w 761"/>
                  <a:gd name="T17" fmla="*/ 609 h 703"/>
                  <a:gd name="T18" fmla="*/ 303 w 761"/>
                  <a:gd name="T19" fmla="*/ 616 h 703"/>
                  <a:gd name="T20" fmla="*/ 363 w 761"/>
                  <a:gd name="T21" fmla="*/ 632 h 703"/>
                  <a:gd name="T22" fmla="*/ 422 w 761"/>
                  <a:gd name="T23" fmla="*/ 621 h 703"/>
                  <a:gd name="T24" fmla="*/ 449 w 761"/>
                  <a:gd name="T25" fmla="*/ 584 h 703"/>
                  <a:gd name="T26" fmla="*/ 454 w 761"/>
                  <a:gd name="T27" fmla="*/ 538 h 703"/>
                  <a:gd name="T28" fmla="*/ 429 w 761"/>
                  <a:gd name="T29" fmla="*/ 502 h 703"/>
                  <a:gd name="T30" fmla="*/ 372 w 761"/>
                  <a:gd name="T31" fmla="*/ 461 h 703"/>
                  <a:gd name="T32" fmla="*/ 273 w 761"/>
                  <a:gd name="T33" fmla="*/ 461 h 703"/>
                  <a:gd name="T34" fmla="*/ 200 w 761"/>
                  <a:gd name="T35" fmla="*/ 489 h 703"/>
                  <a:gd name="T36" fmla="*/ 137 w 761"/>
                  <a:gd name="T37" fmla="*/ 555 h 703"/>
                  <a:gd name="T38" fmla="*/ 227 w 761"/>
                  <a:gd name="T39" fmla="*/ 422 h 703"/>
                  <a:gd name="T40" fmla="*/ 315 w 761"/>
                  <a:gd name="T41" fmla="*/ 360 h 703"/>
                  <a:gd name="T42" fmla="*/ 279 w 761"/>
                  <a:gd name="T43" fmla="*/ 274 h 703"/>
                  <a:gd name="T44" fmla="*/ 224 w 761"/>
                  <a:gd name="T45" fmla="*/ 277 h 703"/>
                  <a:gd name="T46" fmla="*/ 122 w 761"/>
                  <a:gd name="T47" fmla="*/ 347 h 703"/>
                  <a:gd name="T48" fmla="*/ 170 w 761"/>
                  <a:gd name="T49" fmla="*/ 271 h 703"/>
                  <a:gd name="T50" fmla="*/ 239 w 761"/>
                  <a:gd name="T51" fmla="*/ 224 h 703"/>
                  <a:gd name="T52" fmla="*/ 310 w 761"/>
                  <a:gd name="T53" fmla="*/ 215 h 703"/>
                  <a:gd name="T54" fmla="*/ 382 w 761"/>
                  <a:gd name="T55" fmla="*/ 206 h 703"/>
                  <a:gd name="T56" fmla="*/ 438 w 761"/>
                  <a:gd name="T57" fmla="*/ 174 h 703"/>
                  <a:gd name="T58" fmla="*/ 428 w 761"/>
                  <a:gd name="T59" fmla="*/ 126 h 703"/>
                  <a:gd name="T60" fmla="*/ 384 w 761"/>
                  <a:gd name="T61" fmla="*/ 101 h 703"/>
                  <a:gd name="T62" fmla="*/ 332 w 761"/>
                  <a:gd name="T63" fmla="*/ 95 h 703"/>
                  <a:gd name="T64" fmla="*/ 361 w 761"/>
                  <a:gd name="T65" fmla="*/ 86 h 703"/>
                  <a:gd name="T66" fmla="*/ 479 w 761"/>
                  <a:gd name="T67" fmla="*/ 80 h 703"/>
                  <a:gd name="T68" fmla="*/ 590 w 761"/>
                  <a:gd name="T69" fmla="*/ 118 h 703"/>
                  <a:gd name="T70" fmla="*/ 706 w 761"/>
                  <a:gd name="T71" fmla="*/ 311 h 703"/>
                  <a:gd name="T72" fmla="*/ 672 w 761"/>
                  <a:gd name="T73" fmla="*/ 420 h 703"/>
                  <a:gd name="T74" fmla="*/ 653 w 761"/>
                  <a:gd name="T75" fmla="*/ 441 h 703"/>
                  <a:gd name="T76" fmla="*/ 629 w 761"/>
                  <a:gd name="T77" fmla="*/ 460 h 703"/>
                  <a:gd name="T78" fmla="*/ 578 w 761"/>
                  <a:gd name="T79" fmla="*/ 482 h 703"/>
                  <a:gd name="T80" fmla="*/ 480 w 761"/>
                  <a:gd name="T81" fmla="*/ 438 h 703"/>
                  <a:gd name="T82" fmla="*/ 489 w 761"/>
                  <a:gd name="T83" fmla="*/ 333 h 703"/>
                  <a:gd name="T84" fmla="*/ 537 w 761"/>
                  <a:gd name="T85" fmla="*/ 308 h 703"/>
                  <a:gd name="T86" fmla="*/ 590 w 761"/>
                  <a:gd name="T87" fmla="*/ 326 h 703"/>
                  <a:gd name="T88" fmla="*/ 602 w 761"/>
                  <a:gd name="T89" fmla="*/ 371 h 703"/>
                  <a:gd name="T90" fmla="*/ 553 w 761"/>
                  <a:gd name="T91" fmla="*/ 397 h 703"/>
                  <a:gd name="T92" fmla="*/ 539 w 761"/>
                  <a:gd name="T93" fmla="*/ 412 h 703"/>
                  <a:gd name="T94" fmla="*/ 553 w 761"/>
                  <a:gd name="T95" fmla="*/ 426 h 703"/>
                  <a:gd name="T96" fmla="*/ 559 w 761"/>
                  <a:gd name="T97" fmla="*/ 425 h 703"/>
                  <a:gd name="T98" fmla="*/ 618 w 761"/>
                  <a:gd name="T99" fmla="*/ 381 h 703"/>
                  <a:gd name="T100" fmla="*/ 626 w 761"/>
                  <a:gd name="T101" fmla="*/ 342 h 703"/>
                  <a:gd name="T102" fmla="*/ 605 w 761"/>
                  <a:gd name="T103" fmla="*/ 309 h 703"/>
                  <a:gd name="T104" fmla="*/ 536 w 761"/>
                  <a:gd name="T105" fmla="*/ 284 h 703"/>
                  <a:gd name="T106" fmla="*/ 469 w 761"/>
                  <a:gd name="T107" fmla="*/ 315 h 703"/>
                  <a:gd name="T108" fmla="*/ 438 w 761"/>
                  <a:gd name="T109" fmla="*/ 382 h 703"/>
                  <a:gd name="T110" fmla="*/ 453 w 761"/>
                  <a:gd name="T111" fmla="*/ 455 h 703"/>
                  <a:gd name="T112" fmla="*/ 508 w 761"/>
                  <a:gd name="T113" fmla="*/ 505 h 703"/>
                  <a:gd name="T114" fmla="*/ 582 w 761"/>
                  <a:gd name="T115" fmla="*/ 521 h 703"/>
                  <a:gd name="T116" fmla="*/ 652 w 761"/>
                  <a:gd name="T117" fmla="*/ 496 h 703"/>
                  <a:gd name="T118" fmla="*/ 681 w 761"/>
                  <a:gd name="T119" fmla="*/ 475 h 703"/>
                  <a:gd name="T120" fmla="*/ 708 w 761"/>
                  <a:gd name="T121" fmla="*/ 448 h 703"/>
                  <a:gd name="T122" fmla="*/ 758 w 761"/>
                  <a:gd name="T123" fmla="*/ 312 h 703"/>
                  <a:gd name="T124" fmla="*/ 722 w 761"/>
                  <a:gd name="T125" fmla="*/ 172 h 7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61" h="703">
                    <a:moveTo>
                      <a:pt x="722" y="172"/>
                    </a:moveTo>
                    <a:cubicBezTo>
                      <a:pt x="710" y="151"/>
                      <a:pt x="695" y="131"/>
                      <a:pt x="679" y="114"/>
                    </a:cubicBezTo>
                    <a:cubicBezTo>
                      <a:pt x="662" y="96"/>
                      <a:pt x="644" y="80"/>
                      <a:pt x="623" y="66"/>
                    </a:cubicBezTo>
                    <a:cubicBezTo>
                      <a:pt x="540" y="14"/>
                      <a:pt x="439" y="0"/>
                      <a:pt x="344" y="25"/>
                    </a:cubicBezTo>
                    <a:cubicBezTo>
                      <a:pt x="297" y="37"/>
                      <a:pt x="254" y="60"/>
                      <a:pt x="216" y="88"/>
                    </a:cubicBezTo>
                    <a:cubicBezTo>
                      <a:pt x="178" y="117"/>
                      <a:pt x="147" y="149"/>
                      <a:pt x="118" y="187"/>
                    </a:cubicBezTo>
                    <a:cubicBezTo>
                      <a:pt x="6" y="336"/>
                      <a:pt x="0" y="547"/>
                      <a:pt x="90" y="696"/>
                    </a:cubicBezTo>
                    <a:cubicBezTo>
                      <a:pt x="91" y="699"/>
                      <a:pt x="92" y="701"/>
                      <a:pt x="92" y="703"/>
                    </a:cubicBezTo>
                    <a:cubicBezTo>
                      <a:pt x="126" y="662"/>
                      <a:pt x="163" y="620"/>
                      <a:pt x="213" y="609"/>
                    </a:cubicBezTo>
                    <a:cubicBezTo>
                      <a:pt x="243" y="603"/>
                      <a:pt x="274" y="607"/>
                      <a:pt x="303" y="616"/>
                    </a:cubicBezTo>
                    <a:cubicBezTo>
                      <a:pt x="323" y="622"/>
                      <a:pt x="342" y="629"/>
                      <a:pt x="363" y="632"/>
                    </a:cubicBezTo>
                    <a:cubicBezTo>
                      <a:pt x="383" y="635"/>
                      <a:pt x="405" y="632"/>
                      <a:pt x="422" y="621"/>
                    </a:cubicBezTo>
                    <a:cubicBezTo>
                      <a:pt x="434" y="612"/>
                      <a:pt x="443" y="598"/>
                      <a:pt x="449" y="584"/>
                    </a:cubicBezTo>
                    <a:cubicBezTo>
                      <a:pt x="455" y="569"/>
                      <a:pt x="458" y="553"/>
                      <a:pt x="454" y="538"/>
                    </a:cubicBezTo>
                    <a:cubicBezTo>
                      <a:pt x="450" y="524"/>
                      <a:pt x="439" y="512"/>
                      <a:pt x="429" y="502"/>
                    </a:cubicBezTo>
                    <a:cubicBezTo>
                      <a:pt x="412" y="485"/>
                      <a:pt x="394" y="470"/>
                      <a:pt x="372" y="461"/>
                    </a:cubicBezTo>
                    <a:cubicBezTo>
                      <a:pt x="341" y="449"/>
                      <a:pt x="306" y="454"/>
                      <a:pt x="273" y="461"/>
                    </a:cubicBezTo>
                    <a:cubicBezTo>
                      <a:pt x="248" y="467"/>
                      <a:pt x="222" y="474"/>
                      <a:pt x="200" y="489"/>
                    </a:cubicBezTo>
                    <a:cubicBezTo>
                      <a:pt x="175" y="506"/>
                      <a:pt x="156" y="530"/>
                      <a:pt x="137" y="555"/>
                    </a:cubicBezTo>
                    <a:cubicBezTo>
                      <a:pt x="145" y="500"/>
                      <a:pt x="179" y="449"/>
                      <a:pt x="227" y="422"/>
                    </a:cubicBezTo>
                    <a:cubicBezTo>
                      <a:pt x="259" y="404"/>
                      <a:pt x="299" y="393"/>
                      <a:pt x="315" y="360"/>
                    </a:cubicBezTo>
                    <a:cubicBezTo>
                      <a:pt x="331" y="329"/>
                      <a:pt x="313" y="285"/>
                      <a:pt x="279" y="274"/>
                    </a:cubicBezTo>
                    <a:cubicBezTo>
                      <a:pt x="261" y="269"/>
                      <a:pt x="242" y="271"/>
                      <a:pt x="224" y="277"/>
                    </a:cubicBezTo>
                    <a:cubicBezTo>
                      <a:pt x="184" y="289"/>
                      <a:pt x="147" y="314"/>
                      <a:pt x="122" y="347"/>
                    </a:cubicBezTo>
                    <a:cubicBezTo>
                      <a:pt x="128" y="317"/>
                      <a:pt x="148" y="293"/>
                      <a:pt x="170" y="271"/>
                    </a:cubicBezTo>
                    <a:cubicBezTo>
                      <a:pt x="190" y="251"/>
                      <a:pt x="212" y="233"/>
                      <a:pt x="239" y="224"/>
                    </a:cubicBezTo>
                    <a:cubicBezTo>
                      <a:pt x="262" y="216"/>
                      <a:pt x="286" y="216"/>
                      <a:pt x="310" y="215"/>
                    </a:cubicBezTo>
                    <a:cubicBezTo>
                      <a:pt x="334" y="213"/>
                      <a:pt x="358" y="210"/>
                      <a:pt x="382" y="206"/>
                    </a:cubicBezTo>
                    <a:cubicBezTo>
                      <a:pt x="404" y="202"/>
                      <a:pt x="429" y="194"/>
                      <a:pt x="438" y="174"/>
                    </a:cubicBezTo>
                    <a:cubicBezTo>
                      <a:pt x="445" y="158"/>
                      <a:pt x="439" y="139"/>
                      <a:pt x="428" y="126"/>
                    </a:cubicBezTo>
                    <a:cubicBezTo>
                      <a:pt x="417" y="113"/>
                      <a:pt x="400" y="106"/>
                      <a:pt x="384" y="101"/>
                    </a:cubicBezTo>
                    <a:cubicBezTo>
                      <a:pt x="366" y="96"/>
                      <a:pt x="349" y="94"/>
                      <a:pt x="332" y="95"/>
                    </a:cubicBezTo>
                    <a:cubicBezTo>
                      <a:pt x="342" y="91"/>
                      <a:pt x="351" y="88"/>
                      <a:pt x="361" y="86"/>
                    </a:cubicBezTo>
                    <a:cubicBezTo>
                      <a:pt x="399" y="76"/>
                      <a:pt x="439" y="74"/>
                      <a:pt x="479" y="80"/>
                    </a:cubicBezTo>
                    <a:cubicBezTo>
                      <a:pt x="519" y="85"/>
                      <a:pt x="557" y="98"/>
                      <a:pt x="590" y="118"/>
                    </a:cubicBezTo>
                    <a:cubicBezTo>
                      <a:pt x="655" y="159"/>
                      <a:pt x="708" y="234"/>
                      <a:pt x="706" y="311"/>
                    </a:cubicBezTo>
                    <a:cubicBezTo>
                      <a:pt x="706" y="350"/>
                      <a:pt x="695" y="389"/>
                      <a:pt x="672" y="420"/>
                    </a:cubicBezTo>
                    <a:cubicBezTo>
                      <a:pt x="666" y="428"/>
                      <a:pt x="660" y="435"/>
                      <a:pt x="653" y="441"/>
                    </a:cubicBezTo>
                    <a:cubicBezTo>
                      <a:pt x="645" y="448"/>
                      <a:pt x="637" y="455"/>
                      <a:pt x="629" y="460"/>
                    </a:cubicBezTo>
                    <a:cubicBezTo>
                      <a:pt x="613" y="472"/>
                      <a:pt x="596" y="480"/>
                      <a:pt x="578" y="482"/>
                    </a:cubicBezTo>
                    <a:cubicBezTo>
                      <a:pt x="542" y="488"/>
                      <a:pt x="502" y="469"/>
                      <a:pt x="480" y="438"/>
                    </a:cubicBezTo>
                    <a:cubicBezTo>
                      <a:pt x="458" y="408"/>
                      <a:pt x="464" y="363"/>
                      <a:pt x="489" y="333"/>
                    </a:cubicBezTo>
                    <a:cubicBezTo>
                      <a:pt x="501" y="319"/>
                      <a:pt x="518" y="309"/>
                      <a:pt x="537" y="308"/>
                    </a:cubicBezTo>
                    <a:cubicBezTo>
                      <a:pt x="555" y="307"/>
                      <a:pt x="576" y="314"/>
                      <a:pt x="590" y="326"/>
                    </a:cubicBezTo>
                    <a:cubicBezTo>
                      <a:pt x="606" y="338"/>
                      <a:pt x="612" y="355"/>
                      <a:pt x="602" y="371"/>
                    </a:cubicBezTo>
                    <a:cubicBezTo>
                      <a:pt x="592" y="386"/>
                      <a:pt x="572" y="397"/>
                      <a:pt x="553" y="397"/>
                    </a:cubicBezTo>
                    <a:cubicBezTo>
                      <a:pt x="545" y="397"/>
                      <a:pt x="539" y="404"/>
                      <a:pt x="539" y="412"/>
                    </a:cubicBezTo>
                    <a:cubicBezTo>
                      <a:pt x="539" y="420"/>
                      <a:pt x="546" y="426"/>
                      <a:pt x="553" y="426"/>
                    </a:cubicBezTo>
                    <a:cubicBezTo>
                      <a:pt x="555" y="426"/>
                      <a:pt x="557" y="426"/>
                      <a:pt x="559" y="425"/>
                    </a:cubicBezTo>
                    <a:cubicBezTo>
                      <a:pt x="582" y="415"/>
                      <a:pt x="604" y="403"/>
                      <a:pt x="618" y="381"/>
                    </a:cubicBezTo>
                    <a:cubicBezTo>
                      <a:pt x="626" y="370"/>
                      <a:pt x="629" y="355"/>
                      <a:pt x="626" y="342"/>
                    </a:cubicBezTo>
                    <a:cubicBezTo>
                      <a:pt x="623" y="328"/>
                      <a:pt x="614" y="317"/>
                      <a:pt x="605" y="309"/>
                    </a:cubicBezTo>
                    <a:cubicBezTo>
                      <a:pt x="585" y="293"/>
                      <a:pt x="562" y="284"/>
                      <a:pt x="536" y="284"/>
                    </a:cubicBezTo>
                    <a:cubicBezTo>
                      <a:pt x="510" y="284"/>
                      <a:pt x="485" y="297"/>
                      <a:pt x="469" y="315"/>
                    </a:cubicBezTo>
                    <a:cubicBezTo>
                      <a:pt x="452" y="334"/>
                      <a:pt x="441" y="357"/>
                      <a:pt x="438" y="382"/>
                    </a:cubicBezTo>
                    <a:cubicBezTo>
                      <a:pt x="434" y="407"/>
                      <a:pt x="440" y="434"/>
                      <a:pt x="453" y="455"/>
                    </a:cubicBezTo>
                    <a:cubicBezTo>
                      <a:pt x="467" y="477"/>
                      <a:pt x="486" y="494"/>
                      <a:pt x="508" y="505"/>
                    </a:cubicBezTo>
                    <a:cubicBezTo>
                      <a:pt x="530" y="517"/>
                      <a:pt x="556" y="523"/>
                      <a:pt x="582" y="521"/>
                    </a:cubicBezTo>
                    <a:cubicBezTo>
                      <a:pt x="608" y="518"/>
                      <a:pt x="632" y="508"/>
                      <a:pt x="652" y="496"/>
                    </a:cubicBezTo>
                    <a:cubicBezTo>
                      <a:pt x="663" y="489"/>
                      <a:pt x="672" y="482"/>
                      <a:pt x="681" y="475"/>
                    </a:cubicBezTo>
                    <a:cubicBezTo>
                      <a:pt x="691" y="467"/>
                      <a:pt x="700" y="458"/>
                      <a:pt x="708" y="448"/>
                    </a:cubicBezTo>
                    <a:cubicBezTo>
                      <a:pt x="739" y="410"/>
                      <a:pt x="756" y="361"/>
                      <a:pt x="758" y="312"/>
                    </a:cubicBezTo>
                    <a:cubicBezTo>
                      <a:pt x="761" y="263"/>
                      <a:pt x="746" y="213"/>
                      <a:pt x="722" y="1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129" name="Freeform 39">
                <a:extLst>
                  <a:ext uri="{FF2B5EF4-FFF2-40B4-BE49-F238E27FC236}">
                    <a16:creationId xmlns:a16="http://schemas.microsoft.com/office/drawing/2014/main" id="{3E88D2B0-4AC9-F4FA-BC0F-4CC19D0F5C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20934" y="1539155"/>
                <a:ext cx="54360" cy="143126"/>
              </a:xfrm>
              <a:custGeom>
                <a:avLst/>
                <a:gdLst>
                  <a:gd name="T0" fmla="*/ 90 w 131"/>
                  <a:gd name="T1" fmla="*/ 97 h 342"/>
                  <a:gd name="T2" fmla="*/ 93 w 131"/>
                  <a:gd name="T3" fmla="*/ 13 h 342"/>
                  <a:gd name="T4" fmla="*/ 63 w 131"/>
                  <a:gd name="T5" fmla="*/ 93 h 342"/>
                  <a:gd name="T6" fmla="*/ 79 w 131"/>
                  <a:gd name="T7" fmla="*/ 210 h 342"/>
                  <a:gd name="T8" fmla="*/ 70 w 131"/>
                  <a:gd name="T9" fmla="*/ 212 h 342"/>
                  <a:gd name="T10" fmla="*/ 69 w 131"/>
                  <a:gd name="T11" fmla="*/ 0 h 342"/>
                  <a:gd name="T12" fmla="*/ 22 w 131"/>
                  <a:gd name="T13" fmla="*/ 61 h 342"/>
                  <a:gd name="T14" fmla="*/ 12 w 131"/>
                  <a:gd name="T15" fmla="*/ 178 h 342"/>
                  <a:gd name="T16" fmla="*/ 90 w 131"/>
                  <a:gd name="T17" fmla="*/ 342 h 342"/>
                  <a:gd name="T18" fmla="*/ 123 w 131"/>
                  <a:gd name="T19" fmla="*/ 222 h 342"/>
                  <a:gd name="T20" fmla="*/ 90 w 131"/>
                  <a:gd name="T21" fmla="*/ 97 h 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1" h="342">
                    <a:moveTo>
                      <a:pt x="90" y="97"/>
                    </a:moveTo>
                    <a:cubicBezTo>
                      <a:pt x="88" y="84"/>
                      <a:pt x="94" y="37"/>
                      <a:pt x="93" y="13"/>
                    </a:cubicBezTo>
                    <a:cubicBezTo>
                      <a:pt x="77" y="37"/>
                      <a:pt x="65" y="60"/>
                      <a:pt x="63" y="93"/>
                    </a:cubicBezTo>
                    <a:cubicBezTo>
                      <a:pt x="61" y="132"/>
                      <a:pt x="71" y="171"/>
                      <a:pt x="79" y="210"/>
                    </a:cubicBezTo>
                    <a:cubicBezTo>
                      <a:pt x="81" y="216"/>
                      <a:pt x="72" y="218"/>
                      <a:pt x="70" y="212"/>
                    </a:cubicBezTo>
                    <a:cubicBezTo>
                      <a:pt x="50" y="149"/>
                      <a:pt x="13" y="50"/>
                      <a:pt x="69" y="0"/>
                    </a:cubicBezTo>
                    <a:cubicBezTo>
                      <a:pt x="48" y="11"/>
                      <a:pt x="27" y="51"/>
                      <a:pt x="22" y="61"/>
                    </a:cubicBezTo>
                    <a:cubicBezTo>
                      <a:pt x="5" y="98"/>
                      <a:pt x="0" y="140"/>
                      <a:pt x="12" y="178"/>
                    </a:cubicBezTo>
                    <a:cubicBezTo>
                      <a:pt x="30" y="236"/>
                      <a:pt x="83" y="281"/>
                      <a:pt x="90" y="342"/>
                    </a:cubicBezTo>
                    <a:cubicBezTo>
                      <a:pt x="124" y="315"/>
                      <a:pt x="131" y="265"/>
                      <a:pt x="123" y="222"/>
                    </a:cubicBezTo>
                    <a:cubicBezTo>
                      <a:pt x="115" y="180"/>
                      <a:pt x="97" y="140"/>
                      <a:pt x="90" y="9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130" name="Freeform 40">
                <a:extLst>
                  <a:ext uri="{FF2B5EF4-FFF2-40B4-BE49-F238E27FC236}">
                    <a16:creationId xmlns:a16="http://schemas.microsoft.com/office/drawing/2014/main" id="{9AD5AD0B-4312-294D-8E71-EAC5858689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98227" y="1634802"/>
                <a:ext cx="70875" cy="136933"/>
              </a:xfrm>
              <a:custGeom>
                <a:avLst/>
                <a:gdLst>
                  <a:gd name="T0" fmla="*/ 85 w 170"/>
                  <a:gd name="T1" fmla="*/ 90 h 328"/>
                  <a:gd name="T2" fmla="*/ 69 w 170"/>
                  <a:gd name="T3" fmla="*/ 8 h 328"/>
                  <a:gd name="T4" fmla="*/ 59 w 170"/>
                  <a:gd name="T5" fmla="*/ 92 h 328"/>
                  <a:gd name="T6" fmla="*/ 102 w 170"/>
                  <a:gd name="T7" fmla="*/ 202 h 328"/>
                  <a:gd name="T8" fmla="*/ 93 w 170"/>
                  <a:gd name="T9" fmla="*/ 207 h 328"/>
                  <a:gd name="T10" fmla="*/ 43 w 170"/>
                  <a:gd name="T11" fmla="*/ 0 h 328"/>
                  <a:gd name="T12" fmla="*/ 11 w 170"/>
                  <a:gd name="T13" fmla="*/ 71 h 328"/>
                  <a:gd name="T14" fmla="*/ 29 w 170"/>
                  <a:gd name="T15" fmla="*/ 187 h 328"/>
                  <a:gd name="T16" fmla="*/ 143 w 170"/>
                  <a:gd name="T17" fmla="*/ 328 h 328"/>
                  <a:gd name="T18" fmla="*/ 147 w 170"/>
                  <a:gd name="T19" fmla="*/ 204 h 328"/>
                  <a:gd name="T20" fmla="*/ 85 w 170"/>
                  <a:gd name="T21" fmla="*/ 90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0" h="328">
                    <a:moveTo>
                      <a:pt x="85" y="90"/>
                    </a:moveTo>
                    <a:cubicBezTo>
                      <a:pt x="81" y="78"/>
                      <a:pt x="76" y="30"/>
                      <a:pt x="69" y="8"/>
                    </a:cubicBezTo>
                    <a:cubicBezTo>
                      <a:pt x="59" y="35"/>
                      <a:pt x="53" y="60"/>
                      <a:pt x="59" y="92"/>
                    </a:cubicBezTo>
                    <a:cubicBezTo>
                      <a:pt x="66" y="131"/>
                      <a:pt x="84" y="167"/>
                      <a:pt x="102" y="202"/>
                    </a:cubicBezTo>
                    <a:cubicBezTo>
                      <a:pt x="104" y="208"/>
                      <a:pt x="96" y="212"/>
                      <a:pt x="93" y="207"/>
                    </a:cubicBezTo>
                    <a:cubicBezTo>
                      <a:pt x="59" y="149"/>
                      <a:pt x="0" y="62"/>
                      <a:pt x="43" y="0"/>
                    </a:cubicBezTo>
                    <a:cubicBezTo>
                      <a:pt x="25" y="16"/>
                      <a:pt x="13" y="59"/>
                      <a:pt x="11" y="71"/>
                    </a:cubicBezTo>
                    <a:cubicBezTo>
                      <a:pt x="3" y="110"/>
                      <a:pt x="8" y="153"/>
                      <a:pt x="29" y="187"/>
                    </a:cubicBezTo>
                    <a:cubicBezTo>
                      <a:pt x="60" y="239"/>
                      <a:pt x="122" y="271"/>
                      <a:pt x="143" y="328"/>
                    </a:cubicBezTo>
                    <a:cubicBezTo>
                      <a:pt x="170" y="294"/>
                      <a:pt x="164" y="244"/>
                      <a:pt x="147" y="204"/>
                    </a:cubicBezTo>
                    <a:cubicBezTo>
                      <a:pt x="130" y="165"/>
                      <a:pt x="102" y="130"/>
                      <a:pt x="85" y="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131" name="Freeform 41">
                <a:extLst>
                  <a:ext uri="{FF2B5EF4-FFF2-40B4-BE49-F238E27FC236}">
                    <a16:creationId xmlns:a16="http://schemas.microsoft.com/office/drawing/2014/main" id="{52E2A317-1935-A95A-599F-90A7F1850F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98227" y="1742147"/>
                <a:ext cx="70875" cy="136933"/>
              </a:xfrm>
              <a:custGeom>
                <a:avLst/>
                <a:gdLst>
                  <a:gd name="T0" fmla="*/ 85 w 170"/>
                  <a:gd name="T1" fmla="*/ 90 h 328"/>
                  <a:gd name="T2" fmla="*/ 69 w 170"/>
                  <a:gd name="T3" fmla="*/ 8 h 328"/>
                  <a:gd name="T4" fmla="*/ 59 w 170"/>
                  <a:gd name="T5" fmla="*/ 91 h 328"/>
                  <a:gd name="T6" fmla="*/ 102 w 170"/>
                  <a:gd name="T7" fmla="*/ 202 h 328"/>
                  <a:gd name="T8" fmla="*/ 93 w 170"/>
                  <a:gd name="T9" fmla="*/ 206 h 328"/>
                  <a:gd name="T10" fmla="*/ 43 w 170"/>
                  <a:gd name="T11" fmla="*/ 0 h 328"/>
                  <a:gd name="T12" fmla="*/ 11 w 170"/>
                  <a:gd name="T13" fmla="*/ 71 h 328"/>
                  <a:gd name="T14" fmla="*/ 29 w 170"/>
                  <a:gd name="T15" fmla="*/ 187 h 328"/>
                  <a:gd name="T16" fmla="*/ 143 w 170"/>
                  <a:gd name="T17" fmla="*/ 328 h 328"/>
                  <a:gd name="T18" fmla="*/ 147 w 170"/>
                  <a:gd name="T19" fmla="*/ 204 h 328"/>
                  <a:gd name="T20" fmla="*/ 85 w 170"/>
                  <a:gd name="T21" fmla="*/ 90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0" h="328">
                    <a:moveTo>
                      <a:pt x="85" y="90"/>
                    </a:moveTo>
                    <a:cubicBezTo>
                      <a:pt x="81" y="78"/>
                      <a:pt x="76" y="30"/>
                      <a:pt x="69" y="8"/>
                    </a:cubicBezTo>
                    <a:cubicBezTo>
                      <a:pt x="59" y="34"/>
                      <a:pt x="53" y="60"/>
                      <a:pt x="59" y="91"/>
                    </a:cubicBezTo>
                    <a:cubicBezTo>
                      <a:pt x="66" y="131"/>
                      <a:pt x="84" y="166"/>
                      <a:pt x="102" y="202"/>
                    </a:cubicBezTo>
                    <a:cubicBezTo>
                      <a:pt x="104" y="207"/>
                      <a:pt x="96" y="212"/>
                      <a:pt x="93" y="206"/>
                    </a:cubicBezTo>
                    <a:cubicBezTo>
                      <a:pt x="59" y="149"/>
                      <a:pt x="0" y="61"/>
                      <a:pt x="43" y="0"/>
                    </a:cubicBezTo>
                    <a:cubicBezTo>
                      <a:pt x="25" y="16"/>
                      <a:pt x="13" y="59"/>
                      <a:pt x="11" y="71"/>
                    </a:cubicBezTo>
                    <a:cubicBezTo>
                      <a:pt x="3" y="110"/>
                      <a:pt x="8" y="152"/>
                      <a:pt x="29" y="187"/>
                    </a:cubicBezTo>
                    <a:cubicBezTo>
                      <a:pt x="60" y="239"/>
                      <a:pt x="122" y="271"/>
                      <a:pt x="143" y="328"/>
                    </a:cubicBezTo>
                    <a:cubicBezTo>
                      <a:pt x="170" y="293"/>
                      <a:pt x="164" y="244"/>
                      <a:pt x="147" y="204"/>
                    </a:cubicBezTo>
                    <a:cubicBezTo>
                      <a:pt x="130" y="164"/>
                      <a:pt x="102" y="130"/>
                      <a:pt x="85" y="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132" name="Freeform 42">
                <a:extLst>
                  <a:ext uri="{FF2B5EF4-FFF2-40B4-BE49-F238E27FC236}">
                    <a16:creationId xmlns:a16="http://schemas.microsoft.com/office/drawing/2014/main" id="{4A1AA0DF-1D5C-C691-A687-661453D5D1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41324" y="1153127"/>
                <a:ext cx="142438" cy="58489"/>
              </a:xfrm>
              <a:custGeom>
                <a:avLst/>
                <a:gdLst>
                  <a:gd name="T0" fmla="*/ 275 w 340"/>
                  <a:gd name="T1" fmla="*/ 122 h 139"/>
                  <a:gd name="T2" fmla="*/ 340 w 340"/>
                  <a:gd name="T3" fmla="*/ 79 h 139"/>
                  <a:gd name="T4" fmla="*/ 128 w 340"/>
                  <a:gd name="T5" fmla="*/ 64 h 139"/>
                  <a:gd name="T6" fmla="*/ 131 w 340"/>
                  <a:gd name="T7" fmla="*/ 55 h 139"/>
                  <a:gd name="T8" fmla="*/ 247 w 340"/>
                  <a:gd name="T9" fmla="*/ 79 h 139"/>
                  <a:gd name="T10" fmla="*/ 328 w 340"/>
                  <a:gd name="T11" fmla="*/ 54 h 139"/>
                  <a:gd name="T12" fmla="*/ 244 w 340"/>
                  <a:gd name="T13" fmla="*/ 52 h 139"/>
                  <a:gd name="T14" fmla="*/ 121 w 340"/>
                  <a:gd name="T15" fmla="*/ 10 h 139"/>
                  <a:gd name="T16" fmla="*/ 0 w 340"/>
                  <a:gd name="T17" fmla="*/ 35 h 139"/>
                  <a:gd name="T18" fmla="*/ 158 w 340"/>
                  <a:gd name="T19" fmla="*/ 124 h 139"/>
                  <a:gd name="T20" fmla="*/ 275 w 340"/>
                  <a:gd name="T21" fmla="*/ 122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0" h="139">
                    <a:moveTo>
                      <a:pt x="275" y="122"/>
                    </a:moveTo>
                    <a:cubicBezTo>
                      <a:pt x="286" y="118"/>
                      <a:pt x="327" y="99"/>
                      <a:pt x="340" y="79"/>
                    </a:cubicBezTo>
                    <a:cubicBezTo>
                      <a:pt x="286" y="132"/>
                      <a:pt x="190" y="88"/>
                      <a:pt x="128" y="64"/>
                    </a:cubicBezTo>
                    <a:cubicBezTo>
                      <a:pt x="122" y="62"/>
                      <a:pt x="125" y="53"/>
                      <a:pt x="131" y="55"/>
                    </a:cubicBezTo>
                    <a:cubicBezTo>
                      <a:pt x="169" y="66"/>
                      <a:pt x="207" y="79"/>
                      <a:pt x="247" y="79"/>
                    </a:cubicBezTo>
                    <a:cubicBezTo>
                      <a:pt x="279" y="79"/>
                      <a:pt x="303" y="69"/>
                      <a:pt x="328" y="54"/>
                    </a:cubicBezTo>
                    <a:cubicBezTo>
                      <a:pt x="305" y="52"/>
                      <a:pt x="257" y="55"/>
                      <a:pt x="244" y="52"/>
                    </a:cubicBezTo>
                    <a:cubicBezTo>
                      <a:pt x="202" y="42"/>
                      <a:pt x="163" y="21"/>
                      <a:pt x="121" y="10"/>
                    </a:cubicBezTo>
                    <a:cubicBezTo>
                      <a:pt x="79" y="0"/>
                      <a:pt x="29" y="3"/>
                      <a:pt x="0" y="35"/>
                    </a:cubicBezTo>
                    <a:cubicBezTo>
                      <a:pt x="60" y="46"/>
                      <a:pt x="101" y="102"/>
                      <a:pt x="158" y="124"/>
                    </a:cubicBezTo>
                    <a:cubicBezTo>
                      <a:pt x="195" y="139"/>
                      <a:pt x="238" y="137"/>
                      <a:pt x="275" y="1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133" name="Freeform 43">
                <a:extLst>
                  <a:ext uri="{FF2B5EF4-FFF2-40B4-BE49-F238E27FC236}">
                    <a16:creationId xmlns:a16="http://schemas.microsoft.com/office/drawing/2014/main" id="{78529308-0287-6FCF-523F-A2D5006A01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46365" y="1144870"/>
                <a:ext cx="134181" cy="77756"/>
              </a:xfrm>
              <a:custGeom>
                <a:avLst/>
                <a:gdLst>
                  <a:gd name="T0" fmla="*/ 117 w 320"/>
                  <a:gd name="T1" fmla="*/ 82 h 185"/>
                  <a:gd name="T2" fmla="*/ 122 w 320"/>
                  <a:gd name="T3" fmla="*/ 74 h 185"/>
                  <a:gd name="T4" fmla="*/ 230 w 320"/>
                  <a:gd name="T5" fmla="*/ 125 h 185"/>
                  <a:gd name="T6" fmla="*/ 314 w 320"/>
                  <a:gd name="T7" fmla="*/ 120 h 185"/>
                  <a:gd name="T8" fmla="*/ 233 w 320"/>
                  <a:gd name="T9" fmla="*/ 98 h 185"/>
                  <a:gd name="T10" fmla="*/ 124 w 320"/>
                  <a:gd name="T11" fmla="*/ 29 h 185"/>
                  <a:gd name="T12" fmla="*/ 0 w 320"/>
                  <a:gd name="T13" fmla="*/ 24 h 185"/>
                  <a:gd name="T14" fmla="*/ 133 w 320"/>
                  <a:gd name="T15" fmla="*/ 148 h 185"/>
                  <a:gd name="T16" fmla="*/ 247 w 320"/>
                  <a:gd name="T17" fmla="*/ 174 h 185"/>
                  <a:gd name="T18" fmla="*/ 320 w 320"/>
                  <a:gd name="T19" fmla="*/ 147 h 185"/>
                  <a:gd name="T20" fmla="*/ 117 w 320"/>
                  <a:gd name="T21" fmla="*/ 82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0" h="185">
                    <a:moveTo>
                      <a:pt x="117" y="82"/>
                    </a:moveTo>
                    <a:cubicBezTo>
                      <a:pt x="112" y="79"/>
                      <a:pt x="117" y="71"/>
                      <a:pt x="122" y="74"/>
                    </a:cubicBezTo>
                    <a:cubicBezTo>
                      <a:pt x="157" y="94"/>
                      <a:pt x="191" y="115"/>
                      <a:pt x="230" y="125"/>
                    </a:cubicBezTo>
                    <a:cubicBezTo>
                      <a:pt x="261" y="132"/>
                      <a:pt x="287" y="128"/>
                      <a:pt x="314" y="120"/>
                    </a:cubicBezTo>
                    <a:cubicBezTo>
                      <a:pt x="292" y="112"/>
                      <a:pt x="245" y="104"/>
                      <a:pt x="233" y="98"/>
                    </a:cubicBezTo>
                    <a:cubicBezTo>
                      <a:pt x="195" y="79"/>
                      <a:pt x="162" y="49"/>
                      <a:pt x="124" y="29"/>
                    </a:cubicBezTo>
                    <a:cubicBezTo>
                      <a:pt x="85" y="9"/>
                      <a:pt x="36" y="0"/>
                      <a:pt x="0" y="24"/>
                    </a:cubicBezTo>
                    <a:cubicBezTo>
                      <a:pt x="55" y="49"/>
                      <a:pt x="82" y="114"/>
                      <a:pt x="133" y="148"/>
                    </a:cubicBezTo>
                    <a:cubicBezTo>
                      <a:pt x="166" y="171"/>
                      <a:pt x="207" y="179"/>
                      <a:pt x="247" y="174"/>
                    </a:cubicBezTo>
                    <a:cubicBezTo>
                      <a:pt x="259" y="172"/>
                      <a:pt x="303" y="163"/>
                      <a:pt x="320" y="147"/>
                    </a:cubicBezTo>
                    <a:cubicBezTo>
                      <a:pt x="256" y="185"/>
                      <a:pt x="172" y="120"/>
                      <a:pt x="117" y="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135" name="Freeform 44">
                <a:extLst>
                  <a:ext uri="{FF2B5EF4-FFF2-40B4-BE49-F238E27FC236}">
                    <a16:creationId xmlns:a16="http://schemas.microsoft.com/office/drawing/2014/main" id="{8F2FC87E-675A-2197-C249-BE26EE2696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0397" y="1144870"/>
                <a:ext cx="134181" cy="77756"/>
              </a:xfrm>
              <a:custGeom>
                <a:avLst/>
                <a:gdLst>
                  <a:gd name="T0" fmla="*/ 117 w 320"/>
                  <a:gd name="T1" fmla="*/ 82 h 185"/>
                  <a:gd name="T2" fmla="*/ 122 w 320"/>
                  <a:gd name="T3" fmla="*/ 74 h 185"/>
                  <a:gd name="T4" fmla="*/ 230 w 320"/>
                  <a:gd name="T5" fmla="*/ 124 h 185"/>
                  <a:gd name="T6" fmla="*/ 314 w 320"/>
                  <a:gd name="T7" fmla="*/ 120 h 185"/>
                  <a:gd name="T8" fmla="*/ 233 w 320"/>
                  <a:gd name="T9" fmla="*/ 98 h 185"/>
                  <a:gd name="T10" fmla="*/ 123 w 320"/>
                  <a:gd name="T11" fmla="*/ 29 h 185"/>
                  <a:gd name="T12" fmla="*/ 0 w 320"/>
                  <a:gd name="T13" fmla="*/ 24 h 185"/>
                  <a:gd name="T14" fmla="*/ 132 w 320"/>
                  <a:gd name="T15" fmla="*/ 148 h 185"/>
                  <a:gd name="T16" fmla="*/ 247 w 320"/>
                  <a:gd name="T17" fmla="*/ 174 h 185"/>
                  <a:gd name="T18" fmla="*/ 320 w 320"/>
                  <a:gd name="T19" fmla="*/ 147 h 185"/>
                  <a:gd name="T20" fmla="*/ 117 w 320"/>
                  <a:gd name="T21" fmla="*/ 82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0" h="185">
                    <a:moveTo>
                      <a:pt x="117" y="82"/>
                    </a:moveTo>
                    <a:cubicBezTo>
                      <a:pt x="112" y="79"/>
                      <a:pt x="117" y="71"/>
                      <a:pt x="122" y="74"/>
                    </a:cubicBezTo>
                    <a:cubicBezTo>
                      <a:pt x="156" y="94"/>
                      <a:pt x="191" y="115"/>
                      <a:pt x="230" y="124"/>
                    </a:cubicBezTo>
                    <a:cubicBezTo>
                      <a:pt x="261" y="132"/>
                      <a:pt x="287" y="128"/>
                      <a:pt x="314" y="120"/>
                    </a:cubicBezTo>
                    <a:cubicBezTo>
                      <a:pt x="292" y="112"/>
                      <a:pt x="245" y="104"/>
                      <a:pt x="233" y="98"/>
                    </a:cubicBezTo>
                    <a:cubicBezTo>
                      <a:pt x="194" y="79"/>
                      <a:pt x="162" y="49"/>
                      <a:pt x="123" y="29"/>
                    </a:cubicBezTo>
                    <a:cubicBezTo>
                      <a:pt x="85" y="9"/>
                      <a:pt x="36" y="0"/>
                      <a:pt x="0" y="24"/>
                    </a:cubicBezTo>
                    <a:cubicBezTo>
                      <a:pt x="55" y="49"/>
                      <a:pt x="82" y="114"/>
                      <a:pt x="132" y="148"/>
                    </a:cubicBezTo>
                    <a:cubicBezTo>
                      <a:pt x="165" y="171"/>
                      <a:pt x="207" y="179"/>
                      <a:pt x="247" y="174"/>
                    </a:cubicBezTo>
                    <a:cubicBezTo>
                      <a:pt x="259" y="172"/>
                      <a:pt x="303" y="163"/>
                      <a:pt x="320" y="147"/>
                    </a:cubicBezTo>
                    <a:cubicBezTo>
                      <a:pt x="256" y="185"/>
                      <a:pt x="172" y="120"/>
                      <a:pt x="117" y="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137" name="Oval 45">
                <a:extLst>
                  <a:ext uri="{FF2B5EF4-FFF2-40B4-BE49-F238E27FC236}">
                    <a16:creationId xmlns:a16="http://schemas.microsoft.com/office/drawing/2014/main" id="{CBB10232-7DC6-7C3F-5673-A683DFC1B60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22984" y="1455894"/>
                <a:ext cx="52984" cy="5298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</p:grpSp>
        <p:sp>
          <p:nvSpPr>
            <p:cNvPr id="316" name="文本框 315">
              <a:extLst>
                <a:ext uri="{FF2B5EF4-FFF2-40B4-BE49-F238E27FC236}">
                  <a16:creationId xmlns:a16="http://schemas.microsoft.com/office/drawing/2014/main" id="{F17AAC4B-8005-3A79-C572-B81A16D0197E}"/>
                </a:ext>
              </a:extLst>
            </p:cNvPr>
            <p:cNvSpPr txBox="1"/>
            <p:nvPr/>
          </p:nvSpPr>
          <p:spPr>
            <a:xfrm>
              <a:off x="2174127" y="1934050"/>
              <a:ext cx="3966594" cy="10656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dirty="0">
                  <a:solidFill>
                    <a:schemeClr val="accent1"/>
                  </a:solidFill>
                  <a:latin typeface="+mn-ea"/>
                  <a:cs typeface="Arial" panose="020B0604020202020204" pitchFamily="34" charset="0"/>
                </a:rPr>
                <a:t>在这里输入你的正文阐述与关键词标题相关的具体内容，若字数太多酌情先删减文案 ，再缩小字号</a:t>
              </a:r>
            </a:p>
          </p:txBody>
        </p:sp>
        <p:grpSp>
          <p:nvGrpSpPr>
            <p:cNvPr id="317" name="组合 316">
              <a:extLst>
                <a:ext uri="{FF2B5EF4-FFF2-40B4-BE49-F238E27FC236}">
                  <a16:creationId xmlns:a16="http://schemas.microsoft.com/office/drawing/2014/main" id="{9F2945B0-B27F-2CC7-FD6D-6D2C4D526E72}"/>
                </a:ext>
              </a:extLst>
            </p:cNvPr>
            <p:cNvGrpSpPr/>
            <p:nvPr/>
          </p:nvGrpSpPr>
          <p:grpSpPr>
            <a:xfrm>
              <a:off x="2314810" y="3118890"/>
              <a:ext cx="1280142" cy="381451"/>
              <a:chOff x="2314810" y="3118890"/>
              <a:chExt cx="1280142" cy="381451"/>
            </a:xfrm>
          </p:grpSpPr>
          <p:grpSp>
            <p:nvGrpSpPr>
              <p:cNvPr id="332" name="组合 331">
                <a:extLst>
                  <a:ext uri="{FF2B5EF4-FFF2-40B4-BE49-F238E27FC236}">
                    <a16:creationId xmlns:a16="http://schemas.microsoft.com/office/drawing/2014/main" id="{26EB37F0-6094-560D-BC41-87D80E78CF05}"/>
                  </a:ext>
                </a:extLst>
              </p:cNvPr>
              <p:cNvGrpSpPr/>
              <p:nvPr/>
            </p:nvGrpSpPr>
            <p:grpSpPr>
              <a:xfrm>
                <a:off x="2314810" y="3118890"/>
                <a:ext cx="1280142" cy="381451"/>
                <a:chOff x="10639012" y="2833137"/>
                <a:chExt cx="1650146" cy="480251"/>
              </a:xfrm>
            </p:grpSpPr>
            <p:grpSp>
              <p:nvGrpSpPr>
                <p:cNvPr id="334" name="组合 333">
                  <a:extLst>
                    <a:ext uri="{FF2B5EF4-FFF2-40B4-BE49-F238E27FC236}">
                      <a16:creationId xmlns:a16="http://schemas.microsoft.com/office/drawing/2014/main" id="{1C6E51C1-F2AD-F8FD-02D4-E2B5F724C620}"/>
                    </a:ext>
                  </a:extLst>
                </p:cNvPr>
                <p:cNvGrpSpPr/>
                <p:nvPr/>
              </p:nvGrpSpPr>
              <p:grpSpPr>
                <a:xfrm>
                  <a:off x="10639012" y="2833137"/>
                  <a:ext cx="1650146" cy="480251"/>
                  <a:chOff x="10639012" y="2833137"/>
                  <a:chExt cx="1650146" cy="480251"/>
                </a:xfrm>
              </p:grpSpPr>
              <p:sp>
                <p:nvSpPr>
                  <p:cNvPr id="336" name="矩形: 对角圆角 335">
                    <a:extLst>
                      <a:ext uri="{FF2B5EF4-FFF2-40B4-BE49-F238E27FC236}">
                        <a16:creationId xmlns:a16="http://schemas.microsoft.com/office/drawing/2014/main" id="{16E63683-672A-C745-4909-4E2FCC1A90C8}"/>
                      </a:ext>
                    </a:extLst>
                  </p:cNvPr>
                  <p:cNvSpPr/>
                  <p:nvPr/>
                </p:nvSpPr>
                <p:spPr>
                  <a:xfrm>
                    <a:off x="10639012" y="2833137"/>
                    <a:ext cx="1650146" cy="480251"/>
                  </a:xfrm>
                  <a:prstGeom prst="round2DiagRect">
                    <a:avLst/>
                  </a:prstGeom>
                  <a:noFill/>
                  <a:ln>
                    <a:solidFill>
                      <a:srgbClr val="E7DFD8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ea typeface="梦源黑体 CN W16" panose="020B0200000000000000" pitchFamily="34" charset="-122"/>
                    </a:endParaRPr>
                  </a:p>
                </p:txBody>
              </p:sp>
              <p:sp>
                <p:nvSpPr>
                  <p:cNvPr id="337" name="矩形: 对角圆角 336">
                    <a:extLst>
                      <a:ext uri="{FF2B5EF4-FFF2-40B4-BE49-F238E27FC236}">
                        <a16:creationId xmlns:a16="http://schemas.microsoft.com/office/drawing/2014/main" id="{41969D7F-49B9-7FC9-CE34-4832C09FA3FF}"/>
                      </a:ext>
                    </a:extLst>
                  </p:cNvPr>
                  <p:cNvSpPr/>
                  <p:nvPr/>
                </p:nvSpPr>
                <p:spPr>
                  <a:xfrm>
                    <a:off x="10669748" y="2854269"/>
                    <a:ext cx="1592516" cy="434148"/>
                  </a:xfrm>
                  <a:prstGeom prst="round2DiagRect">
                    <a:avLst/>
                  </a:prstGeom>
                  <a:noFill/>
                  <a:ln w="12700">
                    <a:solidFill>
                      <a:srgbClr val="DCD2C8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ea typeface="梦源黑体 CN W16" panose="020B0200000000000000" pitchFamily="34" charset="-122"/>
                    </a:endParaRPr>
                  </a:p>
                </p:txBody>
              </p:sp>
            </p:grpSp>
            <p:sp>
              <p:nvSpPr>
                <p:cNvPr id="335" name="文本框 334">
                  <a:extLst>
                    <a:ext uri="{FF2B5EF4-FFF2-40B4-BE49-F238E27FC236}">
                      <a16:creationId xmlns:a16="http://schemas.microsoft.com/office/drawing/2014/main" id="{33FFCD91-1415-4E2F-7D55-2BB6DFFE70A5}"/>
                    </a:ext>
                  </a:extLst>
                </p:cNvPr>
                <p:cNvSpPr txBox="1"/>
                <p:nvPr/>
              </p:nvSpPr>
              <p:spPr>
                <a:xfrm>
                  <a:off x="11290446" y="3166410"/>
                  <a:ext cx="341941" cy="13562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dist"/>
                  <a:r>
                    <a:rPr lang="en-US" altLang="zh-CN" sz="700" dirty="0">
                      <a:solidFill>
                        <a:schemeClr val="accent2"/>
                      </a:solidFill>
                      <a:ea typeface="梦源黑体 CN W16" panose="020B0200000000000000" pitchFamily="34" charset="-122"/>
                    </a:rPr>
                    <a:t>GO TO</a:t>
                  </a:r>
                  <a:endParaRPr lang="zh-CN" altLang="en-US" sz="700" dirty="0">
                    <a:solidFill>
                      <a:schemeClr val="accent2"/>
                    </a:solidFill>
                    <a:ea typeface="梦源黑体 CN W16" panose="020B0200000000000000" pitchFamily="34" charset="-122"/>
                  </a:endParaRPr>
                </a:p>
              </p:txBody>
            </p:sp>
          </p:grpSp>
          <p:sp>
            <p:nvSpPr>
              <p:cNvPr id="333" name="文本框 332">
                <a:extLst>
                  <a:ext uri="{FF2B5EF4-FFF2-40B4-BE49-F238E27FC236}">
                    <a16:creationId xmlns:a16="http://schemas.microsoft.com/office/drawing/2014/main" id="{AFD5600B-7EF7-3835-CAAD-14550605CE76}"/>
                  </a:ext>
                </a:extLst>
              </p:cNvPr>
              <p:cNvSpPr txBox="1"/>
              <p:nvPr/>
            </p:nvSpPr>
            <p:spPr>
              <a:xfrm>
                <a:off x="2514228" y="3127963"/>
                <a:ext cx="102624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b="1" dirty="0">
                    <a:solidFill>
                      <a:srgbClr val="896453"/>
                    </a:solidFill>
                    <a:latin typeface="+mn-ea"/>
                  </a:rPr>
                  <a:t>关键词</a:t>
                </a:r>
                <a:r>
                  <a:rPr lang="en-US" altLang="zh-CN" b="1" dirty="0">
                    <a:solidFill>
                      <a:srgbClr val="896453"/>
                    </a:solidFill>
                    <a:latin typeface="+mn-ea"/>
                  </a:rPr>
                  <a:t>1</a:t>
                </a:r>
                <a:endParaRPr lang="zh-CN" altLang="en-US" b="1" dirty="0">
                  <a:solidFill>
                    <a:srgbClr val="896453"/>
                  </a:solidFill>
                  <a:latin typeface="+mn-ea"/>
                </a:endParaRPr>
              </a:p>
            </p:txBody>
          </p:sp>
        </p:grpSp>
        <p:grpSp>
          <p:nvGrpSpPr>
            <p:cNvPr id="318" name="组合 317">
              <a:extLst>
                <a:ext uri="{FF2B5EF4-FFF2-40B4-BE49-F238E27FC236}">
                  <a16:creationId xmlns:a16="http://schemas.microsoft.com/office/drawing/2014/main" id="{3C42D366-5955-5575-8ED9-A46AD56639E9}"/>
                </a:ext>
              </a:extLst>
            </p:cNvPr>
            <p:cNvGrpSpPr/>
            <p:nvPr/>
          </p:nvGrpSpPr>
          <p:grpSpPr>
            <a:xfrm>
              <a:off x="3672947" y="3118890"/>
              <a:ext cx="1280142" cy="381451"/>
              <a:chOff x="2314810" y="3118890"/>
              <a:chExt cx="1280142" cy="381451"/>
            </a:xfrm>
          </p:grpSpPr>
          <p:grpSp>
            <p:nvGrpSpPr>
              <p:cNvPr id="326" name="组合 325">
                <a:extLst>
                  <a:ext uri="{FF2B5EF4-FFF2-40B4-BE49-F238E27FC236}">
                    <a16:creationId xmlns:a16="http://schemas.microsoft.com/office/drawing/2014/main" id="{A91CB976-785F-ED27-53E5-09CF9D9F6A9A}"/>
                  </a:ext>
                </a:extLst>
              </p:cNvPr>
              <p:cNvGrpSpPr/>
              <p:nvPr/>
            </p:nvGrpSpPr>
            <p:grpSpPr>
              <a:xfrm>
                <a:off x="2314810" y="3118890"/>
                <a:ext cx="1280142" cy="381451"/>
                <a:chOff x="10639012" y="2833137"/>
                <a:chExt cx="1650146" cy="480251"/>
              </a:xfrm>
            </p:grpSpPr>
            <p:grpSp>
              <p:nvGrpSpPr>
                <p:cNvPr id="328" name="组合 327">
                  <a:extLst>
                    <a:ext uri="{FF2B5EF4-FFF2-40B4-BE49-F238E27FC236}">
                      <a16:creationId xmlns:a16="http://schemas.microsoft.com/office/drawing/2014/main" id="{08B26B2B-D703-2280-6963-A558D5FD1D1A}"/>
                    </a:ext>
                  </a:extLst>
                </p:cNvPr>
                <p:cNvGrpSpPr/>
                <p:nvPr/>
              </p:nvGrpSpPr>
              <p:grpSpPr>
                <a:xfrm>
                  <a:off x="10639012" y="2833137"/>
                  <a:ext cx="1650146" cy="480251"/>
                  <a:chOff x="10639012" y="2833137"/>
                  <a:chExt cx="1650146" cy="480251"/>
                </a:xfrm>
              </p:grpSpPr>
              <p:sp>
                <p:nvSpPr>
                  <p:cNvPr id="330" name="矩形: 对角圆角 329">
                    <a:extLst>
                      <a:ext uri="{FF2B5EF4-FFF2-40B4-BE49-F238E27FC236}">
                        <a16:creationId xmlns:a16="http://schemas.microsoft.com/office/drawing/2014/main" id="{E2DA655D-D037-0744-E1FF-4C31B41E6156}"/>
                      </a:ext>
                    </a:extLst>
                  </p:cNvPr>
                  <p:cNvSpPr/>
                  <p:nvPr/>
                </p:nvSpPr>
                <p:spPr>
                  <a:xfrm>
                    <a:off x="10639012" y="2833137"/>
                    <a:ext cx="1650146" cy="480251"/>
                  </a:xfrm>
                  <a:prstGeom prst="round2DiagRect">
                    <a:avLst/>
                  </a:prstGeom>
                  <a:noFill/>
                  <a:ln>
                    <a:solidFill>
                      <a:srgbClr val="E7DFD8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ea typeface="梦源黑体 CN W16" panose="020B0200000000000000" pitchFamily="34" charset="-122"/>
                    </a:endParaRPr>
                  </a:p>
                </p:txBody>
              </p:sp>
              <p:sp>
                <p:nvSpPr>
                  <p:cNvPr id="331" name="矩形: 对角圆角 330">
                    <a:extLst>
                      <a:ext uri="{FF2B5EF4-FFF2-40B4-BE49-F238E27FC236}">
                        <a16:creationId xmlns:a16="http://schemas.microsoft.com/office/drawing/2014/main" id="{3B7FD622-237B-97A9-84A6-9D53D14FF031}"/>
                      </a:ext>
                    </a:extLst>
                  </p:cNvPr>
                  <p:cNvSpPr/>
                  <p:nvPr/>
                </p:nvSpPr>
                <p:spPr>
                  <a:xfrm>
                    <a:off x="10669748" y="2854269"/>
                    <a:ext cx="1592516" cy="434148"/>
                  </a:xfrm>
                  <a:prstGeom prst="round2DiagRect">
                    <a:avLst/>
                  </a:prstGeom>
                  <a:noFill/>
                  <a:ln w="12700">
                    <a:solidFill>
                      <a:srgbClr val="DCD2C8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ea typeface="梦源黑体 CN W16" panose="020B0200000000000000" pitchFamily="34" charset="-122"/>
                    </a:endParaRPr>
                  </a:p>
                </p:txBody>
              </p:sp>
            </p:grpSp>
            <p:sp>
              <p:nvSpPr>
                <p:cNvPr id="329" name="文本框 328">
                  <a:extLst>
                    <a:ext uri="{FF2B5EF4-FFF2-40B4-BE49-F238E27FC236}">
                      <a16:creationId xmlns:a16="http://schemas.microsoft.com/office/drawing/2014/main" id="{8E2C7CE4-E664-27AC-26D5-E54E6846F488}"/>
                    </a:ext>
                  </a:extLst>
                </p:cNvPr>
                <p:cNvSpPr txBox="1"/>
                <p:nvPr/>
              </p:nvSpPr>
              <p:spPr>
                <a:xfrm>
                  <a:off x="11290446" y="3166410"/>
                  <a:ext cx="341941" cy="13562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dist"/>
                  <a:r>
                    <a:rPr lang="en-US" altLang="zh-CN" sz="700" dirty="0">
                      <a:solidFill>
                        <a:schemeClr val="accent2"/>
                      </a:solidFill>
                      <a:ea typeface="梦源黑体 CN W16" panose="020B0200000000000000" pitchFamily="34" charset="-122"/>
                    </a:rPr>
                    <a:t>GO TO</a:t>
                  </a:r>
                  <a:endParaRPr lang="zh-CN" altLang="en-US" sz="700" dirty="0">
                    <a:solidFill>
                      <a:schemeClr val="accent2"/>
                    </a:solidFill>
                    <a:ea typeface="梦源黑体 CN W16" panose="020B0200000000000000" pitchFamily="34" charset="-122"/>
                  </a:endParaRPr>
                </a:p>
              </p:txBody>
            </p:sp>
          </p:grpSp>
          <p:sp>
            <p:nvSpPr>
              <p:cNvPr id="327" name="文本框 326">
                <a:extLst>
                  <a:ext uri="{FF2B5EF4-FFF2-40B4-BE49-F238E27FC236}">
                    <a16:creationId xmlns:a16="http://schemas.microsoft.com/office/drawing/2014/main" id="{7FC71AFC-CB6C-4540-1C27-D56080C1208A}"/>
                  </a:ext>
                </a:extLst>
              </p:cNvPr>
              <p:cNvSpPr txBox="1"/>
              <p:nvPr/>
            </p:nvSpPr>
            <p:spPr>
              <a:xfrm>
                <a:off x="2514228" y="3127963"/>
                <a:ext cx="102624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b="1" dirty="0">
                    <a:solidFill>
                      <a:srgbClr val="896453"/>
                    </a:solidFill>
                    <a:latin typeface="+mn-ea"/>
                  </a:rPr>
                  <a:t>关键词</a:t>
                </a:r>
                <a:r>
                  <a:rPr lang="en-US" altLang="zh-CN" b="1" dirty="0">
                    <a:solidFill>
                      <a:srgbClr val="896453"/>
                    </a:solidFill>
                    <a:latin typeface="+mn-ea"/>
                  </a:rPr>
                  <a:t>2</a:t>
                </a:r>
                <a:endParaRPr lang="zh-CN" altLang="en-US" b="1" dirty="0">
                  <a:solidFill>
                    <a:srgbClr val="896453"/>
                  </a:solidFill>
                  <a:latin typeface="+mn-ea"/>
                </a:endParaRPr>
              </a:p>
            </p:txBody>
          </p:sp>
        </p:grpSp>
        <p:grpSp>
          <p:nvGrpSpPr>
            <p:cNvPr id="319" name="组合 318">
              <a:extLst>
                <a:ext uri="{FF2B5EF4-FFF2-40B4-BE49-F238E27FC236}">
                  <a16:creationId xmlns:a16="http://schemas.microsoft.com/office/drawing/2014/main" id="{FCB1324A-5730-1D64-27AA-E1031DCB0DA9}"/>
                </a:ext>
              </a:extLst>
            </p:cNvPr>
            <p:cNvGrpSpPr/>
            <p:nvPr/>
          </p:nvGrpSpPr>
          <p:grpSpPr>
            <a:xfrm>
              <a:off x="5031085" y="3118890"/>
              <a:ext cx="1280142" cy="381451"/>
              <a:chOff x="2314810" y="3118890"/>
              <a:chExt cx="1280142" cy="381451"/>
            </a:xfrm>
          </p:grpSpPr>
          <p:grpSp>
            <p:nvGrpSpPr>
              <p:cNvPr id="320" name="组合 319">
                <a:extLst>
                  <a:ext uri="{FF2B5EF4-FFF2-40B4-BE49-F238E27FC236}">
                    <a16:creationId xmlns:a16="http://schemas.microsoft.com/office/drawing/2014/main" id="{385E67A1-4219-3C62-EE98-D1B1BED659AC}"/>
                  </a:ext>
                </a:extLst>
              </p:cNvPr>
              <p:cNvGrpSpPr/>
              <p:nvPr/>
            </p:nvGrpSpPr>
            <p:grpSpPr>
              <a:xfrm>
                <a:off x="2314810" y="3118890"/>
                <a:ext cx="1280142" cy="381451"/>
                <a:chOff x="10639012" y="2833137"/>
                <a:chExt cx="1650146" cy="480251"/>
              </a:xfrm>
            </p:grpSpPr>
            <p:grpSp>
              <p:nvGrpSpPr>
                <p:cNvPr id="322" name="组合 321">
                  <a:extLst>
                    <a:ext uri="{FF2B5EF4-FFF2-40B4-BE49-F238E27FC236}">
                      <a16:creationId xmlns:a16="http://schemas.microsoft.com/office/drawing/2014/main" id="{92D2B2D3-2DC8-6015-DD58-E4FF2E1716EB}"/>
                    </a:ext>
                  </a:extLst>
                </p:cNvPr>
                <p:cNvGrpSpPr/>
                <p:nvPr/>
              </p:nvGrpSpPr>
              <p:grpSpPr>
                <a:xfrm>
                  <a:off x="10639012" y="2833137"/>
                  <a:ext cx="1650146" cy="480251"/>
                  <a:chOff x="10639012" y="2833137"/>
                  <a:chExt cx="1650146" cy="480251"/>
                </a:xfrm>
              </p:grpSpPr>
              <p:sp>
                <p:nvSpPr>
                  <p:cNvPr id="324" name="矩形: 对角圆角 323">
                    <a:extLst>
                      <a:ext uri="{FF2B5EF4-FFF2-40B4-BE49-F238E27FC236}">
                        <a16:creationId xmlns:a16="http://schemas.microsoft.com/office/drawing/2014/main" id="{A67E72DB-4162-08B2-A941-EEA6879DD8AE}"/>
                      </a:ext>
                    </a:extLst>
                  </p:cNvPr>
                  <p:cNvSpPr/>
                  <p:nvPr/>
                </p:nvSpPr>
                <p:spPr>
                  <a:xfrm>
                    <a:off x="10639012" y="2833137"/>
                    <a:ext cx="1650146" cy="480251"/>
                  </a:xfrm>
                  <a:prstGeom prst="round2DiagRect">
                    <a:avLst/>
                  </a:prstGeom>
                  <a:noFill/>
                  <a:ln>
                    <a:solidFill>
                      <a:srgbClr val="E7DFD8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ea typeface="梦源黑体 CN W16" panose="020B0200000000000000" pitchFamily="34" charset="-122"/>
                    </a:endParaRPr>
                  </a:p>
                </p:txBody>
              </p:sp>
              <p:sp>
                <p:nvSpPr>
                  <p:cNvPr id="325" name="矩形: 对角圆角 324">
                    <a:extLst>
                      <a:ext uri="{FF2B5EF4-FFF2-40B4-BE49-F238E27FC236}">
                        <a16:creationId xmlns:a16="http://schemas.microsoft.com/office/drawing/2014/main" id="{4AC82A92-2218-C02B-C23A-4A0737B2FEC6}"/>
                      </a:ext>
                    </a:extLst>
                  </p:cNvPr>
                  <p:cNvSpPr/>
                  <p:nvPr/>
                </p:nvSpPr>
                <p:spPr>
                  <a:xfrm>
                    <a:off x="10669748" y="2854269"/>
                    <a:ext cx="1592516" cy="434148"/>
                  </a:xfrm>
                  <a:prstGeom prst="round2DiagRect">
                    <a:avLst/>
                  </a:prstGeom>
                  <a:noFill/>
                  <a:ln w="12700">
                    <a:solidFill>
                      <a:srgbClr val="DCD2C8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ea typeface="梦源黑体 CN W16" panose="020B0200000000000000" pitchFamily="34" charset="-122"/>
                    </a:endParaRPr>
                  </a:p>
                </p:txBody>
              </p:sp>
            </p:grpSp>
            <p:sp>
              <p:nvSpPr>
                <p:cNvPr id="323" name="文本框 322">
                  <a:extLst>
                    <a:ext uri="{FF2B5EF4-FFF2-40B4-BE49-F238E27FC236}">
                      <a16:creationId xmlns:a16="http://schemas.microsoft.com/office/drawing/2014/main" id="{912028B3-BBC7-A2DE-8DF0-817E1123FE89}"/>
                    </a:ext>
                  </a:extLst>
                </p:cNvPr>
                <p:cNvSpPr txBox="1"/>
                <p:nvPr/>
              </p:nvSpPr>
              <p:spPr>
                <a:xfrm>
                  <a:off x="11290446" y="3166410"/>
                  <a:ext cx="341941" cy="13562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dist"/>
                  <a:r>
                    <a:rPr lang="en-US" altLang="zh-CN" sz="700" dirty="0">
                      <a:solidFill>
                        <a:schemeClr val="accent2"/>
                      </a:solidFill>
                      <a:ea typeface="梦源黑体 CN W16" panose="020B0200000000000000" pitchFamily="34" charset="-122"/>
                    </a:rPr>
                    <a:t>GO TO</a:t>
                  </a:r>
                  <a:endParaRPr lang="zh-CN" altLang="en-US" sz="700" dirty="0">
                    <a:solidFill>
                      <a:schemeClr val="accent2"/>
                    </a:solidFill>
                    <a:ea typeface="梦源黑体 CN W16" panose="020B0200000000000000" pitchFamily="34" charset="-122"/>
                  </a:endParaRPr>
                </a:p>
              </p:txBody>
            </p:sp>
          </p:grpSp>
          <p:sp>
            <p:nvSpPr>
              <p:cNvPr id="321" name="文本框 320">
                <a:extLst>
                  <a:ext uri="{FF2B5EF4-FFF2-40B4-BE49-F238E27FC236}">
                    <a16:creationId xmlns:a16="http://schemas.microsoft.com/office/drawing/2014/main" id="{CBD21779-F39C-9B45-4550-AFD53559FF97}"/>
                  </a:ext>
                </a:extLst>
              </p:cNvPr>
              <p:cNvSpPr txBox="1"/>
              <p:nvPr/>
            </p:nvSpPr>
            <p:spPr>
              <a:xfrm>
                <a:off x="2514228" y="3127963"/>
                <a:ext cx="102624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b="1" dirty="0">
                    <a:solidFill>
                      <a:srgbClr val="896453"/>
                    </a:solidFill>
                    <a:latin typeface="+mn-ea"/>
                  </a:rPr>
                  <a:t>关键词</a:t>
                </a:r>
                <a:r>
                  <a:rPr lang="en-US" altLang="zh-CN" b="1" dirty="0">
                    <a:solidFill>
                      <a:srgbClr val="896453"/>
                    </a:solidFill>
                    <a:latin typeface="+mn-ea"/>
                  </a:rPr>
                  <a:t>3</a:t>
                </a:r>
                <a:endParaRPr lang="zh-CN" altLang="en-US" b="1" dirty="0">
                  <a:solidFill>
                    <a:srgbClr val="896453"/>
                  </a:solidFill>
                  <a:latin typeface="+mn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598961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B6AA9D"/>
            </a:gs>
            <a:gs pos="50400">
              <a:srgbClr val="CBC1B7"/>
            </a:gs>
            <a:gs pos="100000">
              <a:srgbClr val="D1C8B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6" name="组合 135">
            <a:extLst>
              <a:ext uri="{FF2B5EF4-FFF2-40B4-BE49-F238E27FC236}">
                <a16:creationId xmlns:a16="http://schemas.microsoft.com/office/drawing/2014/main" id="{5B49E786-70B3-9BDE-68E3-3077E42BA748}"/>
              </a:ext>
            </a:extLst>
          </p:cNvPr>
          <p:cNvGrpSpPr/>
          <p:nvPr/>
        </p:nvGrpSpPr>
        <p:grpSpPr>
          <a:xfrm>
            <a:off x="1248071" y="965690"/>
            <a:ext cx="10511769" cy="5643555"/>
            <a:chOff x="1738893" y="654191"/>
            <a:chExt cx="10145834" cy="5900721"/>
          </a:xfrm>
        </p:grpSpPr>
        <p:sp>
          <p:nvSpPr>
            <p:cNvPr id="62" name="矩形 61">
              <a:extLst>
                <a:ext uri="{FF2B5EF4-FFF2-40B4-BE49-F238E27FC236}">
                  <a16:creationId xmlns:a16="http://schemas.microsoft.com/office/drawing/2014/main" id="{29B3888F-7B9B-2B19-2176-40DE44C0C1C4}"/>
                </a:ext>
              </a:extLst>
            </p:cNvPr>
            <p:cNvSpPr/>
            <p:nvPr/>
          </p:nvSpPr>
          <p:spPr>
            <a:xfrm>
              <a:off x="1738893" y="654191"/>
              <a:ext cx="10145834" cy="5900721"/>
            </a:xfrm>
            <a:prstGeom prst="rect">
              <a:avLst/>
            </a:prstGeom>
            <a:solidFill>
              <a:srgbClr val="E2DCD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grpSp>
          <p:nvGrpSpPr>
            <p:cNvPr id="134" name="组合 133">
              <a:extLst>
                <a:ext uri="{FF2B5EF4-FFF2-40B4-BE49-F238E27FC236}">
                  <a16:creationId xmlns:a16="http://schemas.microsoft.com/office/drawing/2014/main" id="{1AE8EDBA-2F66-4DF0-C2DF-C68A5B40BC0D}"/>
                </a:ext>
              </a:extLst>
            </p:cNvPr>
            <p:cNvGrpSpPr/>
            <p:nvPr/>
          </p:nvGrpSpPr>
          <p:grpSpPr>
            <a:xfrm>
              <a:off x="1823438" y="715891"/>
              <a:ext cx="9971295" cy="5747993"/>
              <a:chOff x="12557212" y="2903695"/>
              <a:chExt cx="6149083" cy="785973"/>
            </a:xfrm>
          </p:grpSpPr>
          <p:sp>
            <p:nvSpPr>
              <p:cNvPr id="63" name="矩形 62">
                <a:extLst>
                  <a:ext uri="{FF2B5EF4-FFF2-40B4-BE49-F238E27FC236}">
                    <a16:creationId xmlns:a16="http://schemas.microsoft.com/office/drawing/2014/main" id="{E5CCE6FB-9403-944F-8EC7-3D0E837D5D56}"/>
                  </a:ext>
                </a:extLst>
              </p:cNvPr>
              <p:cNvSpPr/>
              <p:nvPr/>
            </p:nvSpPr>
            <p:spPr>
              <a:xfrm>
                <a:off x="12557212" y="2903695"/>
                <a:ext cx="6149083" cy="785973"/>
              </a:xfrm>
              <a:prstGeom prst="rect">
                <a:avLst/>
              </a:prstGeom>
              <a:noFill/>
              <a:ln w="952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64" name="矩形: 对角圆角 63">
                <a:extLst>
                  <a:ext uri="{FF2B5EF4-FFF2-40B4-BE49-F238E27FC236}">
                    <a16:creationId xmlns:a16="http://schemas.microsoft.com/office/drawing/2014/main" id="{F88DA394-E380-BD37-5ED7-041435483054}"/>
                  </a:ext>
                </a:extLst>
              </p:cNvPr>
              <p:cNvSpPr/>
              <p:nvPr/>
            </p:nvSpPr>
            <p:spPr>
              <a:xfrm>
                <a:off x="12557212" y="2903695"/>
                <a:ext cx="6149083" cy="785973"/>
              </a:xfrm>
              <a:prstGeom prst="round2DiagRect">
                <a:avLst>
                  <a:gd name="adj1" fmla="val 5349"/>
                  <a:gd name="adj2" fmla="val 0"/>
                </a:avLst>
              </a:prstGeom>
              <a:noFill/>
              <a:ln w="635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</p:grp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0377A16C-918A-93FE-E2EC-227515AA9D93}"/>
              </a:ext>
            </a:extLst>
          </p:cNvPr>
          <p:cNvGrpSpPr/>
          <p:nvPr/>
        </p:nvGrpSpPr>
        <p:grpSpPr>
          <a:xfrm>
            <a:off x="255392" y="377709"/>
            <a:ext cx="2396015" cy="441315"/>
            <a:chOff x="1747105" y="1714731"/>
            <a:chExt cx="2396015" cy="441315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E9DBF9B3-55BA-A021-F645-8ADCE82E9ED8}"/>
                </a:ext>
              </a:extLst>
            </p:cNvPr>
            <p:cNvSpPr txBox="1"/>
            <p:nvPr/>
          </p:nvSpPr>
          <p:spPr>
            <a:xfrm>
              <a:off x="3016402" y="1879047"/>
              <a:ext cx="928267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dirty="0">
                  <a:solidFill>
                    <a:schemeClr val="accent1">
                      <a:alpha val="12000"/>
                    </a:schemeClr>
                  </a:solidFill>
                  <a:latin typeface="DINPro-Bold" panose="02000503030000020004" pitchFamily="50" charset="0"/>
                  <a:ea typeface="梦源黑体 CN W16" panose="020B0200000000000000" pitchFamily="34" charset="-122"/>
                </a:rPr>
                <a:t>Role Info</a:t>
              </a: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06E07D60-A53F-3A0B-010F-E31D8601A999}"/>
                </a:ext>
              </a:extLst>
            </p:cNvPr>
            <p:cNvGrpSpPr/>
            <p:nvPr/>
          </p:nvGrpSpPr>
          <p:grpSpPr>
            <a:xfrm>
              <a:off x="1747105" y="1714731"/>
              <a:ext cx="1025843" cy="369333"/>
              <a:chOff x="1090613" y="3440113"/>
              <a:chExt cx="2160588" cy="777874"/>
            </a:xfrm>
            <a:solidFill>
              <a:schemeClr val="accent1"/>
            </a:solidFill>
          </p:grpSpPr>
          <p:sp>
            <p:nvSpPr>
              <p:cNvPr id="6" name="Freeform 48">
                <a:extLst>
                  <a:ext uri="{FF2B5EF4-FFF2-40B4-BE49-F238E27FC236}">
                    <a16:creationId xmlns:a16="http://schemas.microsoft.com/office/drawing/2014/main" id="{EF5ABA5C-1159-4066-2A4D-F36BA59475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49413" y="3613150"/>
                <a:ext cx="1566863" cy="587375"/>
              </a:xfrm>
              <a:custGeom>
                <a:avLst/>
                <a:gdLst>
                  <a:gd name="T0" fmla="*/ 92 w 272"/>
                  <a:gd name="T1" fmla="*/ 83 h 102"/>
                  <a:gd name="T2" fmla="*/ 24 w 272"/>
                  <a:gd name="T3" fmla="*/ 89 h 102"/>
                  <a:gd name="T4" fmla="*/ 3 w 272"/>
                  <a:gd name="T5" fmla="*/ 62 h 102"/>
                  <a:gd name="T6" fmla="*/ 6 w 272"/>
                  <a:gd name="T7" fmla="*/ 27 h 102"/>
                  <a:gd name="T8" fmla="*/ 52 w 272"/>
                  <a:gd name="T9" fmla="*/ 9 h 102"/>
                  <a:gd name="T10" fmla="*/ 72 w 272"/>
                  <a:gd name="T11" fmla="*/ 28 h 102"/>
                  <a:gd name="T12" fmla="*/ 74 w 272"/>
                  <a:gd name="T13" fmla="*/ 44 h 102"/>
                  <a:gd name="T14" fmla="*/ 71 w 272"/>
                  <a:gd name="T15" fmla="*/ 51 h 102"/>
                  <a:gd name="T16" fmla="*/ 66 w 272"/>
                  <a:gd name="T17" fmla="*/ 54 h 102"/>
                  <a:gd name="T18" fmla="*/ 66 w 272"/>
                  <a:gd name="T19" fmla="*/ 49 h 102"/>
                  <a:gd name="T20" fmla="*/ 64 w 272"/>
                  <a:gd name="T21" fmla="*/ 40 h 102"/>
                  <a:gd name="T22" fmla="*/ 54 w 272"/>
                  <a:gd name="T23" fmla="*/ 26 h 102"/>
                  <a:gd name="T24" fmla="*/ 33 w 272"/>
                  <a:gd name="T25" fmla="*/ 27 h 102"/>
                  <a:gd name="T26" fmla="*/ 22 w 272"/>
                  <a:gd name="T27" fmla="*/ 49 h 102"/>
                  <a:gd name="T28" fmla="*/ 42 w 272"/>
                  <a:gd name="T29" fmla="*/ 75 h 102"/>
                  <a:gd name="T30" fmla="*/ 77 w 272"/>
                  <a:gd name="T31" fmla="*/ 71 h 102"/>
                  <a:gd name="T32" fmla="*/ 104 w 272"/>
                  <a:gd name="T33" fmla="*/ 46 h 102"/>
                  <a:gd name="T34" fmla="*/ 132 w 272"/>
                  <a:gd name="T35" fmla="*/ 22 h 102"/>
                  <a:gd name="T36" fmla="*/ 166 w 272"/>
                  <a:gd name="T37" fmla="*/ 6 h 102"/>
                  <a:gd name="T38" fmla="*/ 234 w 272"/>
                  <a:gd name="T39" fmla="*/ 12 h 102"/>
                  <a:gd name="T40" fmla="*/ 269 w 272"/>
                  <a:gd name="T41" fmla="*/ 68 h 102"/>
                  <a:gd name="T42" fmla="*/ 268 w 272"/>
                  <a:gd name="T43" fmla="*/ 81 h 102"/>
                  <a:gd name="T44" fmla="*/ 241 w 272"/>
                  <a:gd name="T45" fmla="*/ 21 h 102"/>
                  <a:gd name="T46" fmla="*/ 173 w 272"/>
                  <a:gd name="T47" fmla="*/ 14 h 102"/>
                  <a:gd name="T48" fmla="*/ 129 w 272"/>
                  <a:gd name="T49" fmla="*/ 43 h 102"/>
                  <a:gd name="T50" fmla="*/ 111 w 272"/>
                  <a:gd name="T51" fmla="*/ 64 h 102"/>
                  <a:gd name="T52" fmla="*/ 92 w 272"/>
                  <a:gd name="T53" fmla="*/ 83 h 102"/>
                  <a:gd name="T54" fmla="*/ 92 w 272"/>
                  <a:gd name="T55" fmla="*/ 83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72" h="102">
                    <a:moveTo>
                      <a:pt x="92" y="83"/>
                    </a:moveTo>
                    <a:cubicBezTo>
                      <a:pt x="74" y="99"/>
                      <a:pt x="45" y="102"/>
                      <a:pt x="24" y="89"/>
                    </a:cubicBezTo>
                    <a:cubicBezTo>
                      <a:pt x="14" y="83"/>
                      <a:pt x="6" y="73"/>
                      <a:pt x="3" y="62"/>
                    </a:cubicBezTo>
                    <a:cubicBezTo>
                      <a:pt x="0" y="50"/>
                      <a:pt x="1" y="38"/>
                      <a:pt x="6" y="27"/>
                    </a:cubicBezTo>
                    <a:cubicBezTo>
                      <a:pt x="15" y="11"/>
                      <a:pt x="34" y="4"/>
                      <a:pt x="52" y="9"/>
                    </a:cubicBezTo>
                    <a:cubicBezTo>
                      <a:pt x="61" y="11"/>
                      <a:pt x="69" y="19"/>
                      <a:pt x="72" y="28"/>
                    </a:cubicBezTo>
                    <a:cubicBezTo>
                      <a:pt x="74" y="33"/>
                      <a:pt x="75" y="39"/>
                      <a:pt x="74" y="44"/>
                    </a:cubicBezTo>
                    <a:cubicBezTo>
                      <a:pt x="73" y="46"/>
                      <a:pt x="72" y="49"/>
                      <a:pt x="71" y="51"/>
                    </a:cubicBezTo>
                    <a:cubicBezTo>
                      <a:pt x="71" y="52"/>
                      <a:pt x="68" y="55"/>
                      <a:pt x="66" y="54"/>
                    </a:cubicBezTo>
                    <a:cubicBezTo>
                      <a:pt x="65" y="54"/>
                      <a:pt x="66" y="50"/>
                      <a:pt x="66" y="49"/>
                    </a:cubicBezTo>
                    <a:cubicBezTo>
                      <a:pt x="66" y="46"/>
                      <a:pt x="65" y="43"/>
                      <a:pt x="64" y="40"/>
                    </a:cubicBezTo>
                    <a:cubicBezTo>
                      <a:pt x="63" y="34"/>
                      <a:pt x="59" y="29"/>
                      <a:pt x="54" y="26"/>
                    </a:cubicBezTo>
                    <a:cubicBezTo>
                      <a:pt x="48" y="22"/>
                      <a:pt x="39" y="23"/>
                      <a:pt x="33" y="27"/>
                    </a:cubicBezTo>
                    <a:cubicBezTo>
                      <a:pt x="25" y="32"/>
                      <a:pt x="21" y="40"/>
                      <a:pt x="22" y="49"/>
                    </a:cubicBezTo>
                    <a:cubicBezTo>
                      <a:pt x="22" y="61"/>
                      <a:pt x="31" y="71"/>
                      <a:pt x="42" y="75"/>
                    </a:cubicBezTo>
                    <a:cubicBezTo>
                      <a:pt x="53" y="79"/>
                      <a:pt x="67" y="77"/>
                      <a:pt x="77" y="71"/>
                    </a:cubicBezTo>
                    <a:cubicBezTo>
                      <a:pt x="88" y="65"/>
                      <a:pt x="96" y="55"/>
                      <a:pt x="104" y="46"/>
                    </a:cubicBezTo>
                    <a:cubicBezTo>
                      <a:pt x="113" y="37"/>
                      <a:pt x="122" y="29"/>
                      <a:pt x="132" y="22"/>
                    </a:cubicBezTo>
                    <a:cubicBezTo>
                      <a:pt x="143" y="15"/>
                      <a:pt x="154" y="10"/>
                      <a:pt x="166" y="6"/>
                    </a:cubicBezTo>
                    <a:cubicBezTo>
                      <a:pt x="188" y="0"/>
                      <a:pt x="213" y="1"/>
                      <a:pt x="234" y="12"/>
                    </a:cubicBezTo>
                    <a:cubicBezTo>
                      <a:pt x="254" y="23"/>
                      <a:pt x="269" y="45"/>
                      <a:pt x="269" y="68"/>
                    </a:cubicBezTo>
                    <a:cubicBezTo>
                      <a:pt x="269" y="73"/>
                      <a:pt x="269" y="77"/>
                      <a:pt x="268" y="81"/>
                    </a:cubicBezTo>
                    <a:cubicBezTo>
                      <a:pt x="272" y="58"/>
                      <a:pt x="260" y="34"/>
                      <a:pt x="241" y="21"/>
                    </a:cubicBezTo>
                    <a:cubicBezTo>
                      <a:pt x="221" y="8"/>
                      <a:pt x="195" y="7"/>
                      <a:pt x="173" y="14"/>
                    </a:cubicBezTo>
                    <a:cubicBezTo>
                      <a:pt x="156" y="19"/>
                      <a:pt x="141" y="30"/>
                      <a:pt x="129" y="43"/>
                    </a:cubicBezTo>
                    <a:cubicBezTo>
                      <a:pt x="122" y="49"/>
                      <a:pt x="117" y="56"/>
                      <a:pt x="111" y="64"/>
                    </a:cubicBezTo>
                    <a:cubicBezTo>
                      <a:pt x="105" y="71"/>
                      <a:pt x="99" y="77"/>
                      <a:pt x="92" y="83"/>
                    </a:cubicBezTo>
                    <a:cubicBezTo>
                      <a:pt x="92" y="84"/>
                      <a:pt x="93" y="82"/>
                      <a:pt x="92" y="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7" name="Freeform 49">
                <a:extLst>
                  <a:ext uri="{FF2B5EF4-FFF2-40B4-BE49-F238E27FC236}">
                    <a16:creationId xmlns:a16="http://schemas.microsoft.com/office/drawing/2014/main" id="{20512C7E-DA07-B320-B6F1-46960A21C8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3476" y="3711575"/>
                <a:ext cx="777875" cy="506412"/>
              </a:xfrm>
              <a:custGeom>
                <a:avLst/>
                <a:gdLst>
                  <a:gd name="T0" fmla="*/ 44 w 135"/>
                  <a:gd name="T1" fmla="*/ 20 h 88"/>
                  <a:gd name="T2" fmla="*/ 17 w 135"/>
                  <a:gd name="T3" fmla="*/ 55 h 88"/>
                  <a:gd name="T4" fmla="*/ 25 w 135"/>
                  <a:gd name="T5" fmla="*/ 75 h 88"/>
                  <a:gd name="T6" fmla="*/ 35 w 135"/>
                  <a:gd name="T7" fmla="*/ 80 h 88"/>
                  <a:gd name="T8" fmla="*/ 42 w 135"/>
                  <a:gd name="T9" fmla="*/ 84 h 88"/>
                  <a:gd name="T10" fmla="*/ 37 w 135"/>
                  <a:gd name="T11" fmla="*/ 87 h 88"/>
                  <a:gd name="T12" fmla="*/ 28 w 135"/>
                  <a:gd name="T13" fmla="*/ 87 h 88"/>
                  <a:gd name="T14" fmla="*/ 12 w 135"/>
                  <a:gd name="T15" fmla="*/ 79 h 88"/>
                  <a:gd name="T16" fmla="*/ 2 w 135"/>
                  <a:gd name="T17" fmla="*/ 47 h 88"/>
                  <a:gd name="T18" fmla="*/ 19 w 135"/>
                  <a:gd name="T19" fmla="*/ 18 h 88"/>
                  <a:gd name="T20" fmla="*/ 50 w 135"/>
                  <a:gd name="T21" fmla="*/ 4 h 88"/>
                  <a:gd name="T22" fmla="*/ 111 w 135"/>
                  <a:gd name="T23" fmla="*/ 16 h 88"/>
                  <a:gd name="T24" fmla="*/ 130 w 135"/>
                  <a:gd name="T25" fmla="*/ 40 h 88"/>
                  <a:gd name="T26" fmla="*/ 135 w 135"/>
                  <a:gd name="T27" fmla="*/ 56 h 88"/>
                  <a:gd name="T28" fmla="*/ 134 w 135"/>
                  <a:gd name="T29" fmla="*/ 71 h 88"/>
                  <a:gd name="T30" fmla="*/ 129 w 135"/>
                  <a:gd name="T31" fmla="*/ 42 h 88"/>
                  <a:gd name="T32" fmla="*/ 108 w 135"/>
                  <a:gd name="T33" fmla="*/ 21 h 88"/>
                  <a:gd name="T34" fmla="*/ 76 w 135"/>
                  <a:gd name="T35" fmla="*/ 13 h 88"/>
                  <a:gd name="T36" fmla="*/ 60 w 135"/>
                  <a:gd name="T37" fmla="*/ 15 h 88"/>
                  <a:gd name="T38" fmla="*/ 44 w 135"/>
                  <a:gd name="T39" fmla="*/ 20 h 88"/>
                  <a:gd name="T40" fmla="*/ 44 w 135"/>
                  <a:gd name="T41" fmla="*/ 2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35" h="88">
                    <a:moveTo>
                      <a:pt x="44" y="20"/>
                    </a:moveTo>
                    <a:cubicBezTo>
                      <a:pt x="30" y="26"/>
                      <a:pt x="17" y="38"/>
                      <a:pt x="17" y="55"/>
                    </a:cubicBezTo>
                    <a:cubicBezTo>
                      <a:pt x="17" y="62"/>
                      <a:pt x="20" y="70"/>
                      <a:pt x="25" y="75"/>
                    </a:cubicBezTo>
                    <a:cubicBezTo>
                      <a:pt x="28" y="77"/>
                      <a:pt x="31" y="79"/>
                      <a:pt x="35" y="80"/>
                    </a:cubicBezTo>
                    <a:cubicBezTo>
                      <a:pt x="36" y="81"/>
                      <a:pt x="41" y="82"/>
                      <a:pt x="42" y="84"/>
                    </a:cubicBezTo>
                    <a:cubicBezTo>
                      <a:pt x="42" y="86"/>
                      <a:pt x="38" y="87"/>
                      <a:pt x="37" y="87"/>
                    </a:cubicBezTo>
                    <a:cubicBezTo>
                      <a:pt x="34" y="88"/>
                      <a:pt x="31" y="88"/>
                      <a:pt x="28" y="87"/>
                    </a:cubicBezTo>
                    <a:cubicBezTo>
                      <a:pt x="22" y="86"/>
                      <a:pt x="16" y="83"/>
                      <a:pt x="12" y="79"/>
                    </a:cubicBezTo>
                    <a:cubicBezTo>
                      <a:pt x="4" y="71"/>
                      <a:pt x="0" y="59"/>
                      <a:pt x="2" y="47"/>
                    </a:cubicBezTo>
                    <a:cubicBezTo>
                      <a:pt x="3" y="36"/>
                      <a:pt x="10" y="25"/>
                      <a:pt x="19" y="18"/>
                    </a:cubicBezTo>
                    <a:cubicBezTo>
                      <a:pt x="28" y="10"/>
                      <a:pt x="39" y="6"/>
                      <a:pt x="50" y="4"/>
                    </a:cubicBezTo>
                    <a:cubicBezTo>
                      <a:pt x="71" y="0"/>
                      <a:pt x="94" y="4"/>
                      <a:pt x="111" y="16"/>
                    </a:cubicBezTo>
                    <a:cubicBezTo>
                      <a:pt x="119" y="22"/>
                      <a:pt x="126" y="30"/>
                      <a:pt x="130" y="40"/>
                    </a:cubicBezTo>
                    <a:cubicBezTo>
                      <a:pt x="132" y="45"/>
                      <a:pt x="134" y="50"/>
                      <a:pt x="135" y="56"/>
                    </a:cubicBezTo>
                    <a:cubicBezTo>
                      <a:pt x="135" y="61"/>
                      <a:pt x="135" y="66"/>
                      <a:pt x="134" y="71"/>
                    </a:cubicBezTo>
                    <a:cubicBezTo>
                      <a:pt x="135" y="61"/>
                      <a:pt x="134" y="51"/>
                      <a:pt x="129" y="42"/>
                    </a:cubicBezTo>
                    <a:cubicBezTo>
                      <a:pt x="124" y="33"/>
                      <a:pt x="117" y="26"/>
                      <a:pt x="108" y="21"/>
                    </a:cubicBezTo>
                    <a:cubicBezTo>
                      <a:pt x="98" y="16"/>
                      <a:pt x="87" y="13"/>
                      <a:pt x="76" y="13"/>
                    </a:cubicBezTo>
                    <a:cubicBezTo>
                      <a:pt x="71" y="13"/>
                      <a:pt x="66" y="14"/>
                      <a:pt x="60" y="15"/>
                    </a:cubicBezTo>
                    <a:cubicBezTo>
                      <a:pt x="55" y="16"/>
                      <a:pt x="49" y="17"/>
                      <a:pt x="44" y="20"/>
                    </a:cubicBezTo>
                    <a:cubicBezTo>
                      <a:pt x="39" y="22"/>
                      <a:pt x="45" y="19"/>
                      <a:pt x="44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8" name="Freeform 50">
                <a:extLst>
                  <a:ext uri="{FF2B5EF4-FFF2-40B4-BE49-F238E27FC236}">
                    <a16:creationId xmlns:a16="http://schemas.microsoft.com/office/drawing/2014/main" id="{7B1998D0-AED2-18B3-9E7C-78045EFDC2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6788" y="3527425"/>
                <a:ext cx="1014413" cy="576262"/>
              </a:xfrm>
              <a:custGeom>
                <a:avLst/>
                <a:gdLst>
                  <a:gd name="T0" fmla="*/ 99 w 176"/>
                  <a:gd name="T1" fmla="*/ 12 h 100"/>
                  <a:gd name="T2" fmla="*/ 69 w 176"/>
                  <a:gd name="T3" fmla="*/ 14 h 100"/>
                  <a:gd name="T4" fmla="*/ 41 w 176"/>
                  <a:gd name="T5" fmla="*/ 21 h 100"/>
                  <a:gd name="T6" fmla="*/ 17 w 176"/>
                  <a:gd name="T7" fmla="*/ 33 h 100"/>
                  <a:gd name="T8" fmla="*/ 9 w 176"/>
                  <a:gd name="T9" fmla="*/ 40 h 100"/>
                  <a:gd name="T10" fmla="*/ 2 w 176"/>
                  <a:gd name="T11" fmla="*/ 44 h 100"/>
                  <a:gd name="T12" fmla="*/ 6 w 176"/>
                  <a:gd name="T13" fmla="*/ 35 h 100"/>
                  <a:gd name="T14" fmla="*/ 18 w 176"/>
                  <a:gd name="T15" fmla="*/ 23 h 100"/>
                  <a:gd name="T16" fmla="*/ 50 w 176"/>
                  <a:gd name="T17" fmla="*/ 7 h 100"/>
                  <a:gd name="T18" fmla="*/ 123 w 176"/>
                  <a:gd name="T19" fmla="*/ 9 h 100"/>
                  <a:gd name="T20" fmla="*/ 164 w 176"/>
                  <a:gd name="T21" fmla="*/ 45 h 100"/>
                  <a:gd name="T22" fmla="*/ 173 w 176"/>
                  <a:gd name="T23" fmla="*/ 100 h 100"/>
                  <a:gd name="T24" fmla="*/ 156 w 176"/>
                  <a:gd name="T25" fmla="*/ 40 h 100"/>
                  <a:gd name="T26" fmla="*/ 99 w 176"/>
                  <a:gd name="T27" fmla="*/ 12 h 100"/>
                  <a:gd name="T28" fmla="*/ 99 w 176"/>
                  <a:gd name="T29" fmla="*/ 1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6" h="100">
                    <a:moveTo>
                      <a:pt x="99" y="12"/>
                    </a:moveTo>
                    <a:cubicBezTo>
                      <a:pt x="89" y="12"/>
                      <a:pt x="79" y="13"/>
                      <a:pt x="69" y="14"/>
                    </a:cubicBezTo>
                    <a:cubicBezTo>
                      <a:pt x="59" y="16"/>
                      <a:pt x="50" y="18"/>
                      <a:pt x="41" y="21"/>
                    </a:cubicBezTo>
                    <a:cubicBezTo>
                      <a:pt x="33" y="24"/>
                      <a:pt x="24" y="28"/>
                      <a:pt x="17" y="33"/>
                    </a:cubicBezTo>
                    <a:cubicBezTo>
                      <a:pt x="14" y="35"/>
                      <a:pt x="11" y="37"/>
                      <a:pt x="9" y="40"/>
                    </a:cubicBezTo>
                    <a:cubicBezTo>
                      <a:pt x="8" y="40"/>
                      <a:pt x="3" y="45"/>
                      <a:pt x="2" y="44"/>
                    </a:cubicBezTo>
                    <a:cubicBezTo>
                      <a:pt x="0" y="43"/>
                      <a:pt x="6" y="36"/>
                      <a:pt x="6" y="35"/>
                    </a:cubicBezTo>
                    <a:cubicBezTo>
                      <a:pt x="9" y="30"/>
                      <a:pt x="14" y="26"/>
                      <a:pt x="18" y="23"/>
                    </a:cubicBezTo>
                    <a:cubicBezTo>
                      <a:pt x="27" y="15"/>
                      <a:pt x="39" y="11"/>
                      <a:pt x="50" y="7"/>
                    </a:cubicBezTo>
                    <a:cubicBezTo>
                      <a:pt x="73" y="1"/>
                      <a:pt x="100" y="0"/>
                      <a:pt x="123" y="9"/>
                    </a:cubicBezTo>
                    <a:cubicBezTo>
                      <a:pt x="140" y="16"/>
                      <a:pt x="155" y="29"/>
                      <a:pt x="164" y="45"/>
                    </a:cubicBezTo>
                    <a:cubicBezTo>
                      <a:pt x="173" y="62"/>
                      <a:pt x="176" y="81"/>
                      <a:pt x="173" y="100"/>
                    </a:cubicBezTo>
                    <a:cubicBezTo>
                      <a:pt x="176" y="79"/>
                      <a:pt x="170" y="57"/>
                      <a:pt x="156" y="40"/>
                    </a:cubicBezTo>
                    <a:cubicBezTo>
                      <a:pt x="142" y="23"/>
                      <a:pt x="121" y="13"/>
                      <a:pt x="99" y="12"/>
                    </a:cubicBezTo>
                    <a:cubicBezTo>
                      <a:pt x="96" y="12"/>
                      <a:pt x="102" y="12"/>
                      <a:pt x="99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9" name="Freeform 51">
                <a:extLst>
                  <a:ext uri="{FF2B5EF4-FFF2-40B4-BE49-F238E27FC236}">
                    <a16:creationId xmlns:a16="http://schemas.microsoft.com/office/drawing/2014/main" id="{E1339BC0-42F6-D6E8-2E5B-1BD8AA2A83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6226" y="3440113"/>
                <a:ext cx="495300" cy="617537"/>
              </a:xfrm>
              <a:custGeom>
                <a:avLst/>
                <a:gdLst>
                  <a:gd name="T0" fmla="*/ 13 w 86"/>
                  <a:gd name="T1" fmla="*/ 20 h 107"/>
                  <a:gd name="T2" fmla="*/ 51 w 86"/>
                  <a:gd name="T3" fmla="*/ 0 h 107"/>
                  <a:gd name="T4" fmla="*/ 71 w 86"/>
                  <a:gd name="T5" fmla="*/ 5 h 107"/>
                  <a:gd name="T6" fmla="*/ 80 w 86"/>
                  <a:gd name="T7" fmla="*/ 10 h 107"/>
                  <a:gd name="T8" fmla="*/ 84 w 86"/>
                  <a:gd name="T9" fmla="*/ 17 h 107"/>
                  <a:gd name="T10" fmla="*/ 78 w 86"/>
                  <a:gd name="T11" fmla="*/ 15 h 107"/>
                  <a:gd name="T12" fmla="*/ 71 w 86"/>
                  <a:gd name="T13" fmla="*/ 13 h 107"/>
                  <a:gd name="T14" fmla="*/ 54 w 86"/>
                  <a:gd name="T15" fmla="*/ 10 h 107"/>
                  <a:gd name="T16" fmla="*/ 21 w 86"/>
                  <a:gd name="T17" fmla="*/ 24 h 107"/>
                  <a:gd name="T18" fmla="*/ 14 w 86"/>
                  <a:gd name="T19" fmla="*/ 88 h 107"/>
                  <a:gd name="T20" fmla="*/ 27 w 86"/>
                  <a:gd name="T21" fmla="*/ 107 h 107"/>
                  <a:gd name="T22" fmla="*/ 3 w 86"/>
                  <a:gd name="T23" fmla="*/ 67 h 107"/>
                  <a:gd name="T24" fmla="*/ 13 w 86"/>
                  <a:gd name="T25" fmla="*/ 20 h 107"/>
                  <a:gd name="T26" fmla="*/ 13 w 86"/>
                  <a:gd name="T27" fmla="*/ 2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6" h="107">
                    <a:moveTo>
                      <a:pt x="13" y="20"/>
                    </a:moveTo>
                    <a:cubicBezTo>
                      <a:pt x="22" y="8"/>
                      <a:pt x="36" y="0"/>
                      <a:pt x="51" y="0"/>
                    </a:cubicBezTo>
                    <a:cubicBezTo>
                      <a:pt x="58" y="0"/>
                      <a:pt x="65" y="2"/>
                      <a:pt x="71" y="5"/>
                    </a:cubicBezTo>
                    <a:cubicBezTo>
                      <a:pt x="75" y="6"/>
                      <a:pt x="77" y="8"/>
                      <a:pt x="80" y="10"/>
                    </a:cubicBezTo>
                    <a:cubicBezTo>
                      <a:pt x="81" y="11"/>
                      <a:pt x="86" y="16"/>
                      <a:pt x="84" y="17"/>
                    </a:cubicBezTo>
                    <a:cubicBezTo>
                      <a:pt x="83" y="18"/>
                      <a:pt x="79" y="16"/>
                      <a:pt x="78" y="15"/>
                    </a:cubicBezTo>
                    <a:cubicBezTo>
                      <a:pt x="76" y="14"/>
                      <a:pt x="73" y="14"/>
                      <a:pt x="71" y="13"/>
                    </a:cubicBezTo>
                    <a:cubicBezTo>
                      <a:pt x="65" y="11"/>
                      <a:pt x="60" y="10"/>
                      <a:pt x="54" y="10"/>
                    </a:cubicBezTo>
                    <a:cubicBezTo>
                      <a:pt x="41" y="10"/>
                      <a:pt x="30" y="15"/>
                      <a:pt x="21" y="24"/>
                    </a:cubicBezTo>
                    <a:cubicBezTo>
                      <a:pt x="5" y="42"/>
                      <a:pt x="3" y="67"/>
                      <a:pt x="14" y="88"/>
                    </a:cubicBezTo>
                    <a:cubicBezTo>
                      <a:pt x="17" y="95"/>
                      <a:pt x="22" y="102"/>
                      <a:pt x="27" y="107"/>
                    </a:cubicBezTo>
                    <a:cubicBezTo>
                      <a:pt x="16" y="97"/>
                      <a:pt x="7" y="83"/>
                      <a:pt x="3" y="67"/>
                    </a:cubicBezTo>
                    <a:cubicBezTo>
                      <a:pt x="0" y="51"/>
                      <a:pt x="3" y="33"/>
                      <a:pt x="13" y="20"/>
                    </a:cubicBezTo>
                    <a:cubicBezTo>
                      <a:pt x="16" y="16"/>
                      <a:pt x="10" y="24"/>
                      <a:pt x="13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10" name="Freeform 52">
                <a:extLst>
                  <a:ext uri="{FF2B5EF4-FFF2-40B4-BE49-F238E27FC236}">
                    <a16:creationId xmlns:a16="http://schemas.microsoft.com/office/drawing/2014/main" id="{55D70D72-220E-EFCA-0380-EBB68D72E1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0613" y="3786188"/>
                <a:ext cx="639763" cy="385762"/>
              </a:xfrm>
              <a:custGeom>
                <a:avLst/>
                <a:gdLst>
                  <a:gd name="T0" fmla="*/ 31 w 111"/>
                  <a:gd name="T1" fmla="*/ 17 h 67"/>
                  <a:gd name="T2" fmla="*/ 21 w 111"/>
                  <a:gd name="T3" fmla="*/ 47 h 67"/>
                  <a:gd name="T4" fmla="*/ 34 w 111"/>
                  <a:gd name="T5" fmla="*/ 55 h 67"/>
                  <a:gd name="T6" fmla="*/ 40 w 111"/>
                  <a:gd name="T7" fmla="*/ 55 h 67"/>
                  <a:gd name="T8" fmla="*/ 44 w 111"/>
                  <a:gd name="T9" fmla="*/ 54 h 67"/>
                  <a:gd name="T10" fmla="*/ 48 w 111"/>
                  <a:gd name="T11" fmla="*/ 54 h 67"/>
                  <a:gd name="T12" fmla="*/ 47 w 111"/>
                  <a:gd name="T13" fmla="*/ 59 h 67"/>
                  <a:gd name="T14" fmla="*/ 41 w 111"/>
                  <a:gd name="T15" fmla="*/ 64 h 67"/>
                  <a:gd name="T16" fmla="*/ 25 w 111"/>
                  <a:gd name="T17" fmla="*/ 66 h 67"/>
                  <a:gd name="T18" fmla="*/ 3 w 111"/>
                  <a:gd name="T19" fmla="*/ 43 h 67"/>
                  <a:gd name="T20" fmla="*/ 13 w 111"/>
                  <a:gd name="T21" fmla="*/ 11 h 67"/>
                  <a:gd name="T22" fmla="*/ 47 w 111"/>
                  <a:gd name="T23" fmla="*/ 2 h 67"/>
                  <a:gd name="T24" fmla="*/ 83 w 111"/>
                  <a:gd name="T25" fmla="*/ 28 h 67"/>
                  <a:gd name="T26" fmla="*/ 111 w 111"/>
                  <a:gd name="T27" fmla="*/ 65 h 67"/>
                  <a:gd name="T28" fmla="*/ 77 w 111"/>
                  <a:gd name="T29" fmla="*/ 29 h 67"/>
                  <a:gd name="T30" fmla="*/ 31 w 111"/>
                  <a:gd name="T31" fmla="*/ 17 h 67"/>
                  <a:gd name="T32" fmla="*/ 31 w 111"/>
                  <a:gd name="T33" fmla="*/ 1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1" h="67">
                    <a:moveTo>
                      <a:pt x="31" y="17"/>
                    </a:moveTo>
                    <a:cubicBezTo>
                      <a:pt x="21" y="22"/>
                      <a:pt x="14" y="36"/>
                      <a:pt x="21" y="47"/>
                    </a:cubicBezTo>
                    <a:cubicBezTo>
                      <a:pt x="24" y="51"/>
                      <a:pt x="28" y="54"/>
                      <a:pt x="34" y="55"/>
                    </a:cubicBezTo>
                    <a:cubicBezTo>
                      <a:pt x="36" y="55"/>
                      <a:pt x="38" y="55"/>
                      <a:pt x="40" y="55"/>
                    </a:cubicBezTo>
                    <a:cubicBezTo>
                      <a:pt x="42" y="55"/>
                      <a:pt x="43" y="54"/>
                      <a:pt x="44" y="54"/>
                    </a:cubicBezTo>
                    <a:cubicBezTo>
                      <a:pt x="46" y="53"/>
                      <a:pt x="47" y="53"/>
                      <a:pt x="48" y="54"/>
                    </a:cubicBezTo>
                    <a:cubicBezTo>
                      <a:pt x="50" y="55"/>
                      <a:pt x="48" y="58"/>
                      <a:pt x="47" y="59"/>
                    </a:cubicBezTo>
                    <a:cubicBezTo>
                      <a:pt x="45" y="61"/>
                      <a:pt x="43" y="63"/>
                      <a:pt x="41" y="64"/>
                    </a:cubicBezTo>
                    <a:cubicBezTo>
                      <a:pt x="36" y="66"/>
                      <a:pt x="30" y="67"/>
                      <a:pt x="25" y="66"/>
                    </a:cubicBezTo>
                    <a:cubicBezTo>
                      <a:pt x="14" y="64"/>
                      <a:pt x="6" y="54"/>
                      <a:pt x="3" y="43"/>
                    </a:cubicBezTo>
                    <a:cubicBezTo>
                      <a:pt x="0" y="32"/>
                      <a:pt x="5" y="19"/>
                      <a:pt x="13" y="11"/>
                    </a:cubicBezTo>
                    <a:cubicBezTo>
                      <a:pt x="22" y="3"/>
                      <a:pt x="35" y="0"/>
                      <a:pt x="47" y="2"/>
                    </a:cubicBezTo>
                    <a:cubicBezTo>
                      <a:pt x="62" y="4"/>
                      <a:pt x="75" y="15"/>
                      <a:pt x="83" y="28"/>
                    </a:cubicBezTo>
                    <a:cubicBezTo>
                      <a:pt x="91" y="41"/>
                      <a:pt x="97" y="57"/>
                      <a:pt x="111" y="65"/>
                    </a:cubicBezTo>
                    <a:cubicBezTo>
                      <a:pt x="96" y="58"/>
                      <a:pt x="88" y="41"/>
                      <a:pt x="77" y="29"/>
                    </a:cubicBezTo>
                    <a:cubicBezTo>
                      <a:pt x="66" y="16"/>
                      <a:pt x="47" y="8"/>
                      <a:pt x="31" y="17"/>
                    </a:cubicBezTo>
                    <a:cubicBezTo>
                      <a:pt x="29" y="18"/>
                      <a:pt x="35" y="15"/>
                      <a:pt x="31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11" name="Freeform 53">
                <a:extLst>
                  <a:ext uri="{FF2B5EF4-FFF2-40B4-BE49-F238E27FC236}">
                    <a16:creationId xmlns:a16="http://schemas.microsoft.com/office/drawing/2014/main" id="{4242CBA2-3B88-60C8-2A29-749C5E1CCF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06501" y="3602038"/>
                <a:ext cx="293688" cy="225425"/>
              </a:xfrm>
              <a:custGeom>
                <a:avLst/>
                <a:gdLst>
                  <a:gd name="T0" fmla="*/ 25 w 51"/>
                  <a:gd name="T1" fmla="*/ 20 h 39"/>
                  <a:gd name="T2" fmla="*/ 6 w 51"/>
                  <a:gd name="T3" fmla="*/ 12 h 39"/>
                  <a:gd name="T4" fmla="*/ 5 w 51"/>
                  <a:gd name="T5" fmla="*/ 3 h 39"/>
                  <a:gd name="T6" fmla="*/ 18 w 51"/>
                  <a:gd name="T7" fmla="*/ 1 h 39"/>
                  <a:gd name="T8" fmla="*/ 51 w 51"/>
                  <a:gd name="T9" fmla="*/ 39 h 39"/>
                  <a:gd name="T10" fmla="*/ 39 w 51"/>
                  <a:gd name="T11" fmla="*/ 27 h 39"/>
                  <a:gd name="T12" fmla="*/ 25 w 51"/>
                  <a:gd name="T13" fmla="*/ 2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" h="39">
                    <a:moveTo>
                      <a:pt x="25" y="20"/>
                    </a:moveTo>
                    <a:cubicBezTo>
                      <a:pt x="18" y="18"/>
                      <a:pt x="12" y="16"/>
                      <a:pt x="6" y="12"/>
                    </a:cubicBezTo>
                    <a:cubicBezTo>
                      <a:pt x="3" y="10"/>
                      <a:pt x="0" y="5"/>
                      <a:pt x="5" y="3"/>
                    </a:cubicBezTo>
                    <a:cubicBezTo>
                      <a:pt x="8" y="0"/>
                      <a:pt x="14" y="0"/>
                      <a:pt x="18" y="1"/>
                    </a:cubicBezTo>
                    <a:cubicBezTo>
                      <a:pt x="36" y="5"/>
                      <a:pt x="45" y="24"/>
                      <a:pt x="51" y="39"/>
                    </a:cubicBezTo>
                    <a:cubicBezTo>
                      <a:pt x="48" y="35"/>
                      <a:pt x="44" y="30"/>
                      <a:pt x="39" y="27"/>
                    </a:cubicBezTo>
                    <a:cubicBezTo>
                      <a:pt x="35" y="24"/>
                      <a:pt x="30" y="22"/>
                      <a:pt x="25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12" name="Freeform 54">
                <a:extLst>
                  <a:ext uri="{FF2B5EF4-FFF2-40B4-BE49-F238E27FC236}">
                    <a16:creationId xmlns:a16="http://schemas.microsoft.com/office/drawing/2014/main" id="{2B747397-14B8-6580-C887-DB9DB11EB6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30338" y="3503613"/>
                <a:ext cx="109538" cy="214312"/>
              </a:xfrm>
              <a:custGeom>
                <a:avLst/>
                <a:gdLst>
                  <a:gd name="T0" fmla="*/ 5 w 19"/>
                  <a:gd name="T1" fmla="*/ 18 h 37"/>
                  <a:gd name="T2" fmla="*/ 4 w 19"/>
                  <a:gd name="T3" fmla="*/ 4 h 37"/>
                  <a:gd name="T4" fmla="*/ 15 w 19"/>
                  <a:gd name="T5" fmla="*/ 3 h 37"/>
                  <a:gd name="T6" fmla="*/ 18 w 19"/>
                  <a:gd name="T7" fmla="*/ 19 h 37"/>
                  <a:gd name="T8" fmla="*/ 15 w 19"/>
                  <a:gd name="T9" fmla="*/ 37 h 37"/>
                  <a:gd name="T10" fmla="*/ 5 w 19"/>
                  <a:gd name="T11" fmla="*/ 18 h 37"/>
                  <a:gd name="T12" fmla="*/ 5 w 19"/>
                  <a:gd name="T13" fmla="*/ 1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37">
                    <a:moveTo>
                      <a:pt x="5" y="18"/>
                    </a:moveTo>
                    <a:cubicBezTo>
                      <a:pt x="2" y="14"/>
                      <a:pt x="1" y="8"/>
                      <a:pt x="4" y="4"/>
                    </a:cubicBezTo>
                    <a:cubicBezTo>
                      <a:pt x="7" y="0"/>
                      <a:pt x="12" y="0"/>
                      <a:pt x="15" y="3"/>
                    </a:cubicBezTo>
                    <a:cubicBezTo>
                      <a:pt x="19" y="8"/>
                      <a:pt x="19" y="14"/>
                      <a:pt x="18" y="19"/>
                    </a:cubicBezTo>
                    <a:cubicBezTo>
                      <a:pt x="17" y="25"/>
                      <a:pt x="15" y="31"/>
                      <a:pt x="15" y="37"/>
                    </a:cubicBezTo>
                    <a:cubicBezTo>
                      <a:pt x="12" y="29"/>
                      <a:pt x="9" y="26"/>
                      <a:pt x="5" y="18"/>
                    </a:cubicBezTo>
                    <a:cubicBezTo>
                      <a:pt x="0" y="11"/>
                      <a:pt x="9" y="26"/>
                      <a:pt x="5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 dirty="0">
                  <a:ea typeface="梦源黑体 CN W16" panose="020B0200000000000000" pitchFamily="34" charset="-122"/>
                </a:endParaRPr>
              </a:p>
            </p:txBody>
          </p:sp>
        </p:grp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6C7C456D-DD6E-EC5F-6028-B6B8E4220855}"/>
                </a:ext>
              </a:extLst>
            </p:cNvPr>
            <p:cNvSpPr txBox="1"/>
            <p:nvPr/>
          </p:nvSpPr>
          <p:spPr>
            <a:xfrm>
              <a:off x="2912014" y="1722018"/>
              <a:ext cx="1231106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2400" dirty="0">
                  <a:gradFill>
                    <a:gsLst>
                      <a:gs pos="0">
                        <a:srgbClr val="63473B"/>
                      </a:gs>
                      <a:gs pos="73050">
                        <a:srgbClr val="8F6857"/>
                      </a:gs>
                    </a:gsLst>
                    <a:lin ang="5400000" scaled="1"/>
                  </a:gradFill>
                  <a:latin typeface="+mj-ea"/>
                  <a:ea typeface="+mj-ea"/>
                </a:rPr>
                <a:t>角色信息</a:t>
              </a:r>
            </a:p>
          </p:txBody>
        </p:sp>
      </p:grpSp>
      <p:cxnSp>
        <p:nvCxnSpPr>
          <p:cNvPr id="77" name="直接连接符 76">
            <a:extLst>
              <a:ext uri="{FF2B5EF4-FFF2-40B4-BE49-F238E27FC236}">
                <a16:creationId xmlns:a16="http://schemas.microsoft.com/office/drawing/2014/main" id="{EEEEDA76-5862-D892-B7A8-BE5C8A07B275}"/>
              </a:ext>
            </a:extLst>
          </p:cNvPr>
          <p:cNvCxnSpPr>
            <a:cxnSpLocks/>
          </p:cNvCxnSpPr>
          <p:nvPr/>
        </p:nvCxnSpPr>
        <p:spPr>
          <a:xfrm>
            <a:off x="14172860" y="1706357"/>
            <a:ext cx="0" cy="4412506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C0F8FD42-C2B7-9BE3-E143-B4822237E17A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789474" y="3872312"/>
            <a:ext cx="4536796" cy="2443663"/>
          </a:xfrm>
          <a:prstGeom prst="roundRect">
            <a:avLst>
              <a:gd name="adj" fmla="val 966"/>
            </a:avLst>
          </a:prstGeom>
          <a:solidFill>
            <a:schemeClr val="accent2"/>
          </a:solidFill>
          <a:ln w="12827">
            <a:solidFill>
              <a:schemeClr val="accent1"/>
            </a:solidFill>
          </a:ln>
          <a:effectLst>
            <a:outerShdw blurRad="115443" dist="38481" dir="5400000" algn="t" rotWithShape="0">
              <a:srgbClr val="2F4F48">
                <a:alpha val="1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2354" tIns="46177" rIns="92354" bIns="46177" rtlCol="0" anchor="ctr"/>
          <a:lstStyle/>
          <a:p>
            <a:pPr algn="ctr"/>
            <a:endParaRPr lang="zh-CN" altLang="en-US" sz="1818" dirty="0">
              <a:ea typeface="梦源黑体 CN W16" panose="020B0200000000000000" pitchFamily="34" charset="-122"/>
            </a:endParaRPr>
          </a:p>
        </p:txBody>
      </p: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id="{D6DCDA81-BFE9-012B-1246-50D2AD71E51D}"/>
              </a:ext>
            </a:extLst>
          </p:cNvPr>
          <p:cNvSpPr/>
          <p:nvPr/>
        </p:nvSpPr>
        <p:spPr>
          <a:xfrm flipH="1">
            <a:off x="6971807" y="4028104"/>
            <a:ext cx="1595049" cy="412122"/>
          </a:xfrm>
          <a:custGeom>
            <a:avLst/>
            <a:gdLst>
              <a:gd name="connsiteX0" fmla="*/ 2237599 w 2334573"/>
              <a:gd name="connsiteY0" fmla="*/ 0 h 603197"/>
              <a:gd name="connsiteX1" fmla="*/ 1893927 w 2334573"/>
              <a:gd name="connsiteY1" fmla="*/ 0 h 603197"/>
              <a:gd name="connsiteX2" fmla="*/ 440646 w 2334573"/>
              <a:gd name="connsiteY2" fmla="*/ 0 h 603197"/>
              <a:gd name="connsiteX3" fmla="*/ 96974 w 2334573"/>
              <a:gd name="connsiteY3" fmla="*/ 0 h 603197"/>
              <a:gd name="connsiteX4" fmla="*/ 96974 w 2334573"/>
              <a:gd name="connsiteY4" fmla="*/ 69779 h 603197"/>
              <a:gd name="connsiteX5" fmla="*/ 83397 w 2334573"/>
              <a:gd name="connsiteY5" fmla="*/ 80182 h 603197"/>
              <a:gd name="connsiteX6" fmla="*/ 0 w 2334573"/>
              <a:gd name="connsiteY6" fmla="*/ 301599 h 603197"/>
              <a:gd name="connsiteX7" fmla="*/ 83397 w 2334573"/>
              <a:gd name="connsiteY7" fmla="*/ 523016 h 603197"/>
              <a:gd name="connsiteX8" fmla="*/ 96974 w 2334573"/>
              <a:gd name="connsiteY8" fmla="*/ 533419 h 603197"/>
              <a:gd name="connsiteX9" fmla="*/ 96974 w 2334573"/>
              <a:gd name="connsiteY9" fmla="*/ 603197 h 603197"/>
              <a:gd name="connsiteX10" fmla="*/ 440646 w 2334573"/>
              <a:gd name="connsiteY10" fmla="*/ 603197 h 603197"/>
              <a:gd name="connsiteX11" fmla="*/ 1893927 w 2334573"/>
              <a:gd name="connsiteY11" fmla="*/ 603197 h 603197"/>
              <a:gd name="connsiteX12" fmla="*/ 2237599 w 2334573"/>
              <a:gd name="connsiteY12" fmla="*/ 603197 h 603197"/>
              <a:gd name="connsiteX13" fmla="*/ 2237599 w 2334573"/>
              <a:gd name="connsiteY13" fmla="*/ 533419 h 603197"/>
              <a:gd name="connsiteX14" fmla="*/ 2251176 w 2334573"/>
              <a:gd name="connsiteY14" fmla="*/ 523016 h 603197"/>
              <a:gd name="connsiteX15" fmla="*/ 2334573 w 2334573"/>
              <a:gd name="connsiteY15" fmla="*/ 301599 h 603197"/>
              <a:gd name="connsiteX16" fmla="*/ 2251176 w 2334573"/>
              <a:gd name="connsiteY16" fmla="*/ 80182 h 603197"/>
              <a:gd name="connsiteX17" fmla="*/ 2237599 w 2334573"/>
              <a:gd name="connsiteY17" fmla="*/ 69779 h 603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334573" h="603197">
                <a:moveTo>
                  <a:pt x="2237599" y="0"/>
                </a:moveTo>
                <a:lnTo>
                  <a:pt x="1893927" y="0"/>
                </a:lnTo>
                <a:lnTo>
                  <a:pt x="440646" y="0"/>
                </a:lnTo>
                <a:lnTo>
                  <a:pt x="96974" y="0"/>
                </a:lnTo>
                <a:lnTo>
                  <a:pt x="96974" y="69779"/>
                </a:lnTo>
                <a:lnTo>
                  <a:pt x="83397" y="80182"/>
                </a:lnTo>
                <a:cubicBezTo>
                  <a:pt x="33081" y="128167"/>
                  <a:pt x="0" y="209430"/>
                  <a:pt x="0" y="301599"/>
                </a:cubicBezTo>
                <a:cubicBezTo>
                  <a:pt x="0" y="393768"/>
                  <a:pt x="33081" y="475031"/>
                  <a:pt x="83397" y="523016"/>
                </a:cubicBezTo>
                <a:lnTo>
                  <a:pt x="96974" y="533419"/>
                </a:lnTo>
                <a:lnTo>
                  <a:pt x="96974" y="603197"/>
                </a:lnTo>
                <a:lnTo>
                  <a:pt x="440646" y="603197"/>
                </a:lnTo>
                <a:lnTo>
                  <a:pt x="1893927" y="603197"/>
                </a:lnTo>
                <a:lnTo>
                  <a:pt x="2237599" y="603197"/>
                </a:lnTo>
                <a:lnTo>
                  <a:pt x="2237599" y="533419"/>
                </a:lnTo>
                <a:lnTo>
                  <a:pt x="2251176" y="523016"/>
                </a:lnTo>
                <a:cubicBezTo>
                  <a:pt x="2301492" y="475031"/>
                  <a:pt x="2334573" y="393768"/>
                  <a:pt x="2334573" y="301599"/>
                </a:cubicBezTo>
                <a:cubicBezTo>
                  <a:pt x="2334573" y="209430"/>
                  <a:pt x="2301492" y="128167"/>
                  <a:pt x="2251176" y="80182"/>
                </a:cubicBezTo>
                <a:lnTo>
                  <a:pt x="2237599" y="69779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dirty="0">
                <a:latin typeface="+mn-ea"/>
              </a:rPr>
              <a:t>请输入标题</a:t>
            </a:r>
          </a:p>
        </p:txBody>
      </p: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FB499566-F8D8-F7AB-BD42-9E1B1404803E}"/>
              </a:ext>
            </a:extLst>
          </p:cNvPr>
          <p:cNvSpPr/>
          <p:nvPr/>
        </p:nvSpPr>
        <p:spPr>
          <a:xfrm flipH="1">
            <a:off x="6993423" y="4043857"/>
            <a:ext cx="1551817" cy="380616"/>
          </a:xfrm>
          <a:custGeom>
            <a:avLst/>
            <a:gdLst>
              <a:gd name="connsiteX0" fmla="*/ 2237599 w 2334573"/>
              <a:gd name="connsiteY0" fmla="*/ 0 h 603197"/>
              <a:gd name="connsiteX1" fmla="*/ 1893927 w 2334573"/>
              <a:gd name="connsiteY1" fmla="*/ 0 h 603197"/>
              <a:gd name="connsiteX2" fmla="*/ 440646 w 2334573"/>
              <a:gd name="connsiteY2" fmla="*/ 0 h 603197"/>
              <a:gd name="connsiteX3" fmla="*/ 96974 w 2334573"/>
              <a:gd name="connsiteY3" fmla="*/ 0 h 603197"/>
              <a:gd name="connsiteX4" fmla="*/ 96974 w 2334573"/>
              <a:gd name="connsiteY4" fmla="*/ 69779 h 603197"/>
              <a:gd name="connsiteX5" fmla="*/ 83397 w 2334573"/>
              <a:gd name="connsiteY5" fmla="*/ 80182 h 603197"/>
              <a:gd name="connsiteX6" fmla="*/ 0 w 2334573"/>
              <a:gd name="connsiteY6" fmla="*/ 301599 h 603197"/>
              <a:gd name="connsiteX7" fmla="*/ 83397 w 2334573"/>
              <a:gd name="connsiteY7" fmla="*/ 523016 h 603197"/>
              <a:gd name="connsiteX8" fmla="*/ 96974 w 2334573"/>
              <a:gd name="connsiteY8" fmla="*/ 533419 h 603197"/>
              <a:gd name="connsiteX9" fmla="*/ 96974 w 2334573"/>
              <a:gd name="connsiteY9" fmla="*/ 603197 h 603197"/>
              <a:gd name="connsiteX10" fmla="*/ 440646 w 2334573"/>
              <a:gd name="connsiteY10" fmla="*/ 603197 h 603197"/>
              <a:gd name="connsiteX11" fmla="*/ 1893927 w 2334573"/>
              <a:gd name="connsiteY11" fmla="*/ 603197 h 603197"/>
              <a:gd name="connsiteX12" fmla="*/ 2237599 w 2334573"/>
              <a:gd name="connsiteY12" fmla="*/ 603197 h 603197"/>
              <a:gd name="connsiteX13" fmla="*/ 2237599 w 2334573"/>
              <a:gd name="connsiteY13" fmla="*/ 533419 h 603197"/>
              <a:gd name="connsiteX14" fmla="*/ 2251176 w 2334573"/>
              <a:gd name="connsiteY14" fmla="*/ 523016 h 603197"/>
              <a:gd name="connsiteX15" fmla="*/ 2334573 w 2334573"/>
              <a:gd name="connsiteY15" fmla="*/ 301599 h 603197"/>
              <a:gd name="connsiteX16" fmla="*/ 2251176 w 2334573"/>
              <a:gd name="connsiteY16" fmla="*/ 80182 h 603197"/>
              <a:gd name="connsiteX17" fmla="*/ 2237599 w 2334573"/>
              <a:gd name="connsiteY17" fmla="*/ 69779 h 603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334573" h="603197">
                <a:moveTo>
                  <a:pt x="2237599" y="0"/>
                </a:moveTo>
                <a:lnTo>
                  <a:pt x="1893927" y="0"/>
                </a:lnTo>
                <a:lnTo>
                  <a:pt x="440646" y="0"/>
                </a:lnTo>
                <a:lnTo>
                  <a:pt x="96974" y="0"/>
                </a:lnTo>
                <a:lnTo>
                  <a:pt x="96974" y="69779"/>
                </a:lnTo>
                <a:lnTo>
                  <a:pt x="83397" y="80182"/>
                </a:lnTo>
                <a:cubicBezTo>
                  <a:pt x="33081" y="128167"/>
                  <a:pt x="0" y="209430"/>
                  <a:pt x="0" y="301599"/>
                </a:cubicBezTo>
                <a:cubicBezTo>
                  <a:pt x="0" y="393768"/>
                  <a:pt x="33081" y="475031"/>
                  <a:pt x="83397" y="523016"/>
                </a:cubicBezTo>
                <a:lnTo>
                  <a:pt x="96974" y="533419"/>
                </a:lnTo>
                <a:lnTo>
                  <a:pt x="96974" y="603197"/>
                </a:lnTo>
                <a:lnTo>
                  <a:pt x="440646" y="603197"/>
                </a:lnTo>
                <a:lnTo>
                  <a:pt x="1893927" y="603197"/>
                </a:lnTo>
                <a:lnTo>
                  <a:pt x="2237599" y="603197"/>
                </a:lnTo>
                <a:lnTo>
                  <a:pt x="2237599" y="533419"/>
                </a:lnTo>
                <a:lnTo>
                  <a:pt x="2251176" y="523016"/>
                </a:lnTo>
                <a:cubicBezTo>
                  <a:pt x="2301492" y="475031"/>
                  <a:pt x="2334573" y="393768"/>
                  <a:pt x="2334573" y="301599"/>
                </a:cubicBezTo>
                <a:cubicBezTo>
                  <a:pt x="2334573" y="209430"/>
                  <a:pt x="2301492" y="128167"/>
                  <a:pt x="2251176" y="80182"/>
                </a:cubicBezTo>
                <a:lnTo>
                  <a:pt x="2237599" y="69779"/>
                </a:ln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ea typeface="梦源黑体 CN W16" panose="020B0200000000000000" pitchFamily="34" charset="-122"/>
            </a:endParaRPr>
          </a:p>
        </p:txBody>
      </p:sp>
      <p:grpSp>
        <p:nvGrpSpPr>
          <p:cNvPr id="399" name="组合 398">
            <a:extLst>
              <a:ext uri="{FF2B5EF4-FFF2-40B4-BE49-F238E27FC236}">
                <a16:creationId xmlns:a16="http://schemas.microsoft.com/office/drawing/2014/main" id="{4AAD378A-E9B3-3D27-4536-CD84A6898BB9}"/>
              </a:ext>
            </a:extLst>
          </p:cNvPr>
          <p:cNvGrpSpPr/>
          <p:nvPr/>
        </p:nvGrpSpPr>
        <p:grpSpPr>
          <a:xfrm>
            <a:off x="10641283" y="4033157"/>
            <a:ext cx="484169" cy="476318"/>
            <a:chOff x="10641283" y="4033157"/>
            <a:chExt cx="484169" cy="476318"/>
          </a:xfrm>
        </p:grpSpPr>
        <p:sp>
          <p:nvSpPr>
            <p:cNvPr id="42" name="Freeform 36">
              <a:extLst>
                <a:ext uri="{FF2B5EF4-FFF2-40B4-BE49-F238E27FC236}">
                  <a16:creationId xmlns:a16="http://schemas.microsoft.com/office/drawing/2014/main" id="{A663E30D-7271-1FCA-D9A2-7865EB53B07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009862" y="4058456"/>
              <a:ext cx="90291" cy="90291"/>
            </a:xfrm>
            <a:custGeom>
              <a:avLst/>
              <a:gdLst>
                <a:gd name="T0" fmla="*/ 248 w 341"/>
                <a:gd name="T1" fmla="*/ 293 h 341"/>
                <a:gd name="T2" fmla="*/ 267 w 341"/>
                <a:gd name="T3" fmla="*/ 287 h 341"/>
                <a:gd name="T4" fmla="*/ 271 w 341"/>
                <a:gd name="T5" fmla="*/ 277 h 341"/>
                <a:gd name="T6" fmla="*/ 341 w 341"/>
                <a:gd name="T7" fmla="*/ 2 h 341"/>
                <a:gd name="T8" fmla="*/ 339 w 341"/>
                <a:gd name="T9" fmla="*/ 0 h 341"/>
                <a:gd name="T10" fmla="*/ 64 w 341"/>
                <a:gd name="T11" fmla="*/ 70 h 341"/>
                <a:gd name="T12" fmla="*/ 54 w 341"/>
                <a:gd name="T13" fmla="*/ 74 h 341"/>
                <a:gd name="T14" fmla="*/ 49 w 341"/>
                <a:gd name="T15" fmla="*/ 93 h 341"/>
                <a:gd name="T16" fmla="*/ 24 w 341"/>
                <a:gd name="T17" fmla="*/ 252 h 341"/>
                <a:gd name="T18" fmla="*/ 0 w 341"/>
                <a:gd name="T19" fmla="*/ 341 h 341"/>
                <a:gd name="T20" fmla="*/ 89 w 341"/>
                <a:gd name="T21" fmla="*/ 317 h 341"/>
                <a:gd name="T22" fmla="*/ 248 w 341"/>
                <a:gd name="T23" fmla="*/ 293 h 341"/>
                <a:gd name="T24" fmla="*/ 98 w 341"/>
                <a:gd name="T25" fmla="*/ 210 h 341"/>
                <a:gd name="T26" fmla="*/ 110 w 341"/>
                <a:gd name="T27" fmla="*/ 133 h 341"/>
                <a:gd name="T28" fmla="*/ 113 w 341"/>
                <a:gd name="T29" fmla="*/ 123 h 341"/>
                <a:gd name="T30" fmla="*/ 118 w 341"/>
                <a:gd name="T31" fmla="*/ 121 h 341"/>
                <a:gd name="T32" fmla="*/ 253 w 341"/>
                <a:gd name="T33" fmla="*/ 87 h 341"/>
                <a:gd name="T34" fmla="*/ 220 w 341"/>
                <a:gd name="T35" fmla="*/ 223 h 341"/>
                <a:gd name="T36" fmla="*/ 218 w 341"/>
                <a:gd name="T37" fmla="*/ 228 h 341"/>
                <a:gd name="T38" fmla="*/ 208 w 341"/>
                <a:gd name="T39" fmla="*/ 231 h 341"/>
                <a:gd name="T40" fmla="*/ 131 w 341"/>
                <a:gd name="T41" fmla="*/ 243 h 341"/>
                <a:gd name="T42" fmla="*/ 87 w 341"/>
                <a:gd name="T43" fmla="*/ 254 h 341"/>
                <a:gd name="T44" fmla="*/ 98 w 341"/>
                <a:gd name="T45" fmla="*/ 210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41" h="341">
                  <a:moveTo>
                    <a:pt x="248" y="293"/>
                  </a:moveTo>
                  <a:cubicBezTo>
                    <a:pt x="255" y="293"/>
                    <a:pt x="262" y="293"/>
                    <a:pt x="267" y="287"/>
                  </a:cubicBezTo>
                  <a:cubicBezTo>
                    <a:pt x="269" y="284"/>
                    <a:pt x="271" y="280"/>
                    <a:pt x="271" y="277"/>
                  </a:cubicBezTo>
                  <a:cubicBezTo>
                    <a:pt x="293" y="185"/>
                    <a:pt x="319" y="94"/>
                    <a:pt x="341" y="2"/>
                  </a:cubicBezTo>
                  <a:cubicBezTo>
                    <a:pt x="339" y="0"/>
                    <a:pt x="339" y="0"/>
                    <a:pt x="339" y="0"/>
                  </a:cubicBezTo>
                  <a:cubicBezTo>
                    <a:pt x="247" y="22"/>
                    <a:pt x="156" y="48"/>
                    <a:pt x="64" y="70"/>
                  </a:cubicBezTo>
                  <a:cubicBezTo>
                    <a:pt x="61" y="70"/>
                    <a:pt x="57" y="72"/>
                    <a:pt x="54" y="74"/>
                  </a:cubicBezTo>
                  <a:cubicBezTo>
                    <a:pt x="49" y="79"/>
                    <a:pt x="49" y="86"/>
                    <a:pt x="49" y="93"/>
                  </a:cubicBezTo>
                  <a:cubicBezTo>
                    <a:pt x="47" y="147"/>
                    <a:pt x="39" y="201"/>
                    <a:pt x="24" y="252"/>
                  </a:cubicBezTo>
                  <a:cubicBezTo>
                    <a:pt x="15" y="281"/>
                    <a:pt x="4" y="311"/>
                    <a:pt x="0" y="341"/>
                  </a:cubicBezTo>
                  <a:cubicBezTo>
                    <a:pt x="30" y="337"/>
                    <a:pt x="60" y="326"/>
                    <a:pt x="89" y="317"/>
                  </a:cubicBezTo>
                  <a:cubicBezTo>
                    <a:pt x="141" y="302"/>
                    <a:pt x="194" y="294"/>
                    <a:pt x="248" y="293"/>
                  </a:cubicBezTo>
                  <a:close/>
                  <a:moveTo>
                    <a:pt x="98" y="210"/>
                  </a:moveTo>
                  <a:cubicBezTo>
                    <a:pt x="106" y="185"/>
                    <a:pt x="110" y="160"/>
                    <a:pt x="110" y="133"/>
                  </a:cubicBezTo>
                  <a:cubicBezTo>
                    <a:pt x="111" y="130"/>
                    <a:pt x="111" y="126"/>
                    <a:pt x="113" y="123"/>
                  </a:cubicBezTo>
                  <a:cubicBezTo>
                    <a:pt x="115" y="122"/>
                    <a:pt x="116" y="121"/>
                    <a:pt x="118" y="121"/>
                  </a:cubicBezTo>
                  <a:cubicBezTo>
                    <a:pt x="163" y="110"/>
                    <a:pt x="208" y="98"/>
                    <a:pt x="253" y="87"/>
                  </a:cubicBezTo>
                  <a:cubicBezTo>
                    <a:pt x="244" y="133"/>
                    <a:pt x="231" y="178"/>
                    <a:pt x="220" y="223"/>
                  </a:cubicBezTo>
                  <a:cubicBezTo>
                    <a:pt x="220" y="225"/>
                    <a:pt x="219" y="226"/>
                    <a:pt x="218" y="228"/>
                  </a:cubicBezTo>
                  <a:cubicBezTo>
                    <a:pt x="215" y="230"/>
                    <a:pt x="211" y="231"/>
                    <a:pt x="208" y="231"/>
                  </a:cubicBezTo>
                  <a:cubicBezTo>
                    <a:pt x="182" y="231"/>
                    <a:pt x="156" y="235"/>
                    <a:pt x="131" y="243"/>
                  </a:cubicBezTo>
                  <a:cubicBezTo>
                    <a:pt x="116" y="247"/>
                    <a:pt x="102" y="253"/>
                    <a:pt x="87" y="254"/>
                  </a:cubicBezTo>
                  <a:cubicBezTo>
                    <a:pt x="88" y="240"/>
                    <a:pt x="94" y="225"/>
                    <a:pt x="98" y="21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43" name="Freeform 37">
              <a:extLst>
                <a:ext uri="{FF2B5EF4-FFF2-40B4-BE49-F238E27FC236}">
                  <a16:creationId xmlns:a16="http://schemas.microsoft.com/office/drawing/2014/main" id="{DE596AB4-4944-A3ED-3E40-EC8FB2A0719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16195" y="4033157"/>
              <a:ext cx="186252" cy="201519"/>
            </a:xfrm>
            <a:custGeom>
              <a:avLst/>
              <a:gdLst>
                <a:gd name="T0" fmla="*/ 515 w 702"/>
                <a:gd name="T1" fmla="*/ 642 h 760"/>
                <a:gd name="T2" fmla="*/ 614 w 702"/>
                <a:gd name="T3" fmla="*/ 544 h 760"/>
                <a:gd name="T4" fmla="*/ 678 w 702"/>
                <a:gd name="T5" fmla="*/ 416 h 760"/>
                <a:gd name="T6" fmla="*/ 636 w 702"/>
                <a:gd name="T7" fmla="*/ 137 h 760"/>
                <a:gd name="T8" fmla="*/ 588 w 702"/>
                <a:gd name="T9" fmla="*/ 81 h 760"/>
                <a:gd name="T10" fmla="*/ 531 w 702"/>
                <a:gd name="T11" fmla="*/ 38 h 760"/>
                <a:gd name="T12" fmla="*/ 390 w 702"/>
                <a:gd name="T13" fmla="*/ 2 h 760"/>
                <a:gd name="T14" fmla="*/ 254 w 702"/>
                <a:gd name="T15" fmla="*/ 53 h 760"/>
                <a:gd name="T16" fmla="*/ 228 w 702"/>
                <a:gd name="T17" fmla="*/ 79 h 760"/>
                <a:gd name="T18" fmla="*/ 207 w 702"/>
                <a:gd name="T19" fmla="*/ 108 h 760"/>
                <a:gd name="T20" fmla="*/ 182 w 702"/>
                <a:gd name="T21" fmla="*/ 178 h 760"/>
                <a:gd name="T22" fmla="*/ 197 w 702"/>
                <a:gd name="T23" fmla="*/ 252 h 760"/>
                <a:gd name="T24" fmla="*/ 247 w 702"/>
                <a:gd name="T25" fmla="*/ 307 h 760"/>
                <a:gd name="T26" fmla="*/ 320 w 702"/>
                <a:gd name="T27" fmla="*/ 323 h 760"/>
                <a:gd name="T28" fmla="*/ 387 w 702"/>
                <a:gd name="T29" fmla="*/ 291 h 760"/>
                <a:gd name="T30" fmla="*/ 418 w 702"/>
                <a:gd name="T31" fmla="*/ 224 h 760"/>
                <a:gd name="T32" fmla="*/ 393 w 702"/>
                <a:gd name="T33" fmla="*/ 156 h 760"/>
                <a:gd name="T34" fmla="*/ 360 w 702"/>
                <a:gd name="T35" fmla="*/ 134 h 760"/>
                <a:gd name="T36" fmla="*/ 321 w 702"/>
                <a:gd name="T37" fmla="*/ 142 h 760"/>
                <a:gd name="T38" fmla="*/ 277 w 702"/>
                <a:gd name="T39" fmla="*/ 201 h 760"/>
                <a:gd name="T40" fmla="*/ 276 w 702"/>
                <a:gd name="T41" fmla="*/ 207 h 760"/>
                <a:gd name="T42" fmla="*/ 290 w 702"/>
                <a:gd name="T43" fmla="*/ 221 h 760"/>
                <a:gd name="T44" fmla="*/ 305 w 702"/>
                <a:gd name="T45" fmla="*/ 207 h 760"/>
                <a:gd name="T46" fmla="*/ 332 w 702"/>
                <a:gd name="T47" fmla="*/ 158 h 760"/>
                <a:gd name="T48" fmla="*/ 376 w 702"/>
                <a:gd name="T49" fmla="*/ 170 h 760"/>
                <a:gd name="T50" fmla="*/ 394 w 702"/>
                <a:gd name="T51" fmla="*/ 223 h 760"/>
                <a:gd name="T52" fmla="*/ 369 w 702"/>
                <a:gd name="T53" fmla="*/ 271 h 760"/>
                <a:gd name="T54" fmla="*/ 264 w 702"/>
                <a:gd name="T55" fmla="*/ 280 h 760"/>
                <a:gd name="T56" fmla="*/ 220 w 702"/>
                <a:gd name="T57" fmla="*/ 183 h 760"/>
                <a:gd name="T58" fmla="*/ 242 w 702"/>
                <a:gd name="T59" fmla="*/ 131 h 760"/>
                <a:gd name="T60" fmla="*/ 261 w 702"/>
                <a:gd name="T61" fmla="*/ 107 h 760"/>
                <a:gd name="T62" fmla="*/ 282 w 702"/>
                <a:gd name="T63" fmla="*/ 88 h 760"/>
                <a:gd name="T64" fmla="*/ 391 w 702"/>
                <a:gd name="T65" fmla="*/ 54 h 760"/>
                <a:gd name="T66" fmla="*/ 584 w 702"/>
                <a:gd name="T67" fmla="*/ 170 h 760"/>
                <a:gd name="T68" fmla="*/ 623 w 702"/>
                <a:gd name="T69" fmla="*/ 281 h 760"/>
                <a:gd name="T70" fmla="*/ 616 w 702"/>
                <a:gd name="T71" fmla="*/ 400 h 760"/>
                <a:gd name="T72" fmla="*/ 607 w 702"/>
                <a:gd name="T73" fmla="*/ 428 h 760"/>
                <a:gd name="T74" fmla="*/ 601 w 702"/>
                <a:gd name="T75" fmla="*/ 377 h 760"/>
                <a:gd name="T76" fmla="*/ 576 w 702"/>
                <a:gd name="T77" fmla="*/ 332 h 760"/>
                <a:gd name="T78" fmla="*/ 529 w 702"/>
                <a:gd name="T79" fmla="*/ 322 h 760"/>
                <a:gd name="T80" fmla="*/ 496 w 702"/>
                <a:gd name="T81" fmla="*/ 378 h 760"/>
                <a:gd name="T82" fmla="*/ 487 w 702"/>
                <a:gd name="T83" fmla="*/ 450 h 760"/>
                <a:gd name="T84" fmla="*/ 478 w 702"/>
                <a:gd name="T85" fmla="*/ 521 h 760"/>
                <a:gd name="T86" fmla="*/ 431 w 702"/>
                <a:gd name="T87" fmla="*/ 590 h 760"/>
                <a:gd name="T88" fmla="*/ 355 w 702"/>
                <a:gd name="T89" fmla="*/ 638 h 760"/>
                <a:gd name="T90" fmla="*/ 425 w 702"/>
                <a:gd name="T91" fmla="*/ 536 h 760"/>
                <a:gd name="T92" fmla="*/ 428 w 702"/>
                <a:gd name="T93" fmla="*/ 481 h 760"/>
                <a:gd name="T94" fmla="*/ 342 w 702"/>
                <a:gd name="T95" fmla="*/ 445 h 760"/>
                <a:gd name="T96" fmla="*/ 280 w 702"/>
                <a:gd name="T97" fmla="*/ 533 h 760"/>
                <a:gd name="T98" fmla="*/ 148 w 702"/>
                <a:gd name="T99" fmla="*/ 623 h 760"/>
                <a:gd name="T100" fmla="*/ 213 w 702"/>
                <a:gd name="T101" fmla="*/ 560 h 760"/>
                <a:gd name="T102" fmla="*/ 241 w 702"/>
                <a:gd name="T103" fmla="*/ 487 h 760"/>
                <a:gd name="T104" fmla="*/ 241 w 702"/>
                <a:gd name="T105" fmla="*/ 388 h 760"/>
                <a:gd name="T106" fmla="*/ 200 w 702"/>
                <a:gd name="T107" fmla="*/ 331 h 760"/>
                <a:gd name="T108" fmla="*/ 164 w 702"/>
                <a:gd name="T109" fmla="*/ 306 h 760"/>
                <a:gd name="T110" fmla="*/ 119 w 702"/>
                <a:gd name="T111" fmla="*/ 311 h 760"/>
                <a:gd name="T112" fmla="*/ 82 w 702"/>
                <a:gd name="T113" fmla="*/ 338 h 760"/>
                <a:gd name="T114" fmla="*/ 70 w 702"/>
                <a:gd name="T115" fmla="*/ 397 h 760"/>
                <a:gd name="T116" fmla="*/ 86 w 702"/>
                <a:gd name="T117" fmla="*/ 457 h 760"/>
                <a:gd name="T118" fmla="*/ 93 w 702"/>
                <a:gd name="T119" fmla="*/ 547 h 760"/>
                <a:gd name="T120" fmla="*/ 0 w 702"/>
                <a:gd name="T121" fmla="*/ 666 h 760"/>
                <a:gd name="T122" fmla="*/ 6 w 702"/>
                <a:gd name="T123" fmla="*/ 670 h 760"/>
                <a:gd name="T124" fmla="*/ 515 w 702"/>
                <a:gd name="T125" fmla="*/ 642 h 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02" h="760">
                  <a:moveTo>
                    <a:pt x="515" y="642"/>
                  </a:moveTo>
                  <a:cubicBezTo>
                    <a:pt x="553" y="613"/>
                    <a:pt x="585" y="582"/>
                    <a:pt x="614" y="544"/>
                  </a:cubicBezTo>
                  <a:cubicBezTo>
                    <a:pt x="643" y="506"/>
                    <a:pt x="666" y="463"/>
                    <a:pt x="678" y="416"/>
                  </a:cubicBezTo>
                  <a:cubicBezTo>
                    <a:pt x="702" y="322"/>
                    <a:pt x="688" y="220"/>
                    <a:pt x="636" y="137"/>
                  </a:cubicBezTo>
                  <a:cubicBezTo>
                    <a:pt x="622" y="117"/>
                    <a:pt x="606" y="98"/>
                    <a:pt x="588" y="81"/>
                  </a:cubicBezTo>
                  <a:cubicBezTo>
                    <a:pt x="571" y="65"/>
                    <a:pt x="551" y="50"/>
                    <a:pt x="531" y="38"/>
                  </a:cubicBezTo>
                  <a:cubicBezTo>
                    <a:pt x="489" y="14"/>
                    <a:pt x="439" y="0"/>
                    <a:pt x="390" y="2"/>
                  </a:cubicBezTo>
                  <a:cubicBezTo>
                    <a:pt x="341" y="5"/>
                    <a:pt x="292" y="21"/>
                    <a:pt x="254" y="53"/>
                  </a:cubicBezTo>
                  <a:cubicBezTo>
                    <a:pt x="244" y="60"/>
                    <a:pt x="236" y="69"/>
                    <a:pt x="228" y="79"/>
                  </a:cubicBezTo>
                  <a:cubicBezTo>
                    <a:pt x="220" y="88"/>
                    <a:pt x="213" y="98"/>
                    <a:pt x="207" y="108"/>
                  </a:cubicBezTo>
                  <a:cubicBezTo>
                    <a:pt x="194" y="129"/>
                    <a:pt x="184" y="152"/>
                    <a:pt x="182" y="178"/>
                  </a:cubicBezTo>
                  <a:cubicBezTo>
                    <a:pt x="179" y="204"/>
                    <a:pt x="185" y="230"/>
                    <a:pt x="197" y="252"/>
                  </a:cubicBezTo>
                  <a:cubicBezTo>
                    <a:pt x="209" y="274"/>
                    <a:pt x="226" y="293"/>
                    <a:pt x="247" y="307"/>
                  </a:cubicBezTo>
                  <a:cubicBezTo>
                    <a:pt x="268" y="321"/>
                    <a:pt x="295" y="326"/>
                    <a:pt x="320" y="323"/>
                  </a:cubicBezTo>
                  <a:cubicBezTo>
                    <a:pt x="345" y="319"/>
                    <a:pt x="368" y="308"/>
                    <a:pt x="387" y="291"/>
                  </a:cubicBezTo>
                  <a:cubicBezTo>
                    <a:pt x="405" y="275"/>
                    <a:pt x="419" y="250"/>
                    <a:pt x="418" y="224"/>
                  </a:cubicBezTo>
                  <a:cubicBezTo>
                    <a:pt x="418" y="198"/>
                    <a:pt x="409" y="175"/>
                    <a:pt x="393" y="156"/>
                  </a:cubicBezTo>
                  <a:cubicBezTo>
                    <a:pt x="385" y="146"/>
                    <a:pt x="374" y="137"/>
                    <a:pt x="360" y="134"/>
                  </a:cubicBezTo>
                  <a:cubicBezTo>
                    <a:pt x="347" y="131"/>
                    <a:pt x="332" y="135"/>
                    <a:pt x="321" y="142"/>
                  </a:cubicBezTo>
                  <a:cubicBezTo>
                    <a:pt x="299" y="156"/>
                    <a:pt x="287" y="178"/>
                    <a:pt x="277" y="201"/>
                  </a:cubicBezTo>
                  <a:cubicBezTo>
                    <a:pt x="277" y="202"/>
                    <a:pt x="276" y="205"/>
                    <a:pt x="276" y="207"/>
                  </a:cubicBezTo>
                  <a:cubicBezTo>
                    <a:pt x="276" y="215"/>
                    <a:pt x="282" y="221"/>
                    <a:pt x="290" y="221"/>
                  </a:cubicBezTo>
                  <a:cubicBezTo>
                    <a:pt x="298" y="222"/>
                    <a:pt x="305" y="215"/>
                    <a:pt x="305" y="207"/>
                  </a:cubicBezTo>
                  <a:cubicBezTo>
                    <a:pt x="305" y="188"/>
                    <a:pt x="316" y="168"/>
                    <a:pt x="332" y="158"/>
                  </a:cubicBezTo>
                  <a:cubicBezTo>
                    <a:pt x="347" y="148"/>
                    <a:pt x="364" y="155"/>
                    <a:pt x="376" y="170"/>
                  </a:cubicBezTo>
                  <a:cubicBezTo>
                    <a:pt x="388" y="185"/>
                    <a:pt x="395" y="205"/>
                    <a:pt x="394" y="223"/>
                  </a:cubicBezTo>
                  <a:cubicBezTo>
                    <a:pt x="393" y="242"/>
                    <a:pt x="383" y="259"/>
                    <a:pt x="369" y="271"/>
                  </a:cubicBezTo>
                  <a:cubicBezTo>
                    <a:pt x="339" y="296"/>
                    <a:pt x="295" y="302"/>
                    <a:pt x="264" y="280"/>
                  </a:cubicBezTo>
                  <a:cubicBezTo>
                    <a:pt x="233" y="259"/>
                    <a:pt x="214" y="218"/>
                    <a:pt x="220" y="183"/>
                  </a:cubicBezTo>
                  <a:cubicBezTo>
                    <a:pt x="223" y="165"/>
                    <a:pt x="231" y="147"/>
                    <a:pt x="242" y="131"/>
                  </a:cubicBezTo>
                  <a:cubicBezTo>
                    <a:pt x="247" y="123"/>
                    <a:pt x="254" y="115"/>
                    <a:pt x="261" y="107"/>
                  </a:cubicBezTo>
                  <a:cubicBezTo>
                    <a:pt x="267" y="100"/>
                    <a:pt x="274" y="94"/>
                    <a:pt x="282" y="88"/>
                  </a:cubicBezTo>
                  <a:cubicBezTo>
                    <a:pt x="313" y="65"/>
                    <a:pt x="352" y="54"/>
                    <a:pt x="391" y="54"/>
                  </a:cubicBezTo>
                  <a:cubicBezTo>
                    <a:pt x="468" y="52"/>
                    <a:pt x="543" y="105"/>
                    <a:pt x="584" y="170"/>
                  </a:cubicBezTo>
                  <a:cubicBezTo>
                    <a:pt x="605" y="203"/>
                    <a:pt x="618" y="241"/>
                    <a:pt x="623" y="281"/>
                  </a:cubicBezTo>
                  <a:cubicBezTo>
                    <a:pt x="628" y="321"/>
                    <a:pt x="627" y="361"/>
                    <a:pt x="616" y="400"/>
                  </a:cubicBezTo>
                  <a:cubicBezTo>
                    <a:pt x="614" y="409"/>
                    <a:pt x="611" y="419"/>
                    <a:pt x="607" y="428"/>
                  </a:cubicBezTo>
                  <a:cubicBezTo>
                    <a:pt x="608" y="411"/>
                    <a:pt x="606" y="394"/>
                    <a:pt x="601" y="377"/>
                  </a:cubicBezTo>
                  <a:cubicBezTo>
                    <a:pt x="597" y="360"/>
                    <a:pt x="589" y="344"/>
                    <a:pt x="576" y="332"/>
                  </a:cubicBezTo>
                  <a:cubicBezTo>
                    <a:pt x="564" y="321"/>
                    <a:pt x="544" y="315"/>
                    <a:pt x="529" y="322"/>
                  </a:cubicBezTo>
                  <a:cubicBezTo>
                    <a:pt x="508" y="331"/>
                    <a:pt x="500" y="356"/>
                    <a:pt x="496" y="378"/>
                  </a:cubicBezTo>
                  <a:cubicBezTo>
                    <a:pt x="492" y="402"/>
                    <a:pt x="489" y="426"/>
                    <a:pt x="487" y="450"/>
                  </a:cubicBezTo>
                  <a:cubicBezTo>
                    <a:pt x="486" y="474"/>
                    <a:pt x="486" y="498"/>
                    <a:pt x="478" y="521"/>
                  </a:cubicBezTo>
                  <a:cubicBezTo>
                    <a:pt x="469" y="548"/>
                    <a:pt x="451" y="570"/>
                    <a:pt x="431" y="590"/>
                  </a:cubicBezTo>
                  <a:cubicBezTo>
                    <a:pt x="410" y="612"/>
                    <a:pt x="385" y="632"/>
                    <a:pt x="355" y="638"/>
                  </a:cubicBezTo>
                  <a:cubicBezTo>
                    <a:pt x="388" y="613"/>
                    <a:pt x="413" y="577"/>
                    <a:pt x="425" y="536"/>
                  </a:cubicBezTo>
                  <a:cubicBezTo>
                    <a:pt x="431" y="518"/>
                    <a:pt x="433" y="499"/>
                    <a:pt x="428" y="481"/>
                  </a:cubicBezTo>
                  <a:cubicBezTo>
                    <a:pt x="417" y="448"/>
                    <a:pt x="374" y="429"/>
                    <a:pt x="342" y="445"/>
                  </a:cubicBezTo>
                  <a:cubicBezTo>
                    <a:pt x="309" y="461"/>
                    <a:pt x="298" y="501"/>
                    <a:pt x="280" y="533"/>
                  </a:cubicBezTo>
                  <a:cubicBezTo>
                    <a:pt x="253" y="581"/>
                    <a:pt x="202" y="615"/>
                    <a:pt x="148" y="623"/>
                  </a:cubicBezTo>
                  <a:cubicBezTo>
                    <a:pt x="172" y="604"/>
                    <a:pt x="197" y="585"/>
                    <a:pt x="213" y="560"/>
                  </a:cubicBezTo>
                  <a:cubicBezTo>
                    <a:pt x="228" y="538"/>
                    <a:pt x="235" y="513"/>
                    <a:pt x="241" y="487"/>
                  </a:cubicBezTo>
                  <a:cubicBezTo>
                    <a:pt x="249" y="455"/>
                    <a:pt x="253" y="420"/>
                    <a:pt x="241" y="388"/>
                  </a:cubicBezTo>
                  <a:cubicBezTo>
                    <a:pt x="233" y="366"/>
                    <a:pt x="217" y="348"/>
                    <a:pt x="200" y="331"/>
                  </a:cubicBezTo>
                  <a:cubicBezTo>
                    <a:pt x="190" y="321"/>
                    <a:pt x="178" y="310"/>
                    <a:pt x="164" y="306"/>
                  </a:cubicBezTo>
                  <a:cubicBezTo>
                    <a:pt x="149" y="302"/>
                    <a:pt x="133" y="306"/>
                    <a:pt x="119" y="311"/>
                  </a:cubicBezTo>
                  <a:cubicBezTo>
                    <a:pt x="104" y="317"/>
                    <a:pt x="91" y="326"/>
                    <a:pt x="82" y="338"/>
                  </a:cubicBezTo>
                  <a:cubicBezTo>
                    <a:pt x="70" y="355"/>
                    <a:pt x="68" y="377"/>
                    <a:pt x="70" y="397"/>
                  </a:cubicBezTo>
                  <a:cubicBezTo>
                    <a:pt x="73" y="418"/>
                    <a:pt x="80" y="437"/>
                    <a:pt x="86" y="457"/>
                  </a:cubicBezTo>
                  <a:cubicBezTo>
                    <a:pt x="95" y="486"/>
                    <a:pt x="100" y="517"/>
                    <a:pt x="93" y="547"/>
                  </a:cubicBezTo>
                  <a:cubicBezTo>
                    <a:pt x="82" y="597"/>
                    <a:pt x="40" y="634"/>
                    <a:pt x="0" y="666"/>
                  </a:cubicBezTo>
                  <a:cubicBezTo>
                    <a:pt x="1" y="668"/>
                    <a:pt x="3" y="669"/>
                    <a:pt x="6" y="670"/>
                  </a:cubicBezTo>
                  <a:cubicBezTo>
                    <a:pt x="155" y="760"/>
                    <a:pt x="366" y="754"/>
                    <a:pt x="515" y="64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44" name="Freeform 38">
              <a:extLst>
                <a:ext uri="{FF2B5EF4-FFF2-40B4-BE49-F238E27FC236}">
                  <a16:creationId xmlns:a16="http://schemas.microsoft.com/office/drawing/2014/main" id="{3CAED3A0-D858-89DA-4BF8-E771A2DD241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23933" y="4156163"/>
              <a:ext cx="201519" cy="186253"/>
            </a:xfrm>
            <a:custGeom>
              <a:avLst/>
              <a:gdLst>
                <a:gd name="T0" fmla="*/ 722 w 761"/>
                <a:gd name="T1" fmla="*/ 172 h 703"/>
                <a:gd name="T2" fmla="*/ 679 w 761"/>
                <a:gd name="T3" fmla="*/ 114 h 703"/>
                <a:gd name="T4" fmla="*/ 623 w 761"/>
                <a:gd name="T5" fmla="*/ 66 h 703"/>
                <a:gd name="T6" fmla="*/ 344 w 761"/>
                <a:gd name="T7" fmla="*/ 25 h 703"/>
                <a:gd name="T8" fmla="*/ 216 w 761"/>
                <a:gd name="T9" fmla="*/ 88 h 703"/>
                <a:gd name="T10" fmla="*/ 118 w 761"/>
                <a:gd name="T11" fmla="*/ 187 h 703"/>
                <a:gd name="T12" fmla="*/ 90 w 761"/>
                <a:gd name="T13" fmla="*/ 696 h 703"/>
                <a:gd name="T14" fmla="*/ 92 w 761"/>
                <a:gd name="T15" fmla="*/ 703 h 703"/>
                <a:gd name="T16" fmla="*/ 213 w 761"/>
                <a:gd name="T17" fmla="*/ 609 h 703"/>
                <a:gd name="T18" fmla="*/ 303 w 761"/>
                <a:gd name="T19" fmla="*/ 616 h 703"/>
                <a:gd name="T20" fmla="*/ 363 w 761"/>
                <a:gd name="T21" fmla="*/ 632 h 703"/>
                <a:gd name="T22" fmla="*/ 422 w 761"/>
                <a:gd name="T23" fmla="*/ 621 h 703"/>
                <a:gd name="T24" fmla="*/ 449 w 761"/>
                <a:gd name="T25" fmla="*/ 584 h 703"/>
                <a:gd name="T26" fmla="*/ 454 w 761"/>
                <a:gd name="T27" fmla="*/ 538 h 703"/>
                <a:gd name="T28" fmla="*/ 429 w 761"/>
                <a:gd name="T29" fmla="*/ 502 h 703"/>
                <a:gd name="T30" fmla="*/ 372 w 761"/>
                <a:gd name="T31" fmla="*/ 461 h 703"/>
                <a:gd name="T32" fmla="*/ 273 w 761"/>
                <a:gd name="T33" fmla="*/ 461 h 703"/>
                <a:gd name="T34" fmla="*/ 200 w 761"/>
                <a:gd name="T35" fmla="*/ 489 h 703"/>
                <a:gd name="T36" fmla="*/ 137 w 761"/>
                <a:gd name="T37" fmla="*/ 555 h 703"/>
                <a:gd name="T38" fmla="*/ 227 w 761"/>
                <a:gd name="T39" fmla="*/ 422 h 703"/>
                <a:gd name="T40" fmla="*/ 315 w 761"/>
                <a:gd name="T41" fmla="*/ 360 h 703"/>
                <a:gd name="T42" fmla="*/ 279 w 761"/>
                <a:gd name="T43" fmla="*/ 274 h 703"/>
                <a:gd name="T44" fmla="*/ 224 w 761"/>
                <a:gd name="T45" fmla="*/ 277 h 703"/>
                <a:gd name="T46" fmla="*/ 122 w 761"/>
                <a:gd name="T47" fmla="*/ 347 h 703"/>
                <a:gd name="T48" fmla="*/ 170 w 761"/>
                <a:gd name="T49" fmla="*/ 271 h 703"/>
                <a:gd name="T50" fmla="*/ 239 w 761"/>
                <a:gd name="T51" fmla="*/ 224 h 703"/>
                <a:gd name="T52" fmla="*/ 310 w 761"/>
                <a:gd name="T53" fmla="*/ 215 h 703"/>
                <a:gd name="T54" fmla="*/ 382 w 761"/>
                <a:gd name="T55" fmla="*/ 206 h 703"/>
                <a:gd name="T56" fmla="*/ 438 w 761"/>
                <a:gd name="T57" fmla="*/ 174 h 703"/>
                <a:gd name="T58" fmla="*/ 428 w 761"/>
                <a:gd name="T59" fmla="*/ 126 h 703"/>
                <a:gd name="T60" fmla="*/ 384 w 761"/>
                <a:gd name="T61" fmla="*/ 101 h 703"/>
                <a:gd name="T62" fmla="*/ 332 w 761"/>
                <a:gd name="T63" fmla="*/ 95 h 703"/>
                <a:gd name="T64" fmla="*/ 361 w 761"/>
                <a:gd name="T65" fmla="*/ 86 h 703"/>
                <a:gd name="T66" fmla="*/ 479 w 761"/>
                <a:gd name="T67" fmla="*/ 80 h 703"/>
                <a:gd name="T68" fmla="*/ 590 w 761"/>
                <a:gd name="T69" fmla="*/ 118 h 703"/>
                <a:gd name="T70" fmla="*/ 706 w 761"/>
                <a:gd name="T71" fmla="*/ 311 h 703"/>
                <a:gd name="T72" fmla="*/ 672 w 761"/>
                <a:gd name="T73" fmla="*/ 420 h 703"/>
                <a:gd name="T74" fmla="*/ 653 w 761"/>
                <a:gd name="T75" fmla="*/ 441 h 703"/>
                <a:gd name="T76" fmla="*/ 629 w 761"/>
                <a:gd name="T77" fmla="*/ 460 h 703"/>
                <a:gd name="T78" fmla="*/ 578 w 761"/>
                <a:gd name="T79" fmla="*/ 482 h 703"/>
                <a:gd name="T80" fmla="*/ 480 w 761"/>
                <a:gd name="T81" fmla="*/ 438 h 703"/>
                <a:gd name="T82" fmla="*/ 489 w 761"/>
                <a:gd name="T83" fmla="*/ 333 h 703"/>
                <a:gd name="T84" fmla="*/ 537 w 761"/>
                <a:gd name="T85" fmla="*/ 308 h 703"/>
                <a:gd name="T86" fmla="*/ 590 w 761"/>
                <a:gd name="T87" fmla="*/ 326 h 703"/>
                <a:gd name="T88" fmla="*/ 602 w 761"/>
                <a:gd name="T89" fmla="*/ 371 h 703"/>
                <a:gd name="T90" fmla="*/ 553 w 761"/>
                <a:gd name="T91" fmla="*/ 397 h 703"/>
                <a:gd name="T92" fmla="*/ 539 w 761"/>
                <a:gd name="T93" fmla="*/ 412 h 703"/>
                <a:gd name="T94" fmla="*/ 553 w 761"/>
                <a:gd name="T95" fmla="*/ 426 h 703"/>
                <a:gd name="T96" fmla="*/ 559 w 761"/>
                <a:gd name="T97" fmla="*/ 425 h 703"/>
                <a:gd name="T98" fmla="*/ 618 w 761"/>
                <a:gd name="T99" fmla="*/ 381 h 703"/>
                <a:gd name="T100" fmla="*/ 626 w 761"/>
                <a:gd name="T101" fmla="*/ 342 h 703"/>
                <a:gd name="T102" fmla="*/ 605 w 761"/>
                <a:gd name="T103" fmla="*/ 309 h 703"/>
                <a:gd name="T104" fmla="*/ 536 w 761"/>
                <a:gd name="T105" fmla="*/ 284 h 703"/>
                <a:gd name="T106" fmla="*/ 469 w 761"/>
                <a:gd name="T107" fmla="*/ 315 h 703"/>
                <a:gd name="T108" fmla="*/ 438 w 761"/>
                <a:gd name="T109" fmla="*/ 382 h 703"/>
                <a:gd name="T110" fmla="*/ 453 w 761"/>
                <a:gd name="T111" fmla="*/ 455 h 703"/>
                <a:gd name="T112" fmla="*/ 508 w 761"/>
                <a:gd name="T113" fmla="*/ 505 h 703"/>
                <a:gd name="T114" fmla="*/ 582 w 761"/>
                <a:gd name="T115" fmla="*/ 521 h 703"/>
                <a:gd name="T116" fmla="*/ 652 w 761"/>
                <a:gd name="T117" fmla="*/ 496 h 703"/>
                <a:gd name="T118" fmla="*/ 681 w 761"/>
                <a:gd name="T119" fmla="*/ 475 h 703"/>
                <a:gd name="T120" fmla="*/ 708 w 761"/>
                <a:gd name="T121" fmla="*/ 448 h 703"/>
                <a:gd name="T122" fmla="*/ 758 w 761"/>
                <a:gd name="T123" fmla="*/ 312 h 703"/>
                <a:gd name="T124" fmla="*/ 722 w 761"/>
                <a:gd name="T125" fmla="*/ 172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61" h="703">
                  <a:moveTo>
                    <a:pt x="722" y="172"/>
                  </a:moveTo>
                  <a:cubicBezTo>
                    <a:pt x="710" y="151"/>
                    <a:pt x="695" y="131"/>
                    <a:pt x="679" y="114"/>
                  </a:cubicBezTo>
                  <a:cubicBezTo>
                    <a:pt x="662" y="96"/>
                    <a:pt x="644" y="80"/>
                    <a:pt x="623" y="66"/>
                  </a:cubicBezTo>
                  <a:cubicBezTo>
                    <a:pt x="540" y="14"/>
                    <a:pt x="439" y="0"/>
                    <a:pt x="344" y="25"/>
                  </a:cubicBezTo>
                  <a:cubicBezTo>
                    <a:pt x="297" y="37"/>
                    <a:pt x="254" y="60"/>
                    <a:pt x="216" y="88"/>
                  </a:cubicBezTo>
                  <a:cubicBezTo>
                    <a:pt x="178" y="117"/>
                    <a:pt x="147" y="149"/>
                    <a:pt x="118" y="187"/>
                  </a:cubicBezTo>
                  <a:cubicBezTo>
                    <a:pt x="6" y="336"/>
                    <a:pt x="0" y="547"/>
                    <a:pt x="90" y="696"/>
                  </a:cubicBezTo>
                  <a:cubicBezTo>
                    <a:pt x="91" y="699"/>
                    <a:pt x="92" y="701"/>
                    <a:pt x="92" y="703"/>
                  </a:cubicBezTo>
                  <a:cubicBezTo>
                    <a:pt x="126" y="662"/>
                    <a:pt x="163" y="620"/>
                    <a:pt x="213" y="609"/>
                  </a:cubicBezTo>
                  <a:cubicBezTo>
                    <a:pt x="243" y="603"/>
                    <a:pt x="274" y="607"/>
                    <a:pt x="303" y="616"/>
                  </a:cubicBezTo>
                  <a:cubicBezTo>
                    <a:pt x="323" y="622"/>
                    <a:pt x="342" y="629"/>
                    <a:pt x="363" y="632"/>
                  </a:cubicBezTo>
                  <a:cubicBezTo>
                    <a:pt x="383" y="635"/>
                    <a:pt x="405" y="632"/>
                    <a:pt x="422" y="621"/>
                  </a:cubicBezTo>
                  <a:cubicBezTo>
                    <a:pt x="434" y="612"/>
                    <a:pt x="443" y="598"/>
                    <a:pt x="449" y="584"/>
                  </a:cubicBezTo>
                  <a:cubicBezTo>
                    <a:pt x="455" y="569"/>
                    <a:pt x="458" y="553"/>
                    <a:pt x="454" y="538"/>
                  </a:cubicBezTo>
                  <a:cubicBezTo>
                    <a:pt x="450" y="524"/>
                    <a:pt x="439" y="512"/>
                    <a:pt x="429" y="502"/>
                  </a:cubicBezTo>
                  <a:cubicBezTo>
                    <a:pt x="412" y="485"/>
                    <a:pt x="394" y="470"/>
                    <a:pt x="372" y="461"/>
                  </a:cubicBezTo>
                  <a:cubicBezTo>
                    <a:pt x="341" y="449"/>
                    <a:pt x="306" y="454"/>
                    <a:pt x="273" y="461"/>
                  </a:cubicBezTo>
                  <a:cubicBezTo>
                    <a:pt x="248" y="467"/>
                    <a:pt x="222" y="474"/>
                    <a:pt x="200" y="489"/>
                  </a:cubicBezTo>
                  <a:cubicBezTo>
                    <a:pt x="175" y="506"/>
                    <a:pt x="156" y="530"/>
                    <a:pt x="137" y="555"/>
                  </a:cubicBezTo>
                  <a:cubicBezTo>
                    <a:pt x="145" y="500"/>
                    <a:pt x="179" y="449"/>
                    <a:pt x="227" y="422"/>
                  </a:cubicBezTo>
                  <a:cubicBezTo>
                    <a:pt x="259" y="404"/>
                    <a:pt x="299" y="393"/>
                    <a:pt x="315" y="360"/>
                  </a:cubicBezTo>
                  <a:cubicBezTo>
                    <a:pt x="331" y="329"/>
                    <a:pt x="313" y="285"/>
                    <a:pt x="279" y="274"/>
                  </a:cubicBezTo>
                  <a:cubicBezTo>
                    <a:pt x="261" y="269"/>
                    <a:pt x="242" y="271"/>
                    <a:pt x="224" y="277"/>
                  </a:cubicBezTo>
                  <a:cubicBezTo>
                    <a:pt x="184" y="289"/>
                    <a:pt x="147" y="314"/>
                    <a:pt x="122" y="347"/>
                  </a:cubicBezTo>
                  <a:cubicBezTo>
                    <a:pt x="128" y="317"/>
                    <a:pt x="148" y="293"/>
                    <a:pt x="170" y="271"/>
                  </a:cubicBezTo>
                  <a:cubicBezTo>
                    <a:pt x="190" y="251"/>
                    <a:pt x="212" y="233"/>
                    <a:pt x="239" y="224"/>
                  </a:cubicBezTo>
                  <a:cubicBezTo>
                    <a:pt x="262" y="216"/>
                    <a:pt x="286" y="216"/>
                    <a:pt x="310" y="215"/>
                  </a:cubicBezTo>
                  <a:cubicBezTo>
                    <a:pt x="334" y="213"/>
                    <a:pt x="358" y="210"/>
                    <a:pt x="382" y="206"/>
                  </a:cubicBezTo>
                  <a:cubicBezTo>
                    <a:pt x="404" y="202"/>
                    <a:pt x="429" y="194"/>
                    <a:pt x="438" y="174"/>
                  </a:cubicBezTo>
                  <a:cubicBezTo>
                    <a:pt x="445" y="158"/>
                    <a:pt x="439" y="139"/>
                    <a:pt x="428" y="126"/>
                  </a:cubicBezTo>
                  <a:cubicBezTo>
                    <a:pt x="417" y="113"/>
                    <a:pt x="400" y="106"/>
                    <a:pt x="384" y="101"/>
                  </a:cubicBezTo>
                  <a:cubicBezTo>
                    <a:pt x="366" y="96"/>
                    <a:pt x="349" y="94"/>
                    <a:pt x="332" y="95"/>
                  </a:cubicBezTo>
                  <a:cubicBezTo>
                    <a:pt x="342" y="91"/>
                    <a:pt x="351" y="88"/>
                    <a:pt x="361" y="86"/>
                  </a:cubicBezTo>
                  <a:cubicBezTo>
                    <a:pt x="399" y="76"/>
                    <a:pt x="439" y="74"/>
                    <a:pt x="479" y="80"/>
                  </a:cubicBezTo>
                  <a:cubicBezTo>
                    <a:pt x="519" y="85"/>
                    <a:pt x="557" y="98"/>
                    <a:pt x="590" y="118"/>
                  </a:cubicBezTo>
                  <a:cubicBezTo>
                    <a:pt x="655" y="159"/>
                    <a:pt x="708" y="234"/>
                    <a:pt x="706" y="311"/>
                  </a:cubicBezTo>
                  <a:cubicBezTo>
                    <a:pt x="706" y="350"/>
                    <a:pt x="695" y="389"/>
                    <a:pt x="672" y="420"/>
                  </a:cubicBezTo>
                  <a:cubicBezTo>
                    <a:pt x="666" y="428"/>
                    <a:pt x="660" y="435"/>
                    <a:pt x="653" y="441"/>
                  </a:cubicBezTo>
                  <a:cubicBezTo>
                    <a:pt x="645" y="448"/>
                    <a:pt x="637" y="455"/>
                    <a:pt x="629" y="460"/>
                  </a:cubicBezTo>
                  <a:cubicBezTo>
                    <a:pt x="613" y="472"/>
                    <a:pt x="596" y="480"/>
                    <a:pt x="578" y="482"/>
                  </a:cubicBezTo>
                  <a:cubicBezTo>
                    <a:pt x="542" y="488"/>
                    <a:pt x="502" y="469"/>
                    <a:pt x="480" y="438"/>
                  </a:cubicBezTo>
                  <a:cubicBezTo>
                    <a:pt x="458" y="408"/>
                    <a:pt x="464" y="363"/>
                    <a:pt x="489" y="333"/>
                  </a:cubicBezTo>
                  <a:cubicBezTo>
                    <a:pt x="501" y="319"/>
                    <a:pt x="518" y="309"/>
                    <a:pt x="537" y="308"/>
                  </a:cubicBezTo>
                  <a:cubicBezTo>
                    <a:pt x="555" y="307"/>
                    <a:pt x="576" y="314"/>
                    <a:pt x="590" y="326"/>
                  </a:cubicBezTo>
                  <a:cubicBezTo>
                    <a:pt x="606" y="338"/>
                    <a:pt x="612" y="355"/>
                    <a:pt x="602" y="371"/>
                  </a:cubicBezTo>
                  <a:cubicBezTo>
                    <a:pt x="592" y="386"/>
                    <a:pt x="572" y="397"/>
                    <a:pt x="553" y="397"/>
                  </a:cubicBezTo>
                  <a:cubicBezTo>
                    <a:pt x="545" y="397"/>
                    <a:pt x="539" y="404"/>
                    <a:pt x="539" y="412"/>
                  </a:cubicBezTo>
                  <a:cubicBezTo>
                    <a:pt x="539" y="420"/>
                    <a:pt x="546" y="426"/>
                    <a:pt x="553" y="426"/>
                  </a:cubicBezTo>
                  <a:cubicBezTo>
                    <a:pt x="555" y="426"/>
                    <a:pt x="557" y="426"/>
                    <a:pt x="559" y="425"/>
                  </a:cubicBezTo>
                  <a:cubicBezTo>
                    <a:pt x="582" y="415"/>
                    <a:pt x="604" y="403"/>
                    <a:pt x="618" y="381"/>
                  </a:cubicBezTo>
                  <a:cubicBezTo>
                    <a:pt x="626" y="370"/>
                    <a:pt x="629" y="355"/>
                    <a:pt x="626" y="342"/>
                  </a:cubicBezTo>
                  <a:cubicBezTo>
                    <a:pt x="623" y="328"/>
                    <a:pt x="614" y="317"/>
                    <a:pt x="605" y="309"/>
                  </a:cubicBezTo>
                  <a:cubicBezTo>
                    <a:pt x="585" y="293"/>
                    <a:pt x="562" y="284"/>
                    <a:pt x="536" y="284"/>
                  </a:cubicBezTo>
                  <a:cubicBezTo>
                    <a:pt x="510" y="284"/>
                    <a:pt x="485" y="297"/>
                    <a:pt x="469" y="315"/>
                  </a:cubicBezTo>
                  <a:cubicBezTo>
                    <a:pt x="452" y="334"/>
                    <a:pt x="441" y="357"/>
                    <a:pt x="438" y="382"/>
                  </a:cubicBezTo>
                  <a:cubicBezTo>
                    <a:pt x="434" y="407"/>
                    <a:pt x="440" y="434"/>
                    <a:pt x="453" y="455"/>
                  </a:cubicBezTo>
                  <a:cubicBezTo>
                    <a:pt x="467" y="477"/>
                    <a:pt x="486" y="494"/>
                    <a:pt x="508" y="505"/>
                  </a:cubicBezTo>
                  <a:cubicBezTo>
                    <a:pt x="530" y="517"/>
                    <a:pt x="556" y="523"/>
                    <a:pt x="582" y="521"/>
                  </a:cubicBezTo>
                  <a:cubicBezTo>
                    <a:pt x="608" y="518"/>
                    <a:pt x="632" y="508"/>
                    <a:pt x="652" y="496"/>
                  </a:cubicBezTo>
                  <a:cubicBezTo>
                    <a:pt x="663" y="489"/>
                    <a:pt x="672" y="482"/>
                    <a:pt x="681" y="475"/>
                  </a:cubicBezTo>
                  <a:cubicBezTo>
                    <a:pt x="691" y="467"/>
                    <a:pt x="700" y="458"/>
                    <a:pt x="708" y="448"/>
                  </a:cubicBezTo>
                  <a:cubicBezTo>
                    <a:pt x="739" y="410"/>
                    <a:pt x="756" y="361"/>
                    <a:pt x="758" y="312"/>
                  </a:cubicBezTo>
                  <a:cubicBezTo>
                    <a:pt x="761" y="263"/>
                    <a:pt x="746" y="213"/>
                    <a:pt x="722" y="17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45" name="Freeform 39">
              <a:extLst>
                <a:ext uri="{FF2B5EF4-FFF2-40B4-BE49-F238E27FC236}">
                  <a16:creationId xmlns:a16="http://schemas.microsoft.com/office/drawing/2014/main" id="{6792F253-6355-A2A5-078B-0D9950DACA7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72673" y="4293998"/>
              <a:ext cx="34459" cy="90727"/>
            </a:xfrm>
            <a:custGeom>
              <a:avLst/>
              <a:gdLst>
                <a:gd name="T0" fmla="*/ 90 w 131"/>
                <a:gd name="T1" fmla="*/ 97 h 342"/>
                <a:gd name="T2" fmla="*/ 93 w 131"/>
                <a:gd name="T3" fmla="*/ 13 h 342"/>
                <a:gd name="T4" fmla="*/ 63 w 131"/>
                <a:gd name="T5" fmla="*/ 93 h 342"/>
                <a:gd name="T6" fmla="*/ 79 w 131"/>
                <a:gd name="T7" fmla="*/ 210 h 342"/>
                <a:gd name="T8" fmla="*/ 70 w 131"/>
                <a:gd name="T9" fmla="*/ 212 h 342"/>
                <a:gd name="T10" fmla="*/ 69 w 131"/>
                <a:gd name="T11" fmla="*/ 0 h 342"/>
                <a:gd name="T12" fmla="*/ 22 w 131"/>
                <a:gd name="T13" fmla="*/ 61 h 342"/>
                <a:gd name="T14" fmla="*/ 12 w 131"/>
                <a:gd name="T15" fmla="*/ 178 h 342"/>
                <a:gd name="T16" fmla="*/ 90 w 131"/>
                <a:gd name="T17" fmla="*/ 342 h 342"/>
                <a:gd name="T18" fmla="*/ 123 w 131"/>
                <a:gd name="T19" fmla="*/ 222 h 342"/>
                <a:gd name="T20" fmla="*/ 90 w 131"/>
                <a:gd name="T21" fmla="*/ 97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1" h="342">
                  <a:moveTo>
                    <a:pt x="90" y="97"/>
                  </a:moveTo>
                  <a:cubicBezTo>
                    <a:pt x="88" y="84"/>
                    <a:pt x="94" y="37"/>
                    <a:pt x="93" y="13"/>
                  </a:cubicBezTo>
                  <a:cubicBezTo>
                    <a:pt x="77" y="37"/>
                    <a:pt x="65" y="60"/>
                    <a:pt x="63" y="93"/>
                  </a:cubicBezTo>
                  <a:cubicBezTo>
                    <a:pt x="61" y="132"/>
                    <a:pt x="71" y="171"/>
                    <a:pt x="79" y="210"/>
                  </a:cubicBezTo>
                  <a:cubicBezTo>
                    <a:pt x="81" y="216"/>
                    <a:pt x="72" y="218"/>
                    <a:pt x="70" y="212"/>
                  </a:cubicBezTo>
                  <a:cubicBezTo>
                    <a:pt x="50" y="149"/>
                    <a:pt x="13" y="50"/>
                    <a:pt x="69" y="0"/>
                  </a:cubicBezTo>
                  <a:cubicBezTo>
                    <a:pt x="48" y="11"/>
                    <a:pt x="27" y="51"/>
                    <a:pt x="22" y="61"/>
                  </a:cubicBezTo>
                  <a:cubicBezTo>
                    <a:pt x="5" y="98"/>
                    <a:pt x="0" y="140"/>
                    <a:pt x="12" y="178"/>
                  </a:cubicBezTo>
                  <a:cubicBezTo>
                    <a:pt x="30" y="236"/>
                    <a:pt x="83" y="281"/>
                    <a:pt x="90" y="342"/>
                  </a:cubicBezTo>
                  <a:cubicBezTo>
                    <a:pt x="124" y="315"/>
                    <a:pt x="131" y="265"/>
                    <a:pt x="123" y="222"/>
                  </a:cubicBezTo>
                  <a:cubicBezTo>
                    <a:pt x="115" y="180"/>
                    <a:pt x="97" y="140"/>
                    <a:pt x="90" y="9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46" name="Freeform 40">
              <a:extLst>
                <a:ext uri="{FF2B5EF4-FFF2-40B4-BE49-F238E27FC236}">
                  <a16:creationId xmlns:a16="http://schemas.microsoft.com/office/drawing/2014/main" id="{254E784C-14CD-1644-8C65-8DEF510F22B9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58279" y="4354628"/>
              <a:ext cx="44927" cy="86801"/>
            </a:xfrm>
            <a:custGeom>
              <a:avLst/>
              <a:gdLst>
                <a:gd name="T0" fmla="*/ 85 w 170"/>
                <a:gd name="T1" fmla="*/ 90 h 328"/>
                <a:gd name="T2" fmla="*/ 69 w 170"/>
                <a:gd name="T3" fmla="*/ 8 h 328"/>
                <a:gd name="T4" fmla="*/ 59 w 170"/>
                <a:gd name="T5" fmla="*/ 92 h 328"/>
                <a:gd name="T6" fmla="*/ 102 w 170"/>
                <a:gd name="T7" fmla="*/ 202 h 328"/>
                <a:gd name="T8" fmla="*/ 93 w 170"/>
                <a:gd name="T9" fmla="*/ 207 h 328"/>
                <a:gd name="T10" fmla="*/ 43 w 170"/>
                <a:gd name="T11" fmla="*/ 0 h 328"/>
                <a:gd name="T12" fmla="*/ 11 w 170"/>
                <a:gd name="T13" fmla="*/ 71 h 328"/>
                <a:gd name="T14" fmla="*/ 29 w 170"/>
                <a:gd name="T15" fmla="*/ 187 h 328"/>
                <a:gd name="T16" fmla="*/ 143 w 170"/>
                <a:gd name="T17" fmla="*/ 328 h 328"/>
                <a:gd name="T18" fmla="*/ 147 w 170"/>
                <a:gd name="T19" fmla="*/ 204 h 328"/>
                <a:gd name="T20" fmla="*/ 85 w 170"/>
                <a:gd name="T21" fmla="*/ 90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0" h="328">
                  <a:moveTo>
                    <a:pt x="85" y="90"/>
                  </a:moveTo>
                  <a:cubicBezTo>
                    <a:pt x="81" y="78"/>
                    <a:pt x="76" y="30"/>
                    <a:pt x="69" y="8"/>
                  </a:cubicBezTo>
                  <a:cubicBezTo>
                    <a:pt x="59" y="35"/>
                    <a:pt x="53" y="60"/>
                    <a:pt x="59" y="92"/>
                  </a:cubicBezTo>
                  <a:cubicBezTo>
                    <a:pt x="66" y="131"/>
                    <a:pt x="84" y="167"/>
                    <a:pt x="102" y="202"/>
                  </a:cubicBezTo>
                  <a:cubicBezTo>
                    <a:pt x="104" y="208"/>
                    <a:pt x="96" y="212"/>
                    <a:pt x="93" y="207"/>
                  </a:cubicBezTo>
                  <a:cubicBezTo>
                    <a:pt x="59" y="149"/>
                    <a:pt x="0" y="62"/>
                    <a:pt x="43" y="0"/>
                  </a:cubicBezTo>
                  <a:cubicBezTo>
                    <a:pt x="25" y="16"/>
                    <a:pt x="13" y="59"/>
                    <a:pt x="11" y="71"/>
                  </a:cubicBezTo>
                  <a:cubicBezTo>
                    <a:pt x="3" y="110"/>
                    <a:pt x="8" y="153"/>
                    <a:pt x="29" y="187"/>
                  </a:cubicBezTo>
                  <a:cubicBezTo>
                    <a:pt x="60" y="239"/>
                    <a:pt x="122" y="271"/>
                    <a:pt x="143" y="328"/>
                  </a:cubicBezTo>
                  <a:cubicBezTo>
                    <a:pt x="170" y="294"/>
                    <a:pt x="164" y="244"/>
                    <a:pt x="147" y="204"/>
                  </a:cubicBezTo>
                  <a:cubicBezTo>
                    <a:pt x="130" y="165"/>
                    <a:pt x="102" y="130"/>
                    <a:pt x="85" y="9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47" name="Freeform 41">
              <a:extLst>
                <a:ext uri="{FF2B5EF4-FFF2-40B4-BE49-F238E27FC236}">
                  <a16:creationId xmlns:a16="http://schemas.microsoft.com/office/drawing/2014/main" id="{A9CFC53F-BDD7-1903-FF14-47F302A5028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58279" y="4422674"/>
              <a:ext cx="44927" cy="86801"/>
            </a:xfrm>
            <a:custGeom>
              <a:avLst/>
              <a:gdLst>
                <a:gd name="T0" fmla="*/ 85 w 170"/>
                <a:gd name="T1" fmla="*/ 90 h 328"/>
                <a:gd name="T2" fmla="*/ 69 w 170"/>
                <a:gd name="T3" fmla="*/ 8 h 328"/>
                <a:gd name="T4" fmla="*/ 59 w 170"/>
                <a:gd name="T5" fmla="*/ 91 h 328"/>
                <a:gd name="T6" fmla="*/ 102 w 170"/>
                <a:gd name="T7" fmla="*/ 202 h 328"/>
                <a:gd name="T8" fmla="*/ 93 w 170"/>
                <a:gd name="T9" fmla="*/ 206 h 328"/>
                <a:gd name="T10" fmla="*/ 43 w 170"/>
                <a:gd name="T11" fmla="*/ 0 h 328"/>
                <a:gd name="T12" fmla="*/ 11 w 170"/>
                <a:gd name="T13" fmla="*/ 71 h 328"/>
                <a:gd name="T14" fmla="*/ 29 w 170"/>
                <a:gd name="T15" fmla="*/ 187 h 328"/>
                <a:gd name="T16" fmla="*/ 143 w 170"/>
                <a:gd name="T17" fmla="*/ 328 h 328"/>
                <a:gd name="T18" fmla="*/ 147 w 170"/>
                <a:gd name="T19" fmla="*/ 204 h 328"/>
                <a:gd name="T20" fmla="*/ 85 w 170"/>
                <a:gd name="T21" fmla="*/ 90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0" h="328">
                  <a:moveTo>
                    <a:pt x="85" y="90"/>
                  </a:moveTo>
                  <a:cubicBezTo>
                    <a:pt x="81" y="78"/>
                    <a:pt x="76" y="30"/>
                    <a:pt x="69" y="8"/>
                  </a:cubicBezTo>
                  <a:cubicBezTo>
                    <a:pt x="59" y="34"/>
                    <a:pt x="53" y="60"/>
                    <a:pt x="59" y="91"/>
                  </a:cubicBezTo>
                  <a:cubicBezTo>
                    <a:pt x="66" y="131"/>
                    <a:pt x="84" y="166"/>
                    <a:pt x="102" y="202"/>
                  </a:cubicBezTo>
                  <a:cubicBezTo>
                    <a:pt x="104" y="207"/>
                    <a:pt x="96" y="212"/>
                    <a:pt x="93" y="206"/>
                  </a:cubicBezTo>
                  <a:cubicBezTo>
                    <a:pt x="59" y="149"/>
                    <a:pt x="0" y="61"/>
                    <a:pt x="43" y="0"/>
                  </a:cubicBezTo>
                  <a:cubicBezTo>
                    <a:pt x="25" y="16"/>
                    <a:pt x="13" y="59"/>
                    <a:pt x="11" y="71"/>
                  </a:cubicBezTo>
                  <a:cubicBezTo>
                    <a:pt x="3" y="110"/>
                    <a:pt x="8" y="152"/>
                    <a:pt x="29" y="187"/>
                  </a:cubicBezTo>
                  <a:cubicBezTo>
                    <a:pt x="60" y="239"/>
                    <a:pt x="122" y="271"/>
                    <a:pt x="143" y="328"/>
                  </a:cubicBezTo>
                  <a:cubicBezTo>
                    <a:pt x="170" y="293"/>
                    <a:pt x="164" y="244"/>
                    <a:pt x="147" y="204"/>
                  </a:cubicBezTo>
                  <a:cubicBezTo>
                    <a:pt x="130" y="164"/>
                    <a:pt x="102" y="130"/>
                    <a:pt x="85" y="9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48" name="Freeform 42">
              <a:extLst>
                <a:ext uri="{FF2B5EF4-FFF2-40B4-BE49-F238E27FC236}">
                  <a16:creationId xmlns:a16="http://schemas.microsoft.com/office/drawing/2014/main" id="{FFAA0CDF-A80B-DA68-7C51-7A1DA5F1033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68650" y="4049296"/>
              <a:ext cx="90291" cy="37076"/>
            </a:xfrm>
            <a:custGeom>
              <a:avLst/>
              <a:gdLst>
                <a:gd name="T0" fmla="*/ 275 w 340"/>
                <a:gd name="T1" fmla="*/ 122 h 139"/>
                <a:gd name="T2" fmla="*/ 340 w 340"/>
                <a:gd name="T3" fmla="*/ 79 h 139"/>
                <a:gd name="T4" fmla="*/ 128 w 340"/>
                <a:gd name="T5" fmla="*/ 64 h 139"/>
                <a:gd name="T6" fmla="*/ 131 w 340"/>
                <a:gd name="T7" fmla="*/ 55 h 139"/>
                <a:gd name="T8" fmla="*/ 247 w 340"/>
                <a:gd name="T9" fmla="*/ 79 h 139"/>
                <a:gd name="T10" fmla="*/ 328 w 340"/>
                <a:gd name="T11" fmla="*/ 54 h 139"/>
                <a:gd name="T12" fmla="*/ 244 w 340"/>
                <a:gd name="T13" fmla="*/ 52 h 139"/>
                <a:gd name="T14" fmla="*/ 121 w 340"/>
                <a:gd name="T15" fmla="*/ 10 h 139"/>
                <a:gd name="T16" fmla="*/ 0 w 340"/>
                <a:gd name="T17" fmla="*/ 35 h 139"/>
                <a:gd name="T18" fmla="*/ 158 w 340"/>
                <a:gd name="T19" fmla="*/ 124 h 139"/>
                <a:gd name="T20" fmla="*/ 275 w 340"/>
                <a:gd name="T21" fmla="*/ 122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0" h="139">
                  <a:moveTo>
                    <a:pt x="275" y="122"/>
                  </a:moveTo>
                  <a:cubicBezTo>
                    <a:pt x="286" y="118"/>
                    <a:pt x="327" y="99"/>
                    <a:pt x="340" y="79"/>
                  </a:cubicBezTo>
                  <a:cubicBezTo>
                    <a:pt x="286" y="132"/>
                    <a:pt x="190" y="88"/>
                    <a:pt x="128" y="64"/>
                  </a:cubicBezTo>
                  <a:cubicBezTo>
                    <a:pt x="122" y="62"/>
                    <a:pt x="125" y="53"/>
                    <a:pt x="131" y="55"/>
                  </a:cubicBezTo>
                  <a:cubicBezTo>
                    <a:pt x="169" y="66"/>
                    <a:pt x="207" y="79"/>
                    <a:pt x="247" y="79"/>
                  </a:cubicBezTo>
                  <a:cubicBezTo>
                    <a:pt x="279" y="79"/>
                    <a:pt x="303" y="69"/>
                    <a:pt x="328" y="54"/>
                  </a:cubicBezTo>
                  <a:cubicBezTo>
                    <a:pt x="305" y="52"/>
                    <a:pt x="257" y="55"/>
                    <a:pt x="244" y="52"/>
                  </a:cubicBezTo>
                  <a:cubicBezTo>
                    <a:pt x="202" y="42"/>
                    <a:pt x="163" y="21"/>
                    <a:pt x="121" y="10"/>
                  </a:cubicBezTo>
                  <a:cubicBezTo>
                    <a:pt x="79" y="0"/>
                    <a:pt x="29" y="3"/>
                    <a:pt x="0" y="35"/>
                  </a:cubicBezTo>
                  <a:cubicBezTo>
                    <a:pt x="60" y="46"/>
                    <a:pt x="101" y="102"/>
                    <a:pt x="158" y="124"/>
                  </a:cubicBezTo>
                  <a:cubicBezTo>
                    <a:pt x="195" y="139"/>
                    <a:pt x="238" y="137"/>
                    <a:pt x="275" y="12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49" name="Freeform 43">
              <a:extLst>
                <a:ext uri="{FF2B5EF4-FFF2-40B4-BE49-F238E27FC236}">
                  <a16:creationId xmlns:a16="http://schemas.microsoft.com/office/drawing/2014/main" id="{584BC11E-E694-AB50-D63E-0B82897B7B7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08456" y="4044062"/>
              <a:ext cx="85057" cy="49289"/>
            </a:xfrm>
            <a:custGeom>
              <a:avLst/>
              <a:gdLst>
                <a:gd name="T0" fmla="*/ 117 w 320"/>
                <a:gd name="T1" fmla="*/ 82 h 185"/>
                <a:gd name="T2" fmla="*/ 122 w 320"/>
                <a:gd name="T3" fmla="*/ 74 h 185"/>
                <a:gd name="T4" fmla="*/ 230 w 320"/>
                <a:gd name="T5" fmla="*/ 125 h 185"/>
                <a:gd name="T6" fmla="*/ 314 w 320"/>
                <a:gd name="T7" fmla="*/ 120 h 185"/>
                <a:gd name="T8" fmla="*/ 233 w 320"/>
                <a:gd name="T9" fmla="*/ 98 h 185"/>
                <a:gd name="T10" fmla="*/ 124 w 320"/>
                <a:gd name="T11" fmla="*/ 29 h 185"/>
                <a:gd name="T12" fmla="*/ 0 w 320"/>
                <a:gd name="T13" fmla="*/ 24 h 185"/>
                <a:gd name="T14" fmla="*/ 133 w 320"/>
                <a:gd name="T15" fmla="*/ 148 h 185"/>
                <a:gd name="T16" fmla="*/ 247 w 320"/>
                <a:gd name="T17" fmla="*/ 174 h 185"/>
                <a:gd name="T18" fmla="*/ 320 w 320"/>
                <a:gd name="T19" fmla="*/ 147 h 185"/>
                <a:gd name="T20" fmla="*/ 117 w 320"/>
                <a:gd name="T21" fmla="*/ 82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0" h="185">
                  <a:moveTo>
                    <a:pt x="117" y="82"/>
                  </a:moveTo>
                  <a:cubicBezTo>
                    <a:pt x="112" y="79"/>
                    <a:pt x="117" y="71"/>
                    <a:pt x="122" y="74"/>
                  </a:cubicBezTo>
                  <a:cubicBezTo>
                    <a:pt x="157" y="94"/>
                    <a:pt x="191" y="115"/>
                    <a:pt x="230" y="125"/>
                  </a:cubicBezTo>
                  <a:cubicBezTo>
                    <a:pt x="261" y="132"/>
                    <a:pt x="287" y="128"/>
                    <a:pt x="314" y="120"/>
                  </a:cubicBezTo>
                  <a:cubicBezTo>
                    <a:pt x="292" y="112"/>
                    <a:pt x="245" y="104"/>
                    <a:pt x="233" y="98"/>
                  </a:cubicBezTo>
                  <a:cubicBezTo>
                    <a:pt x="195" y="79"/>
                    <a:pt x="162" y="49"/>
                    <a:pt x="124" y="29"/>
                  </a:cubicBezTo>
                  <a:cubicBezTo>
                    <a:pt x="85" y="9"/>
                    <a:pt x="36" y="0"/>
                    <a:pt x="0" y="24"/>
                  </a:cubicBezTo>
                  <a:cubicBezTo>
                    <a:pt x="55" y="49"/>
                    <a:pt x="82" y="114"/>
                    <a:pt x="133" y="148"/>
                  </a:cubicBezTo>
                  <a:cubicBezTo>
                    <a:pt x="166" y="171"/>
                    <a:pt x="207" y="179"/>
                    <a:pt x="247" y="174"/>
                  </a:cubicBezTo>
                  <a:cubicBezTo>
                    <a:pt x="259" y="172"/>
                    <a:pt x="303" y="163"/>
                    <a:pt x="320" y="147"/>
                  </a:cubicBezTo>
                  <a:cubicBezTo>
                    <a:pt x="256" y="185"/>
                    <a:pt x="172" y="120"/>
                    <a:pt x="117" y="8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50" name="Freeform 44">
              <a:extLst>
                <a:ext uri="{FF2B5EF4-FFF2-40B4-BE49-F238E27FC236}">
                  <a16:creationId xmlns:a16="http://schemas.microsoft.com/office/drawing/2014/main" id="{BAFAF681-AE25-7A8A-5D06-1643CF6CE6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41283" y="4044062"/>
              <a:ext cx="85057" cy="49289"/>
            </a:xfrm>
            <a:custGeom>
              <a:avLst/>
              <a:gdLst>
                <a:gd name="T0" fmla="*/ 117 w 320"/>
                <a:gd name="T1" fmla="*/ 82 h 185"/>
                <a:gd name="T2" fmla="*/ 122 w 320"/>
                <a:gd name="T3" fmla="*/ 74 h 185"/>
                <a:gd name="T4" fmla="*/ 230 w 320"/>
                <a:gd name="T5" fmla="*/ 124 h 185"/>
                <a:gd name="T6" fmla="*/ 314 w 320"/>
                <a:gd name="T7" fmla="*/ 120 h 185"/>
                <a:gd name="T8" fmla="*/ 233 w 320"/>
                <a:gd name="T9" fmla="*/ 98 h 185"/>
                <a:gd name="T10" fmla="*/ 123 w 320"/>
                <a:gd name="T11" fmla="*/ 29 h 185"/>
                <a:gd name="T12" fmla="*/ 0 w 320"/>
                <a:gd name="T13" fmla="*/ 24 h 185"/>
                <a:gd name="T14" fmla="*/ 132 w 320"/>
                <a:gd name="T15" fmla="*/ 148 h 185"/>
                <a:gd name="T16" fmla="*/ 247 w 320"/>
                <a:gd name="T17" fmla="*/ 174 h 185"/>
                <a:gd name="T18" fmla="*/ 320 w 320"/>
                <a:gd name="T19" fmla="*/ 147 h 185"/>
                <a:gd name="T20" fmla="*/ 117 w 320"/>
                <a:gd name="T21" fmla="*/ 82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0" h="185">
                  <a:moveTo>
                    <a:pt x="117" y="82"/>
                  </a:moveTo>
                  <a:cubicBezTo>
                    <a:pt x="112" y="79"/>
                    <a:pt x="117" y="71"/>
                    <a:pt x="122" y="74"/>
                  </a:cubicBezTo>
                  <a:cubicBezTo>
                    <a:pt x="156" y="94"/>
                    <a:pt x="191" y="115"/>
                    <a:pt x="230" y="124"/>
                  </a:cubicBezTo>
                  <a:cubicBezTo>
                    <a:pt x="261" y="132"/>
                    <a:pt x="287" y="128"/>
                    <a:pt x="314" y="120"/>
                  </a:cubicBezTo>
                  <a:cubicBezTo>
                    <a:pt x="292" y="112"/>
                    <a:pt x="245" y="104"/>
                    <a:pt x="233" y="98"/>
                  </a:cubicBezTo>
                  <a:cubicBezTo>
                    <a:pt x="194" y="79"/>
                    <a:pt x="162" y="49"/>
                    <a:pt x="123" y="29"/>
                  </a:cubicBezTo>
                  <a:cubicBezTo>
                    <a:pt x="85" y="9"/>
                    <a:pt x="36" y="0"/>
                    <a:pt x="0" y="24"/>
                  </a:cubicBezTo>
                  <a:cubicBezTo>
                    <a:pt x="55" y="49"/>
                    <a:pt x="82" y="114"/>
                    <a:pt x="132" y="148"/>
                  </a:cubicBezTo>
                  <a:cubicBezTo>
                    <a:pt x="165" y="171"/>
                    <a:pt x="207" y="179"/>
                    <a:pt x="247" y="174"/>
                  </a:cubicBezTo>
                  <a:cubicBezTo>
                    <a:pt x="259" y="172"/>
                    <a:pt x="303" y="163"/>
                    <a:pt x="320" y="147"/>
                  </a:cubicBezTo>
                  <a:cubicBezTo>
                    <a:pt x="256" y="185"/>
                    <a:pt x="172" y="120"/>
                    <a:pt x="117" y="8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51" name="Oval 45">
              <a:extLst>
                <a:ext uri="{FF2B5EF4-FFF2-40B4-BE49-F238E27FC236}">
                  <a16:creationId xmlns:a16="http://schemas.microsoft.com/office/drawing/2014/main" id="{73B3E2A1-9B1C-8C86-58A3-763B33DCE2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83804" y="4241219"/>
              <a:ext cx="33586" cy="3358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</p:grpSp>
      <p:sp>
        <p:nvSpPr>
          <p:cNvPr id="104" name="矩形: 圆角 103">
            <a:extLst>
              <a:ext uri="{FF2B5EF4-FFF2-40B4-BE49-F238E27FC236}">
                <a16:creationId xmlns:a16="http://schemas.microsoft.com/office/drawing/2014/main" id="{E93C56DE-CD59-D7C2-6BC3-090639A115B3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2027983" y="3872312"/>
            <a:ext cx="4536796" cy="2443663"/>
          </a:xfrm>
          <a:prstGeom prst="roundRect">
            <a:avLst>
              <a:gd name="adj" fmla="val 966"/>
            </a:avLst>
          </a:prstGeom>
          <a:solidFill>
            <a:schemeClr val="accent2"/>
          </a:solidFill>
          <a:ln w="12827">
            <a:solidFill>
              <a:schemeClr val="accent1"/>
            </a:solidFill>
          </a:ln>
          <a:effectLst>
            <a:outerShdw blurRad="115443" dist="38481" dir="5400000" algn="t" rotWithShape="0">
              <a:srgbClr val="2F4F48">
                <a:alpha val="1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2354" tIns="46177" rIns="92354" bIns="46177" rtlCol="0" anchor="ctr"/>
          <a:lstStyle/>
          <a:p>
            <a:pPr algn="ctr"/>
            <a:endParaRPr lang="zh-CN" altLang="en-US" sz="1818" dirty="0">
              <a:ea typeface="梦源黑体 CN W16" panose="020B0200000000000000" pitchFamily="34" charset="-122"/>
            </a:endParaRPr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185D9BF7-DF53-FD98-8769-C3E66AE10C89}"/>
              </a:ext>
            </a:extLst>
          </p:cNvPr>
          <p:cNvSpPr/>
          <p:nvPr/>
        </p:nvSpPr>
        <p:spPr>
          <a:xfrm flipH="1">
            <a:off x="2210316" y="4028104"/>
            <a:ext cx="1595049" cy="412122"/>
          </a:xfrm>
          <a:custGeom>
            <a:avLst/>
            <a:gdLst>
              <a:gd name="connsiteX0" fmla="*/ 2237599 w 2334573"/>
              <a:gd name="connsiteY0" fmla="*/ 0 h 603197"/>
              <a:gd name="connsiteX1" fmla="*/ 1893927 w 2334573"/>
              <a:gd name="connsiteY1" fmla="*/ 0 h 603197"/>
              <a:gd name="connsiteX2" fmla="*/ 440646 w 2334573"/>
              <a:gd name="connsiteY2" fmla="*/ 0 h 603197"/>
              <a:gd name="connsiteX3" fmla="*/ 96974 w 2334573"/>
              <a:gd name="connsiteY3" fmla="*/ 0 h 603197"/>
              <a:gd name="connsiteX4" fmla="*/ 96974 w 2334573"/>
              <a:gd name="connsiteY4" fmla="*/ 69779 h 603197"/>
              <a:gd name="connsiteX5" fmla="*/ 83397 w 2334573"/>
              <a:gd name="connsiteY5" fmla="*/ 80182 h 603197"/>
              <a:gd name="connsiteX6" fmla="*/ 0 w 2334573"/>
              <a:gd name="connsiteY6" fmla="*/ 301599 h 603197"/>
              <a:gd name="connsiteX7" fmla="*/ 83397 w 2334573"/>
              <a:gd name="connsiteY7" fmla="*/ 523016 h 603197"/>
              <a:gd name="connsiteX8" fmla="*/ 96974 w 2334573"/>
              <a:gd name="connsiteY8" fmla="*/ 533419 h 603197"/>
              <a:gd name="connsiteX9" fmla="*/ 96974 w 2334573"/>
              <a:gd name="connsiteY9" fmla="*/ 603197 h 603197"/>
              <a:gd name="connsiteX10" fmla="*/ 440646 w 2334573"/>
              <a:gd name="connsiteY10" fmla="*/ 603197 h 603197"/>
              <a:gd name="connsiteX11" fmla="*/ 1893927 w 2334573"/>
              <a:gd name="connsiteY11" fmla="*/ 603197 h 603197"/>
              <a:gd name="connsiteX12" fmla="*/ 2237599 w 2334573"/>
              <a:gd name="connsiteY12" fmla="*/ 603197 h 603197"/>
              <a:gd name="connsiteX13" fmla="*/ 2237599 w 2334573"/>
              <a:gd name="connsiteY13" fmla="*/ 533419 h 603197"/>
              <a:gd name="connsiteX14" fmla="*/ 2251176 w 2334573"/>
              <a:gd name="connsiteY14" fmla="*/ 523016 h 603197"/>
              <a:gd name="connsiteX15" fmla="*/ 2334573 w 2334573"/>
              <a:gd name="connsiteY15" fmla="*/ 301599 h 603197"/>
              <a:gd name="connsiteX16" fmla="*/ 2251176 w 2334573"/>
              <a:gd name="connsiteY16" fmla="*/ 80182 h 603197"/>
              <a:gd name="connsiteX17" fmla="*/ 2237599 w 2334573"/>
              <a:gd name="connsiteY17" fmla="*/ 69779 h 603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334573" h="603197">
                <a:moveTo>
                  <a:pt x="2237599" y="0"/>
                </a:moveTo>
                <a:lnTo>
                  <a:pt x="1893927" y="0"/>
                </a:lnTo>
                <a:lnTo>
                  <a:pt x="440646" y="0"/>
                </a:lnTo>
                <a:lnTo>
                  <a:pt x="96974" y="0"/>
                </a:lnTo>
                <a:lnTo>
                  <a:pt x="96974" y="69779"/>
                </a:lnTo>
                <a:lnTo>
                  <a:pt x="83397" y="80182"/>
                </a:lnTo>
                <a:cubicBezTo>
                  <a:pt x="33081" y="128167"/>
                  <a:pt x="0" y="209430"/>
                  <a:pt x="0" y="301599"/>
                </a:cubicBezTo>
                <a:cubicBezTo>
                  <a:pt x="0" y="393768"/>
                  <a:pt x="33081" y="475031"/>
                  <a:pt x="83397" y="523016"/>
                </a:cubicBezTo>
                <a:lnTo>
                  <a:pt x="96974" y="533419"/>
                </a:lnTo>
                <a:lnTo>
                  <a:pt x="96974" y="603197"/>
                </a:lnTo>
                <a:lnTo>
                  <a:pt x="440646" y="603197"/>
                </a:lnTo>
                <a:lnTo>
                  <a:pt x="1893927" y="603197"/>
                </a:lnTo>
                <a:lnTo>
                  <a:pt x="2237599" y="603197"/>
                </a:lnTo>
                <a:lnTo>
                  <a:pt x="2237599" y="533419"/>
                </a:lnTo>
                <a:lnTo>
                  <a:pt x="2251176" y="523016"/>
                </a:lnTo>
                <a:cubicBezTo>
                  <a:pt x="2301492" y="475031"/>
                  <a:pt x="2334573" y="393768"/>
                  <a:pt x="2334573" y="301599"/>
                </a:cubicBezTo>
                <a:cubicBezTo>
                  <a:pt x="2334573" y="209430"/>
                  <a:pt x="2301492" y="128167"/>
                  <a:pt x="2251176" y="80182"/>
                </a:cubicBezTo>
                <a:lnTo>
                  <a:pt x="2237599" y="69779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dirty="0">
                <a:latin typeface="+mn-ea"/>
              </a:rPr>
              <a:t>请输入标题</a:t>
            </a:r>
          </a:p>
        </p:txBody>
      </p:sp>
      <p:sp>
        <p:nvSpPr>
          <p:cNvPr id="106" name="任意多边形: 形状 105">
            <a:extLst>
              <a:ext uri="{FF2B5EF4-FFF2-40B4-BE49-F238E27FC236}">
                <a16:creationId xmlns:a16="http://schemas.microsoft.com/office/drawing/2014/main" id="{36EF7EF9-B7AE-F60E-FBBE-057BB0265BD8}"/>
              </a:ext>
            </a:extLst>
          </p:cNvPr>
          <p:cNvSpPr/>
          <p:nvPr/>
        </p:nvSpPr>
        <p:spPr>
          <a:xfrm flipH="1">
            <a:off x="2231932" y="4043857"/>
            <a:ext cx="1551817" cy="380616"/>
          </a:xfrm>
          <a:custGeom>
            <a:avLst/>
            <a:gdLst>
              <a:gd name="connsiteX0" fmla="*/ 2237599 w 2334573"/>
              <a:gd name="connsiteY0" fmla="*/ 0 h 603197"/>
              <a:gd name="connsiteX1" fmla="*/ 1893927 w 2334573"/>
              <a:gd name="connsiteY1" fmla="*/ 0 h 603197"/>
              <a:gd name="connsiteX2" fmla="*/ 440646 w 2334573"/>
              <a:gd name="connsiteY2" fmla="*/ 0 h 603197"/>
              <a:gd name="connsiteX3" fmla="*/ 96974 w 2334573"/>
              <a:gd name="connsiteY3" fmla="*/ 0 h 603197"/>
              <a:gd name="connsiteX4" fmla="*/ 96974 w 2334573"/>
              <a:gd name="connsiteY4" fmla="*/ 69779 h 603197"/>
              <a:gd name="connsiteX5" fmla="*/ 83397 w 2334573"/>
              <a:gd name="connsiteY5" fmla="*/ 80182 h 603197"/>
              <a:gd name="connsiteX6" fmla="*/ 0 w 2334573"/>
              <a:gd name="connsiteY6" fmla="*/ 301599 h 603197"/>
              <a:gd name="connsiteX7" fmla="*/ 83397 w 2334573"/>
              <a:gd name="connsiteY7" fmla="*/ 523016 h 603197"/>
              <a:gd name="connsiteX8" fmla="*/ 96974 w 2334573"/>
              <a:gd name="connsiteY8" fmla="*/ 533419 h 603197"/>
              <a:gd name="connsiteX9" fmla="*/ 96974 w 2334573"/>
              <a:gd name="connsiteY9" fmla="*/ 603197 h 603197"/>
              <a:gd name="connsiteX10" fmla="*/ 440646 w 2334573"/>
              <a:gd name="connsiteY10" fmla="*/ 603197 h 603197"/>
              <a:gd name="connsiteX11" fmla="*/ 1893927 w 2334573"/>
              <a:gd name="connsiteY11" fmla="*/ 603197 h 603197"/>
              <a:gd name="connsiteX12" fmla="*/ 2237599 w 2334573"/>
              <a:gd name="connsiteY12" fmla="*/ 603197 h 603197"/>
              <a:gd name="connsiteX13" fmla="*/ 2237599 w 2334573"/>
              <a:gd name="connsiteY13" fmla="*/ 533419 h 603197"/>
              <a:gd name="connsiteX14" fmla="*/ 2251176 w 2334573"/>
              <a:gd name="connsiteY14" fmla="*/ 523016 h 603197"/>
              <a:gd name="connsiteX15" fmla="*/ 2334573 w 2334573"/>
              <a:gd name="connsiteY15" fmla="*/ 301599 h 603197"/>
              <a:gd name="connsiteX16" fmla="*/ 2251176 w 2334573"/>
              <a:gd name="connsiteY16" fmla="*/ 80182 h 603197"/>
              <a:gd name="connsiteX17" fmla="*/ 2237599 w 2334573"/>
              <a:gd name="connsiteY17" fmla="*/ 69779 h 603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334573" h="603197">
                <a:moveTo>
                  <a:pt x="2237599" y="0"/>
                </a:moveTo>
                <a:lnTo>
                  <a:pt x="1893927" y="0"/>
                </a:lnTo>
                <a:lnTo>
                  <a:pt x="440646" y="0"/>
                </a:lnTo>
                <a:lnTo>
                  <a:pt x="96974" y="0"/>
                </a:lnTo>
                <a:lnTo>
                  <a:pt x="96974" y="69779"/>
                </a:lnTo>
                <a:lnTo>
                  <a:pt x="83397" y="80182"/>
                </a:lnTo>
                <a:cubicBezTo>
                  <a:pt x="33081" y="128167"/>
                  <a:pt x="0" y="209430"/>
                  <a:pt x="0" y="301599"/>
                </a:cubicBezTo>
                <a:cubicBezTo>
                  <a:pt x="0" y="393768"/>
                  <a:pt x="33081" y="475031"/>
                  <a:pt x="83397" y="523016"/>
                </a:cubicBezTo>
                <a:lnTo>
                  <a:pt x="96974" y="533419"/>
                </a:lnTo>
                <a:lnTo>
                  <a:pt x="96974" y="603197"/>
                </a:lnTo>
                <a:lnTo>
                  <a:pt x="440646" y="603197"/>
                </a:lnTo>
                <a:lnTo>
                  <a:pt x="1893927" y="603197"/>
                </a:lnTo>
                <a:lnTo>
                  <a:pt x="2237599" y="603197"/>
                </a:lnTo>
                <a:lnTo>
                  <a:pt x="2237599" y="533419"/>
                </a:lnTo>
                <a:lnTo>
                  <a:pt x="2251176" y="523016"/>
                </a:lnTo>
                <a:cubicBezTo>
                  <a:pt x="2301492" y="475031"/>
                  <a:pt x="2334573" y="393768"/>
                  <a:pt x="2334573" y="301599"/>
                </a:cubicBezTo>
                <a:cubicBezTo>
                  <a:pt x="2334573" y="209430"/>
                  <a:pt x="2301492" y="128167"/>
                  <a:pt x="2251176" y="80182"/>
                </a:cubicBezTo>
                <a:lnTo>
                  <a:pt x="2237599" y="69779"/>
                </a:ln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ea typeface="梦源黑体 CN W16" panose="020B0200000000000000" pitchFamily="34" charset="-122"/>
            </a:endParaRPr>
          </a:p>
        </p:txBody>
      </p:sp>
      <p:grpSp>
        <p:nvGrpSpPr>
          <p:cNvPr id="398" name="组合 397">
            <a:extLst>
              <a:ext uri="{FF2B5EF4-FFF2-40B4-BE49-F238E27FC236}">
                <a16:creationId xmlns:a16="http://schemas.microsoft.com/office/drawing/2014/main" id="{4118212E-7591-AC87-00ED-2220E96776D0}"/>
              </a:ext>
            </a:extLst>
          </p:cNvPr>
          <p:cNvGrpSpPr/>
          <p:nvPr/>
        </p:nvGrpSpPr>
        <p:grpSpPr>
          <a:xfrm>
            <a:off x="5879792" y="4033157"/>
            <a:ext cx="484169" cy="476318"/>
            <a:chOff x="5879792" y="4033157"/>
            <a:chExt cx="484169" cy="476318"/>
          </a:xfrm>
        </p:grpSpPr>
        <p:sp>
          <p:nvSpPr>
            <p:cNvPr id="107" name="Freeform 36">
              <a:extLst>
                <a:ext uri="{FF2B5EF4-FFF2-40B4-BE49-F238E27FC236}">
                  <a16:creationId xmlns:a16="http://schemas.microsoft.com/office/drawing/2014/main" id="{7E5E04C4-EFFD-86AB-04BC-2A5A86AF43E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48371" y="4058456"/>
              <a:ext cx="90291" cy="90291"/>
            </a:xfrm>
            <a:custGeom>
              <a:avLst/>
              <a:gdLst>
                <a:gd name="T0" fmla="*/ 248 w 341"/>
                <a:gd name="T1" fmla="*/ 293 h 341"/>
                <a:gd name="T2" fmla="*/ 267 w 341"/>
                <a:gd name="T3" fmla="*/ 287 h 341"/>
                <a:gd name="T4" fmla="*/ 271 w 341"/>
                <a:gd name="T5" fmla="*/ 277 h 341"/>
                <a:gd name="T6" fmla="*/ 341 w 341"/>
                <a:gd name="T7" fmla="*/ 2 h 341"/>
                <a:gd name="T8" fmla="*/ 339 w 341"/>
                <a:gd name="T9" fmla="*/ 0 h 341"/>
                <a:gd name="T10" fmla="*/ 64 w 341"/>
                <a:gd name="T11" fmla="*/ 70 h 341"/>
                <a:gd name="T12" fmla="*/ 54 w 341"/>
                <a:gd name="T13" fmla="*/ 74 h 341"/>
                <a:gd name="T14" fmla="*/ 49 w 341"/>
                <a:gd name="T15" fmla="*/ 93 h 341"/>
                <a:gd name="T16" fmla="*/ 24 w 341"/>
                <a:gd name="T17" fmla="*/ 252 h 341"/>
                <a:gd name="T18" fmla="*/ 0 w 341"/>
                <a:gd name="T19" fmla="*/ 341 h 341"/>
                <a:gd name="T20" fmla="*/ 89 w 341"/>
                <a:gd name="T21" fmla="*/ 317 h 341"/>
                <a:gd name="T22" fmla="*/ 248 w 341"/>
                <a:gd name="T23" fmla="*/ 293 h 341"/>
                <a:gd name="T24" fmla="*/ 98 w 341"/>
                <a:gd name="T25" fmla="*/ 210 h 341"/>
                <a:gd name="T26" fmla="*/ 110 w 341"/>
                <a:gd name="T27" fmla="*/ 133 h 341"/>
                <a:gd name="T28" fmla="*/ 113 w 341"/>
                <a:gd name="T29" fmla="*/ 123 h 341"/>
                <a:gd name="T30" fmla="*/ 118 w 341"/>
                <a:gd name="T31" fmla="*/ 121 h 341"/>
                <a:gd name="T32" fmla="*/ 253 w 341"/>
                <a:gd name="T33" fmla="*/ 87 h 341"/>
                <a:gd name="T34" fmla="*/ 220 w 341"/>
                <a:gd name="T35" fmla="*/ 223 h 341"/>
                <a:gd name="T36" fmla="*/ 218 w 341"/>
                <a:gd name="T37" fmla="*/ 228 h 341"/>
                <a:gd name="T38" fmla="*/ 208 w 341"/>
                <a:gd name="T39" fmla="*/ 231 h 341"/>
                <a:gd name="T40" fmla="*/ 131 w 341"/>
                <a:gd name="T41" fmla="*/ 243 h 341"/>
                <a:gd name="T42" fmla="*/ 87 w 341"/>
                <a:gd name="T43" fmla="*/ 254 h 341"/>
                <a:gd name="T44" fmla="*/ 98 w 341"/>
                <a:gd name="T45" fmla="*/ 210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41" h="341">
                  <a:moveTo>
                    <a:pt x="248" y="293"/>
                  </a:moveTo>
                  <a:cubicBezTo>
                    <a:pt x="255" y="293"/>
                    <a:pt x="262" y="293"/>
                    <a:pt x="267" y="287"/>
                  </a:cubicBezTo>
                  <a:cubicBezTo>
                    <a:pt x="269" y="284"/>
                    <a:pt x="271" y="280"/>
                    <a:pt x="271" y="277"/>
                  </a:cubicBezTo>
                  <a:cubicBezTo>
                    <a:pt x="293" y="185"/>
                    <a:pt x="319" y="94"/>
                    <a:pt x="341" y="2"/>
                  </a:cubicBezTo>
                  <a:cubicBezTo>
                    <a:pt x="339" y="0"/>
                    <a:pt x="339" y="0"/>
                    <a:pt x="339" y="0"/>
                  </a:cubicBezTo>
                  <a:cubicBezTo>
                    <a:pt x="247" y="22"/>
                    <a:pt x="156" y="48"/>
                    <a:pt x="64" y="70"/>
                  </a:cubicBezTo>
                  <a:cubicBezTo>
                    <a:pt x="61" y="70"/>
                    <a:pt x="57" y="72"/>
                    <a:pt x="54" y="74"/>
                  </a:cubicBezTo>
                  <a:cubicBezTo>
                    <a:pt x="49" y="79"/>
                    <a:pt x="49" y="86"/>
                    <a:pt x="49" y="93"/>
                  </a:cubicBezTo>
                  <a:cubicBezTo>
                    <a:pt x="47" y="147"/>
                    <a:pt x="39" y="201"/>
                    <a:pt x="24" y="252"/>
                  </a:cubicBezTo>
                  <a:cubicBezTo>
                    <a:pt x="15" y="281"/>
                    <a:pt x="4" y="311"/>
                    <a:pt x="0" y="341"/>
                  </a:cubicBezTo>
                  <a:cubicBezTo>
                    <a:pt x="30" y="337"/>
                    <a:pt x="60" y="326"/>
                    <a:pt x="89" y="317"/>
                  </a:cubicBezTo>
                  <a:cubicBezTo>
                    <a:pt x="141" y="302"/>
                    <a:pt x="194" y="294"/>
                    <a:pt x="248" y="293"/>
                  </a:cubicBezTo>
                  <a:close/>
                  <a:moveTo>
                    <a:pt x="98" y="210"/>
                  </a:moveTo>
                  <a:cubicBezTo>
                    <a:pt x="106" y="185"/>
                    <a:pt x="110" y="160"/>
                    <a:pt x="110" y="133"/>
                  </a:cubicBezTo>
                  <a:cubicBezTo>
                    <a:pt x="111" y="130"/>
                    <a:pt x="111" y="126"/>
                    <a:pt x="113" y="123"/>
                  </a:cubicBezTo>
                  <a:cubicBezTo>
                    <a:pt x="115" y="122"/>
                    <a:pt x="116" y="121"/>
                    <a:pt x="118" y="121"/>
                  </a:cubicBezTo>
                  <a:cubicBezTo>
                    <a:pt x="163" y="110"/>
                    <a:pt x="208" y="98"/>
                    <a:pt x="253" y="87"/>
                  </a:cubicBezTo>
                  <a:cubicBezTo>
                    <a:pt x="244" y="133"/>
                    <a:pt x="231" y="178"/>
                    <a:pt x="220" y="223"/>
                  </a:cubicBezTo>
                  <a:cubicBezTo>
                    <a:pt x="220" y="225"/>
                    <a:pt x="219" y="226"/>
                    <a:pt x="218" y="228"/>
                  </a:cubicBezTo>
                  <a:cubicBezTo>
                    <a:pt x="215" y="230"/>
                    <a:pt x="211" y="231"/>
                    <a:pt x="208" y="231"/>
                  </a:cubicBezTo>
                  <a:cubicBezTo>
                    <a:pt x="182" y="231"/>
                    <a:pt x="156" y="235"/>
                    <a:pt x="131" y="243"/>
                  </a:cubicBezTo>
                  <a:cubicBezTo>
                    <a:pt x="116" y="247"/>
                    <a:pt x="102" y="253"/>
                    <a:pt x="87" y="254"/>
                  </a:cubicBezTo>
                  <a:cubicBezTo>
                    <a:pt x="88" y="240"/>
                    <a:pt x="94" y="225"/>
                    <a:pt x="98" y="21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108" name="Freeform 37">
              <a:extLst>
                <a:ext uri="{FF2B5EF4-FFF2-40B4-BE49-F238E27FC236}">
                  <a16:creationId xmlns:a16="http://schemas.microsoft.com/office/drawing/2014/main" id="{9886891E-D773-90DC-5F96-B4EEC00F11AC}"/>
                </a:ext>
              </a:extLst>
            </p:cNvPr>
            <p:cNvSpPr>
              <a:spLocks/>
            </p:cNvSpPr>
            <p:nvPr/>
          </p:nvSpPr>
          <p:spPr bwMode="auto">
            <a:xfrm>
              <a:off x="6054704" y="4033157"/>
              <a:ext cx="186252" cy="201519"/>
            </a:xfrm>
            <a:custGeom>
              <a:avLst/>
              <a:gdLst>
                <a:gd name="T0" fmla="*/ 515 w 702"/>
                <a:gd name="T1" fmla="*/ 642 h 760"/>
                <a:gd name="T2" fmla="*/ 614 w 702"/>
                <a:gd name="T3" fmla="*/ 544 h 760"/>
                <a:gd name="T4" fmla="*/ 678 w 702"/>
                <a:gd name="T5" fmla="*/ 416 h 760"/>
                <a:gd name="T6" fmla="*/ 636 w 702"/>
                <a:gd name="T7" fmla="*/ 137 h 760"/>
                <a:gd name="T8" fmla="*/ 588 w 702"/>
                <a:gd name="T9" fmla="*/ 81 h 760"/>
                <a:gd name="T10" fmla="*/ 531 w 702"/>
                <a:gd name="T11" fmla="*/ 38 h 760"/>
                <a:gd name="T12" fmla="*/ 390 w 702"/>
                <a:gd name="T13" fmla="*/ 2 h 760"/>
                <a:gd name="T14" fmla="*/ 254 w 702"/>
                <a:gd name="T15" fmla="*/ 53 h 760"/>
                <a:gd name="T16" fmla="*/ 228 w 702"/>
                <a:gd name="T17" fmla="*/ 79 h 760"/>
                <a:gd name="T18" fmla="*/ 207 w 702"/>
                <a:gd name="T19" fmla="*/ 108 h 760"/>
                <a:gd name="T20" fmla="*/ 182 w 702"/>
                <a:gd name="T21" fmla="*/ 178 h 760"/>
                <a:gd name="T22" fmla="*/ 197 w 702"/>
                <a:gd name="T23" fmla="*/ 252 h 760"/>
                <a:gd name="T24" fmla="*/ 247 w 702"/>
                <a:gd name="T25" fmla="*/ 307 h 760"/>
                <a:gd name="T26" fmla="*/ 320 w 702"/>
                <a:gd name="T27" fmla="*/ 323 h 760"/>
                <a:gd name="T28" fmla="*/ 387 w 702"/>
                <a:gd name="T29" fmla="*/ 291 h 760"/>
                <a:gd name="T30" fmla="*/ 418 w 702"/>
                <a:gd name="T31" fmla="*/ 224 h 760"/>
                <a:gd name="T32" fmla="*/ 393 w 702"/>
                <a:gd name="T33" fmla="*/ 156 h 760"/>
                <a:gd name="T34" fmla="*/ 360 w 702"/>
                <a:gd name="T35" fmla="*/ 134 h 760"/>
                <a:gd name="T36" fmla="*/ 321 w 702"/>
                <a:gd name="T37" fmla="*/ 142 h 760"/>
                <a:gd name="T38" fmla="*/ 277 w 702"/>
                <a:gd name="T39" fmla="*/ 201 h 760"/>
                <a:gd name="T40" fmla="*/ 276 w 702"/>
                <a:gd name="T41" fmla="*/ 207 h 760"/>
                <a:gd name="T42" fmla="*/ 290 w 702"/>
                <a:gd name="T43" fmla="*/ 221 h 760"/>
                <a:gd name="T44" fmla="*/ 305 w 702"/>
                <a:gd name="T45" fmla="*/ 207 h 760"/>
                <a:gd name="T46" fmla="*/ 332 w 702"/>
                <a:gd name="T47" fmla="*/ 158 h 760"/>
                <a:gd name="T48" fmla="*/ 376 w 702"/>
                <a:gd name="T49" fmla="*/ 170 h 760"/>
                <a:gd name="T50" fmla="*/ 394 w 702"/>
                <a:gd name="T51" fmla="*/ 223 h 760"/>
                <a:gd name="T52" fmla="*/ 369 w 702"/>
                <a:gd name="T53" fmla="*/ 271 h 760"/>
                <a:gd name="T54" fmla="*/ 264 w 702"/>
                <a:gd name="T55" fmla="*/ 280 h 760"/>
                <a:gd name="T56" fmla="*/ 220 w 702"/>
                <a:gd name="T57" fmla="*/ 183 h 760"/>
                <a:gd name="T58" fmla="*/ 242 w 702"/>
                <a:gd name="T59" fmla="*/ 131 h 760"/>
                <a:gd name="T60" fmla="*/ 261 w 702"/>
                <a:gd name="T61" fmla="*/ 107 h 760"/>
                <a:gd name="T62" fmla="*/ 282 w 702"/>
                <a:gd name="T63" fmla="*/ 88 h 760"/>
                <a:gd name="T64" fmla="*/ 391 w 702"/>
                <a:gd name="T65" fmla="*/ 54 h 760"/>
                <a:gd name="T66" fmla="*/ 584 w 702"/>
                <a:gd name="T67" fmla="*/ 170 h 760"/>
                <a:gd name="T68" fmla="*/ 623 w 702"/>
                <a:gd name="T69" fmla="*/ 281 h 760"/>
                <a:gd name="T70" fmla="*/ 616 w 702"/>
                <a:gd name="T71" fmla="*/ 400 h 760"/>
                <a:gd name="T72" fmla="*/ 607 w 702"/>
                <a:gd name="T73" fmla="*/ 428 h 760"/>
                <a:gd name="T74" fmla="*/ 601 w 702"/>
                <a:gd name="T75" fmla="*/ 377 h 760"/>
                <a:gd name="T76" fmla="*/ 576 w 702"/>
                <a:gd name="T77" fmla="*/ 332 h 760"/>
                <a:gd name="T78" fmla="*/ 529 w 702"/>
                <a:gd name="T79" fmla="*/ 322 h 760"/>
                <a:gd name="T80" fmla="*/ 496 w 702"/>
                <a:gd name="T81" fmla="*/ 378 h 760"/>
                <a:gd name="T82" fmla="*/ 487 w 702"/>
                <a:gd name="T83" fmla="*/ 450 h 760"/>
                <a:gd name="T84" fmla="*/ 478 w 702"/>
                <a:gd name="T85" fmla="*/ 521 h 760"/>
                <a:gd name="T86" fmla="*/ 431 w 702"/>
                <a:gd name="T87" fmla="*/ 590 h 760"/>
                <a:gd name="T88" fmla="*/ 355 w 702"/>
                <a:gd name="T89" fmla="*/ 638 h 760"/>
                <a:gd name="T90" fmla="*/ 425 w 702"/>
                <a:gd name="T91" fmla="*/ 536 h 760"/>
                <a:gd name="T92" fmla="*/ 428 w 702"/>
                <a:gd name="T93" fmla="*/ 481 h 760"/>
                <a:gd name="T94" fmla="*/ 342 w 702"/>
                <a:gd name="T95" fmla="*/ 445 h 760"/>
                <a:gd name="T96" fmla="*/ 280 w 702"/>
                <a:gd name="T97" fmla="*/ 533 h 760"/>
                <a:gd name="T98" fmla="*/ 148 w 702"/>
                <a:gd name="T99" fmla="*/ 623 h 760"/>
                <a:gd name="T100" fmla="*/ 213 w 702"/>
                <a:gd name="T101" fmla="*/ 560 h 760"/>
                <a:gd name="T102" fmla="*/ 241 w 702"/>
                <a:gd name="T103" fmla="*/ 487 h 760"/>
                <a:gd name="T104" fmla="*/ 241 w 702"/>
                <a:gd name="T105" fmla="*/ 388 h 760"/>
                <a:gd name="T106" fmla="*/ 200 w 702"/>
                <a:gd name="T107" fmla="*/ 331 h 760"/>
                <a:gd name="T108" fmla="*/ 164 w 702"/>
                <a:gd name="T109" fmla="*/ 306 h 760"/>
                <a:gd name="T110" fmla="*/ 119 w 702"/>
                <a:gd name="T111" fmla="*/ 311 h 760"/>
                <a:gd name="T112" fmla="*/ 82 w 702"/>
                <a:gd name="T113" fmla="*/ 338 h 760"/>
                <a:gd name="T114" fmla="*/ 70 w 702"/>
                <a:gd name="T115" fmla="*/ 397 h 760"/>
                <a:gd name="T116" fmla="*/ 86 w 702"/>
                <a:gd name="T117" fmla="*/ 457 h 760"/>
                <a:gd name="T118" fmla="*/ 93 w 702"/>
                <a:gd name="T119" fmla="*/ 547 h 760"/>
                <a:gd name="T120" fmla="*/ 0 w 702"/>
                <a:gd name="T121" fmla="*/ 666 h 760"/>
                <a:gd name="T122" fmla="*/ 6 w 702"/>
                <a:gd name="T123" fmla="*/ 670 h 760"/>
                <a:gd name="T124" fmla="*/ 515 w 702"/>
                <a:gd name="T125" fmla="*/ 642 h 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02" h="760">
                  <a:moveTo>
                    <a:pt x="515" y="642"/>
                  </a:moveTo>
                  <a:cubicBezTo>
                    <a:pt x="553" y="613"/>
                    <a:pt x="585" y="582"/>
                    <a:pt x="614" y="544"/>
                  </a:cubicBezTo>
                  <a:cubicBezTo>
                    <a:pt x="643" y="506"/>
                    <a:pt x="666" y="463"/>
                    <a:pt x="678" y="416"/>
                  </a:cubicBezTo>
                  <a:cubicBezTo>
                    <a:pt x="702" y="322"/>
                    <a:pt x="688" y="220"/>
                    <a:pt x="636" y="137"/>
                  </a:cubicBezTo>
                  <a:cubicBezTo>
                    <a:pt x="622" y="117"/>
                    <a:pt x="606" y="98"/>
                    <a:pt x="588" y="81"/>
                  </a:cubicBezTo>
                  <a:cubicBezTo>
                    <a:pt x="571" y="65"/>
                    <a:pt x="551" y="50"/>
                    <a:pt x="531" y="38"/>
                  </a:cubicBezTo>
                  <a:cubicBezTo>
                    <a:pt x="489" y="14"/>
                    <a:pt x="439" y="0"/>
                    <a:pt x="390" y="2"/>
                  </a:cubicBezTo>
                  <a:cubicBezTo>
                    <a:pt x="341" y="5"/>
                    <a:pt x="292" y="21"/>
                    <a:pt x="254" y="53"/>
                  </a:cubicBezTo>
                  <a:cubicBezTo>
                    <a:pt x="244" y="60"/>
                    <a:pt x="236" y="69"/>
                    <a:pt x="228" y="79"/>
                  </a:cubicBezTo>
                  <a:cubicBezTo>
                    <a:pt x="220" y="88"/>
                    <a:pt x="213" y="98"/>
                    <a:pt x="207" y="108"/>
                  </a:cubicBezTo>
                  <a:cubicBezTo>
                    <a:pt x="194" y="129"/>
                    <a:pt x="184" y="152"/>
                    <a:pt x="182" y="178"/>
                  </a:cubicBezTo>
                  <a:cubicBezTo>
                    <a:pt x="179" y="204"/>
                    <a:pt x="185" y="230"/>
                    <a:pt x="197" y="252"/>
                  </a:cubicBezTo>
                  <a:cubicBezTo>
                    <a:pt x="209" y="274"/>
                    <a:pt x="226" y="293"/>
                    <a:pt x="247" y="307"/>
                  </a:cubicBezTo>
                  <a:cubicBezTo>
                    <a:pt x="268" y="321"/>
                    <a:pt x="295" y="326"/>
                    <a:pt x="320" y="323"/>
                  </a:cubicBezTo>
                  <a:cubicBezTo>
                    <a:pt x="345" y="319"/>
                    <a:pt x="368" y="308"/>
                    <a:pt x="387" y="291"/>
                  </a:cubicBezTo>
                  <a:cubicBezTo>
                    <a:pt x="405" y="275"/>
                    <a:pt x="419" y="250"/>
                    <a:pt x="418" y="224"/>
                  </a:cubicBezTo>
                  <a:cubicBezTo>
                    <a:pt x="418" y="198"/>
                    <a:pt x="409" y="175"/>
                    <a:pt x="393" y="156"/>
                  </a:cubicBezTo>
                  <a:cubicBezTo>
                    <a:pt x="385" y="146"/>
                    <a:pt x="374" y="137"/>
                    <a:pt x="360" y="134"/>
                  </a:cubicBezTo>
                  <a:cubicBezTo>
                    <a:pt x="347" y="131"/>
                    <a:pt x="332" y="135"/>
                    <a:pt x="321" y="142"/>
                  </a:cubicBezTo>
                  <a:cubicBezTo>
                    <a:pt x="299" y="156"/>
                    <a:pt x="287" y="178"/>
                    <a:pt x="277" y="201"/>
                  </a:cubicBezTo>
                  <a:cubicBezTo>
                    <a:pt x="277" y="202"/>
                    <a:pt x="276" y="205"/>
                    <a:pt x="276" y="207"/>
                  </a:cubicBezTo>
                  <a:cubicBezTo>
                    <a:pt x="276" y="215"/>
                    <a:pt x="282" y="221"/>
                    <a:pt x="290" y="221"/>
                  </a:cubicBezTo>
                  <a:cubicBezTo>
                    <a:pt x="298" y="222"/>
                    <a:pt x="305" y="215"/>
                    <a:pt x="305" y="207"/>
                  </a:cubicBezTo>
                  <a:cubicBezTo>
                    <a:pt x="305" y="188"/>
                    <a:pt x="316" y="168"/>
                    <a:pt x="332" y="158"/>
                  </a:cubicBezTo>
                  <a:cubicBezTo>
                    <a:pt x="347" y="148"/>
                    <a:pt x="364" y="155"/>
                    <a:pt x="376" y="170"/>
                  </a:cubicBezTo>
                  <a:cubicBezTo>
                    <a:pt x="388" y="185"/>
                    <a:pt x="395" y="205"/>
                    <a:pt x="394" y="223"/>
                  </a:cubicBezTo>
                  <a:cubicBezTo>
                    <a:pt x="393" y="242"/>
                    <a:pt x="383" y="259"/>
                    <a:pt x="369" y="271"/>
                  </a:cubicBezTo>
                  <a:cubicBezTo>
                    <a:pt x="339" y="296"/>
                    <a:pt x="295" y="302"/>
                    <a:pt x="264" y="280"/>
                  </a:cubicBezTo>
                  <a:cubicBezTo>
                    <a:pt x="233" y="259"/>
                    <a:pt x="214" y="218"/>
                    <a:pt x="220" y="183"/>
                  </a:cubicBezTo>
                  <a:cubicBezTo>
                    <a:pt x="223" y="165"/>
                    <a:pt x="231" y="147"/>
                    <a:pt x="242" y="131"/>
                  </a:cubicBezTo>
                  <a:cubicBezTo>
                    <a:pt x="247" y="123"/>
                    <a:pt x="254" y="115"/>
                    <a:pt x="261" y="107"/>
                  </a:cubicBezTo>
                  <a:cubicBezTo>
                    <a:pt x="267" y="100"/>
                    <a:pt x="274" y="94"/>
                    <a:pt x="282" y="88"/>
                  </a:cubicBezTo>
                  <a:cubicBezTo>
                    <a:pt x="313" y="65"/>
                    <a:pt x="352" y="54"/>
                    <a:pt x="391" y="54"/>
                  </a:cubicBezTo>
                  <a:cubicBezTo>
                    <a:pt x="468" y="52"/>
                    <a:pt x="543" y="105"/>
                    <a:pt x="584" y="170"/>
                  </a:cubicBezTo>
                  <a:cubicBezTo>
                    <a:pt x="605" y="203"/>
                    <a:pt x="618" y="241"/>
                    <a:pt x="623" y="281"/>
                  </a:cubicBezTo>
                  <a:cubicBezTo>
                    <a:pt x="628" y="321"/>
                    <a:pt x="627" y="361"/>
                    <a:pt x="616" y="400"/>
                  </a:cubicBezTo>
                  <a:cubicBezTo>
                    <a:pt x="614" y="409"/>
                    <a:pt x="611" y="419"/>
                    <a:pt x="607" y="428"/>
                  </a:cubicBezTo>
                  <a:cubicBezTo>
                    <a:pt x="608" y="411"/>
                    <a:pt x="606" y="394"/>
                    <a:pt x="601" y="377"/>
                  </a:cubicBezTo>
                  <a:cubicBezTo>
                    <a:pt x="597" y="360"/>
                    <a:pt x="589" y="344"/>
                    <a:pt x="576" y="332"/>
                  </a:cubicBezTo>
                  <a:cubicBezTo>
                    <a:pt x="564" y="321"/>
                    <a:pt x="544" y="315"/>
                    <a:pt x="529" y="322"/>
                  </a:cubicBezTo>
                  <a:cubicBezTo>
                    <a:pt x="508" y="331"/>
                    <a:pt x="500" y="356"/>
                    <a:pt x="496" y="378"/>
                  </a:cubicBezTo>
                  <a:cubicBezTo>
                    <a:pt x="492" y="402"/>
                    <a:pt x="489" y="426"/>
                    <a:pt x="487" y="450"/>
                  </a:cubicBezTo>
                  <a:cubicBezTo>
                    <a:pt x="486" y="474"/>
                    <a:pt x="486" y="498"/>
                    <a:pt x="478" y="521"/>
                  </a:cubicBezTo>
                  <a:cubicBezTo>
                    <a:pt x="469" y="548"/>
                    <a:pt x="451" y="570"/>
                    <a:pt x="431" y="590"/>
                  </a:cubicBezTo>
                  <a:cubicBezTo>
                    <a:pt x="410" y="612"/>
                    <a:pt x="385" y="632"/>
                    <a:pt x="355" y="638"/>
                  </a:cubicBezTo>
                  <a:cubicBezTo>
                    <a:pt x="388" y="613"/>
                    <a:pt x="413" y="577"/>
                    <a:pt x="425" y="536"/>
                  </a:cubicBezTo>
                  <a:cubicBezTo>
                    <a:pt x="431" y="518"/>
                    <a:pt x="433" y="499"/>
                    <a:pt x="428" y="481"/>
                  </a:cubicBezTo>
                  <a:cubicBezTo>
                    <a:pt x="417" y="448"/>
                    <a:pt x="374" y="429"/>
                    <a:pt x="342" y="445"/>
                  </a:cubicBezTo>
                  <a:cubicBezTo>
                    <a:pt x="309" y="461"/>
                    <a:pt x="298" y="501"/>
                    <a:pt x="280" y="533"/>
                  </a:cubicBezTo>
                  <a:cubicBezTo>
                    <a:pt x="253" y="581"/>
                    <a:pt x="202" y="615"/>
                    <a:pt x="148" y="623"/>
                  </a:cubicBezTo>
                  <a:cubicBezTo>
                    <a:pt x="172" y="604"/>
                    <a:pt x="197" y="585"/>
                    <a:pt x="213" y="560"/>
                  </a:cubicBezTo>
                  <a:cubicBezTo>
                    <a:pt x="228" y="538"/>
                    <a:pt x="235" y="513"/>
                    <a:pt x="241" y="487"/>
                  </a:cubicBezTo>
                  <a:cubicBezTo>
                    <a:pt x="249" y="455"/>
                    <a:pt x="253" y="420"/>
                    <a:pt x="241" y="388"/>
                  </a:cubicBezTo>
                  <a:cubicBezTo>
                    <a:pt x="233" y="366"/>
                    <a:pt x="217" y="348"/>
                    <a:pt x="200" y="331"/>
                  </a:cubicBezTo>
                  <a:cubicBezTo>
                    <a:pt x="190" y="321"/>
                    <a:pt x="178" y="310"/>
                    <a:pt x="164" y="306"/>
                  </a:cubicBezTo>
                  <a:cubicBezTo>
                    <a:pt x="149" y="302"/>
                    <a:pt x="133" y="306"/>
                    <a:pt x="119" y="311"/>
                  </a:cubicBezTo>
                  <a:cubicBezTo>
                    <a:pt x="104" y="317"/>
                    <a:pt x="91" y="326"/>
                    <a:pt x="82" y="338"/>
                  </a:cubicBezTo>
                  <a:cubicBezTo>
                    <a:pt x="70" y="355"/>
                    <a:pt x="68" y="377"/>
                    <a:pt x="70" y="397"/>
                  </a:cubicBezTo>
                  <a:cubicBezTo>
                    <a:pt x="73" y="418"/>
                    <a:pt x="80" y="437"/>
                    <a:pt x="86" y="457"/>
                  </a:cubicBezTo>
                  <a:cubicBezTo>
                    <a:pt x="95" y="486"/>
                    <a:pt x="100" y="517"/>
                    <a:pt x="93" y="547"/>
                  </a:cubicBezTo>
                  <a:cubicBezTo>
                    <a:pt x="82" y="597"/>
                    <a:pt x="40" y="634"/>
                    <a:pt x="0" y="666"/>
                  </a:cubicBezTo>
                  <a:cubicBezTo>
                    <a:pt x="1" y="668"/>
                    <a:pt x="3" y="669"/>
                    <a:pt x="6" y="670"/>
                  </a:cubicBezTo>
                  <a:cubicBezTo>
                    <a:pt x="155" y="760"/>
                    <a:pt x="366" y="754"/>
                    <a:pt x="515" y="64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109" name="Freeform 38">
              <a:extLst>
                <a:ext uri="{FF2B5EF4-FFF2-40B4-BE49-F238E27FC236}">
                  <a16:creationId xmlns:a16="http://schemas.microsoft.com/office/drawing/2014/main" id="{3802FDDE-5CCE-C95E-B5B5-F66A28164C84}"/>
                </a:ext>
              </a:extLst>
            </p:cNvPr>
            <p:cNvSpPr>
              <a:spLocks/>
            </p:cNvSpPr>
            <p:nvPr/>
          </p:nvSpPr>
          <p:spPr bwMode="auto">
            <a:xfrm>
              <a:off x="6162442" y="4156163"/>
              <a:ext cx="201519" cy="186253"/>
            </a:xfrm>
            <a:custGeom>
              <a:avLst/>
              <a:gdLst>
                <a:gd name="T0" fmla="*/ 722 w 761"/>
                <a:gd name="T1" fmla="*/ 172 h 703"/>
                <a:gd name="T2" fmla="*/ 679 w 761"/>
                <a:gd name="T3" fmla="*/ 114 h 703"/>
                <a:gd name="T4" fmla="*/ 623 w 761"/>
                <a:gd name="T5" fmla="*/ 66 h 703"/>
                <a:gd name="T6" fmla="*/ 344 w 761"/>
                <a:gd name="T7" fmla="*/ 25 h 703"/>
                <a:gd name="T8" fmla="*/ 216 w 761"/>
                <a:gd name="T9" fmla="*/ 88 h 703"/>
                <a:gd name="T10" fmla="*/ 118 w 761"/>
                <a:gd name="T11" fmla="*/ 187 h 703"/>
                <a:gd name="T12" fmla="*/ 90 w 761"/>
                <a:gd name="T13" fmla="*/ 696 h 703"/>
                <a:gd name="T14" fmla="*/ 92 w 761"/>
                <a:gd name="T15" fmla="*/ 703 h 703"/>
                <a:gd name="T16" fmla="*/ 213 w 761"/>
                <a:gd name="T17" fmla="*/ 609 h 703"/>
                <a:gd name="T18" fmla="*/ 303 w 761"/>
                <a:gd name="T19" fmla="*/ 616 h 703"/>
                <a:gd name="T20" fmla="*/ 363 w 761"/>
                <a:gd name="T21" fmla="*/ 632 h 703"/>
                <a:gd name="T22" fmla="*/ 422 w 761"/>
                <a:gd name="T23" fmla="*/ 621 h 703"/>
                <a:gd name="T24" fmla="*/ 449 w 761"/>
                <a:gd name="T25" fmla="*/ 584 h 703"/>
                <a:gd name="T26" fmla="*/ 454 w 761"/>
                <a:gd name="T27" fmla="*/ 538 h 703"/>
                <a:gd name="T28" fmla="*/ 429 w 761"/>
                <a:gd name="T29" fmla="*/ 502 h 703"/>
                <a:gd name="T30" fmla="*/ 372 w 761"/>
                <a:gd name="T31" fmla="*/ 461 h 703"/>
                <a:gd name="T32" fmla="*/ 273 w 761"/>
                <a:gd name="T33" fmla="*/ 461 h 703"/>
                <a:gd name="T34" fmla="*/ 200 w 761"/>
                <a:gd name="T35" fmla="*/ 489 h 703"/>
                <a:gd name="T36" fmla="*/ 137 w 761"/>
                <a:gd name="T37" fmla="*/ 555 h 703"/>
                <a:gd name="T38" fmla="*/ 227 w 761"/>
                <a:gd name="T39" fmla="*/ 422 h 703"/>
                <a:gd name="T40" fmla="*/ 315 w 761"/>
                <a:gd name="T41" fmla="*/ 360 h 703"/>
                <a:gd name="T42" fmla="*/ 279 w 761"/>
                <a:gd name="T43" fmla="*/ 274 h 703"/>
                <a:gd name="T44" fmla="*/ 224 w 761"/>
                <a:gd name="T45" fmla="*/ 277 h 703"/>
                <a:gd name="T46" fmla="*/ 122 w 761"/>
                <a:gd name="T47" fmla="*/ 347 h 703"/>
                <a:gd name="T48" fmla="*/ 170 w 761"/>
                <a:gd name="T49" fmla="*/ 271 h 703"/>
                <a:gd name="T50" fmla="*/ 239 w 761"/>
                <a:gd name="T51" fmla="*/ 224 h 703"/>
                <a:gd name="T52" fmla="*/ 310 w 761"/>
                <a:gd name="T53" fmla="*/ 215 h 703"/>
                <a:gd name="T54" fmla="*/ 382 w 761"/>
                <a:gd name="T55" fmla="*/ 206 h 703"/>
                <a:gd name="T56" fmla="*/ 438 w 761"/>
                <a:gd name="T57" fmla="*/ 174 h 703"/>
                <a:gd name="T58" fmla="*/ 428 w 761"/>
                <a:gd name="T59" fmla="*/ 126 h 703"/>
                <a:gd name="T60" fmla="*/ 384 w 761"/>
                <a:gd name="T61" fmla="*/ 101 h 703"/>
                <a:gd name="T62" fmla="*/ 332 w 761"/>
                <a:gd name="T63" fmla="*/ 95 h 703"/>
                <a:gd name="T64" fmla="*/ 361 w 761"/>
                <a:gd name="T65" fmla="*/ 86 h 703"/>
                <a:gd name="T66" fmla="*/ 479 w 761"/>
                <a:gd name="T67" fmla="*/ 80 h 703"/>
                <a:gd name="T68" fmla="*/ 590 w 761"/>
                <a:gd name="T69" fmla="*/ 118 h 703"/>
                <a:gd name="T70" fmla="*/ 706 w 761"/>
                <a:gd name="T71" fmla="*/ 311 h 703"/>
                <a:gd name="T72" fmla="*/ 672 w 761"/>
                <a:gd name="T73" fmla="*/ 420 h 703"/>
                <a:gd name="T74" fmla="*/ 653 w 761"/>
                <a:gd name="T75" fmla="*/ 441 h 703"/>
                <a:gd name="T76" fmla="*/ 629 w 761"/>
                <a:gd name="T77" fmla="*/ 460 h 703"/>
                <a:gd name="T78" fmla="*/ 578 w 761"/>
                <a:gd name="T79" fmla="*/ 482 h 703"/>
                <a:gd name="T80" fmla="*/ 480 w 761"/>
                <a:gd name="T81" fmla="*/ 438 h 703"/>
                <a:gd name="T82" fmla="*/ 489 w 761"/>
                <a:gd name="T83" fmla="*/ 333 h 703"/>
                <a:gd name="T84" fmla="*/ 537 w 761"/>
                <a:gd name="T85" fmla="*/ 308 h 703"/>
                <a:gd name="T86" fmla="*/ 590 w 761"/>
                <a:gd name="T87" fmla="*/ 326 h 703"/>
                <a:gd name="T88" fmla="*/ 602 w 761"/>
                <a:gd name="T89" fmla="*/ 371 h 703"/>
                <a:gd name="T90" fmla="*/ 553 w 761"/>
                <a:gd name="T91" fmla="*/ 397 h 703"/>
                <a:gd name="T92" fmla="*/ 539 w 761"/>
                <a:gd name="T93" fmla="*/ 412 h 703"/>
                <a:gd name="T94" fmla="*/ 553 w 761"/>
                <a:gd name="T95" fmla="*/ 426 h 703"/>
                <a:gd name="T96" fmla="*/ 559 w 761"/>
                <a:gd name="T97" fmla="*/ 425 h 703"/>
                <a:gd name="T98" fmla="*/ 618 w 761"/>
                <a:gd name="T99" fmla="*/ 381 h 703"/>
                <a:gd name="T100" fmla="*/ 626 w 761"/>
                <a:gd name="T101" fmla="*/ 342 h 703"/>
                <a:gd name="T102" fmla="*/ 605 w 761"/>
                <a:gd name="T103" fmla="*/ 309 h 703"/>
                <a:gd name="T104" fmla="*/ 536 w 761"/>
                <a:gd name="T105" fmla="*/ 284 h 703"/>
                <a:gd name="T106" fmla="*/ 469 w 761"/>
                <a:gd name="T107" fmla="*/ 315 h 703"/>
                <a:gd name="T108" fmla="*/ 438 w 761"/>
                <a:gd name="T109" fmla="*/ 382 h 703"/>
                <a:gd name="T110" fmla="*/ 453 w 761"/>
                <a:gd name="T111" fmla="*/ 455 h 703"/>
                <a:gd name="T112" fmla="*/ 508 w 761"/>
                <a:gd name="T113" fmla="*/ 505 h 703"/>
                <a:gd name="T114" fmla="*/ 582 w 761"/>
                <a:gd name="T115" fmla="*/ 521 h 703"/>
                <a:gd name="T116" fmla="*/ 652 w 761"/>
                <a:gd name="T117" fmla="*/ 496 h 703"/>
                <a:gd name="T118" fmla="*/ 681 w 761"/>
                <a:gd name="T119" fmla="*/ 475 h 703"/>
                <a:gd name="T120" fmla="*/ 708 w 761"/>
                <a:gd name="T121" fmla="*/ 448 h 703"/>
                <a:gd name="T122" fmla="*/ 758 w 761"/>
                <a:gd name="T123" fmla="*/ 312 h 703"/>
                <a:gd name="T124" fmla="*/ 722 w 761"/>
                <a:gd name="T125" fmla="*/ 172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61" h="703">
                  <a:moveTo>
                    <a:pt x="722" y="172"/>
                  </a:moveTo>
                  <a:cubicBezTo>
                    <a:pt x="710" y="151"/>
                    <a:pt x="695" y="131"/>
                    <a:pt x="679" y="114"/>
                  </a:cubicBezTo>
                  <a:cubicBezTo>
                    <a:pt x="662" y="96"/>
                    <a:pt x="644" y="80"/>
                    <a:pt x="623" y="66"/>
                  </a:cubicBezTo>
                  <a:cubicBezTo>
                    <a:pt x="540" y="14"/>
                    <a:pt x="439" y="0"/>
                    <a:pt x="344" y="25"/>
                  </a:cubicBezTo>
                  <a:cubicBezTo>
                    <a:pt x="297" y="37"/>
                    <a:pt x="254" y="60"/>
                    <a:pt x="216" y="88"/>
                  </a:cubicBezTo>
                  <a:cubicBezTo>
                    <a:pt x="178" y="117"/>
                    <a:pt x="147" y="149"/>
                    <a:pt x="118" y="187"/>
                  </a:cubicBezTo>
                  <a:cubicBezTo>
                    <a:pt x="6" y="336"/>
                    <a:pt x="0" y="547"/>
                    <a:pt x="90" y="696"/>
                  </a:cubicBezTo>
                  <a:cubicBezTo>
                    <a:pt x="91" y="699"/>
                    <a:pt x="92" y="701"/>
                    <a:pt x="92" y="703"/>
                  </a:cubicBezTo>
                  <a:cubicBezTo>
                    <a:pt x="126" y="662"/>
                    <a:pt x="163" y="620"/>
                    <a:pt x="213" y="609"/>
                  </a:cubicBezTo>
                  <a:cubicBezTo>
                    <a:pt x="243" y="603"/>
                    <a:pt x="274" y="607"/>
                    <a:pt x="303" y="616"/>
                  </a:cubicBezTo>
                  <a:cubicBezTo>
                    <a:pt x="323" y="622"/>
                    <a:pt x="342" y="629"/>
                    <a:pt x="363" y="632"/>
                  </a:cubicBezTo>
                  <a:cubicBezTo>
                    <a:pt x="383" y="635"/>
                    <a:pt x="405" y="632"/>
                    <a:pt x="422" y="621"/>
                  </a:cubicBezTo>
                  <a:cubicBezTo>
                    <a:pt x="434" y="612"/>
                    <a:pt x="443" y="598"/>
                    <a:pt x="449" y="584"/>
                  </a:cubicBezTo>
                  <a:cubicBezTo>
                    <a:pt x="455" y="569"/>
                    <a:pt x="458" y="553"/>
                    <a:pt x="454" y="538"/>
                  </a:cubicBezTo>
                  <a:cubicBezTo>
                    <a:pt x="450" y="524"/>
                    <a:pt x="439" y="512"/>
                    <a:pt x="429" y="502"/>
                  </a:cubicBezTo>
                  <a:cubicBezTo>
                    <a:pt x="412" y="485"/>
                    <a:pt x="394" y="470"/>
                    <a:pt x="372" y="461"/>
                  </a:cubicBezTo>
                  <a:cubicBezTo>
                    <a:pt x="341" y="449"/>
                    <a:pt x="306" y="454"/>
                    <a:pt x="273" y="461"/>
                  </a:cubicBezTo>
                  <a:cubicBezTo>
                    <a:pt x="248" y="467"/>
                    <a:pt x="222" y="474"/>
                    <a:pt x="200" y="489"/>
                  </a:cubicBezTo>
                  <a:cubicBezTo>
                    <a:pt x="175" y="506"/>
                    <a:pt x="156" y="530"/>
                    <a:pt x="137" y="555"/>
                  </a:cubicBezTo>
                  <a:cubicBezTo>
                    <a:pt x="145" y="500"/>
                    <a:pt x="179" y="449"/>
                    <a:pt x="227" y="422"/>
                  </a:cubicBezTo>
                  <a:cubicBezTo>
                    <a:pt x="259" y="404"/>
                    <a:pt x="299" y="393"/>
                    <a:pt x="315" y="360"/>
                  </a:cubicBezTo>
                  <a:cubicBezTo>
                    <a:pt x="331" y="329"/>
                    <a:pt x="313" y="285"/>
                    <a:pt x="279" y="274"/>
                  </a:cubicBezTo>
                  <a:cubicBezTo>
                    <a:pt x="261" y="269"/>
                    <a:pt x="242" y="271"/>
                    <a:pt x="224" y="277"/>
                  </a:cubicBezTo>
                  <a:cubicBezTo>
                    <a:pt x="184" y="289"/>
                    <a:pt x="147" y="314"/>
                    <a:pt x="122" y="347"/>
                  </a:cubicBezTo>
                  <a:cubicBezTo>
                    <a:pt x="128" y="317"/>
                    <a:pt x="148" y="293"/>
                    <a:pt x="170" y="271"/>
                  </a:cubicBezTo>
                  <a:cubicBezTo>
                    <a:pt x="190" y="251"/>
                    <a:pt x="212" y="233"/>
                    <a:pt x="239" y="224"/>
                  </a:cubicBezTo>
                  <a:cubicBezTo>
                    <a:pt x="262" y="216"/>
                    <a:pt x="286" y="216"/>
                    <a:pt x="310" y="215"/>
                  </a:cubicBezTo>
                  <a:cubicBezTo>
                    <a:pt x="334" y="213"/>
                    <a:pt x="358" y="210"/>
                    <a:pt x="382" y="206"/>
                  </a:cubicBezTo>
                  <a:cubicBezTo>
                    <a:pt x="404" y="202"/>
                    <a:pt x="429" y="194"/>
                    <a:pt x="438" y="174"/>
                  </a:cubicBezTo>
                  <a:cubicBezTo>
                    <a:pt x="445" y="158"/>
                    <a:pt x="439" y="139"/>
                    <a:pt x="428" y="126"/>
                  </a:cubicBezTo>
                  <a:cubicBezTo>
                    <a:pt x="417" y="113"/>
                    <a:pt x="400" y="106"/>
                    <a:pt x="384" y="101"/>
                  </a:cubicBezTo>
                  <a:cubicBezTo>
                    <a:pt x="366" y="96"/>
                    <a:pt x="349" y="94"/>
                    <a:pt x="332" y="95"/>
                  </a:cubicBezTo>
                  <a:cubicBezTo>
                    <a:pt x="342" y="91"/>
                    <a:pt x="351" y="88"/>
                    <a:pt x="361" y="86"/>
                  </a:cubicBezTo>
                  <a:cubicBezTo>
                    <a:pt x="399" y="76"/>
                    <a:pt x="439" y="74"/>
                    <a:pt x="479" y="80"/>
                  </a:cubicBezTo>
                  <a:cubicBezTo>
                    <a:pt x="519" y="85"/>
                    <a:pt x="557" y="98"/>
                    <a:pt x="590" y="118"/>
                  </a:cubicBezTo>
                  <a:cubicBezTo>
                    <a:pt x="655" y="159"/>
                    <a:pt x="708" y="234"/>
                    <a:pt x="706" y="311"/>
                  </a:cubicBezTo>
                  <a:cubicBezTo>
                    <a:pt x="706" y="350"/>
                    <a:pt x="695" y="389"/>
                    <a:pt x="672" y="420"/>
                  </a:cubicBezTo>
                  <a:cubicBezTo>
                    <a:pt x="666" y="428"/>
                    <a:pt x="660" y="435"/>
                    <a:pt x="653" y="441"/>
                  </a:cubicBezTo>
                  <a:cubicBezTo>
                    <a:pt x="645" y="448"/>
                    <a:pt x="637" y="455"/>
                    <a:pt x="629" y="460"/>
                  </a:cubicBezTo>
                  <a:cubicBezTo>
                    <a:pt x="613" y="472"/>
                    <a:pt x="596" y="480"/>
                    <a:pt x="578" y="482"/>
                  </a:cubicBezTo>
                  <a:cubicBezTo>
                    <a:pt x="542" y="488"/>
                    <a:pt x="502" y="469"/>
                    <a:pt x="480" y="438"/>
                  </a:cubicBezTo>
                  <a:cubicBezTo>
                    <a:pt x="458" y="408"/>
                    <a:pt x="464" y="363"/>
                    <a:pt x="489" y="333"/>
                  </a:cubicBezTo>
                  <a:cubicBezTo>
                    <a:pt x="501" y="319"/>
                    <a:pt x="518" y="309"/>
                    <a:pt x="537" y="308"/>
                  </a:cubicBezTo>
                  <a:cubicBezTo>
                    <a:pt x="555" y="307"/>
                    <a:pt x="576" y="314"/>
                    <a:pt x="590" y="326"/>
                  </a:cubicBezTo>
                  <a:cubicBezTo>
                    <a:pt x="606" y="338"/>
                    <a:pt x="612" y="355"/>
                    <a:pt x="602" y="371"/>
                  </a:cubicBezTo>
                  <a:cubicBezTo>
                    <a:pt x="592" y="386"/>
                    <a:pt x="572" y="397"/>
                    <a:pt x="553" y="397"/>
                  </a:cubicBezTo>
                  <a:cubicBezTo>
                    <a:pt x="545" y="397"/>
                    <a:pt x="539" y="404"/>
                    <a:pt x="539" y="412"/>
                  </a:cubicBezTo>
                  <a:cubicBezTo>
                    <a:pt x="539" y="420"/>
                    <a:pt x="546" y="426"/>
                    <a:pt x="553" y="426"/>
                  </a:cubicBezTo>
                  <a:cubicBezTo>
                    <a:pt x="555" y="426"/>
                    <a:pt x="557" y="426"/>
                    <a:pt x="559" y="425"/>
                  </a:cubicBezTo>
                  <a:cubicBezTo>
                    <a:pt x="582" y="415"/>
                    <a:pt x="604" y="403"/>
                    <a:pt x="618" y="381"/>
                  </a:cubicBezTo>
                  <a:cubicBezTo>
                    <a:pt x="626" y="370"/>
                    <a:pt x="629" y="355"/>
                    <a:pt x="626" y="342"/>
                  </a:cubicBezTo>
                  <a:cubicBezTo>
                    <a:pt x="623" y="328"/>
                    <a:pt x="614" y="317"/>
                    <a:pt x="605" y="309"/>
                  </a:cubicBezTo>
                  <a:cubicBezTo>
                    <a:pt x="585" y="293"/>
                    <a:pt x="562" y="284"/>
                    <a:pt x="536" y="284"/>
                  </a:cubicBezTo>
                  <a:cubicBezTo>
                    <a:pt x="510" y="284"/>
                    <a:pt x="485" y="297"/>
                    <a:pt x="469" y="315"/>
                  </a:cubicBezTo>
                  <a:cubicBezTo>
                    <a:pt x="452" y="334"/>
                    <a:pt x="441" y="357"/>
                    <a:pt x="438" y="382"/>
                  </a:cubicBezTo>
                  <a:cubicBezTo>
                    <a:pt x="434" y="407"/>
                    <a:pt x="440" y="434"/>
                    <a:pt x="453" y="455"/>
                  </a:cubicBezTo>
                  <a:cubicBezTo>
                    <a:pt x="467" y="477"/>
                    <a:pt x="486" y="494"/>
                    <a:pt x="508" y="505"/>
                  </a:cubicBezTo>
                  <a:cubicBezTo>
                    <a:pt x="530" y="517"/>
                    <a:pt x="556" y="523"/>
                    <a:pt x="582" y="521"/>
                  </a:cubicBezTo>
                  <a:cubicBezTo>
                    <a:pt x="608" y="518"/>
                    <a:pt x="632" y="508"/>
                    <a:pt x="652" y="496"/>
                  </a:cubicBezTo>
                  <a:cubicBezTo>
                    <a:pt x="663" y="489"/>
                    <a:pt x="672" y="482"/>
                    <a:pt x="681" y="475"/>
                  </a:cubicBezTo>
                  <a:cubicBezTo>
                    <a:pt x="691" y="467"/>
                    <a:pt x="700" y="458"/>
                    <a:pt x="708" y="448"/>
                  </a:cubicBezTo>
                  <a:cubicBezTo>
                    <a:pt x="739" y="410"/>
                    <a:pt x="756" y="361"/>
                    <a:pt x="758" y="312"/>
                  </a:cubicBezTo>
                  <a:cubicBezTo>
                    <a:pt x="761" y="263"/>
                    <a:pt x="746" y="213"/>
                    <a:pt x="722" y="17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114" name="Freeform 39">
              <a:extLst>
                <a:ext uri="{FF2B5EF4-FFF2-40B4-BE49-F238E27FC236}">
                  <a16:creationId xmlns:a16="http://schemas.microsoft.com/office/drawing/2014/main" id="{DB7897BD-9704-120A-8470-05BFDD63DBB3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1182" y="4293998"/>
              <a:ext cx="34459" cy="90727"/>
            </a:xfrm>
            <a:custGeom>
              <a:avLst/>
              <a:gdLst>
                <a:gd name="T0" fmla="*/ 90 w 131"/>
                <a:gd name="T1" fmla="*/ 97 h 342"/>
                <a:gd name="T2" fmla="*/ 93 w 131"/>
                <a:gd name="T3" fmla="*/ 13 h 342"/>
                <a:gd name="T4" fmla="*/ 63 w 131"/>
                <a:gd name="T5" fmla="*/ 93 h 342"/>
                <a:gd name="T6" fmla="*/ 79 w 131"/>
                <a:gd name="T7" fmla="*/ 210 h 342"/>
                <a:gd name="T8" fmla="*/ 70 w 131"/>
                <a:gd name="T9" fmla="*/ 212 h 342"/>
                <a:gd name="T10" fmla="*/ 69 w 131"/>
                <a:gd name="T11" fmla="*/ 0 h 342"/>
                <a:gd name="T12" fmla="*/ 22 w 131"/>
                <a:gd name="T13" fmla="*/ 61 h 342"/>
                <a:gd name="T14" fmla="*/ 12 w 131"/>
                <a:gd name="T15" fmla="*/ 178 h 342"/>
                <a:gd name="T16" fmla="*/ 90 w 131"/>
                <a:gd name="T17" fmla="*/ 342 h 342"/>
                <a:gd name="T18" fmla="*/ 123 w 131"/>
                <a:gd name="T19" fmla="*/ 222 h 342"/>
                <a:gd name="T20" fmla="*/ 90 w 131"/>
                <a:gd name="T21" fmla="*/ 97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1" h="342">
                  <a:moveTo>
                    <a:pt x="90" y="97"/>
                  </a:moveTo>
                  <a:cubicBezTo>
                    <a:pt x="88" y="84"/>
                    <a:pt x="94" y="37"/>
                    <a:pt x="93" y="13"/>
                  </a:cubicBezTo>
                  <a:cubicBezTo>
                    <a:pt x="77" y="37"/>
                    <a:pt x="65" y="60"/>
                    <a:pt x="63" y="93"/>
                  </a:cubicBezTo>
                  <a:cubicBezTo>
                    <a:pt x="61" y="132"/>
                    <a:pt x="71" y="171"/>
                    <a:pt x="79" y="210"/>
                  </a:cubicBezTo>
                  <a:cubicBezTo>
                    <a:pt x="81" y="216"/>
                    <a:pt x="72" y="218"/>
                    <a:pt x="70" y="212"/>
                  </a:cubicBezTo>
                  <a:cubicBezTo>
                    <a:pt x="50" y="149"/>
                    <a:pt x="13" y="50"/>
                    <a:pt x="69" y="0"/>
                  </a:cubicBezTo>
                  <a:cubicBezTo>
                    <a:pt x="48" y="11"/>
                    <a:pt x="27" y="51"/>
                    <a:pt x="22" y="61"/>
                  </a:cubicBezTo>
                  <a:cubicBezTo>
                    <a:pt x="5" y="98"/>
                    <a:pt x="0" y="140"/>
                    <a:pt x="12" y="178"/>
                  </a:cubicBezTo>
                  <a:cubicBezTo>
                    <a:pt x="30" y="236"/>
                    <a:pt x="83" y="281"/>
                    <a:pt x="90" y="342"/>
                  </a:cubicBezTo>
                  <a:cubicBezTo>
                    <a:pt x="124" y="315"/>
                    <a:pt x="131" y="265"/>
                    <a:pt x="123" y="222"/>
                  </a:cubicBezTo>
                  <a:cubicBezTo>
                    <a:pt x="115" y="180"/>
                    <a:pt x="97" y="140"/>
                    <a:pt x="90" y="9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115" name="Freeform 40">
              <a:extLst>
                <a:ext uri="{FF2B5EF4-FFF2-40B4-BE49-F238E27FC236}">
                  <a16:creationId xmlns:a16="http://schemas.microsoft.com/office/drawing/2014/main" id="{575B429F-F4F8-5C90-6DF1-04954B506D90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6788" y="4354628"/>
              <a:ext cx="44927" cy="86801"/>
            </a:xfrm>
            <a:custGeom>
              <a:avLst/>
              <a:gdLst>
                <a:gd name="T0" fmla="*/ 85 w 170"/>
                <a:gd name="T1" fmla="*/ 90 h 328"/>
                <a:gd name="T2" fmla="*/ 69 w 170"/>
                <a:gd name="T3" fmla="*/ 8 h 328"/>
                <a:gd name="T4" fmla="*/ 59 w 170"/>
                <a:gd name="T5" fmla="*/ 92 h 328"/>
                <a:gd name="T6" fmla="*/ 102 w 170"/>
                <a:gd name="T7" fmla="*/ 202 h 328"/>
                <a:gd name="T8" fmla="*/ 93 w 170"/>
                <a:gd name="T9" fmla="*/ 207 h 328"/>
                <a:gd name="T10" fmla="*/ 43 w 170"/>
                <a:gd name="T11" fmla="*/ 0 h 328"/>
                <a:gd name="T12" fmla="*/ 11 w 170"/>
                <a:gd name="T13" fmla="*/ 71 h 328"/>
                <a:gd name="T14" fmla="*/ 29 w 170"/>
                <a:gd name="T15" fmla="*/ 187 h 328"/>
                <a:gd name="T16" fmla="*/ 143 w 170"/>
                <a:gd name="T17" fmla="*/ 328 h 328"/>
                <a:gd name="T18" fmla="*/ 147 w 170"/>
                <a:gd name="T19" fmla="*/ 204 h 328"/>
                <a:gd name="T20" fmla="*/ 85 w 170"/>
                <a:gd name="T21" fmla="*/ 90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0" h="328">
                  <a:moveTo>
                    <a:pt x="85" y="90"/>
                  </a:moveTo>
                  <a:cubicBezTo>
                    <a:pt x="81" y="78"/>
                    <a:pt x="76" y="30"/>
                    <a:pt x="69" y="8"/>
                  </a:cubicBezTo>
                  <a:cubicBezTo>
                    <a:pt x="59" y="35"/>
                    <a:pt x="53" y="60"/>
                    <a:pt x="59" y="92"/>
                  </a:cubicBezTo>
                  <a:cubicBezTo>
                    <a:pt x="66" y="131"/>
                    <a:pt x="84" y="167"/>
                    <a:pt x="102" y="202"/>
                  </a:cubicBezTo>
                  <a:cubicBezTo>
                    <a:pt x="104" y="208"/>
                    <a:pt x="96" y="212"/>
                    <a:pt x="93" y="207"/>
                  </a:cubicBezTo>
                  <a:cubicBezTo>
                    <a:pt x="59" y="149"/>
                    <a:pt x="0" y="62"/>
                    <a:pt x="43" y="0"/>
                  </a:cubicBezTo>
                  <a:cubicBezTo>
                    <a:pt x="25" y="16"/>
                    <a:pt x="13" y="59"/>
                    <a:pt x="11" y="71"/>
                  </a:cubicBezTo>
                  <a:cubicBezTo>
                    <a:pt x="3" y="110"/>
                    <a:pt x="8" y="153"/>
                    <a:pt x="29" y="187"/>
                  </a:cubicBezTo>
                  <a:cubicBezTo>
                    <a:pt x="60" y="239"/>
                    <a:pt x="122" y="271"/>
                    <a:pt x="143" y="328"/>
                  </a:cubicBezTo>
                  <a:cubicBezTo>
                    <a:pt x="170" y="294"/>
                    <a:pt x="164" y="244"/>
                    <a:pt x="147" y="204"/>
                  </a:cubicBezTo>
                  <a:cubicBezTo>
                    <a:pt x="130" y="165"/>
                    <a:pt x="102" y="130"/>
                    <a:pt x="85" y="9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116" name="Freeform 41">
              <a:extLst>
                <a:ext uri="{FF2B5EF4-FFF2-40B4-BE49-F238E27FC236}">
                  <a16:creationId xmlns:a16="http://schemas.microsoft.com/office/drawing/2014/main" id="{706199AE-4245-4BF2-3A25-464FB2693F1F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6788" y="4422674"/>
              <a:ext cx="44927" cy="86801"/>
            </a:xfrm>
            <a:custGeom>
              <a:avLst/>
              <a:gdLst>
                <a:gd name="T0" fmla="*/ 85 w 170"/>
                <a:gd name="T1" fmla="*/ 90 h 328"/>
                <a:gd name="T2" fmla="*/ 69 w 170"/>
                <a:gd name="T3" fmla="*/ 8 h 328"/>
                <a:gd name="T4" fmla="*/ 59 w 170"/>
                <a:gd name="T5" fmla="*/ 91 h 328"/>
                <a:gd name="T6" fmla="*/ 102 w 170"/>
                <a:gd name="T7" fmla="*/ 202 h 328"/>
                <a:gd name="T8" fmla="*/ 93 w 170"/>
                <a:gd name="T9" fmla="*/ 206 h 328"/>
                <a:gd name="T10" fmla="*/ 43 w 170"/>
                <a:gd name="T11" fmla="*/ 0 h 328"/>
                <a:gd name="T12" fmla="*/ 11 w 170"/>
                <a:gd name="T13" fmla="*/ 71 h 328"/>
                <a:gd name="T14" fmla="*/ 29 w 170"/>
                <a:gd name="T15" fmla="*/ 187 h 328"/>
                <a:gd name="T16" fmla="*/ 143 w 170"/>
                <a:gd name="T17" fmla="*/ 328 h 328"/>
                <a:gd name="T18" fmla="*/ 147 w 170"/>
                <a:gd name="T19" fmla="*/ 204 h 328"/>
                <a:gd name="T20" fmla="*/ 85 w 170"/>
                <a:gd name="T21" fmla="*/ 90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0" h="328">
                  <a:moveTo>
                    <a:pt x="85" y="90"/>
                  </a:moveTo>
                  <a:cubicBezTo>
                    <a:pt x="81" y="78"/>
                    <a:pt x="76" y="30"/>
                    <a:pt x="69" y="8"/>
                  </a:cubicBezTo>
                  <a:cubicBezTo>
                    <a:pt x="59" y="34"/>
                    <a:pt x="53" y="60"/>
                    <a:pt x="59" y="91"/>
                  </a:cubicBezTo>
                  <a:cubicBezTo>
                    <a:pt x="66" y="131"/>
                    <a:pt x="84" y="166"/>
                    <a:pt x="102" y="202"/>
                  </a:cubicBezTo>
                  <a:cubicBezTo>
                    <a:pt x="104" y="207"/>
                    <a:pt x="96" y="212"/>
                    <a:pt x="93" y="206"/>
                  </a:cubicBezTo>
                  <a:cubicBezTo>
                    <a:pt x="59" y="149"/>
                    <a:pt x="0" y="61"/>
                    <a:pt x="43" y="0"/>
                  </a:cubicBezTo>
                  <a:cubicBezTo>
                    <a:pt x="25" y="16"/>
                    <a:pt x="13" y="59"/>
                    <a:pt x="11" y="71"/>
                  </a:cubicBezTo>
                  <a:cubicBezTo>
                    <a:pt x="3" y="110"/>
                    <a:pt x="8" y="152"/>
                    <a:pt x="29" y="187"/>
                  </a:cubicBezTo>
                  <a:cubicBezTo>
                    <a:pt x="60" y="239"/>
                    <a:pt x="122" y="271"/>
                    <a:pt x="143" y="328"/>
                  </a:cubicBezTo>
                  <a:cubicBezTo>
                    <a:pt x="170" y="293"/>
                    <a:pt x="164" y="244"/>
                    <a:pt x="147" y="204"/>
                  </a:cubicBezTo>
                  <a:cubicBezTo>
                    <a:pt x="130" y="164"/>
                    <a:pt x="102" y="130"/>
                    <a:pt x="85" y="9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117" name="Freeform 42">
              <a:extLst>
                <a:ext uri="{FF2B5EF4-FFF2-40B4-BE49-F238E27FC236}">
                  <a16:creationId xmlns:a16="http://schemas.microsoft.com/office/drawing/2014/main" id="{905EB68C-AEC0-2659-2018-BE61551038CD}"/>
                </a:ext>
              </a:extLst>
            </p:cNvPr>
            <p:cNvSpPr>
              <a:spLocks/>
            </p:cNvSpPr>
            <p:nvPr/>
          </p:nvSpPr>
          <p:spPr bwMode="auto">
            <a:xfrm>
              <a:off x="6007159" y="4049296"/>
              <a:ext cx="90291" cy="37076"/>
            </a:xfrm>
            <a:custGeom>
              <a:avLst/>
              <a:gdLst>
                <a:gd name="T0" fmla="*/ 275 w 340"/>
                <a:gd name="T1" fmla="*/ 122 h 139"/>
                <a:gd name="T2" fmla="*/ 340 w 340"/>
                <a:gd name="T3" fmla="*/ 79 h 139"/>
                <a:gd name="T4" fmla="*/ 128 w 340"/>
                <a:gd name="T5" fmla="*/ 64 h 139"/>
                <a:gd name="T6" fmla="*/ 131 w 340"/>
                <a:gd name="T7" fmla="*/ 55 h 139"/>
                <a:gd name="T8" fmla="*/ 247 w 340"/>
                <a:gd name="T9" fmla="*/ 79 h 139"/>
                <a:gd name="T10" fmla="*/ 328 w 340"/>
                <a:gd name="T11" fmla="*/ 54 h 139"/>
                <a:gd name="T12" fmla="*/ 244 w 340"/>
                <a:gd name="T13" fmla="*/ 52 h 139"/>
                <a:gd name="T14" fmla="*/ 121 w 340"/>
                <a:gd name="T15" fmla="*/ 10 h 139"/>
                <a:gd name="T16" fmla="*/ 0 w 340"/>
                <a:gd name="T17" fmla="*/ 35 h 139"/>
                <a:gd name="T18" fmla="*/ 158 w 340"/>
                <a:gd name="T19" fmla="*/ 124 h 139"/>
                <a:gd name="T20" fmla="*/ 275 w 340"/>
                <a:gd name="T21" fmla="*/ 122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0" h="139">
                  <a:moveTo>
                    <a:pt x="275" y="122"/>
                  </a:moveTo>
                  <a:cubicBezTo>
                    <a:pt x="286" y="118"/>
                    <a:pt x="327" y="99"/>
                    <a:pt x="340" y="79"/>
                  </a:cubicBezTo>
                  <a:cubicBezTo>
                    <a:pt x="286" y="132"/>
                    <a:pt x="190" y="88"/>
                    <a:pt x="128" y="64"/>
                  </a:cubicBezTo>
                  <a:cubicBezTo>
                    <a:pt x="122" y="62"/>
                    <a:pt x="125" y="53"/>
                    <a:pt x="131" y="55"/>
                  </a:cubicBezTo>
                  <a:cubicBezTo>
                    <a:pt x="169" y="66"/>
                    <a:pt x="207" y="79"/>
                    <a:pt x="247" y="79"/>
                  </a:cubicBezTo>
                  <a:cubicBezTo>
                    <a:pt x="279" y="79"/>
                    <a:pt x="303" y="69"/>
                    <a:pt x="328" y="54"/>
                  </a:cubicBezTo>
                  <a:cubicBezTo>
                    <a:pt x="305" y="52"/>
                    <a:pt x="257" y="55"/>
                    <a:pt x="244" y="52"/>
                  </a:cubicBezTo>
                  <a:cubicBezTo>
                    <a:pt x="202" y="42"/>
                    <a:pt x="163" y="21"/>
                    <a:pt x="121" y="10"/>
                  </a:cubicBezTo>
                  <a:cubicBezTo>
                    <a:pt x="79" y="0"/>
                    <a:pt x="29" y="3"/>
                    <a:pt x="0" y="35"/>
                  </a:cubicBezTo>
                  <a:cubicBezTo>
                    <a:pt x="60" y="46"/>
                    <a:pt x="101" y="102"/>
                    <a:pt x="158" y="124"/>
                  </a:cubicBezTo>
                  <a:cubicBezTo>
                    <a:pt x="195" y="139"/>
                    <a:pt x="238" y="137"/>
                    <a:pt x="275" y="12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121" name="Freeform 43">
              <a:extLst>
                <a:ext uri="{FF2B5EF4-FFF2-40B4-BE49-F238E27FC236}">
                  <a16:creationId xmlns:a16="http://schemas.microsoft.com/office/drawing/2014/main" id="{C451CD4C-6107-BE9B-2C02-F280FBB2159A}"/>
                </a:ext>
              </a:extLst>
            </p:cNvPr>
            <p:cNvSpPr>
              <a:spLocks/>
            </p:cNvSpPr>
            <p:nvPr/>
          </p:nvSpPr>
          <p:spPr bwMode="auto">
            <a:xfrm>
              <a:off x="5946965" y="4044062"/>
              <a:ext cx="85057" cy="49289"/>
            </a:xfrm>
            <a:custGeom>
              <a:avLst/>
              <a:gdLst>
                <a:gd name="T0" fmla="*/ 117 w 320"/>
                <a:gd name="T1" fmla="*/ 82 h 185"/>
                <a:gd name="T2" fmla="*/ 122 w 320"/>
                <a:gd name="T3" fmla="*/ 74 h 185"/>
                <a:gd name="T4" fmla="*/ 230 w 320"/>
                <a:gd name="T5" fmla="*/ 125 h 185"/>
                <a:gd name="T6" fmla="*/ 314 w 320"/>
                <a:gd name="T7" fmla="*/ 120 h 185"/>
                <a:gd name="T8" fmla="*/ 233 w 320"/>
                <a:gd name="T9" fmla="*/ 98 h 185"/>
                <a:gd name="T10" fmla="*/ 124 w 320"/>
                <a:gd name="T11" fmla="*/ 29 h 185"/>
                <a:gd name="T12" fmla="*/ 0 w 320"/>
                <a:gd name="T13" fmla="*/ 24 h 185"/>
                <a:gd name="T14" fmla="*/ 133 w 320"/>
                <a:gd name="T15" fmla="*/ 148 h 185"/>
                <a:gd name="T16" fmla="*/ 247 w 320"/>
                <a:gd name="T17" fmla="*/ 174 h 185"/>
                <a:gd name="T18" fmla="*/ 320 w 320"/>
                <a:gd name="T19" fmla="*/ 147 h 185"/>
                <a:gd name="T20" fmla="*/ 117 w 320"/>
                <a:gd name="T21" fmla="*/ 82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0" h="185">
                  <a:moveTo>
                    <a:pt x="117" y="82"/>
                  </a:moveTo>
                  <a:cubicBezTo>
                    <a:pt x="112" y="79"/>
                    <a:pt x="117" y="71"/>
                    <a:pt x="122" y="74"/>
                  </a:cubicBezTo>
                  <a:cubicBezTo>
                    <a:pt x="157" y="94"/>
                    <a:pt x="191" y="115"/>
                    <a:pt x="230" y="125"/>
                  </a:cubicBezTo>
                  <a:cubicBezTo>
                    <a:pt x="261" y="132"/>
                    <a:pt x="287" y="128"/>
                    <a:pt x="314" y="120"/>
                  </a:cubicBezTo>
                  <a:cubicBezTo>
                    <a:pt x="292" y="112"/>
                    <a:pt x="245" y="104"/>
                    <a:pt x="233" y="98"/>
                  </a:cubicBezTo>
                  <a:cubicBezTo>
                    <a:pt x="195" y="79"/>
                    <a:pt x="162" y="49"/>
                    <a:pt x="124" y="29"/>
                  </a:cubicBezTo>
                  <a:cubicBezTo>
                    <a:pt x="85" y="9"/>
                    <a:pt x="36" y="0"/>
                    <a:pt x="0" y="24"/>
                  </a:cubicBezTo>
                  <a:cubicBezTo>
                    <a:pt x="55" y="49"/>
                    <a:pt x="82" y="114"/>
                    <a:pt x="133" y="148"/>
                  </a:cubicBezTo>
                  <a:cubicBezTo>
                    <a:pt x="166" y="171"/>
                    <a:pt x="207" y="179"/>
                    <a:pt x="247" y="174"/>
                  </a:cubicBezTo>
                  <a:cubicBezTo>
                    <a:pt x="259" y="172"/>
                    <a:pt x="303" y="163"/>
                    <a:pt x="320" y="147"/>
                  </a:cubicBezTo>
                  <a:cubicBezTo>
                    <a:pt x="256" y="185"/>
                    <a:pt x="172" y="120"/>
                    <a:pt x="117" y="8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320" name="Freeform 44">
              <a:extLst>
                <a:ext uri="{FF2B5EF4-FFF2-40B4-BE49-F238E27FC236}">
                  <a16:creationId xmlns:a16="http://schemas.microsoft.com/office/drawing/2014/main" id="{7B156ACF-7B7E-FFAB-D6E6-8E686EFA2B03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9792" y="4044062"/>
              <a:ext cx="85057" cy="49289"/>
            </a:xfrm>
            <a:custGeom>
              <a:avLst/>
              <a:gdLst>
                <a:gd name="T0" fmla="*/ 117 w 320"/>
                <a:gd name="T1" fmla="*/ 82 h 185"/>
                <a:gd name="T2" fmla="*/ 122 w 320"/>
                <a:gd name="T3" fmla="*/ 74 h 185"/>
                <a:gd name="T4" fmla="*/ 230 w 320"/>
                <a:gd name="T5" fmla="*/ 124 h 185"/>
                <a:gd name="T6" fmla="*/ 314 w 320"/>
                <a:gd name="T7" fmla="*/ 120 h 185"/>
                <a:gd name="T8" fmla="*/ 233 w 320"/>
                <a:gd name="T9" fmla="*/ 98 h 185"/>
                <a:gd name="T10" fmla="*/ 123 w 320"/>
                <a:gd name="T11" fmla="*/ 29 h 185"/>
                <a:gd name="T12" fmla="*/ 0 w 320"/>
                <a:gd name="T13" fmla="*/ 24 h 185"/>
                <a:gd name="T14" fmla="*/ 132 w 320"/>
                <a:gd name="T15" fmla="*/ 148 h 185"/>
                <a:gd name="T16" fmla="*/ 247 w 320"/>
                <a:gd name="T17" fmla="*/ 174 h 185"/>
                <a:gd name="T18" fmla="*/ 320 w 320"/>
                <a:gd name="T19" fmla="*/ 147 h 185"/>
                <a:gd name="T20" fmla="*/ 117 w 320"/>
                <a:gd name="T21" fmla="*/ 82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0" h="185">
                  <a:moveTo>
                    <a:pt x="117" y="82"/>
                  </a:moveTo>
                  <a:cubicBezTo>
                    <a:pt x="112" y="79"/>
                    <a:pt x="117" y="71"/>
                    <a:pt x="122" y="74"/>
                  </a:cubicBezTo>
                  <a:cubicBezTo>
                    <a:pt x="156" y="94"/>
                    <a:pt x="191" y="115"/>
                    <a:pt x="230" y="124"/>
                  </a:cubicBezTo>
                  <a:cubicBezTo>
                    <a:pt x="261" y="132"/>
                    <a:pt x="287" y="128"/>
                    <a:pt x="314" y="120"/>
                  </a:cubicBezTo>
                  <a:cubicBezTo>
                    <a:pt x="292" y="112"/>
                    <a:pt x="245" y="104"/>
                    <a:pt x="233" y="98"/>
                  </a:cubicBezTo>
                  <a:cubicBezTo>
                    <a:pt x="194" y="79"/>
                    <a:pt x="162" y="49"/>
                    <a:pt x="123" y="29"/>
                  </a:cubicBezTo>
                  <a:cubicBezTo>
                    <a:pt x="85" y="9"/>
                    <a:pt x="36" y="0"/>
                    <a:pt x="0" y="24"/>
                  </a:cubicBezTo>
                  <a:cubicBezTo>
                    <a:pt x="55" y="49"/>
                    <a:pt x="82" y="114"/>
                    <a:pt x="132" y="148"/>
                  </a:cubicBezTo>
                  <a:cubicBezTo>
                    <a:pt x="165" y="171"/>
                    <a:pt x="207" y="179"/>
                    <a:pt x="247" y="174"/>
                  </a:cubicBezTo>
                  <a:cubicBezTo>
                    <a:pt x="259" y="172"/>
                    <a:pt x="303" y="163"/>
                    <a:pt x="320" y="147"/>
                  </a:cubicBezTo>
                  <a:cubicBezTo>
                    <a:pt x="256" y="185"/>
                    <a:pt x="172" y="120"/>
                    <a:pt x="117" y="8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321" name="Oval 45">
              <a:extLst>
                <a:ext uri="{FF2B5EF4-FFF2-40B4-BE49-F238E27FC236}">
                  <a16:creationId xmlns:a16="http://schemas.microsoft.com/office/drawing/2014/main" id="{608561FB-ACE7-B890-D430-0CA3B36CFF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2313" y="4241219"/>
              <a:ext cx="33586" cy="3358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</p:grpSp>
      <p:sp>
        <p:nvSpPr>
          <p:cNvPr id="165" name="矩形: 圆角 164">
            <a:extLst>
              <a:ext uri="{FF2B5EF4-FFF2-40B4-BE49-F238E27FC236}">
                <a16:creationId xmlns:a16="http://schemas.microsoft.com/office/drawing/2014/main" id="{6AB13F04-53A2-CB6D-D1FC-51785D7C2CAF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2027982" y="1274555"/>
            <a:ext cx="9298287" cy="2443663"/>
          </a:xfrm>
          <a:prstGeom prst="roundRect">
            <a:avLst>
              <a:gd name="adj" fmla="val 966"/>
            </a:avLst>
          </a:prstGeom>
          <a:solidFill>
            <a:schemeClr val="accent2"/>
          </a:solidFill>
          <a:ln w="12827">
            <a:solidFill>
              <a:schemeClr val="accent1"/>
            </a:solidFill>
          </a:ln>
          <a:effectLst>
            <a:outerShdw blurRad="115443" dist="38481" dir="5400000" algn="t" rotWithShape="0">
              <a:srgbClr val="2F4F48">
                <a:alpha val="1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2354" tIns="46177" rIns="92354" bIns="46177" rtlCol="0" anchor="ctr"/>
          <a:lstStyle/>
          <a:p>
            <a:pPr algn="ctr"/>
            <a:endParaRPr lang="zh-CN" altLang="en-US" sz="1818" dirty="0">
              <a:ea typeface="梦源黑体 CN W16" panose="020B0200000000000000" pitchFamily="34" charset="-122"/>
            </a:endParaRPr>
          </a:p>
        </p:txBody>
      </p:sp>
      <p:sp>
        <p:nvSpPr>
          <p:cNvPr id="166" name="任意多边形: 形状 165">
            <a:extLst>
              <a:ext uri="{FF2B5EF4-FFF2-40B4-BE49-F238E27FC236}">
                <a16:creationId xmlns:a16="http://schemas.microsoft.com/office/drawing/2014/main" id="{3B12E6BA-459F-2A03-C482-D39E4A09371D}"/>
              </a:ext>
            </a:extLst>
          </p:cNvPr>
          <p:cNvSpPr/>
          <p:nvPr/>
        </p:nvSpPr>
        <p:spPr>
          <a:xfrm flipH="1">
            <a:off x="2210316" y="1430347"/>
            <a:ext cx="1595049" cy="412122"/>
          </a:xfrm>
          <a:custGeom>
            <a:avLst/>
            <a:gdLst>
              <a:gd name="connsiteX0" fmla="*/ 2237599 w 2334573"/>
              <a:gd name="connsiteY0" fmla="*/ 0 h 603197"/>
              <a:gd name="connsiteX1" fmla="*/ 1893927 w 2334573"/>
              <a:gd name="connsiteY1" fmla="*/ 0 h 603197"/>
              <a:gd name="connsiteX2" fmla="*/ 440646 w 2334573"/>
              <a:gd name="connsiteY2" fmla="*/ 0 h 603197"/>
              <a:gd name="connsiteX3" fmla="*/ 96974 w 2334573"/>
              <a:gd name="connsiteY3" fmla="*/ 0 h 603197"/>
              <a:gd name="connsiteX4" fmla="*/ 96974 w 2334573"/>
              <a:gd name="connsiteY4" fmla="*/ 69779 h 603197"/>
              <a:gd name="connsiteX5" fmla="*/ 83397 w 2334573"/>
              <a:gd name="connsiteY5" fmla="*/ 80182 h 603197"/>
              <a:gd name="connsiteX6" fmla="*/ 0 w 2334573"/>
              <a:gd name="connsiteY6" fmla="*/ 301599 h 603197"/>
              <a:gd name="connsiteX7" fmla="*/ 83397 w 2334573"/>
              <a:gd name="connsiteY7" fmla="*/ 523016 h 603197"/>
              <a:gd name="connsiteX8" fmla="*/ 96974 w 2334573"/>
              <a:gd name="connsiteY8" fmla="*/ 533419 h 603197"/>
              <a:gd name="connsiteX9" fmla="*/ 96974 w 2334573"/>
              <a:gd name="connsiteY9" fmla="*/ 603197 h 603197"/>
              <a:gd name="connsiteX10" fmla="*/ 440646 w 2334573"/>
              <a:gd name="connsiteY10" fmla="*/ 603197 h 603197"/>
              <a:gd name="connsiteX11" fmla="*/ 1893927 w 2334573"/>
              <a:gd name="connsiteY11" fmla="*/ 603197 h 603197"/>
              <a:gd name="connsiteX12" fmla="*/ 2237599 w 2334573"/>
              <a:gd name="connsiteY12" fmla="*/ 603197 h 603197"/>
              <a:gd name="connsiteX13" fmla="*/ 2237599 w 2334573"/>
              <a:gd name="connsiteY13" fmla="*/ 533419 h 603197"/>
              <a:gd name="connsiteX14" fmla="*/ 2251176 w 2334573"/>
              <a:gd name="connsiteY14" fmla="*/ 523016 h 603197"/>
              <a:gd name="connsiteX15" fmla="*/ 2334573 w 2334573"/>
              <a:gd name="connsiteY15" fmla="*/ 301599 h 603197"/>
              <a:gd name="connsiteX16" fmla="*/ 2251176 w 2334573"/>
              <a:gd name="connsiteY16" fmla="*/ 80182 h 603197"/>
              <a:gd name="connsiteX17" fmla="*/ 2237599 w 2334573"/>
              <a:gd name="connsiteY17" fmla="*/ 69779 h 603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334573" h="603197">
                <a:moveTo>
                  <a:pt x="2237599" y="0"/>
                </a:moveTo>
                <a:lnTo>
                  <a:pt x="1893927" y="0"/>
                </a:lnTo>
                <a:lnTo>
                  <a:pt x="440646" y="0"/>
                </a:lnTo>
                <a:lnTo>
                  <a:pt x="96974" y="0"/>
                </a:lnTo>
                <a:lnTo>
                  <a:pt x="96974" y="69779"/>
                </a:lnTo>
                <a:lnTo>
                  <a:pt x="83397" y="80182"/>
                </a:lnTo>
                <a:cubicBezTo>
                  <a:pt x="33081" y="128167"/>
                  <a:pt x="0" y="209430"/>
                  <a:pt x="0" y="301599"/>
                </a:cubicBezTo>
                <a:cubicBezTo>
                  <a:pt x="0" y="393768"/>
                  <a:pt x="33081" y="475031"/>
                  <a:pt x="83397" y="523016"/>
                </a:cubicBezTo>
                <a:lnTo>
                  <a:pt x="96974" y="533419"/>
                </a:lnTo>
                <a:lnTo>
                  <a:pt x="96974" y="603197"/>
                </a:lnTo>
                <a:lnTo>
                  <a:pt x="440646" y="603197"/>
                </a:lnTo>
                <a:lnTo>
                  <a:pt x="1893927" y="603197"/>
                </a:lnTo>
                <a:lnTo>
                  <a:pt x="2237599" y="603197"/>
                </a:lnTo>
                <a:lnTo>
                  <a:pt x="2237599" y="533419"/>
                </a:lnTo>
                <a:lnTo>
                  <a:pt x="2251176" y="523016"/>
                </a:lnTo>
                <a:cubicBezTo>
                  <a:pt x="2301492" y="475031"/>
                  <a:pt x="2334573" y="393768"/>
                  <a:pt x="2334573" y="301599"/>
                </a:cubicBezTo>
                <a:cubicBezTo>
                  <a:pt x="2334573" y="209430"/>
                  <a:pt x="2301492" y="128167"/>
                  <a:pt x="2251176" y="80182"/>
                </a:cubicBezTo>
                <a:lnTo>
                  <a:pt x="2237599" y="69779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dirty="0">
                <a:latin typeface="+mn-ea"/>
              </a:rPr>
              <a:t>请输入标题</a:t>
            </a:r>
          </a:p>
        </p:txBody>
      </p:sp>
      <p:sp>
        <p:nvSpPr>
          <p:cNvPr id="167" name="任意多边形: 形状 166">
            <a:extLst>
              <a:ext uri="{FF2B5EF4-FFF2-40B4-BE49-F238E27FC236}">
                <a16:creationId xmlns:a16="http://schemas.microsoft.com/office/drawing/2014/main" id="{F396F98A-2FAA-F164-0F66-3C9E53E120AD}"/>
              </a:ext>
            </a:extLst>
          </p:cNvPr>
          <p:cNvSpPr/>
          <p:nvPr/>
        </p:nvSpPr>
        <p:spPr>
          <a:xfrm flipH="1">
            <a:off x="2231932" y="1446100"/>
            <a:ext cx="1551817" cy="380616"/>
          </a:xfrm>
          <a:custGeom>
            <a:avLst/>
            <a:gdLst>
              <a:gd name="connsiteX0" fmla="*/ 2237599 w 2334573"/>
              <a:gd name="connsiteY0" fmla="*/ 0 h 603197"/>
              <a:gd name="connsiteX1" fmla="*/ 1893927 w 2334573"/>
              <a:gd name="connsiteY1" fmla="*/ 0 h 603197"/>
              <a:gd name="connsiteX2" fmla="*/ 440646 w 2334573"/>
              <a:gd name="connsiteY2" fmla="*/ 0 h 603197"/>
              <a:gd name="connsiteX3" fmla="*/ 96974 w 2334573"/>
              <a:gd name="connsiteY3" fmla="*/ 0 h 603197"/>
              <a:gd name="connsiteX4" fmla="*/ 96974 w 2334573"/>
              <a:gd name="connsiteY4" fmla="*/ 69779 h 603197"/>
              <a:gd name="connsiteX5" fmla="*/ 83397 w 2334573"/>
              <a:gd name="connsiteY5" fmla="*/ 80182 h 603197"/>
              <a:gd name="connsiteX6" fmla="*/ 0 w 2334573"/>
              <a:gd name="connsiteY6" fmla="*/ 301599 h 603197"/>
              <a:gd name="connsiteX7" fmla="*/ 83397 w 2334573"/>
              <a:gd name="connsiteY7" fmla="*/ 523016 h 603197"/>
              <a:gd name="connsiteX8" fmla="*/ 96974 w 2334573"/>
              <a:gd name="connsiteY8" fmla="*/ 533419 h 603197"/>
              <a:gd name="connsiteX9" fmla="*/ 96974 w 2334573"/>
              <a:gd name="connsiteY9" fmla="*/ 603197 h 603197"/>
              <a:gd name="connsiteX10" fmla="*/ 440646 w 2334573"/>
              <a:gd name="connsiteY10" fmla="*/ 603197 h 603197"/>
              <a:gd name="connsiteX11" fmla="*/ 1893927 w 2334573"/>
              <a:gd name="connsiteY11" fmla="*/ 603197 h 603197"/>
              <a:gd name="connsiteX12" fmla="*/ 2237599 w 2334573"/>
              <a:gd name="connsiteY12" fmla="*/ 603197 h 603197"/>
              <a:gd name="connsiteX13" fmla="*/ 2237599 w 2334573"/>
              <a:gd name="connsiteY13" fmla="*/ 533419 h 603197"/>
              <a:gd name="connsiteX14" fmla="*/ 2251176 w 2334573"/>
              <a:gd name="connsiteY14" fmla="*/ 523016 h 603197"/>
              <a:gd name="connsiteX15" fmla="*/ 2334573 w 2334573"/>
              <a:gd name="connsiteY15" fmla="*/ 301599 h 603197"/>
              <a:gd name="connsiteX16" fmla="*/ 2251176 w 2334573"/>
              <a:gd name="connsiteY16" fmla="*/ 80182 h 603197"/>
              <a:gd name="connsiteX17" fmla="*/ 2237599 w 2334573"/>
              <a:gd name="connsiteY17" fmla="*/ 69779 h 603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334573" h="603197">
                <a:moveTo>
                  <a:pt x="2237599" y="0"/>
                </a:moveTo>
                <a:lnTo>
                  <a:pt x="1893927" y="0"/>
                </a:lnTo>
                <a:lnTo>
                  <a:pt x="440646" y="0"/>
                </a:lnTo>
                <a:lnTo>
                  <a:pt x="96974" y="0"/>
                </a:lnTo>
                <a:lnTo>
                  <a:pt x="96974" y="69779"/>
                </a:lnTo>
                <a:lnTo>
                  <a:pt x="83397" y="80182"/>
                </a:lnTo>
                <a:cubicBezTo>
                  <a:pt x="33081" y="128167"/>
                  <a:pt x="0" y="209430"/>
                  <a:pt x="0" y="301599"/>
                </a:cubicBezTo>
                <a:cubicBezTo>
                  <a:pt x="0" y="393768"/>
                  <a:pt x="33081" y="475031"/>
                  <a:pt x="83397" y="523016"/>
                </a:cubicBezTo>
                <a:lnTo>
                  <a:pt x="96974" y="533419"/>
                </a:lnTo>
                <a:lnTo>
                  <a:pt x="96974" y="603197"/>
                </a:lnTo>
                <a:lnTo>
                  <a:pt x="440646" y="603197"/>
                </a:lnTo>
                <a:lnTo>
                  <a:pt x="1893927" y="603197"/>
                </a:lnTo>
                <a:lnTo>
                  <a:pt x="2237599" y="603197"/>
                </a:lnTo>
                <a:lnTo>
                  <a:pt x="2237599" y="533419"/>
                </a:lnTo>
                <a:lnTo>
                  <a:pt x="2251176" y="523016"/>
                </a:lnTo>
                <a:cubicBezTo>
                  <a:pt x="2301492" y="475031"/>
                  <a:pt x="2334573" y="393768"/>
                  <a:pt x="2334573" y="301599"/>
                </a:cubicBezTo>
                <a:cubicBezTo>
                  <a:pt x="2334573" y="209430"/>
                  <a:pt x="2301492" y="128167"/>
                  <a:pt x="2251176" y="80182"/>
                </a:cubicBezTo>
                <a:lnTo>
                  <a:pt x="2237599" y="69779"/>
                </a:ln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ea typeface="梦源黑体 CN W16" panose="020B0200000000000000" pitchFamily="34" charset="-122"/>
            </a:endParaRPr>
          </a:p>
        </p:txBody>
      </p:sp>
      <p:grpSp>
        <p:nvGrpSpPr>
          <p:cNvPr id="397" name="组合 396">
            <a:extLst>
              <a:ext uri="{FF2B5EF4-FFF2-40B4-BE49-F238E27FC236}">
                <a16:creationId xmlns:a16="http://schemas.microsoft.com/office/drawing/2014/main" id="{C95C3D35-11E4-934B-D018-FAE186465578}"/>
              </a:ext>
            </a:extLst>
          </p:cNvPr>
          <p:cNvGrpSpPr/>
          <p:nvPr/>
        </p:nvGrpSpPr>
        <p:grpSpPr>
          <a:xfrm>
            <a:off x="10642704" y="1479409"/>
            <a:ext cx="484169" cy="476318"/>
            <a:chOff x="5879792" y="1435400"/>
            <a:chExt cx="484169" cy="476318"/>
          </a:xfrm>
        </p:grpSpPr>
        <p:sp>
          <p:nvSpPr>
            <p:cNvPr id="168" name="Freeform 36">
              <a:extLst>
                <a:ext uri="{FF2B5EF4-FFF2-40B4-BE49-F238E27FC236}">
                  <a16:creationId xmlns:a16="http://schemas.microsoft.com/office/drawing/2014/main" id="{4915F6B2-ACBC-695F-4366-0B4FF48C5CB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48371" y="1460699"/>
              <a:ext cx="90291" cy="90291"/>
            </a:xfrm>
            <a:custGeom>
              <a:avLst/>
              <a:gdLst>
                <a:gd name="T0" fmla="*/ 248 w 341"/>
                <a:gd name="T1" fmla="*/ 293 h 341"/>
                <a:gd name="T2" fmla="*/ 267 w 341"/>
                <a:gd name="T3" fmla="*/ 287 h 341"/>
                <a:gd name="T4" fmla="*/ 271 w 341"/>
                <a:gd name="T5" fmla="*/ 277 h 341"/>
                <a:gd name="T6" fmla="*/ 341 w 341"/>
                <a:gd name="T7" fmla="*/ 2 h 341"/>
                <a:gd name="T8" fmla="*/ 339 w 341"/>
                <a:gd name="T9" fmla="*/ 0 h 341"/>
                <a:gd name="T10" fmla="*/ 64 w 341"/>
                <a:gd name="T11" fmla="*/ 70 h 341"/>
                <a:gd name="T12" fmla="*/ 54 w 341"/>
                <a:gd name="T13" fmla="*/ 74 h 341"/>
                <a:gd name="T14" fmla="*/ 49 w 341"/>
                <a:gd name="T15" fmla="*/ 93 h 341"/>
                <a:gd name="T16" fmla="*/ 24 w 341"/>
                <a:gd name="T17" fmla="*/ 252 h 341"/>
                <a:gd name="T18" fmla="*/ 0 w 341"/>
                <a:gd name="T19" fmla="*/ 341 h 341"/>
                <a:gd name="T20" fmla="*/ 89 w 341"/>
                <a:gd name="T21" fmla="*/ 317 h 341"/>
                <a:gd name="T22" fmla="*/ 248 w 341"/>
                <a:gd name="T23" fmla="*/ 293 h 341"/>
                <a:gd name="T24" fmla="*/ 98 w 341"/>
                <a:gd name="T25" fmla="*/ 210 h 341"/>
                <a:gd name="T26" fmla="*/ 110 w 341"/>
                <a:gd name="T27" fmla="*/ 133 h 341"/>
                <a:gd name="T28" fmla="*/ 113 w 341"/>
                <a:gd name="T29" fmla="*/ 123 h 341"/>
                <a:gd name="T30" fmla="*/ 118 w 341"/>
                <a:gd name="T31" fmla="*/ 121 h 341"/>
                <a:gd name="T32" fmla="*/ 253 w 341"/>
                <a:gd name="T33" fmla="*/ 87 h 341"/>
                <a:gd name="T34" fmla="*/ 220 w 341"/>
                <a:gd name="T35" fmla="*/ 223 h 341"/>
                <a:gd name="T36" fmla="*/ 218 w 341"/>
                <a:gd name="T37" fmla="*/ 228 h 341"/>
                <a:gd name="T38" fmla="*/ 208 w 341"/>
                <a:gd name="T39" fmla="*/ 231 h 341"/>
                <a:gd name="T40" fmla="*/ 131 w 341"/>
                <a:gd name="T41" fmla="*/ 243 h 341"/>
                <a:gd name="T42" fmla="*/ 87 w 341"/>
                <a:gd name="T43" fmla="*/ 254 h 341"/>
                <a:gd name="T44" fmla="*/ 98 w 341"/>
                <a:gd name="T45" fmla="*/ 210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41" h="341">
                  <a:moveTo>
                    <a:pt x="248" y="293"/>
                  </a:moveTo>
                  <a:cubicBezTo>
                    <a:pt x="255" y="293"/>
                    <a:pt x="262" y="293"/>
                    <a:pt x="267" y="287"/>
                  </a:cubicBezTo>
                  <a:cubicBezTo>
                    <a:pt x="269" y="284"/>
                    <a:pt x="271" y="280"/>
                    <a:pt x="271" y="277"/>
                  </a:cubicBezTo>
                  <a:cubicBezTo>
                    <a:pt x="293" y="185"/>
                    <a:pt x="319" y="94"/>
                    <a:pt x="341" y="2"/>
                  </a:cubicBezTo>
                  <a:cubicBezTo>
                    <a:pt x="339" y="0"/>
                    <a:pt x="339" y="0"/>
                    <a:pt x="339" y="0"/>
                  </a:cubicBezTo>
                  <a:cubicBezTo>
                    <a:pt x="247" y="22"/>
                    <a:pt x="156" y="48"/>
                    <a:pt x="64" y="70"/>
                  </a:cubicBezTo>
                  <a:cubicBezTo>
                    <a:pt x="61" y="70"/>
                    <a:pt x="57" y="72"/>
                    <a:pt x="54" y="74"/>
                  </a:cubicBezTo>
                  <a:cubicBezTo>
                    <a:pt x="49" y="79"/>
                    <a:pt x="49" y="86"/>
                    <a:pt x="49" y="93"/>
                  </a:cubicBezTo>
                  <a:cubicBezTo>
                    <a:pt x="47" y="147"/>
                    <a:pt x="39" y="201"/>
                    <a:pt x="24" y="252"/>
                  </a:cubicBezTo>
                  <a:cubicBezTo>
                    <a:pt x="15" y="281"/>
                    <a:pt x="4" y="311"/>
                    <a:pt x="0" y="341"/>
                  </a:cubicBezTo>
                  <a:cubicBezTo>
                    <a:pt x="30" y="337"/>
                    <a:pt x="60" y="326"/>
                    <a:pt x="89" y="317"/>
                  </a:cubicBezTo>
                  <a:cubicBezTo>
                    <a:pt x="141" y="302"/>
                    <a:pt x="194" y="294"/>
                    <a:pt x="248" y="293"/>
                  </a:cubicBezTo>
                  <a:close/>
                  <a:moveTo>
                    <a:pt x="98" y="210"/>
                  </a:moveTo>
                  <a:cubicBezTo>
                    <a:pt x="106" y="185"/>
                    <a:pt x="110" y="160"/>
                    <a:pt x="110" y="133"/>
                  </a:cubicBezTo>
                  <a:cubicBezTo>
                    <a:pt x="111" y="130"/>
                    <a:pt x="111" y="126"/>
                    <a:pt x="113" y="123"/>
                  </a:cubicBezTo>
                  <a:cubicBezTo>
                    <a:pt x="115" y="122"/>
                    <a:pt x="116" y="121"/>
                    <a:pt x="118" y="121"/>
                  </a:cubicBezTo>
                  <a:cubicBezTo>
                    <a:pt x="163" y="110"/>
                    <a:pt x="208" y="98"/>
                    <a:pt x="253" y="87"/>
                  </a:cubicBezTo>
                  <a:cubicBezTo>
                    <a:pt x="244" y="133"/>
                    <a:pt x="231" y="178"/>
                    <a:pt x="220" y="223"/>
                  </a:cubicBezTo>
                  <a:cubicBezTo>
                    <a:pt x="220" y="225"/>
                    <a:pt x="219" y="226"/>
                    <a:pt x="218" y="228"/>
                  </a:cubicBezTo>
                  <a:cubicBezTo>
                    <a:pt x="215" y="230"/>
                    <a:pt x="211" y="231"/>
                    <a:pt x="208" y="231"/>
                  </a:cubicBezTo>
                  <a:cubicBezTo>
                    <a:pt x="182" y="231"/>
                    <a:pt x="156" y="235"/>
                    <a:pt x="131" y="243"/>
                  </a:cubicBezTo>
                  <a:cubicBezTo>
                    <a:pt x="116" y="247"/>
                    <a:pt x="102" y="253"/>
                    <a:pt x="87" y="254"/>
                  </a:cubicBezTo>
                  <a:cubicBezTo>
                    <a:pt x="88" y="240"/>
                    <a:pt x="94" y="225"/>
                    <a:pt x="98" y="21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169" name="Freeform 37">
              <a:extLst>
                <a:ext uri="{FF2B5EF4-FFF2-40B4-BE49-F238E27FC236}">
                  <a16:creationId xmlns:a16="http://schemas.microsoft.com/office/drawing/2014/main" id="{EA320D5F-7302-82D8-7DA2-1B7CAEB9E1F8}"/>
                </a:ext>
              </a:extLst>
            </p:cNvPr>
            <p:cNvSpPr>
              <a:spLocks/>
            </p:cNvSpPr>
            <p:nvPr/>
          </p:nvSpPr>
          <p:spPr bwMode="auto">
            <a:xfrm>
              <a:off x="6054704" y="1435400"/>
              <a:ext cx="186252" cy="201519"/>
            </a:xfrm>
            <a:custGeom>
              <a:avLst/>
              <a:gdLst>
                <a:gd name="T0" fmla="*/ 515 w 702"/>
                <a:gd name="T1" fmla="*/ 642 h 760"/>
                <a:gd name="T2" fmla="*/ 614 w 702"/>
                <a:gd name="T3" fmla="*/ 544 h 760"/>
                <a:gd name="T4" fmla="*/ 678 w 702"/>
                <a:gd name="T5" fmla="*/ 416 h 760"/>
                <a:gd name="T6" fmla="*/ 636 w 702"/>
                <a:gd name="T7" fmla="*/ 137 h 760"/>
                <a:gd name="T8" fmla="*/ 588 w 702"/>
                <a:gd name="T9" fmla="*/ 81 h 760"/>
                <a:gd name="T10" fmla="*/ 531 w 702"/>
                <a:gd name="T11" fmla="*/ 38 h 760"/>
                <a:gd name="T12" fmla="*/ 390 w 702"/>
                <a:gd name="T13" fmla="*/ 2 h 760"/>
                <a:gd name="T14" fmla="*/ 254 w 702"/>
                <a:gd name="T15" fmla="*/ 53 h 760"/>
                <a:gd name="T16" fmla="*/ 228 w 702"/>
                <a:gd name="T17" fmla="*/ 79 h 760"/>
                <a:gd name="T18" fmla="*/ 207 w 702"/>
                <a:gd name="T19" fmla="*/ 108 h 760"/>
                <a:gd name="T20" fmla="*/ 182 w 702"/>
                <a:gd name="T21" fmla="*/ 178 h 760"/>
                <a:gd name="T22" fmla="*/ 197 w 702"/>
                <a:gd name="T23" fmla="*/ 252 h 760"/>
                <a:gd name="T24" fmla="*/ 247 w 702"/>
                <a:gd name="T25" fmla="*/ 307 h 760"/>
                <a:gd name="T26" fmla="*/ 320 w 702"/>
                <a:gd name="T27" fmla="*/ 323 h 760"/>
                <a:gd name="T28" fmla="*/ 387 w 702"/>
                <a:gd name="T29" fmla="*/ 291 h 760"/>
                <a:gd name="T30" fmla="*/ 418 w 702"/>
                <a:gd name="T31" fmla="*/ 224 h 760"/>
                <a:gd name="T32" fmla="*/ 393 w 702"/>
                <a:gd name="T33" fmla="*/ 156 h 760"/>
                <a:gd name="T34" fmla="*/ 360 w 702"/>
                <a:gd name="T35" fmla="*/ 134 h 760"/>
                <a:gd name="T36" fmla="*/ 321 w 702"/>
                <a:gd name="T37" fmla="*/ 142 h 760"/>
                <a:gd name="T38" fmla="*/ 277 w 702"/>
                <a:gd name="T39" fmla="*/ 201 h 760"/>
                <a:gd name="T40" fmla="*/ 276 w 702"/>
                <a:gd name="T41" fmla="*/ 207 h 760"/>
                <a:gd name="T42" fmla="*/ 290 w 702"/>
                <a:gd name="T43" fmla="*/ 221 h 760"/>
                <a:gd name="T44" fmla="*/ 305 w 702"/>
                <a:gd name="T45" fmla="*/ 207 h 760"/>
                <a:gd name="T46" fmla="*/ 332 w 702"/>
                <a:gd name="T47" fmla="*/ 158 h 760"/>
                <a:gd name="T48" fmla="*/ 376 w 702"/>
                <a:gd name="T49" fmla="*/ 170 h 760"/>
                <a:gd name="T50" fmla="*/ 394 w 702"/>
                <a:gd name="T51" fmla="*/ 223 h 760"/>
                <a:gd name="T52" fmla="*/ 369 w 702"/>
                <a:gd name="T53" fmla="*/ 271 h 760"/>
                <a:gd name="T54" fmla="*/ 264 w 702"/>
                <a:gd name="T55" fmla="*/ 280 h 760"/>
                <a:gd name="T56" fmla="*/ 220 w 702"/>
                <a:gd name="T57" fmla="*/ 183 h 760"/>
                <a:gd name="T58" fmla="*/ 242 w 702"/>
                <a:gd name="T59" fmla="*/ 131 h 760"/>
                <a:gd name="T60" fmla="*/ 261 w 702"/>
                <a:gd name="T61" fmla="*/ 107 h 760"/>
                <a:gd name="T62" fmla="*/ 282 w 702"/>
                <a:gd name="T63" fmla="*/ 88 h 760"/>
                <a:gd name="T64" fmla="*/ 391 w 702"/>
                <a:gd name="T65" fmla="*/ 54 h 760"/>
                <a:gd name="T66" fmla="*/ 584 w 702"/>
                <a:gd name="T67" fmla="*/ 170 h 760"/>
                <a:gd name="T68" fmla="*/ 623 w 702"/>
                <a:gd name="T69" fmla="*/ 281 h 760"/>
                <a:gd name="T70" fmla="*/ 616 w 702"/>
                <a:gd name="T71" fmla="*/ 400 h 760"/>
                <a:gd name="T72" fmla="*/ 607 w 702"/>
                <a:gd name="T73" fmla="*/ 428 h 760"/>
                <a:gd name="T74" fmla="*/ 601 w 702"/>
                <a:gd name="T75" fmla="*/ 377 h 760"/>
                <a:gd name="T76" fmla="*/ 576 w 702"/>
                <a:gd name="T77" fmla="*/ 332 h 760"/>
                <a:gd name="T78" fmla="*/ 529 w 702"/>
                <a:gd name="T79" fmla="*/ 322 h 760"/>
                <a:gd name="T80" fmla="*/ 496 w 702"/>
                <a:gd name="T81" fmla="*/ 378 h 760"/>
                <a:gd name="T82" fmla="*/ 487 w 702"/>
                <a:gd name="T83" fmla="*/ 450 h 760"/>
                <a:gd name="T84" fmla="*/ 478 w 702"/>
                <a:gd name="T85" fmla="*/ 521 h 760"/>
                <a:gd name="T86" fmla="*/ 431 w 702"/>
                <a:gd name="T87" fmla="*/ 590 h 760"/>
                <a:gd name="T88" fmla="*/ 355 w 702"/>
                <a:gd name="T89" fmla="*/ 638 h 760"/>
                <a:gd name="T90" fmla="*/ 425 w 702"/>
                <a:gd name="T91" fmla="*/ 536 h 760"/>
                <a:gd name="T92" fmla="*/ 428 w 702"/>
                <a:gd name="T93" fmla="*/ 481 h 760"/>
                <a:gd name="T94" fmla="*/ 342 w 702"/>
                <a:gd name="T95" fmla="*/ 445 h 760"/>
                <a:gd name="T96" fmla="*/ 280 w 702"/>
                <a:gd name="T97" fmla="*/ 533 h 760"/>
                <a:gd name="T98" fmla="*/ 148 w 702"/>
                <a:gd name="T99" fmla="*/ 623 h 760"/>
                <a:gd name="T100" fmla="*/ 213 w 702"/>
                <a:gd name="T101" fmla="*/ 560 h 760"/>
                <a:gd name="T102" fmla="*/ 241 w 702"/>
                <a:gd name="T103" fmla="*/ 487 h 760"/>
                <a:gd name="T104" fmla="*/ 241 w 702"/>
                <a:gd name="T105" fmla="*/ 388 h 760"/>
                <a:gd name="T106" fmla="*/ 200 w 702"/>
                <a:gd name="T107" fmla="*/ 331 h 760"/>
                <a:gd name="T108" fmla="*/ 164 w 702"/>
                <a:gd name="T109" fmla="*/ 306 h 760"/>
                <a:gd name="T110" fmla="*/ 119 w 702"/>
                <a:gd name="T111" fmla="*/ 311 h 760"/>
                <a:gd name="T112" fmla="*/ 82 w 702"/>
                <a:gd name="T113" fmla="*/ 338 h 760"/>
                <a:gd name="T114" fmla="*/ 70 w 702"/>
                <a:gd name="T115" fmla="*/ 397 h 760"/>
                <a:gd name="T116" fmla="*/ 86 w 702"/>
                <a:gd name="T117" fmla="*/ 457 h 760"/>
                <a:gd name="T118" fmla="*/ 93 w 702"/>
                <a:gd name="T119" fmla="*/ 547 h 760"/>
                <a:gd name="T120" fmla="*/ 0 w 702"/>
                <a:gd name="T121" fmla="*/ 666 h 760"/>
                <a:gd name="T122" fmla="*/ 6 w 702"/>
                <a:gd name="T123" fmla="*/ 670 h 760"/>
                <a:gd name="T124" fmla="*/ 515 w 702"/>
                <a:gd name="T125" fmla="*/ 642 h 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02" h="760">
                  <a:moveTo>
                    <a:pt x="515" y="642"/>
                  </a:moveTo>
                  <a:cubicBezTo>
                    <a:pt x="553" y="613"/>
                    <a:pt x="585" y="582"/>
                    <a:pt x="614" y="544"/>
                  </a:cubicBezTo>
                  <a:cubicBezTo>
                    <a:pt x="643" y="506"/>
                    <a:pt x="666" y="463"/>
                    <a:pt x="678" y="416"/>
                  </a:cubicBezTo>
                  <a:cubicBezTo>
                    <a:pt x="702" y="322"/>
                    <a:pt x="688" y="220"/>
                    <a:pt x="636" y="137"/>
                  </a:cubicBezTo>
                  <a:cubicBezTo>
                    <a:pt x="622" y="117"/>
                    <a:pt x="606" y="98"/>
                    <a:pt x="588" y="81"/>
                  </a:cubicBezTo>
                  <a:cubicBezTo>
                    <a:pt x="571" y="65"/>
                    <a:pt x="551" y="50"/>
                    <a:pt x="531" y="38"/>
                  </a:cubicBezTo>
                  <a:cubicBezTo>
                    <a:pt x="489" y="14"/>
                    <a:pt x="439" y="0"/>
                    <a:pt x="390" y="2"/>
                  </a:cubicBezTo>
                  <a:cubicBezTo>
                    <a:pt x="341" y="5"/>
                    <a:pt x="292" y="21"/>
                    <a:pt x="254" y="53"/>
                  </a:cubicBezTo>
                  <a:cubicBezTo>
                    <a:pt x="244" y="60"/>
                    <a:pt x="236" y="69"/>
                    <a:pt x="228" y="79"/>
                  </a:cubicBezTo>
                  <a:cubicBezTo>
                    <a:pt x="220" y="88"/>
                    <a:pt x="213" y="98"/>
                    <a:pt x="207" y="108"/>
                  </a:cubicBezTo>
                  <a:cubicBezTo>
                    <a:pt x="194" y="129"/>
                    <a:pt x="184" y="152"/>
                    <a:pt x="182" y="178"/>
                  </a:cubicBezTo>
                  <a:cubicBezTo>
                    <a:pt x="179" y="204"/>
                    <a:pt x="185" y="230"/>
                    <a:pt x="197" y="252"/>
                  </a:cubicBezTo>
                  <a:cubicBezTo>
                    <a:pt x="209" y="274"/>
                    <a:pt x="226" y="293"/>
                    <a:pt x="247" y="307"/>
                  </a:cubicBezTo>
                  <a:cubicBezTo>
                    <a:pt x="268" y="321"/>
                    <a:pt x="295" y="326"/>
                    <a:pt x="320" y="323"/>
                  </a:cubicBezTo>
                  <a:cubicBezTo>
                    <a:pt x="345" y="319"/>
                    <a:pt x="368" y="308"/>
                    <a:pt x="387" y="291"/>
                  </a:cubicBezTo>
                  <a:cubicBezTo>
                    <a:pt x="405" y="275"/>
                    <a:pt x="419" y="250"/>
                    <a:pt x="418" y="224"/>
                  </a:cubicBezTo>
                  <a:cubicBezTo>
                    <a:pt x="418" y="198"/>
                    <a:pt x="409" y="175"/>
                    <a:pt x="393" y="156"/>
                  </a:cubicBezTo>
                  <a:cubicBezTo>
                    <a:pt x="385" y="146"/>
                    <a:pt x="374" y="137"/>
                    <a:pt x="360" y="134"/>
                  </a:cubicBezTo>
                  <a:cubicBezTo>
                    <a:pt x="347" y="131"/>
                    <a:pt x="332" y="135"/>
                    <a:pt x="321" y="142"/>
                  </a:cubicBezTo>
                  <a:cubicBezTo>
                    <a:pt x="299" y="156"/>
                    <a:pt x="287" y="178"/>
                    <a:pt x="277" y="201"/>
                  </a:cubicBezTo>
                  <a:cubicBezTo>
                    <a:pt x="277" y="202"/>
                    <a:pt x="276" y="205"/>
                    <a:pt x="276" y="207"/>
                  </a:cubicBezTo>
                  <a:cubicBezTo>
                    <a:pt x="276" y="215"/>
                    <a:pt x="282" y="221"/>
                    <a:pt x="290" y="221"/>
                  </a:cubicBezTo>
                  <a:cubicBezTo>
                    <a:pt x="298" y="222"/>
                    <a:pt x="305" y="215"/>
                    <a:pt x="305" y="207"/>
                  </a:cubicBezTo>
                  <a:cubicBezTo>
                    <a:pt x="305" y="188"/>
                    <a:pt x="316" y="168"/>
                    <a:pt x="332" y="158"/>
                  </a:cubicBezTo>
                  <a:cubicBezTo>
                    <a:pt x="347" y="148"/>
                    <a:pt x="364" y="155"/>
                    <a:pt x="376" y="170"/>
                  </a:cubicBezTo>
                  <a:cubicBezTo>
                    <a:pt x="388" y="185"/>
                    <a:pt x="395" y="205"/>
                    <a:pt x="394" y="223"/>
                  </a:cubicBezTo>
                  <a:cubicBezTo>
                    <a:pt x="393" y="242"/>
                    <a:pt x="383" y="259"/>
                    <a:pt x="369" y="271"/>
                  </a:cubicBezTo>
                  <a:cubicBezTo>
                    <a:pt x="339" y="296"/>
                    <a:pt x="295" y="302"/>
                    <a:pt x="264" y="280"/>
                  </a:cubicBezTo>
                  <a:cubicBezTo>
                    <a:pt x="233" y="259"/>
                    <a:pt x="214" y="218"/>
                    <a:pt x="220" y="183"/>
                  </a:cubicBezTo>
                  <a:cubicBezTo>
                    <a:pt x="223" y="165"/>
                    <a:pt x="231" y="147"/>
                    <a:pt x="242" y="131"/>
                  </a:cubicBezTo>
                  <a:cubicBezTo>
                    <a:pt x="247" y="123"/>
                    <a:pt x="254" y="115"/>
                    <a:pt x="261" y="107"/>
                  </a:cubicBezTo>
                  <a:cubicBezTo>
                    <a:pt x="267" y="100"/>
                    <a:pt x="274" y="94"/>
                    <a:pt x="282" y="88"/>
                  </a:cubicBezTo>
                  <a:cubicBezTo>
                    <a:pt x="313" y="65"/>
                    <a:pt x="352" y="54"/>
                    <a:pt x="391" y="54"/>
                  </a:cubicBezTo>
                  <a:cubicBezTo>
                    <a:pt x="468" y="52"/>
                    <a:pt x="543" y="105"/>
                    <a:pt x="584" y="170"/>
                  </a:cubicBezTo>
                  <a:cubicBezTo>
                    <a:pt x="605" y="203"/>
                    <a:pt x="618" y="241"/>
                    <a:pt x="623" y="281"/>
                  </a:cubicBezTo>
                  <a:cubicBezTo>
                    <a:pt x="628" y="321"/>
                    <a:pt x="627" y="361"/>
                    <a:pt x="616" y="400"/>
                  </a:cubicBezTo>
                  <a:cubicBezTo>
                    <a:pt x="614" y="409"/>
                    <a:pt x="611" y="419"/>
                    <a:pt x="607" y="428"/>
                  </a:cubicBezTo>
                  <a:cubicBezTo>
                    <a:pt x="608" y="411"/>
                    <a:pt x="606" y="394"/>
                    <a:pt x="601" y="377"/>
                  </a:cubicBezTo>
                  <a:cubicBezTo>
                    <a:pt x="597" y="360"/>
                    <a:pt x="589" y="344"/>
                    <a:pt x="576" y="332"/>
                  </a:cubicBezTo>
                  <a:cubicBezTo>
                    <a:pt x="564" y="321"/>
                    <a:pt x="544" y="315"/>
                    <a:pt x="529" y="322"/>
                  </a:cubicBezTo>
                  <a:cubicBezTo>
                    <a:pt x="508" y="331"/>
                    <a:pt x="500" y="356"/>
                    <a:pt x="496" y="378"/>
                  </a:cubicBezTo>
                  <a:cubicBezTo>
                    <a:pt x="492" y="402"/>
                    <a:pt x="489" y="426"/>
                    <a:pt x="487" y="450"/>
                  </a:cubicBezTo>
                  <a:cubicBezTo>
                    <a:pt x="486" y="474"/>
                    <a:pt x="486" y="498"/>
                    <a:pt x="478" y="521"/>
                  </a:cubicBezTo>
                  <a:cubicBezTo>
                    <a:pt x="469" y="548"/>
                    <a:pt x="451" y="570"/>
                    <a:pt x="431" y="590"/>
                  </a:cubicBezTo>
                  <a:cubicBezTo>
                    <a:pt x="410" y="612"/>
                    <a:pt x="385" y="632"/>
                    <a:pt x="355" y="638"/>
                  </a:cubicBezTo>
                  <a:cubicBezTo>
                    <a:pt x="388" y="613"/>
                    <a:pt x="413" y="577"/>
                    <a:pt x="425" y="536"/>
                  </a:cubicBezTo>
                  <a:cubicBezTo>
                    <a:pt x="431" y="518"/>
                    <a:pt x="433" y="499"/>
                    <a:pt x="428" y="481"/>
                  </a:cubicBezTo>
                  <a:cubicBezTo>
                    <a:pt x="417" y="448"/>
                    <a:pt x="374" y="429"/>
                    <a:pt x="342" y="445"/>
                  </a:cubicBezTo>
                  <a:cubicBezTo>
                    <a:pt x="309" y="461"/>
                    <a:pt x="298" y="501"/>
                    <a:pt x="280" y="533"/>
                  </a:cubicBezTo>
                  <a:cubicBezTo>
                    <a:pt x="253" y="581"/>
                    <a:pt x="202" y="615"/>
                    <a:pt x="148" y="623"/>
                  </a:cubicBezTo>
                  <a:cubicBezTo>
                    <a:pt x="172" y="604"/>
                    <a:pt x="197" y="585"/>
                    <a:pt x="213" y="560"/>
                  </a:cubicBezTo>
                  <a:cubicBezTo>
                    <a:pt x="228" y="538"/>
                    <a:pt x="235" y="513"/>
                    <a:pt x="241" y="487"/>
                  </a:cubicBezTo>
                  <a:cubicBezTo>
                    <a:pt x="249" y="455"/>
                    <a:pt x="253" y="420"/>
                    <a:pt x="241" y="388"/>
                  </a:cubicBezTo>
                  <a:cubicBezTo>
                    <a:pt x="233" y="366"/>
                    <a:pt x="217" y="348"/>
                    <a:pt x="200" y="331"/>
                  </a:cubicBezTo>
                  <a:cubicBezTo>
                    <a:pt x="190" y="321"/>
                    <a:pt x="178" y="310"/>
                    <a:pt x="164" y="306"/>
                  </a:cubicBezTo>
                  <a:cubicBezTo>
                    <a:pt x="149" y="302"/>
                    <a:pt x="133" y="306"/>
                    <a:pt x="119" y="311"/>
                  </a:cubicBezTo>
                  <a:cubicBezTo>
                    <a:pt x="104" y="317"/>
                    <a:pt x="91" y="326"/>
                    <a:pt x="82" y="338"/>
                  </a:cubicBezTo>
                  <a:cubicBezTo>
                    <a:pt x="70" y="355"/>
                    <a:pt x="68" y="377"/>
                    <a:pt x="70" y="397"/>
                  </a:cubicBezTo>
                  <a:cubicBezTo>
                    <a:pt x="73" y="418"/>
                    <a:pt x="80" y="437"/>
                    <a:pt x="86" y="457"/>
                  </a:cubicBezTo>
                  <a:cubicBezTo>
                    <a:pt x="95" y="486"/>
                    <a:pt x="100" y="517"/>
                    <a:pt x="93" y="547"/>
                  </a:cubicBezTo>
                  <a:cubicBezTo>
                    <a:pt x="82" y="597"/>
                    <a:pt x="40" y="634"/>
                    <a:pt x="0" y="666"/>
                  </a:cubicBezTo>
                  <a:cubicBezTo>
                    <a:pt x="1" y="668"/>
                    <a:pt x="3" y="669"/>
                    <a:pt x="6" y="670"/>
                  </a:cubicBezTo>
                  <a:cubicBezTo>
                    <a:pt x="155" y="760"/>
                    <a:pt x="366" y="754"/>
                    <a:pt x="515" y="64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170" name="Freeform 38">
              <a:extLst>
                <a:ext uri="{FF2B5EF4-FFF2-40B4-BE49-F238E27FC236}">
                  <a16:creationId xmlns:a16="http://schemas.microsoft.com/office/drawing/2014/main" id="{4FD82827-536A-BB84-6F9D-BF4BBCDB0721}"/>
                </a:ext>
              </a:extLst>
            </p:cNvPr>
            <p:cNvSpPr>
              <a:spLocks/>
            </p:cNvSpPr>
            <p:nvPr/>
          </p:nvSpPr>
          <p:spPr bwMode="auto">
            <a:xfrm>
              <a:off x="6162442" y="1558406"/>
              <a:ext cx="201519" cy="186253"/>
            </a:xfrm>
            <a:custGeom>
              <a:avLst/>
              <a:gdLst>
                <a:gd name="T0" fmla="*/ 722 w 761"/>
                <a:gd name="T1" fmla="*/ 172 h 703"/>
                <a:gd name="T2" fmla="*/ 679 w 761"/>
                <a:gd name="T3" fmla="*/ 114 h 703"/>
                <a:gd name="T4" fmla="*/ 623 w 761"/>
                <a:gd name="T5" fmla="*/ 66 h 703"/>
                <a:gd name="T6" fmla="*/ 344 w 761"/>
                <a:gd name="T7" fmla="*/ 25 h 703"/>
                <a:gd name="T8" fmla="*/ 216 w 761"/>
                <a:gd name="T9" fmla="*/ 88 h 703"/>
                <a:gd name="T10" fmla="*/ 118 w 761"/>
                <a:gd name="T11" fmla="*/ 187 h 703"/>
                <a:gd name="T12" fmla="*/ 90 w 761"/>
                <a:gd name="T13" fmla="*/ 696 h 703"/>
                <a:gd name="T14" fmla="*/ 92 w 761"/>
                <a:gd name="T15" fmla="*/ 703 h 703"/>
                <a:gd name="T16" fmla="*/ 213 w 761"/>
                <a:gd name="T17" fmla="*/ 609 h 703"/>
                <a:gd name="T18" fmla="*/ 303 w 761"/>
                <a:gd name="T19" fmla="*/ 616 h 703"/>
                <a:gd name="T20" fmla="*/ 363 w 761"/>
                <a:gd name="T21" fmla="*/ 632 h 703"/>
                <a:gd name="T22" fmla="*/ 422 w 761"/>
                <a:gd name="T23" fmla="*/ 621 h 703"/>
                <a:gd name="T24" fmla="*/ 449 w 761"/>
                <a:gd name="T25" fmla="*/ 584 h 703"/>
                <a:gd name="T26" fmla="*/ 454 w 761"/>
                <a:gd name="T27" fmla="*/ 538 h 703"/>
                <a:gd name="T28" fmla="*/ 429 w 761"/>
                <a:gd name="T29" fmla="*/ 502 h 703"/>
                <a:gd name="T30" fmla="*/ 372 w 761"/>
                <a:gd name="T31" fmla="*/ 461 h 703"/>
                <a:gd name="T32" fmla="*/ 273 w 761"/>
                <a:gd name="T33" fmla="*/ 461 h 703"/>
                <a:gd name="T34" fmla="*/ 200 w 761"/>
                <a:gd name="T35" fmla="*/ 489 h 703"/>
                <a:gd name="T36" fmla="*/ 137 w 761"/>
                <a:gd name="T37" fmla="*/ 555 h 703"/>
                <a:gd name="T38" fmla="*/ 227 w 761"/>
                <a:gd name="T39" fmla="*/ 422 h 703"/>
                <a:gd name="T40" fmla="*/ 315 w 761"/>
                <a:gd name="T41" fmla="*/ 360 h 703"/>
                <a:gd name="T42" fmla="*/ 279 w 761"/>
                <a:gd name="T43" fmla="*/ 274 h 703"/>
                <a:gd name="T44" fmla="*/ 224 w 761"/>
                <a:gd name="T45" fmla="*/ 277 h 703"/>
                <a:gd name="T46" fmla="*/ 122 w 761"/>
                <a:gd name="T47" fmla="*/ 347 h 703"/>
                <a:gd name="T48" fmla="*/ 170 w 761"/>
                <a:gd name="T49" fmla="*/ 271 h 703"/>
                <a:gd name="T50" fmla="*/ 239 w 761"/>
                <a:gd name="T51" fmla="*/ 224 h 703"/>
                <a:gd name="T52" fmla="*/ 310 w 761"/>
                <a:gd name="T53" fmla="*/ 215 h 703"/>
                <a:gd name="T54" fmla="*/ 382 w 761"/>
                <a:gd name="T55" fmla="*/ 206 h 703"/>
                <a:gd name="T56" fmla="*/ 438 w 761"/>
                <a:gd name="T57" fmla="*/ 174 h 703"/>
                <a:gd name="T58" fmla="*/ 428 w 761"/>
                <a:gd name="T59" fmla="*/ 126 h 703"/>
                <a:gd name="T60" fmla="*/ 384 w 761"/>
                <a:gd name="T61" fmla="*/ 101 h 703"/>
                <a:gd name="T62" fmla="*/ 332 w 761"/>
                <a:gd name="T63" fmla="*/ 95 h 703"/>
                <a:gd name="T64" fmla="*/ 361 w 761"/>
                <a:gd name="T65" fmla="*/ 86 h 703"/>
                <a:gd name="T66" fmla="*/ 479 w 761"/>
                <a:gd name="T67" fmla="*/ 80 h 703"/>
                <a:gd name="T68" fmla="*/ 590 w 761"/>
                <a:gd name="T69" fmla="*/ 118 h 703"/>
                <a:gd name="T70" fmla="*/ 706 w 761"/>
                <a:gd name="T71" fmla="*/ 311 h 703"/>
                <a:gd name="T72" fmla="*/ 672 w 761"/>
                <a:gd name="T73" fmla="*/ 420 h 703"/>
                <a:gd name="T74" fmla="*/ 653 w 761"/>
                <a:gd name="T75" fmla="*/ 441 h 703"/>
                <a:gd name="T76" fmla="*/ 629 w 761"/>
                <a:gd name="T77" fmla="*/ 460 h 703"/>
                <a:gd name="T78" fmla="*/ 578 w 761"/>
                <a:gd name="T79" fmla="*/ 482 h 703"/>
                <a:gd name="T80" fmla="*/ 480 w 761"/>
                <a:gd name="T81" fmla="*/ 438 h 703"/>
                <a:gd name="T82" fmla="*/ 489 w 761"/>
                <a:gd name="T83" fmla="*/ 333 h 703"/>
                <a:gd name="T84" fmla="*/ 537 w 761"/>
                <a:gd name="T85" fmla="*/ 308 h 703"/>
                <a:gd name="T86" fmla="*/ 590 w 761"/>
                <a:gd name="T87" fmla="*/ 326 h 703"/>
                <a:gd name="T88" fmla="*/ 602 w 761"/>
                <a:gd name="T89" fmla="*/ 371 h 703"/>
                <a:gd name="T90" fmla="*/ 553 w 761"/>
                <a:gd name="T91" fmla="*/ 397 h 703"/>
                <a:gd name="T92" fmla="*/ 539 w 761"/>
                <a:gd name="T93" fmla="*/ 412 h 703"/>
                <a:gd name="T94" fmla="*/ 553 w 761"/>
                <a:gd name="T95" fmla="*/ 426 h 703"/>
                <a:gd name="T96" fmla="*/ 559 w 761"/>
                <a:gd name="T97" fmla="*/ 425 h 703"/>
                <a:gd name="T98" fmla="*/ 618 w 761"/>
                <a:gd name="T99" fmla="*/ 381 h 703"/>
                <a:gd name="T100" fmla="*/ 626 w 761"/>
                <a:gd name="T101" fmla="*/ 342 h 703"/>
                <a:gd name="T102" fmla="*/ 605 w 761"/>
                <a:gd name="T103" fmla="*/ 309 h 703"/>
                <a:gd name="T104" fmla="*/ 536 w 761"/>
                <a:gd name="T105" fmla="*/ 284 h 703"/>
                <a:gd name="T106" fmla="*/ 469 w 761"/>
                <a:gd name="T107" fmla="*/ 315 h 703"/>
                <a:gd name="T108" fmla="*/ 438 w 761"/>
                <a:gd name="T109" fmla="*/ 382 h 703"/>
                <a:gd name="T110" fmla="*/ 453 w 761"/>
                <a:gd name="T111" fmla="*/ 455 h 703"/>
                <a:gd name="T112" fmla="*/ 508 w 761"/>
                <a:gd name="T113" fmla="*/ 505 h 703"/>
                <a:gd name="T114" fmla="*/ 582 w 761"/>
                <a:gd name="T115" fmla="*/ 521 h 703"/>
                <a:gd name="T116" fmla="*/ 652 w 761"/>
                <a:gd name="T117" fmla="*/ 496 h 703"/>
                <a:gd name="T118" fmla="*/ 681 w 761"/>
                <a:gd name="T119" fmla="*/ 475 h 703"/>
                <a:gd name="T120" fmla="*/ 708 w 761"/>
                <a:gd name="T121" fmla="*/ 448 h 703"/>
                <a:gd name="T122" fmla="*/ 758 w 761"/>
                <a:gd name="T123" fmla="*/ 312 h 703"/>
                <a:gd name="T124" fmla="*/ 722 w 761"/>
                <a:gd name="T125" fmla="*/ 172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61" h="703">
                  <a:moveTo>
                    <a:pt x="722" y="172"/>
                  </a:moveTo>
                  <a:cubicBezTo>
                    <a:pt x="710" y="151"/>
                    <a:pt x="695" y="131"/>
                    <a:pt x="679" y="114"/>
                  </a:cubicBezTo>
                  <a:cubicBezTo>
                    <a:pt x="662" y="96"/>
                    <a:pt x="644" y="80"/>
                    <a:pt x="623" y="66"/>
                  </a:cubicBezTo>
                  <a:cubicBezTo>
                    <a:pt x="540" y="14"/>
                    <a:pt x="439" y="0"/>
                    <a:pt x="344" y="25"/>
                  </a:cubicBezTo>
                  <a:cubicBezTo>
                    <a:pt x="297" y="37"/>
                    <a:pt x="254" y="60"/>
                    <a:pt x="216" y="88"/>
                  </a:cubicBezTo>
                  <a:cubicBezTo>
                    <a:pt x="178" y="117"/>
                    <a:pt x="147" y="149"/>
                    <a:pt x="118" y="187"/>
                  </a:cubicBezTo>
                  <a:cubicBezTo>
                    <a:pt x="6" y="336"/>
                    <a:pt x="0" y="547"/>
                    <a:pt x="90" y="696"/>
                  </a:cubicBezTo>
                  <a:cubicBezTo>
                    <a:pt x="91" y="699"/>
                    <a:pt x="92" y="701"/>
                    <a:pt x="92" y="703"/>
                  </a:cubicBezTo>
                  <a:cubicBezTo>
                    <a:pt x="126" y="662"/>
                    <a:pt x="163" y="620"/>
                    <a:pt x="213" y="609"/>
                  </a:cubicBezTo>
                  <a:cubicBezTo>
                    <a:pt x="243" y="603"/>
                    <a:pt x="274" y="607"/>
                    <a:pt x="303" y="616"/>
                  </a:cubicBezTo>
                  <a:cubicBezTo>
                    <a:pt x="323" y="622"/>
                    <a:pt x="342" y="629"/>
                    <a:pt x="363" y="632"/>
                  </a:cubicBezTo>
                  <a:cubicBezTo>
                    <a:pt x="383" y="635"/>
                    <a:pt x="405" y="632"/>
                    <a:pt x="422" y="621"/>
                  </a:cubicBezTo>
                  <a:cubicBezTo>
                    <a:pt x="434" y="612"/>
                    <a:pt x="443" y="598"/>
                    <a:pt x="449" y="584"/>
                  </a:cubicBezTo>
                  <a:cubicBezTo>
                    <a:pt x="455" y="569"/>
                    <a:pt x="458" y="553"/>
                    <a:pt x="454" y="538"/>
                  </a:cubicBezTo>
                  <a:cubicBezTo>
                    <a:pt x="450" y="524"/>
                    <a:pt x="439" y="512"/>
                    <a:pt x="429" y="502"/>
                  </a:cubicBezTo>
                  <a:cubicBezTo>
                    <a:pt x="412" y="485"/>
                    <a:pt x="394" y="470"/>
                    <a:pt x="372" y="461"/>
                  </a:cubicBezTo>
                  <a:cubicBezTo>
                    <a:pt x="341" y="449"/>
                    <a:pt x="306" y="454"/>
                    <a:pt x="273" y="461"/>
                  </a:cubicBezTo>
                  <a:cubicBezTo>
                    <a:pt x="248" y="467"/>
                    <a:pt x="222" y="474"/>
                    <a:pt x="200" y="489"/>
                  </a:cubicBezTo>
                  <a:cubicBezTo>
                    <a:pt x="175" y="506"/>
                    <a:pt x="156" y="530"/>
                    <a:pt x="137" y="555"/>
                  </a:cubicBezTo>
                  <a:cubicBezTo>
                    <a:pt x="145" y="500"/>
                    <a:pt x="179" y="449"/>
                    <a:pt x="227" y="422"/>
                  </a:cubicBezTo>
                  <a:cubicBezTo>
                    <a:pt x="259" y="404"/>
                    <a:pt x="299" y="393"/>
                    <a:pt x="315" y="360"/>
                  </a:cubicBezTo>
                  <a:cubicBezTo>
                    <a:pt x="331" y="329"/>
                    <a:pt x="313" y="285"/>
                    <a:pt x="279" y="274"/>
                  </a:cubicBezTo>
                  <a:cubicBezTo>
                    <a:pt x="261" y="269"/>
                    <a:pt x="242" y="271"/>
                    <a:pt x="224" y="277"/>
                  </a:cubicBezTo>
                  <a:cubicBezTo>
                    <a:pt x="184" y="289"/>
                    <a:pt x="147" y="314"/>
                    <a:pt x="122" y="347"/>
                  </a:cubicBezTo>
                  <a:cubicBezTo>
                    <a:pt x="128" y="317"/>
                    <a:pt x="148" y="293"/>
                    <a:pt x="170" y="271"/>
                  </a:cubicBezTo>
                  <a:cubicBezTo>
                    <a:pt x="190" y="251"/>
                    <a:pt x="212" y="233"/>
                    <a:pt x="239" y="224"/>
                  </a:cubicBezTo>
                  <a:cubicBezTo>
                    <a:pt x="262" y="216"/>
                    <a:pt x="286" y="216"/>
                    <a:pt x="310" y="215"/>
                  </a:cubicBezTo>
                  <a:cubicBezTo>
                    <a:pt x="334" y="213"/>
                    <a:pt x="358" y="210"/>
                    <a:pt x="382" y="206"/>
                  </a:cubicBezTo>
                  <a:cubicBezTo>
                    <a:pt x="404" y="202"/>
                    <a:pt x="429" y="194"/>
                    <a:pt x="438" y="174"/>
                  </a:cubicBezTo>
                  <a:cubicBezTo>
                    <a:pt x="445" y="158"/>
                    <a:pt x="439" y="139"/>
                    <a:pt x="428" y="126"/>
                  </a:cubicBezTo>
                  <a:cubicBezTo>
                    <a:pt x="417" y="113"/>
                    <a:pt x="400" y="106"/>
                    <a:pt x="384" y="101"/>
                  </a:cubicBezTo>
                  <a:cubicBezTo>
                    <a:pt x="366" y="96"/>
                    <a:pt x="349" y="94"/>
                    <a:pt x="332" y="95"/>
                  </a:cubicBezTo>
                  <a:cubicBezTo>
                    <a:pt x="342" y="91"/>
                    <a:pt x="351" y="88"/>
                    <a:pt x="361" y="86"/>
                  </a:cubicBezTo>
                  <a:cubicBezTo>
                    <a:pt x="399" y="76"/>
                    <a:pt x="439" y="74"/>
                    <a:pt x="479" y="80"/>
                  </a:cubicBezTo>
                  <a:cubicBezTo>
                    <a:pt x="519" y="85"/>
                    <a:pt x="557" y="98"/>
                    <a:pt x="590" y="118"/>
                  </a:cubicBezTo>
                  <a:cubicBezTo>
                    <a:pt x="655" y="159"/>
                    <a:pt x="708" y="234"/>
                    <a:pt x="706" y="311"/>
                  </a:cubicBezTo>
                  <a:cubicBezTo>
                    <a:pt x="706" y="350"/>
                    <a:pt x="695" y="389"/>
                    <a:pt x="672" y="420"/>
                  </a:cubicBezTo>
                  <a:cubicBezTo>
                    <a:pt x="666" y="428"/>
                    <a:pt x="660" y="435"/>
                    <a:pt x="653" y="441"/>
                  </a:cubicBezTo>
                  <a:cubicBezTo>
                    <a:pt x="645" y="448"/>
                    <a:pt x="637" y="455"/>
                    <a:pt x="629" y="460"/>
                  </a:cubicBezTo>
                  <a:cubicBezTo>
                    <a:pt x="613" y="472"/>
                    <a:pt x="596" y="480"/>
                    <a:pt x="578" y="482"/>
                  </a:cubicBezTo>
                  <a:cubicBezTo>
                    <a:pt x="542" y="488"/>
                    <a:pt x="502" y="469"/>
                    <a:pt x="480" y="438"/>
                  </a:cubicBezTo>
                  <a:cubicBezTo>
                    <a:pt x="458" y="408"/>
                    <a:pt x="464" y="363"/>
                    <a:pt x="489" y="333"/>
                  </a:cubicBezTo>
                  <a:cubicBezTo>
                    <a:pt x="501" y="319"/>
                    <a:pt x="518" y="309"/>
                    <a:pt x="537" y="308"/>
                  </a:cubicBezTo>
                  <a:cubicBezTo>
                    <a:pt x="555" y="307"/>
                    <a:pt x="576" y="314"/>
                    <a:pt x="590" y="326"/>
                  </a:cubicBezTo>
                  <a:cubicBezTo>
                    <a:pt x="606" y="338"/>
                    <a:pt x="612" y="355"/>
                    <a:pt x="602" y="371"/>
                  </a:cubicBezTo>
                  <a:cubicBezTo>
                    <a:pt x="592" y="386"/>
                    <a:pt x="572" y="397"/>
                    <a:pt x="553" y="397"/>
                  </a:cubicBezTo>
                  <a:cubicBezTo>
                    <a:pt x="545" y="397"/>
                    <a:pt x="539" y="404"/>
                    <a:pt x="539" y="412"/>
                  </a:cubicBezTo>
                  <a:cubicBezTo>
                    <a:pt x="539" y="420"/>
                    <a:pt x="546" y="426"/>
                    <a:pt x="553" y="426"/>
                  </a:cubicBezTo>
                  <a:cubicBezTo>
                    <a:pt x="555" y="426"/>
                    <a:pt x="557" y="426"/>
                    <a:pt x="559" y="425"/>
                  </a:cubicBezTo>
                  <a:cubicBezTo>
                    <a:pt x="582" y="415"/>
                    <a:pt x="604" y="403"/>
                    <a:pt x="618" y="381"/>
                  </a:cubicBezTo>
                  <a:cubicBezTo>
                    <a:pt x="626" y="370"/>
                    <a:pt x="629" y="355"/>
                    <a:pt x="626" y="342"/>
                  </a:cubicBezTo>
                  <a:cubicBezTo>
                    <a:pt x="623" y="328"/>
                    <a:pt x="614" y="317"/>
                    <a:pt x="605" y="309"/>
                  </a:cubicBezTo>
                  <a:cubicBezTo>
                    <a:pt x="585" y="293"/>
                    <a:pt x="562" y="284"/>
                    <a:pt x="536" y="284"/>
                  </a:cubicBezTo>
                  <a:cubicBezTo>
                    <a:pt x="510" y="284"/>
                    <a:pt x="485" y="297"/>
                    <a:pt x="469" y="315"/>
                  </a:cubicBezTo>
                  <a:cubicBezTo>
                    <a:pt x="452" y="334"/>
                    <a:pt x="441" y="357"/>
                    <a:pt x="438" y="382"/>
                  </a:cubicBezTo>
                  <a:cubicBezTo>
                    <a:pt x="434" y="407"/>
                    <a:pt x="440" y="434"/>
                    <a:pt x="453" y="455"/>
                  </a:cubicBezTo>
                  <a:cubicBezTo>
                    <a:pt x="467" y="477"/>
                    <a:pt x="486" y="494"/>
                    <a:pt x="508" y="505"/>
                  </a:cubicBezTo>
                  <a:cubicBezTo>
                    <a:pt x="530" y="517"/>
                    <a:pt x="556" y="523"/>
                    <a:pt x="582" y="521"/>
                  </a:cubicBezTo>
                  <a:cubicBezTo>
                    <a:pt x="608" y="518"/>
                    <a:pt x="632" y="508"/>
                    <a:pt x="652" y="496"/>
                  </a:cubicBezTo>
                  <a:cubicBezTo>
                    <a:pt x="663" y="489"/>
                    <a:pt x="672" y="482"/>
                    <a:pt x="681" y="475"/>
                  </a:cubicBezTo>
                  <a:cubicBezTo>
                    <a:pt x="691" y="467"/>
                    <a:pt x="700" y="458"/>
                    <a:pt x="708" y="448"/>
                  </a:cubicBezTo>
                  <a:cubicBezTo>
                    <a:pt x="739" y="410"/>
                    <a:pt x="756" y="361"/>
                    <a:pt x="758" y="312"/>
                  </a:cubicBezTo>
                  <a:cubicBezTo>
                    <a:pt x="761" y="263"/>
                    <a:pt x="746" y="213"/>
                    <a:pt x="722" y="17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171" name="Freeform 39">
              <a:extLst>
                <a:ext uri="{FF2B5EF4-FFF2-40B4-BE49-F238E27FC236}">
                  <a16:creationId xmlns:a16="http://schemas.microsoft.com/office/drawing/2014/main" id="{5FB09A39-D871-379A-343B-4960E9BA14B9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1182" y="1696241"/>
              <a:ext cx="34459" cy="90727"/>
            </a:xfrm>
            <a:custGeom>
              <a:avLst/>
              <a:gdLst>
                <a:gd name="T0" fmla="*/ 90 w 131"/>
                <a:gd name="T1" fmla="*/ 97 h 342"/>
                <a:gd name="T2" fmla="*/ 93 w 131"/>
                <a:gd name="T3" fmla="*/ 13 h 342"/>
                <a:gd name="T4" fmla="*/ 63 w 131"/>
                <a:gd name="T5" fmla="*/ 93 h 342"/>
                <a:gd name="T6" fmla="*/ 79 w 131"/>
                <a:gd name="T7" fmla="*/ 210 h 342"/>
                <a:gd name="T8" fmla="*/ 70 w 131"/>
                <a:gd name="T9" fmla="*/ 212 h 342"/>
                <a:gd name="T10" fmla="*/ 69 w 131"/>
                <a:gd name="T11" fmla="*/ 0 h 342"/>
                <a:gd name="T12" fmla="*/ 22 w 131"/>
                <a:gd name="T13" fmla="*/ 61 h 342"/>
                <a:gd name="T14" fmla="*/ 12 w 131"/>
                <a:gd name="T15" fmla="*/ 178 h 342"/>
                <a:gd name="T16" fmla="*/ 90 w 131"/>
                <a:gd name="T17" fmla="*/ 342 h 342"/>
                <a:gd name="T18" fmla="*/ 123 w 131"/>
                <a:gd name="T19" fmla="*/ 222 h 342"/>
                <a:gd name="T20" fmla="*/ 90 w 131"/>
                <a:gd name="T21" fmla="*/ 97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1" h="342">
                  <a:moveTo>
                    <a:pt x="90" y="97"/>
                  </a:moveTo>
                  <a:cubicBezTo>
                    <a:pt x="88" y="84"/>
                    <a:pt x="94" y="37"/>
                    <a:pt x="93" y="13"/>
                  </a:cubicBezTo>
                  <a:cubicBezTo>
                    <a:pt x="77" y="37"/>
                    <a:pt x="65" y="60"/>
                    <a:pt x="63" y="93"/>
                  </a:cubicBezTo>
                  <a:cubicBezTo>
                    <a:pt x="61" y="132"/>
                    <a:pt x="71" y="171"/>
                    <a:pt x="79" y="210"/>
                  </a:cubicBezTo>
                  <a:cubicBezTo>
                    <a:pt x="81" y="216"/>
                    <a:pt x="72" y="218"/>
                    <a:pt x="70" y="212"/>
                  </a:cubicBezTo>
                  <a:cubicBezTo>
                    <a:pt x="50" y="149"/>
                    <a:pt x="13" y="50"/>
                    <a:pt x="69" y="0"/>
                  </a:cubicBezTo>
                  <a:cubicBezTo>
                    <a:pt x="48" y="11"/>
                    <a:pt x="27" y="51"/>
                    <a:pt x="22" y="61"/>
                  </a:cubicBezTo>
                  <a:cubicBezTo>
                    <a:pt x="5" y="98"/>
                    <a:pt x="0" y="140"/>
                    <a:pt x="12" y="178"/>
                  </a:cubicBezTo>
                  <a:cubicBezTo>
                    <a:pt x="30" y="236"/>
                    <a:pt x="83" y="281"/>
                    <a:pt x="90" y="342"/>
                  </a:cubicBezTo>
                  <a:cubicBezTo>
                    <a:pt x="124" y="315"/>
                    <a:pt x="131" y="265"/>
                    <a:pt x="123" y="222"/>
                  </a:cubicBezTo>
                  <a:cubicBezTo>
                    <a:pt x="115" y="180"/>
                    <a:pt x="97" y="140"/>
                    <a:pt x="90" y="9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172" name="Freeform 40">
              <a:extLst>
                <a:ext uri="{FF2B5EF4-FFF2-40B4-BE49-F238E27FC236}">
                  <a16:creationId xmlns:a16="http://schemas.microsoft.com/office/drawing/2014/main" id="{0788EEB7-352E-4926-9807-A393AC4C98CC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6788" y="1756871"/>
              <a:ext cx="44927" cy="86801"/>
            </a:xfrm>
            <a:custGeom>
              <a:avLst/>
              <a:gdLst>
                <a:gd name="T0" fmla="*/ 85 w 170"/>
                <a:gd name="T1" fmla="*/ 90 h 328"/>
                <a:gd name="T2" fmla="*/ 69 w 170"/>
                <a:gd name="T3" fmla="*/ 8 h 328"/>
                <a:gd name="T4" fmla="*/ 59 w 170"/>
                <a:gd name="T5" fmla="*/ 92 h 328"/>
                <a:gd name="T6" fmla="*/ 102 w 170"/>
                <a:gd name="T7" fmla="*/ 202 h 328"/>
                <a:gd name="T8" fmla="*/ 93 w 170"/>
                <a:gd name="T9" fmla="*/ 207 h 328"/>
                <a:gd name="T10" fmla="*/ 43 w 170"/>
                <a:gd name="T11" fmla="*/ 0 h 328"/>
                <a:gd name="T12" fmla="*/ 11 w 170"/>
                <a:gd name="T13" fmla="*/ 71 h 328"/>
                <a:gd name="T14" fmla="*/ 29 w 170"/>
                <a:gd name="T15" fmla="*/ 187 h 328"/>
                <a:gd name="T16" fmla="*/ 143 w 170"/>
                <a:gd name="T17" fmla="*/ 328 h 328"/>
                <a:gd name="T18" fmla="*/ 147 w 170"/>
                <a:gd name="T19" fmla="*/ 204 h 328"/>
                <a:gd name="T20" fmla="*/ 85 w 170"/>
                <a:gd name="T21" fmla="*/ 90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0" h="328">
                  <a:moveTo>
                    <a:pt x="85" y="90"/>
                  </a:moveTo>
                  <a:cubicBezTo>
                    <a:pt x="81" y="78"/>
                    <a:pt x="76" y="30"/>
                    <a:pt x="69" y="8"/>
                  </a:cubicBezTo>
                  <a:cubicBezTo>
                    <a:pt x="59" y="35"/>
                    <a:pt x="53" y="60"/>
                    <a:pt x="59" y="92"/>
                  </a:cubicBezTo>
                  <a:cubicBezTo>
                    <a:pt x="66" y="131"/>
                    <a:pt x="84" y="167"/>
                    <a:pt x="102" y="202"/>
                  </a:cubicBezTo>
                  <a:cubicBezTo>
                    <a:pt x="104" y="208"/>
                    <a:pt x="96" y="212"/>
                    <a:pt x="93" y="207"/>
                  </a:cubicBezTo>
                  <a:cubicBezTo>
                    <a:pt x="59" y="149"/>
                    <a:pt x="0" y="62"/>
                    <a:pt x="43" y="0"/>
                  </a:cubicBezTo>
                  <a:cubicBezTo>
                    <a:pt x="25" y="16"/>
                    <a:pt x="13" y="59"/>
                    <a:pt x="11" y="71"/>
                  </a:cubicBezTo>
                  <a:cubicBezTo>
                    <a:pt x="3" y="110"/>
                    <a:pt x="8" y="153"/>
                    <a:pt x="29" y="187"/>
                  </a:cubicBezTo>
                  <a:cubicBezTo>
                    <a:pt x="60" y="239"/>
                    <a:pt x="122" y="271"/>
                    <a:pt x="143" y="328"/>
                  </a:cubicBezTo>
                  <a:cubicBezTo>
                    <a:pt x="170" y="294"/>
                    <a:pt x="164" y="244"/>
                    <a:pt x="147" y="204"/>
                  </a:cubicBezTo>
                  <a:cubicBezTo>
                    <a:pt x="130" y="165"/>
                    <a:pt x="102" y="130"/>
                    <a:pt x="85" y="9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173" name="Freeform 41">
              <a:extLst>
                <a:ext uri="{FF2B5EF4-FFF2-40B4-BE49-F238E27FC236}">
                  <a16:creationId xmlns:a16="http://schemas.microsoft.com/office/drawing/2014/main" id="{25D28F30-B43F-C4BB-4DA7-480DE981D378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6788" y="1824917"/>
              <a:ext cx="44927" cy="86801"/>
            </a:xfrm>
            <a:custGeom>
              <a:avLst/>
              <a:gdLst>
                <a:gd name="T0" fmla="*/ 85 w 170"/>
                <a:gd name="T1" fmla="*/ 90 h 328"/>
                <a:gd name="T2" fmla="*/ 69 w 170"/>
                <a:gd name="T3" fmla="*/ 8 h 328"/>
                <a:gd name="T4" fmla="*/ 59 w 170"/>
                <a:gd name="T5" fmla="*/ 91 h 328"/>
                <a:gd name="T6" fmla="*/ 102 w 170"/>
                <a:gd name="T7" fmla="*/ 202 h 328"/>
                <a:gd name="T8" fmla="*/ 93 w 170"/>
                <a:gd name="T9" fmla="*/ 206 h 328"/>
                <a:gd name="T10" fmla="*/ 43 w 170"/>
                <a:gd name="T11" fmla="*/ 0 h 328"/>
                <a:gd name="T12" fmla="*/ 11 w 170"/>
                <a:gd name="T13" fmla="*/ 71 h 328"/>
                <a:gd name="T14" fmla="*/ 29 w 170"/>
                <a:gd name="T15" fmla="*/ 187 h 328"/>
                <a:gd name="T16" fmla="*/ 143 w 170"/>
                <a:gd name="T17" fmla="*/ 328 h 328"/>
                <a:gd name="T18" fmla="*/ 147 w 170"/>
                <a:gd name="T19" fmla="*/ 204 h 328"/>
                <a:gd name="T20" fmla="*/ 85 w 170"/>
                <a:gd name="T21" fmla="*/ 90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0" h="328">
                  <a:moveTo>
                    <a:pt x="85" y="90"/>
                  </a:moveTo>
                  <a:cubicBezTo>
                    <a:pt x="81" y="78"/>
                    <a:pt x="76" y="30"/>
                    <a:pt x="69" y="8"/>
                  </a:cubicBezTo>
                  <a:cubicBezTo>
                    <a:pt x="59" y="34"/>
                    <a:pt x="53" y="60"/>
                    <a:pt x="59" y="91"/>
                  </a:cubicBezTo>
                  <a:cubicBezTo>
                    <a:pt x="66" y="131"/>
                    <a:pt x="84" y="166"/>
                    <a:pt x="102" y="202"/>
                  </a:cubicBezTo>
                  <a:cubicBezTo>
                    <a:pt x="104" y="207"/>
                    <a:pt x="96" y="212"/>
                    <a:pt x="93" y="206"/>
                  </a:cubicBezTo>
                  <a:cubicBezTo>
                    <a:pt x="59" y="149"/>
                    <a:pt x="0" y="61"/>
                    <a:pt x="43" y="0"/>
                  </a:cubicBezTo>
                  <a:cubicBezTo>
                    <a:pt x="25" y="16"/>
                    <a:pt x="13" y="59"/>
                    <a:pt x="11" y="71"/>
                  </a:cubicBezTo>
                  <a:cubicBezTo>
                    <a:pt x="3" y="110"/>
                    <a:pt x="8" y="152"/>
                    <a:pt x="29" y="187"/>
                  </a:cubicBezTo>
                  <a:cubicBezTo>
                    <a:pt x="60" y="239"/>
                    <a:pt x="122" y="271"/>
                    <a:pt x="143" y="328"/>
                  </a:cubicBezTo>
                  <a:cubicBezTo>
                    <a:pt x="170" y="293"/>
                    <a:pt x="164" y="244"/>
                    <a:pt x="147" y="204"/>
                  </a:cubicBezTo>
                  <a:cubicBezTo>
                    <a:pt x="130" y="164"/>
                    <a:pt x="102" y="130"/>
                    <a:pt x="85" y="9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174" name="Freeform 42">
              <a:extLst>
                <a:ext uri="{FF2B5EF4-FFF2-40B4-BE49-F238E27FC236}">
                  <a16:creationId xmlns:a16="http://schemas.microsoft.com/office/drawing/2014/main" id="{EDBE352A-36B3-B5F7-8BD5-44DA4B4AF083}"/>
                </a:ext>
              </a:extLst>
            </p:cNvPr>
            <p:cNvSpPr>
              <a:spLocks/>
            </p:cNvSpPr>
            <p:nvPr/>
          </p:nvSpPr>
          <p:spPr bwMode="auto">
            <a:xfrm>
              <a:off x="6007159" y="1451539"/>
              <a:ext cx="90291" cy="37076"/>
            </a:xfrm>
            <a:custGeom>
              <a:avLst/>
              <a:gdLst>
                <a:gd name="T0" fmla="*/ 275 w 340"/>
                <a:gd name="T1" fmla="*/ 122 h 139"/>
                <a:gd name="T2" fmla="*/ 340 w 340"/>
                <a:gd name="T3" fmla="*/ 79 h 139"/>
                <a:gd name="T4" fmla="*/ 128 w 340"/>
                <a:gd name="T5" fmla="*/ 64 h 139"/>
                <a:gd name="T6" fmla="*/ 131 w 340"/>
                <a:gd name="T7" fmla="*/ 55 h 139"/>
                <a:gd name="T8" fmla="*/ 247 w 340"/>
                <a:gd name="T9" fmla="*/ 79 h 139"/>
                <a:gd name="T10" fmla="*/ 328 w 340"/>
                <a:gd name="T11" fmla="*/ 54 h 139"/>
                <a:gd name="T12" fmla="*/ 244 w 340"/>
                <a:gd name="T13" fmla="*/ 52 h 139"/>
                <a:gd name="T14" fmla="*/ 121 w 340"/>
                <a:gd name="T15" fmla="*/ 10 h 139"/>
                <a:gd name="T16" fmla="*/ 0 w 340"/>
                <a:gd name="T17" fmla="*/ 35 h 139"/>
                <a:gd name="T18" fmla="*/ 158 w 340"/>
                <a:gd name="T19" fmla="*/ 124 h 139"/>
                <a:gd name="T20" fmla="*/ 275 w 340"/>
                <a:gd name="T21" fmla="*/ 122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0" h="139">
                  <a:moveTo>
                    <a:pt x="275" y="122"/>
                  </a:moveTo>
                  <a:cubicBezTo>
                    <a:pt x="286" y="118"/>
                    <a:pt x="327" y="99"/>
                    <a:pt x="340" y="79"/>
                  </a:cubicBezTo>
                  <a:cubicBezTo>
                    <a:pt x="286" y="132"/>
                    <a:pt x="190" y="88"/>
                    <a:pt x="128" y="64"/>
                  </a:cubicBezTo>
                  <a:cubicBezTo>
                    <a:pt x="122" y="62"/>
                    <a:pt x="125" y="53"/>
                    <a:pt x="131" y="55"/>
                  </a:cubicBezTo>
                  <a:cubicBezTo>
                    <a:pt x="169" y="66"/>
                    <a:pt x="207" y="79"/>
                    <a:pt x="247" y="79"/>
                  </a:cubicBezTo>
                  <a:cubicBezTo>
                    <a:pt x="279" y="79"/>
                    <a:pt x="303" y="69"/>
                    <a:pt x="328" y="54"/>
                  </a:cubicBezTo>
                  <a:cubicBezTo>
                    <a:pt x="305" y="52"/>
                    <a:pt x="257" y="55"/>
                    <a:pt x="244" y="52"/>
                  </a:cubicBezTo>
                  <a:cubicBezTo>
                    <a:pt x="202" y="42"/>
                    <a:pt x="163" y="21"/>
                    <a:pt x="121" y="10"/>
                  </a:cubicBezTo>
                  <a:cubicBezTo>
                    <a:pt x="79" y="0"/>
                    <a:pt x="29" y="3"/>
                    <a:pt x="0" y="35"/>
                  </a:cubicBezTo>
                  <a:cubicBezTo>
                    <a:pt x="60" y="46"/>
                    <a:pt x="101" y="102"/>
                    <a:pt x="158" y="124"/>
                  </a:cubicBezTo>
                  <a:cubicBezTo>
                    <a:pt x="195" y="139"/>
                    <a:pt x="238" y="137"/>
                    <a:pt x="275" y="12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175" name="Freeform 43">
              <a:extLst>
                <a:ext uri="{FF2B5EF4-FFF2-40B4-BE49-F238E27FC236}">
                  <a16:creationId xmlns:a16="http://schemas.microsoft.com/office/drawing/2014/main" id="{B7BA1B7D-6872-6006-AB22-7E7E3E0B6A8E}"/>
                </a:ext>
              </a:extLst>
            </p:cNvPr>
            <p:cNvSpPr>
              <a:spLocks/>
            </p:cNvSpPr>
            <p:nvPr/>
          </p:nvSpPr>
          <p:spPr bwMode="auto">
            <a:xfrm>
              <a:off x="5946965" y="1446305"/>
              <a:ext cx="85057" cy="49289"/>
            </a:xfrm>
            <a:custGeom>
              <a:avLst/>
              <a:gdLst>
                <a:gd name="T0" fmla="*/ 117 w 320"/>
                <a:gd name="T1" fmla="*/ 82 h 185"/>
                <a:gd name="T2" fmla="*/ 122 w 320"/>
                <a:gd name="T3" fmla="*/ 74 h 185"/>
                <a:gd name="T4" fmla="*/ 230 w 320"/>
                <a:gd name="T5" fmla="*/ 125 h 185"/>
                <a:gd name="T6" fmla="*/ 314 w 320"/>
                <a:gd name="T7" fmla="*/ 120 h 185"/>
                <a:gd name="T8" fmla="*/ 233 w 320"/>
                <a:gd name="T9" fmla="*/ 98 h 185"/>
                <a:gd name="T10" fmla="*/ 124 w 320"/>
                <a:gd name="T11" fmla="*/ 29 h 185"/>
                <a:gd name="T12" fmla="*/ 0 w 320"/>
                <a:gd name="T13" fmla="*/ 24 h 185"/>
                <a:gd name="T14" fmla="*/ 133 w 320"/>
                <a:gd name="T15" fmla="*/ 148 h 185"/>
                <a:gd name="T16" fmla="*/ 247 w 320"/>
                <a:gd name="T17" fmla="*/ 174 h 185"/>
                <a:gd name="T18" fmla="*/ 320 w 320"/>
                <a:gd name="T19" fmla="*/ 147 h 185"/>
                <a:gd name="T20" fmla="*/ 117 w 320"/>
                <a:gd name="T21" fmla="*/ 82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0" h="185">
                  <a:moveTo>
                    <a:pt x="117" y="82"/>
                  </a:moveTo>
                  <a:cubicBezTo>
                    <a:pt x="112" y="79"/>
                    <a:pt x="117" y="71"/>
                    <a:pt x="122" y="74"/>
                  </a:cubicBezTo>
                  <a:cubicBezTo>
                    <a:pt x="157" y="94"/>
                    <a:pt x="191" y="115"/>
                    <a:pt x="230" y="125"/>
                  </a:cubicBezTo>
                  <a:cubicBezTo>
                    <a:pt x="261" y="132"/>
                    <a:pt x="287" y="128"/>
                    <a:pt x="314" y="120"/>
                  </a:cubicBezTo>
                  <a:cubicBezTo>
                    <a:pt x="292" y="112"/>
                    <a:pt x="245" y="104"/>
                    <a:pt x="233" y="98"/>
                  </a:cubicBezTo>
                  <a:cubicBezTo>
                    <a:pt x="195" y="79"/>
                    <a:pt x="162" y="49"/>
                    <a:pt x="124" y="29"/>
                  </a:cubicBezTo>
                  <a:cubicBezTo>
                    <a:pt x="85" y="9"/>
                    <a:pt x="36" y="0"/>
                    <a:pt x="0" y="24"/>
                  </a:cubicBezTo>
                  <a:cubicBezTo>
                    <a:pt x="55" y="49"/>
                    <a:pt x="82" y="114"/>
                    <a:pt x="133" y="148"/>
                  </a:cubicBezTo>
                  <a:cubicBezTo>
                    <a:pt x="166" y="171"/>
                    <a:pt x="207" y="179"/>
                    <a:pt x="247" y="174"/>
                  </a:cubicBezTo>
                  <a:cubicBezTo>
                    <a:pt x="259" y="172"/>
                    <a:pt x="303" y="163"/>
                    <a:pt x="320" y="147"/>
                  </a:cubicBezTo>
                  <a:cubicBezTo>
                    <a:pt x="256" y="185"/>
                    <a:pt x="172" y="120"/>
                    <a:pt x="117" y="8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176" name="Freeform 44">
              <a:extLst>
                <a:ext uri="{FF2B5EF4-FFF2-40B4-BE49-F238E27FC236}">
                  <a16:creationId xmlns:a16="http://schemas.microsoft.com/office/drawing/2014/main" id="{9374877F-6B87-20B3-B881-0BF2C7097ABD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9792" y="1446305"/>
              <a:ext cx="85057" cy="49289"/>
            </a:xfrm>
            <a:custGeom>
              <a:avLst/>
              <a:gdLst>
                <a:gd name="T0" fmla="*/ 117 w 320"/>
                <a:gd name="T1" fmla="*/ 82 h 185"/>
                <a:gd name="T2" fmla="*/ 122 w 320"/>
                <a:gd name="T3" fmla="*/ 74 h 185"/>
                <a:gd name="T4" fmla="*/ 230 w 320"/>
                <a:gd name="T5" fmla="*/ 124 h 185"/>
                <a:gd name="T6" fmla="*/ 314 w 320"/>
                <a:gd name="T7" fmla="*/ 120 h 185"/>
                <a:gd name="T8" fmla="*/ 233 w 320"/>
                <a:gd name="T9" fmla="*/ 98 h 185"/>
                <a:gd name="T10" fmla="*/ 123 w 320"/>
                <a:gd name="T11" fmla="*/ 29 h 185"/>
                <a:gd name="T12" fmla="*/ 0 w 320"/>
                <a:gd name="T13" fmla="*/ 24 h 185"/>
                <a:gd name="T14" fmla="*/ 132 w 320"/>
                <a:gd name="T15" fmla="*/ 148 h 185"/>
                <a:gd name="T16" fmla="*/ 247 w 320"/>
                <a:gd name="T17" fmla="*/ 174 h 185"/>
                <a:gd name="T18" fmla="*/ 320 w 320"/>
                <a:gd name="T19" fmla="*/ 147 h 185"/>
                <a:gd name="T20" fmla="*/ 117 w 320"/>
                <a:gd name="T21" fmla="*/ 82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0" h="185">
                  <a:moveTo>
                    <a:pt x="117" y="82"/>
                  </a:moveTo>
                  <a:cubicBezTo>
                    <a:pt x="112" y="79"/>
                    <a:pt x="117" y="71"/>
                    <a:pt x="122" y="74"/>
                  </a:cubicBezTo>
                  <a:cubicBezTo>
                    <a:pt x="156" y="94"/>
                    <a:pt x="191" y="115"/>
                    <a:pt x="230" y="124"/>
                  </a:cubicBezTo>
                  <a:cubicBezTo>
                    <a:pt x="261" y="132"/>
                    <a:pt x="287" y="128"/>
                    <a:pt x="314" y="120"/>
                  </a:cubicBezTo>
                  <a:cubicBezTo>
                    <a:pt x="292" y="112"/>
                    <a:pt x="245" y="104"/>
                    <a:pt x="233" y="98"/>
                  </a:cubicBezTo>
                  <a:cubicBezTo>
                    <a:pt x="194" y="79"/>
                    <a:pt x="162" y="49"/>
                    <a:pt x="123" y="29"/>
                  </a:cubicBezTo>
                  <a:cubicBezTo>
                    <a:pt x="85" y="9"/>
                    <a:pt x="36" y="0"/>
                    <a:pt x="0" y="24"/>
                  </a:cubicBezTo>
                  <a:cubicBezTo>
                    <a:pt x="55" y="49"/>
                    <a:pt x="82" y="114"/>
                    <a:pt x="132" y="148"/>
                  </a:cubicBezTo>
                  <a:cubicBezTo>
                    <a:pt x="165" y="171"/>
                    <a:pt x="207" y="179"/>
                    <a:pt x="247" y="174"/>
                  </a:cubicBezTo>
                  <a:cubicBezTo>
                    <a:pt x="259" y="172"/>
                    <a:pt x="303" y="163"/>
                    <a:pt x="320" y="147"/>
                  </a:cubicBezTo>
                  <a:cubicBezTo>
                    <a:pt x="256" y="185"/>
                    <a:pt x="172" y="120"/>
                    <a:pt x="117" y="8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  <p:sp>
          <p:nvSpPr>
            <p:cNvPr id="177" name="Oval 45">
              <a:extLst>
                <a:ext uri="{FF2B5EF4-FFF2-40B4-BE49-F238E27FC236}">
                  <a16:creationId xmlns:a16="http://schemas.microsoft.com/office/drawing/2014/main" id="{CC2D1E83-D822-7746-7AA6-9F2C01F38A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2313" y="1643462"/>
              <a:ext cx="33586" cy="3358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</p:grpSp>
      <p:grpSp>
        <p:nvGrpSpPr>
          <p:cNvPr id="475" name="组合 474">
            <a:extLst>
              <a:ext uri="{FF2B5EF4-FFF2-40B4-BE49-F238E27FC236}">
                <a16:creationId xmlns:a16="http://schemas.microsoft.com/office/drawing/2014/main" id="{EB30CFF4-4B44-0637-BB59-10801359F460}"/>
              </a:ext>
            </a:extLst>
          </p:cNvPr>
          <p:cNvGrpSpPr/>
          <p:nvPr/>
        </p:nvGrpSpPr>
        <p:grpSpPr>
          <a:xfrm>
            <a:off x="6919622" y="4701511"/>
            <a:ext cx="2728108" cy="641368"/>
            <a:chOff x="6919622" y="4701511"/>
            <a:chExt cx="2728108" cy="641368"/>
          </a:xfrm>
        </p:grpSpPr>
        <p:sp>
          <p:nvSpPr>
            <p:cNvPr id="402" name="文本框 401">
              <a:extLst>
                <a:ext uri="{FF2B5EF4-FFF2-40B4-BE49-F238E27FC236}">
                  <a16:creationId xmlns:a16="http://schemas.microsoft.com/office/drawing/2014/main" id="{543E3FF0-EE35-828D-3747-1CD424F18F35}"/>
                </a:ext>
              </a:extLst>
            </p:cNvPr>
            <p:cNvSpPr txBox="1"/>
            <p:nvPr/>
          </p:nvSpPr>
          <p:spPr>
            <a:xfrm>
              <a:off x="6930822" y="4701511"/>
              <a:ext cx="120097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accent1"/>
                  </a:solidFill>
                  <a:ea typeface="梦源黑体 CN W16" panose="020B0200000000000000" pitchFamily="34" charset="-122"/>
                </a:rPr>
                <a:t>24.88%</a:t>
              </a:r>
            </a:p>
          </p:txBody>
        </p:sp>
        <p:sp>
          <p:nvSpPr>
            <p:cNvPr id="403" name="文本框 402">
              <a:extLst>
                <a:ext uri="{FF2B5EF4-FFF2-40B4-BE49-F238E27FC236}">
                  <a16:creationId xmlns:a16="http://schemas.microsoft.com/office/drawing/2014/main" id="{ECC37678-9385-E16B-900F-0AE6C2AC65C9}"/>
                </a:ext>
              </a:extLst>
            </p:cNvPr>
            <p:cNvSpPr txBox="1"/>
            <p:nvPr/>
          </p:nvSpPr>
          <p:spPr>
            <a:xfrm>
              <a:off x="6919622" y="5065767"/>
              <a:ext cx="1396536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050" dirty="0">
                  <a:latin typeface="+mj-ea"/>
                  <a:ea typeface="+mj-ea"/>
                </a:rPr>
                <a:t>请在此输入您的内容</a:t>
              </a:r>
              <a:endParaRPr lang="en-US" altLang="zh-CN" sz="1050" dirty="0">
                <a:latin typeface="+mj-ea"/>
                <a:ea typeface="+mj-ea"/>
              </a:endParaRPr>
            </a:p>
          </p:txBody>
        </p:sp>
        <p:cxnSp>
          <p:nvCxnSpPr>
            <p:cNvPr id="411" name="直接连接符 410">
              <a:extLst>
                <a:ext uri="{FF2B5EF4-FFF2-40B4-BE49-F238E27FC236}">
                  <a16:creationId xmlns:a16="http://schemas.microsoft.com/office/drawing/2014/main" id="{44C044B3-DBBA-507B-43CE-E198CD93C806}"/>
                </a:ext>
              </a:extLst>
            </p:cNvPr>
            <p:cNvCxnSpPr/>
            <p:nvPr/>
          </p:nvCxnSpPr>
          <p:spPr>
            <a:xfrm>
              <a:off x="7056278" y="5342879"/>
              <a:ext cx="259145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4" name="组合 473">
            <a:extLst>
              <a:ext uri="{FF2B5EF4-FFF2-40B4-BE49-F238E27FC236}">
                <a16:creationId xmlns:a16="http://schemas.microsoft.com/office/drawing/2014/main" id="{F17B1856-B4A8-38FA-D4E8-0E96C7ED71E7}"/>
              </a:ext>
            </a:extLst>
          </p:cNvPr>
          <p:cNvGrpSpPr/>
          <p:nvPr/>
        </p:nvGrpSpPr>
        <p:grpSpPr>
          <a:xfrm>
            <a:off x="6919622" y="5379788"/>
            <a:ext cx="2728108" cy="664663"/>
            <a:chOff x="6919622" y="5379788"/>
            <a:chExt cx="2728108" cy="664663"/>
          </a:xfrm>
        </p:grpSpPr>
        <p:sp>
          <p:nvSpPr>
            <p:cNvPr id="408" name="文本框 407">
              <a:extLst>
                <a:ext uri="{FF2B5EF4-FFF2-40B4-BE49-F238E27FC236}">
                  <a16:creationId xmlns:a16="http://schemas.microsoft.com/office/drawing/2014/main" id="{2A820149-52B5-7D9B-68E8-02877A10AA9C}"/>
                </a:ext>
              </a:extLst>
            </p:cNvPr>
            <p:cNvSpPr txBox="1"/>
            <p:nvPr/>
          </p:nvSpPr>
          <p:spPr>
            <a:xfrm>
              <a:off x="6930822" y="5379788"/>
              <a:ext cx="120097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accent1"/>
                  </a:solidFill>
                  <a:ea typeface="梦源黑体 CN W16" panose="020B0200000000000000" pitchFamily="34" charset="-122"/>
                </a:rPr>
                <a:t>66.66%</a:t>
              </a:r>
            </a:p>
          </p:txBody>
        </p:sp>
        <p:sp>
          <p:nvSpPr>
            <p:cNvPr id="409" name="文本框 408">
              <a:extLst>
                <a:ext uri="{FF2B5EF4-FFF2-40B4-BE49-F238E27FC236}">
                  <a16:creationId xmlns:a16="http://schemas.microsoft.com/office/drawing/2014/main" id="{A9D83FBD-3C78-F4C0-8ECB-0FC38CB8C07D}"/>
                </a:ext>
              </a:extLst>
            </p:cNvPr>
            <p:cNvSpPr txBox="1"/>
            <p:nvPr/>
          </p:nvSpPr>
          <p:spPr>
            <a:xfrm>
              <a:off x="6919622" y="5750222"/>
              <a:ext cx="1396536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050" dirty="0">
                  <a:latin typeface="+mj-ea"/>
                  <a:ea typeface="+mj-ea"/>
                </a:rPr>
                <a:t>请在此输入您的内容</a:t>
              </a:r>
              <a:endParaRPr lang="en-US" altLang="zh-CN" sz="1050" dirty="0">
                <a:latin typeface="+mj-ea"/>
                <a:ea typeface="+mj-ea"/>
              </a:endParaRPr>
            </a:p>
          </p:txBody>
        </p:sp>
        <p:cxnSp>
          <p:nvCxnSpPr>
            <p:cNvPr id="413" name="直接连接符 412">
              <a:extLst>
                <a:ext uri="{FF2B5EF4-FFF2-40B4-BE49-F238E27FC236}">
                  <a16:creationId xmlns:a16="http://schemas.microsoft.com/office/drawing/2014/main" id="{BCC46AE5-ADF3-0DAC-5F26-C76E0B561A22}"/>
                </a:ext>
              </a:extLst>
            </p:cNvPr>
            <p:cNvCxnSpPr/>
            <p:nvPr/>
          </p:nvCxnSpPr>
          <p:spPr>
            <a:xfrm>
              <a:off x="7056278" y="6044451"/>
              <a:ext cx="259145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15" name="图片 414" descr="灰色的建筑&#10;&#10;中度可信度描述已自动生成">
            <a:extLst>
              <a:ext uri="{FF2B5EF4-FFF2-40B4-BE49-F238E27FC236}">
                <a16:creationId xmlns:a16="http://schemas.microsoft.com/office/drawing/2014/main" id="{FAB037B4-B4EE-529F-FC4D-B82768D96FF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43156" y="4534489"/>
            <a:ext cx="2092653" cy="1728781"/>
          </a:xfrm>
          <a:prstGeom prst="rect">
            <a:avLst/>
          </a:prstGeom>
        </p:spPr>
      </p:pic>
      <p:grpSp>
        <p:nvGrpSpPr>
          <p:cNvPr id="416" name="组合 415">
            <a:extLst>
              <a:ext uri="{FF2B5EF4-FFF2-40B4-BE49-F238E27FC236}">
                <a16:creationId xmlns:a16="http://schemas.microsoft.com/office/drawing/2014/main" id="{0F77FDB4-6358-3035-DCEF-62825CAFE362}"/>
              </a:ext>
            </a:extLst>
          </p:cNvPr>
          <p:cNvGrpSpPr/>
          <p:nvPr/>
        </p:nvGrpSpPr>
        <p:grpSpPr>
          <a:xfrm>
            <a:off x="2369543" y="2305229"/>
            <a:ext cx="3996417" cy="1081783"/>
            <a:chOff x="2336532" y="4780025"/>
            <a:chExt cx="3996417" cy="1081783"/>
          </a:xfrm>
        </p:grpSpPr>
        <p:grpSp>
          <p:nvGrpSpPr>
            <p:cNvPr id="322" name="组合 321">
              <a:extLst>
                <a:ext uri="{FF2B5EF4-FFF2-40B4-BE49-F238E27FC236}">
                  <a16:creationId xmlns:a16="http://schemas.microsoft.com/office/drawing/2014/main" id="{AAE6B1B9-51FC-8485-0F9A-13276BA17D49}"/>
                </a:ext>
              </a:extLst>
            </p:cNvPr>
            <p:cNvGrpSpPr/>
            <p:nvPr/>
          </p:nvGrpSpPr>
          <p:grpSpPr>
            <a:xfrm>
              <a:off x="2336532" y="5480357"/>
              <a:ext cx="3996417" cy="381451"/>
              <a:chOff x="7098023" y="5791114"/>
              <a:chExt cx="3996417" cy="381451"/>
            </a:xfrm>
          </p:grpSpPr>
          <p:grpSp>
            <p:nvGrpSpPr>
              <p:cNvPr id="132" name="组合 131">
                <a:extLst>
                  <a:ext uri="{FF2B5EF4-FFF2-40B4-BE49-F238E27FC236}">
                    <a16:creationId xmlns:a16="http://schemas.microsoft.com/office/drawing/2014/main" id="{E1B434AC-9AC4-443E-927C-AC9572FC0B4D}"/>
                  </a:ext>
                </a:extLst>
              </p:cNvPr>
              <p:cNvGrpSpPr/>
              <p:nvPr/>
            </p:nvGrpSpPr>
            <p:grpSpPr>
              <a:xfrm>
                <a:off x="7098023" y="5791114"/>
                <a:ext cx="1280142" cy="381451"/>
                <a:chOff x="10639012" y="2833137"/>
                <a:chExt cx="1650146" cy="480251"/>
              </a:xfrm>
            </p:grpSpPr>
            <p:grpSp>
              <p:nvGrpSpPr>
                <p:cNvPr id="383" name="组合 382">
                  <a:extLst>
                    <a:ext uri="{FF2B5EF4-FFF2-40B4-BE49-F238E27FC236}">
                      <a16:creationId xmlns:a16="http://schemas.microsoft.com/office/drawing/2014/main" id="{FEE206C7-5161-86FA-E6CE-54FFD924E76C}"/>
                    </a:ext>
                  </a:extLst>
                </p:cNvPr>
                <p:cNvGrpSpPr/>
                <p:nvPr/>
              </p:nvGrpSpPr>
              <p:grpSpPr>
                <a:xfrm>
                  <a:off x="10639012" y="2833137"/>
                  <a:ext cx="1650146" cy="480251"/>
                  <a:chOff x="10639012" y="2833137"/>
                  <a:chExt cx="1650146" cy="480251"/>
                </a:xfrm>
              </p:grpSpPr>
              <p:sp>
                <p:nvSpPr>
                  <p:cNvPr id="161" name="矩形: 对角圆角 160">
                    <a:extLst>
                      <a:ext uri="{FF2B5EF4-FFF2-40B4-BE49-F238E27FC236}">
                        <a16:creationId xmlns:a16="http://schemas.microsoft.com/office/drawing/2014/main" id="{383F55A9-E98A-E768-47D6-6B217BBA3223}"/>
                      </a:ext>
                    </a:extLst>
                  </p:cNvPr>
                  <p:cNvSpPr/>
                  <p:nvPr/>
                </p:nvSpPr>
                <p:spPr>
                  <a:xfrm>
                    <a:off x="10639012" y="2833137"/>
                    <a:ext cx="1650146" cy="480251"/>
                  </a:xfrm>
                  <a:prstGeom prst="round2DiagRect">
                    <a:avLst/>
                  </a:prstGeom>
                  <a:noFill/>
                  <a:ln>
                    <a:solidFill>
                      <a:srgbClr val="E7DFD8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ea typeface="梦源黑体 CN W16" panose="020B0200000000000000" pitchFamily="34" charset="-122"/>
                    </a:endParaRPr>
                  </a:p>
                </p:txBody>
              </p:sp>
              <p:sp>
                <p:nvSpPr>
                  <p:cNvPr id="162" name="矩形: 对角圆角 161">
                    <a:extLst>
                      <a:ext uri="{FF2B5EF4-FFF2-40B4-BE49-F238E27FC236}">
                        <a16:creationId xmlns:a16="http://schemas.microsoft.com/office/drawing/2014/main" id="{FCFD143F-37D9-D39E-A8FC-8530B1669064}"/>
                      </a:ext>
                    </a:extLst>
                  </p:cNvPr>
                  <p:cNvSpPr/>
                  <p:nvPr/>
                </p:nvSpPr>
                <p:spPr>
                  <a:xfrm>
                    <a:off x="10669748" y="2854269"/>
                    <a:ext cx="1592516" cy="434148"/>
                  </a:xfrm>
                  <a:prstGeom prst="round2DiagRect">
                    <a:avLst/>
                  </a:prstGeom>
                  <a:noFill/>
                  <a:ln w="12700">
                    <a:solidFill>
                      <a:srgbClr val="DCD2C8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ea typeface="梦源黑体 CN W16" panose="020B0200000000000000" pitchFamily="34" charset="-122"/>
                    </a:endParaRPr>
                  </a:p>
                </p:txBody>
              </p:sp>
            </p:grpSp>
            <p:sp>
              <p:nvSpPr>
                <p:cNvPr id="160" name="文本框 159">
                  <a:extLst>
                    <a:ext uri="{FF2B5EF4-FFF2-40B4-BE49-F238E27FC236}">
                      <a16:creationId xmlns:a16="http://schemas.microsoft.com/office/drawing/2014/main" id="{39639225-2252-F967-74A3-2C2C55135E24}"/>
                    </a:ext>
                  </a:extLst>
                </p:cNvPr>
                <p:cNvSpPr txBox="1"/>
                <p:nvPr/>
              </p:nvSpPr>
              <p:spPr>
                <a:xfrm>
                  <a:off x="11290446" y="3166410"/>
                  <a:ext cx="341941" cy="13562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dist"/>
                  <a:r>
                    <a:rPr lang="en-US" altLang="zh-CN" sz="700" dirty="0">
                      <a:solidFill>
                        <a:schemeClr val="accent2"/>
                      </a:solidFill>
                      <a:ea typeface="梦源黑体 CN W16" panose="020B0200000000000000" pitchFamily="34" charset="-122"/>
                    </a:rPr>
                    <a:t>GO TO</a:t>
                  </a:r>
                  <a:endParaRPr lang="zh-CN" altLang="en-US" sz="700" dirty="0">
                    <a:solidFill>
                      <a:schemeClr val="accent2"/>
                    </a:solidFill>
                    <a:ea typeface="梦源黑体 CN W16" panose="020B0200000000000000" pitchFamily="34" charset="-122"/>
                  </a:endParaRPr>
                </a:p>
              </p:txBody>
            </p:sp>
          </p:grpSp>
          <p:sp>
            <p:nvSpPr>
              <p:cNvPr id="133" name="文本框 132">
                <a:extLst>
                  <a:ext uri="{FF2B5EF4-FFF2-40B4-BE49-F238E27FC236}">
                    <a16:creationId xmlns:a16="http://schemas.microsoft.com/office/drawing/2014/main" id="{98F67B02-EF93-29CB-8BE1-4596E5AF2B83}"/>
                  </a:ext>
                </a:extLst>
              </p:cNvPr>
              <p:cNvSpPr txBox="1"/>
              <p:nvPr/>
            </p:nvSpPr>
            <p:spPr>
              <a:xfrm>
                <a:off x="7297441" y="5800187"/>
                <a:ext cx="102624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b="1" dirty="0">
                    <a:solidFill>
                      <a:srgbClr val="896453"/>
                    </a:solidFill>
                    <a:latin typeface="+mn-ea"/>
                  </a:rPr>
                  <a:t>关键词</a:t>
                </a:r>
                <a:r>
                  <a:rPr lang="en-US" altLang="zh-CN" b="1" dirty="0">
                    <a:solidFill>
                      <a:srgbClr val="896453"/>
                    </a:solidFill>
                    <a:latin typeface="+mn-ea"/>
                  </a:rPr>
                  <a:t>1</a:t>
                </a:r>
                <a:endParaRPr lang="zh-CN" altLang="en-US" b="1" dirty="0">
                  <a:solidFill>
                    <a:srgbClr val="896453"/>
                  </a:solidFill>
                  <a:latin typeface="+mn-ea"/>
                </a:endParaRPr>
              </a:p>
            </p:txBody>
          </p:sp>
          <p:grpSp>
            <p:nvGrpSpPr>
              <p:cNvPr id="135" name="组合 134">
                <a:extLst>
                  <a:ext uri="{FF2B5EF4-FFF2-40B4-BE49-F238E27FC236}">
                    <a16:creationId xmlns:a16="http://schemas.microsoft.com/office/drawing/2014/main" id="{7265ED75-F941-A643-81D8-6A9C337465E7}"/>
                  </a:ext>
                </a:extLst>
              </p:cNvPr>
              <p:cNvGrpSpPr/>
              <p:nvPr/>
            </p:nvGrpSpPr>
            <p:grpSpPr>
              <a:xfrm>
                <a:off x="8456160" y="5791114"/>
                <a:ext cx="1280142" cy="381451"/>
                <a:chOff x="10639012" y="2833137"/>
                <a:chExt cx="1650146" cy="480251"/>
              </a:xfrm>
            </p:grpSpPr>
            <p:grpSp>
              <p:nvGrpSpPr>
                <p:cNvPr id="379" name="组合 378">
                  <a:extLst>
                    <a:ext uri="{FF2B5EF4-FFF2-40B4-BE49-F238E27FC236}">
                      <a16:creationId xmlns:a16="http://schemas.microsoft.com/office/drawing/2014/main" id="{71D10494-986C-14D4-9907-AEA19EC0A966}"/>
                    </a:ext>
                  </a:extLst>
                </p:cNvPr>
                <p:cNvGrpSpPr/>
                <p:nvPr/>
              </p:nvGrpSpPr>
              <p:grpSpPr>
                <a:xfrm>
                  <a:off x="10639012" y="2833137"/>
                  <a:ext cx="1650146" cy="480251"/>
                  <a:chOff x="10639012" y="2833137"/>
                  <a:chExt cx="1650146" cy="480251"/>
                </a:xfrm>
              </p:grpSpPr>
              <p:sp>
                <p:nvSpPr>
                  <p:cNvPr id="381" name="矩形: 对角圆角 380">
                    <a:extLst>
                      <a:ext uri="{FF2B5EF4-FFF2-40B4-BE49-F238E27FC236}">
                        <a16:creationId xmlns:a16="http://schemas.microsoft.com/office/drawing/2014/main" id="{BD7D4A6D-276E-9536-3380-1586437CA2C8}"/>
                      </a:ext>
                    </a:extLst>
                  </p:cNvPr>
                  <p:cNvSpPr/>
                  <p:nvPr/>
                </p:nvSpPr>
                <p:spPr>
                  <a:xfrm>
                    <a:off x="10639012" y="2833137"/>
                    <a:ext cx="1650146" cy="480251"/>
                  </a:xfrm>
                  <a:prstGeom prst="round2DiagRect">
                    <a:avLst/>
                  </a:prstGeom>
                  <a:noFill/>
                  <a:ln>
                    <a:solidFill>
                      <a:srgbClr val="E7DFD8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ea typeface="梦源黑体 CN W16" panose="020B0200000000000000" pitchFamily="34" charset="-122"/>
                    </a:endParaRPr>
                  </a:p>
                </p:txBody>
              </p:sp>
              <p:sp>
                <p:nvSpPr>
                  <p:cNvPr id="382" name="矩形: 对角圆角 381">
                    <a:extLst>
                      <a:ext uri="{FF2B5EF4-FFF2-40B4-BE49-F238E27FC236}">
                        <a16:creationId xmlns:a16="http://schemas.microsoft.com/office/drawing/2014/main" id="{BE06B605-AD98-0020-7FD5-78F46F47F78F}"/>
                      </a:ext>
                    </a:extLst>
                  </p:cNvPr>
                  <p:cNvSpPr/>
                  <p:nvPr/>
                </p:nvSpPr>
                <p:spPr>
                  <a:xfrm>
                    <a:off x="10669748" y="2854269"/>
                    <a:ext cx="1592516" cy="434148"/>
                  </a:xfrm>
                  <a:prstGeom prst="round2DiagRect">
                    <a:avLst/>
                  </a:prstGeom>
                  <a:noFill/>
                  <a:ln w="12700">
                    <a:solidFill>
                      <a:srgbClr val="DCD2C8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ea typeface="梦源黑体 CN W16" panose="020B0200000000000000" pitchFamily="34" charset="-122"/>
                    </a:endParaRPr>
                  </a:p>
                </p:txBody>
              </p:sp>
            </p:grpSp>
            <p:sp>
              <p:nvSpPr>
                <p:cNvPr id="380" name="文本框 379">
                  <a:extLst>
                    <a:ext uri="{FF2B5EF4-FFF2-40B4-BE49-F238E27FC236}">
                      <a16:creationId xmlns:a16="http://schemas.microsoft.com/office/drawing/2014/main" id="{DE8ADDEE-3463-BB04-0A0A-8FC7270174DF}"/>
                    </a:ext>
                  </a:extLst>
                </p:cNvPr>
                <p:cNvSpPr txBox="1"/>
                <p:nvPr/>
              </p:nvSpPr>
              <p:spPr>
                <a:xfrm>
                  <a:off x="11290446" y="3166410"/>
                  <a:ext cx="341941" cy="13562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dist"/>
                  <a:r>
                    <a:rPr lang="en-US" altLang="zh-CN" sz="700" dirty="0">
                      <a:solidFill>
                        <a:schemeClr val="accent2"/>
                      </a:solidFill>
                      <a:ea typeface="梦源黑体 CN W16" panose="020B0200000000000000" pitchFamily="34" charset="-122"/>
                    </a:rPr>
                    <a:t>GO TO</a:t>
                  </a:r>
                  <a:endParaRPr lang="zh-CN" altLang="en-US" sz="700" dirty="0">
                    <a:solidFill>
                      <a:schemeClr val="accent2"/>
                    </a:solidFill>
                    <a:ea typeface="梦源黑体 CN W16" panose="020B0200000000000000" pitchFamily="34" charset="-122"/>
                  </a:endParaRPr>
                </a:p>
              </p:txBody>
            </p:sp>
          </p:grpSp>
          <p:sp>
            <p:nvSpPr>
              <p:cNvPr id="137" name="文本框 136">
                <a:extLst>
                  <a:ext uri="{FF2B5EF4-FFF2-40B4-BE49-F238E27FC236}">
                    <a16:creationId xmlns:a16="http://schemas.microsoft.com/office/drawing/2014/main" id="{0B075544-B87F-9FF9-2857-4920CBE9424D}"/>
                  </a:ext>
                </a:extLst>
              </p:cNvPr>
              <p:cNvSpPr txBox="1"/>
              <p:nvPr/>
            </p:nvSpPr>
            <p:spPr>
              <a:xfrm>
                <a:off x="8655578" y="5800187"/>
                <a:ext cx="102624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b="1" dirty="0">
                    <a:solidFill>
                      <a:srgbClr val="896453"/>
                    </a:solidFill>
                    <a:latin typeface="+mn-ea"/>
                  </a:rPr>
                  <a:t>关键词</a:t>
                </a:r>
                <a:r>
                  <a:rPr lang="en-US" altLang="zh-CN" b="1" dirty="0">
                    <a:solidFill>
                      <a:srgbClr val="896453"/>
                    </a:solidFill>
                    <a:latin typeface="+mn-ea"/>
                  </a:rPr>
                  <a:t>2</a:t>
                </a:r>
                <a:endParaRPr lang="zh-CN" altLang="en-US" b="1" dirty="0">
                  <a:solidFill>
                    <a:srgbClr val="896453"/>
                  </a:solidFill>
                  <a:latin typeface="+mn-ea"/>
                </a:endParaRPr>
              </a:p>
            </p:txBody>
          </p:sp>
          <p:grpSp>
            <p:nvGrpSpPr>
              <p:cNvPr id="138" name="组合 137">
                <a:extLst>
                  <a:ext uri="{FF2B5EF4-FFF2-40B4-BE49-F238E27FC236}">
                    <a16:creationId xmlns:a16="http://schemas.microsoft.com/office/drawing/2014/main" id="{861B0561-2F9B-6A42-DB98-37C488E1E33A}"/>
                  </a:ext>
                </a:extLst>
              </p:cNvPr>
              <p:cNvGrpSpPr/>
              <p:nvPr/>
            </p:nvGrpSpPr>
            <p:grpSpPr>
              <a:xfrm>
                <a:off x="9814298" y="5791114"/>
                <a:ext cx="1280142" cy="381451"/>
                <a:chOff x="10639012" y="2833137"/>
                <a:chExt cx="1650146" cy="480251"/>
              </a:xfrm>
            </p:grpSpPr>
            <p:grpSp>
              <p:nvGrpSpPr>
                <p:cNvPr id="140" name="组合 139">
                  <a:extLst>
                    <a:ext uri="{FF2B5EF4-FFF2-40B4-BE49-F238E27FC236}">
                      <a16:creationId xmlns:a16="http://schemas.microsoft.com/office/drawing/2014/main" id="{23AFF02A-129C-F13B-7F8D-4F7BF7D85E4F}"/>
                    </a:ext>
                  </a:extLst>
                </p:cNvPr>
                <p:cNvGrpSpPr/>
                <p:nvPr/>
              </p:nvGrpSpPr>
              <p:grpSpPr>
                <a:xfrm>
                  <a:off x="10639012" y="2833137"/>
                  <a:ext cx="1650146" cy="480251"/>
                  <a:chOff x="10639012" y="2833137"/>
                  <a:chExt cx="1650146" cy="480251"/>
                </a:xfrm>
              </p:grpSpPr>
              <p:sp>
                <p:nvSpPr>
                  <p:cNvPr id="158" name="矩形: 对角圆角 157">
                    <a:extLst>
                      <a:ext uri="{FF2B5EF4-FFF2-40B4-BE49-F238E27FC236}">
                        <a16:creationId xmlns:a16="http://schemas.microsoft.com/office/drawing/2014/main" id="{BE0D8DDF-7781-EBAC-AFE8-1986ABEE8240}"/>
                      </a:ext>
                    </a:extLst>
                  </p:cNvPr>
                  <p:cNvSpPr/>
                  <p:nvPr/>
                </p:nvSpPr>
                <p:spPr>
                  <a:xfrm>
                    <a:off x="10639012" y="2833137"/>
                    <a:ext cx="1650146" cy="480251"/>
                  </a:xfrm>
                  <a:prstGeom prst="round2DiagRect">
                    <a:avLst/>
                  </a:prstGeom>
                  <a:noFill/>
                  <a:ln>
                    <a:solidFill>
                      <a:srgbClr val="E7DFD8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ea typeface="梦源黑体 CN W16" panose="020B0200000000000000" pitchFamily="34" charset="-122"/>
                    </a:endParaRPr>
                  </a:p>
                </p:txBody>
              </p:sp>
              <p:sp>
                <p:nvSpPr>
                  <p:cNvPr id="159" name="矩形: 对角圆角 158">
                    <a:extLst>
                      <a:ext uri="{FF2B5EF4-FFF2-40B4-BE49-F238E27FC236}">
                        <a16:creationId xmlns:a16="http://schemas.microsoft.com/office/drawing/2014/main" id="{BE1777DA-E83D-C2AE-7F2F-A444543CC897}"/>
                      </a:ext>
                    </a:extLst>
                  </p:cNvPr>
                  <p:cNvSpPr/>
                  <p:nvPr/>
                </p:nvSpPr>
                <p:spPr>
                  <a:xfrm>
                    <a:off x="10669748" y="2854269"/>
                    <a:ext cx="1592516" cy="434148"/>
                  </a:xfrm>
                  <a:prstGeom prst="round2DiagRect">
                    <a:avLst/>
                  </a:prstGeom>
                  <a:noFill/>
                  <a:ln w="12700">
                    <a:solidFill>
                      <a:srgbClr val="DCD2C8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ea typeface="梦源黑体 CN W16" panose="020B0200000000000000" pitchFamily="34" charset="-122"/>
                    </a:endParaRPr>
                  </a:p>
                </p:txBody>
              </p:sp>
            </p:grpSp>
            <p:sp>
              <p:nvSpPr>
                <p:cNvPr id="157" name="文本框 156">
                  <a:extLst>
                    <a:ext uri="{FF2B5EF4-FFF2-40B4-BE49-F238E27FC236}">
                      <a16:creationId xmlns:a16="http://schemas.microsoft.com/office/drawing/2014/main" id="{A379EE62-3DCB-6133-4A39-3C89397BE7E0}"/>
                    </a:ext>
                  </a:extLst>
                </p:cNvPr>
                <p:cNvSpPr txBox="1"/>
                <p:nvPr/>
              </p:nvSpPr>
              <p:spPr>
                <a:xfrm>
                  <a:off x="11290446" y="3166410"/>
                  <a:ext cx="341941" cy="13562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dist"/>
                  <a:r>
                    <a:rPr lang="en-US" altLang="zh-CN" sz="700" dirty="0">
                      <a:solidFill>
                        <a:schemeClr val="accent2"/>
                      </a:solidFill>
                      <a:ea typeface="梦源黑体 CN W16" panose="020B0200000000000000" pitchFamily="34" charset="-122"/>
                    </a:rPr>
                    <a:t>GO TO</a:t>
                  </a:r>
                  <a:endParaRPr lang="zh-CN" altLang="en-US" sz="700" dirty="0">
                    <a:solidFill>
                      <a:schemeClr val="accent2"/>
                    </a:solidFill>
                    <a:ea typeface="梦源黑体 CN W16" panose="020B0200000000000000" pitchFamily="34" charset="-122"/>
                  </a:endParaRPr>
                </a:p>
              </p:txBody>
            </p:sp>
          </p:grpSp>
          <p:sp>
            <p:nvSpPr>
              <p:cNvPr id="139" name="文本框 138">
                <a:extLst>
                  <a:ext uri="{FF2B5EF4-FFF2-40B4-BE49-F238E27FC236}">
                    <a16:creationId xmlns:a16="http://schemas.microsoft.com/office/drawing/2014/main" id="{759FB7D4-2855-FBC7-4B56-5ED5DE9F3EC2}"/>
                  </a:ext>
                </a:extLst>
              </p:cNvPr>
              <p:cNvSpPr txBox="1"/>
              <p:nvPr/>
            </p:nvSpPr>
            <p:spPr>
              <a:xfrm>
                <a:off x="10013716" y="5800187"/>
                <a:ext cx="102624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b="1" dirty="0">
                    <a:solidFill>
                      <a:srgbClr val="896453"/>
                    </a:solidFill>
                    <a:latin typeface="+mn-ea"/>
                  </a:rPr>
                  <a:t>关键词</a:t>
                </a:r>
                <a:r>
                  <a:rPr lang="en-US" altLang="zh-CN" b="1" dirty="0">
                    <a:solidFill>
                      <a:srgbClr val="896453"/>
                    </a:solidFill>
                    <a:latin typeface="+mn-ea"/>
                  </a:rPr>
                  <a:t>3</a:t>
                </a:r>
                <a:endParaRPr lang="zh-CN" altLang="en-US" b="1" dirty="0">
                  <a:solidFill>
                    <a:srgbClr val="896453"/>
                  </a:solidFill>
                  <a:latin typeface="+mn-ea"/>
                </a:endParaRPr>
              </a:p>
            </p:txBody>
          </p:sp>
        </p:grpSp>
        <p:grpSp>
          <p:nvGrpSpPr>
            <p:cNvPr id="324" name="组合 323">
              <a:extLst>
                <a:ext uri="{FF2B5EF4-FFF2-40B4-BE49-F238E27FC236}">
                  <a16:creationId xmlns:a16="http://schemas.microsoft.com/office/drawing/2014/main" id="{08FB2757-5F0A-D6E3-A996-A79BD6DEE016}"/>
                </a:ext>
              </a:extLst>
            </p:cNvPr>
            <p:cNvGrpSpPr/>
            <p:nvPr/>
          </p:nvGrpSpPr>
          <p:grpSpPr>
            <a:xfrm>
              <a:off x="2336532" y="4780025"/>
              <a:ext cx="1280142" cy="381451"/>
              <a:chOff x="10639012" y="2833137"/>
              <a:chExt cx="1650146" cy="480251"/>
            </a:xfrm>
          </p:grpSpPr>
          <p:grpSp>
            <p:nvGrpSpPr>
              <p:cNvPr id="338" name="组合 337">
                <a:extLst>
                  <a:ext uri="{FF2B5EF4-FFF2-40B4-BE49-F238E27FC236}">
                    <a16:creationId xmlns:a16="http://schemas.microsoft.com/office/drawing/2014/main" id="{DFE74FF4-4237-27A0-7552-6C27F8FA74C2}"/>
                  </a:ext>
                </a:extLst>
              </p:cNvPr>
              <p:cNvGrpSpPr/>
              <p:nvPr/>
            </p:nvGrpSpPr>
            <p:grpSpPr>
              <a:xfrm>
                <a:off x="10639012" y="2833137"/>
                <a:ext cx="1650146" cy="480251"/>
                <a:chOff x="10639012" y="2833137"/>
                <a:chExt cx="1650146" cy="480251"/>
              </a:xfrm>
            </p:grpSpPr>
            <p:sp>
              <p:nvSpPr>
                <p:cNvPr id="129" name="矩形: 对角圆角 128">
                  <a:extLst>
                    <a:ext uri="{FF2B5EF4-FFF2-40B4-BE49-F238E27FC236}">
                      <a16:creationId xmlns:a16="http://schemas.microsoft.com/office/drawing/2014/main" id="{3DCE2BD2-49FD-AF26-343C-CD1325C4FBDC}"/>
                    </a:ext>
                  </a:extLst>
                </p:cNvPr>
                <p:cNvSpPr/>
                <p:nvPr/>
              </p:nvSpPr>
              <p:spPr>
                <a:xfrm>
                  <a:off x="10639012" y="2833137"/>
                  <a:ext cx="1650146" cy="480251"/>
                </a:xfrm>
                <a:prstGeom prst="round2DiagRect">
                  <a:avLst/>
                </a:prstGeom>
                <a:noFill/>
                <a:ln>
                  <a:solidFill>
                    <a:srgbClr val="E7DFD8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梦源黑体 CN W16" panose="020B0200000000000000" pitchFamily="34" charset="-122"/>
                  </a:endParaRPr>
                </a:p>
              </p:txBody>
            </p:sp>
            <p:sp>
              <p:nvSpPr>
                <p:cNvPr id="131" name="矩形: 对角圆角 130">
                  <a:extLst>
                    <a:ext uri="{FF2B5EF4-FFF2-40B4-BE49-F238E27FC236}">
                      <a16:creationId xmlns:a16="http://schemas.microsoft.com/office/drawing/2014/main" id="{8E5638DE-8162-6E67-3B47-B0750AE80F3D}"/>
                    </a:ext>
                  </a:extLst>
                </p:cNvPr>
                <p:cNvSpPr/>
                <p:nvPr/>
              </p:nvSpPr>
              <p:spPr>
                <a:xfrm>
                  <a:off x="10669748" y="2854269"/>
                  <a:ext cx="1592516" cy="434148"/>
                </a:xfrm>
                <a:prstGeom prst="round2DiagRect">
                  <a:avLst/>
                </a:prstGeom>
                <a:noFill/>
                <a:ln w="12700">
                  <a:solidFill>
                    <a:srgbClr val="DCD2C8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梦源黑体 CN W16" panose="020B0200000000000000" pitchFamily="34" charset="-122"/>
                  </a:endParaRPr>
                </a:p>
              </p:txBody>
            </p:sp>
          </p:grpSp>
          <p:sp>
            <p:nvSpPr>
              <p:cNvPr id="339" name="文本框 338">
                <a:extLst>
                  <a:ext uri="{FF2B5EF4-FFF2-40B4-BE49-F238E27FC236}">
                    <a16:creationId xmlns:a16="http://schemas.microsoft.com/office/drawing/2014/main" id="{73ABD7DB-C11C-14B6-37D7-D38447863BAE}"/>
                  </a:ext>
                </a:extLst>
              </p:cNvPr>
              <p:cNvSpPr txBox="1"/>
              <p:nvPr/>
            </p:nvSpPr>
            <p:spPr>
              <a:xfrm>
                <a:off x="11290446" y="3166410"/>
                <a:ext cx="341941" cy="13562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dist"/>
                <a:r>
                  <a:rPr lang="en-US" altLang="zh-CN" sz="700" dirty="0">
                    <a:solidFill>
                      <a:schemeClr val="accent2"/>
                    </a:solidFill>
                    <a:ea typeface="梦源黑体 CN W16" panose="020B0200000000000000" pitchFamily="34" charset="-122"/>
                  </a:rPr>
                  <a:t>GO TO</a:t>
                </a:r>
                <a:endParaRPr lang="zh-CN" altLang="en-US" sz="700" dirty="0">
                  <a:solidFill>
                    <a:schemeClr val="accent2"/>
                  </a:solidFill>
                  <a:ea typeface="梦源黑体 CN W16" panose="020B0200000000000000" pitchFamily="34" charset="-122"/>
                </a:endParaRPr>
              </a:p>
            </p:txBody>
          </p:sp>
        </p:grpSp>
        <p:sp>
          <p:nvSpPr>
            <p:cNvPr id="325" name="文本框 324">
              <a:extLst>
                <a:ext uri="{FF2B5EF4-FFF2-40B4-BE49-F238E27FC236}">
                  <a16:creationId xmlns:a16="http://schemas.microsoft.com/office/drawing/2014/main" id="{29EEE928-B4AF-2202-309F-3A2781674C22}"/>
                </a:ext>
              </a:extLst>
            </p:cNvPr>
            <p:cNvSpPr txBox="1"/>
            <p:nvPr/>
          </p:nvSpPr>
          <p:spPr>
            <a:xfrm>
              <a:off x="2535950" y="4789098"/>
              <a:ext cx="10262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rgbClr val="896453"/>
                  </a:solidFill>
                  <a:latin typeface="+mn-ea"/>
                </a:rPr>
                <a:t>关键词</a:t>
              </a:r>
              <a:r>
                <a:rPr lang="en-US" altLang="zh-CN" b="1" dirty="0">
                  <a:solidFill>
                    <a:srgbClr val="896453"/>
                  </a:solidFill>
                  <a:latin typeface="+mn-ea"/>
                </a:rPr>
                <a:t>1</a:t>
              </a:r>
              <a:endParaRPr lang="zh-CN" altLang="en-US" b="1" dirty="0">
                <a:solidFill>
                  <a:srgbClr val="896453"/>
                </a:solidFill>
                <a:latin typeface="+mn-ea"/>
              </a:endParaRPr>
            </a:p>
          </p:txBody>
        </p:sp>
        <p:grpSp>
          <p:nvGrpSpPr>
            <p:cNvPr id="326" name="组合 325">
              <a:extLst>
                <a:ext uri="{FF2B5EF4-FFF2-40B4-BE49-F238E27FC236}">
                  <a16:creationId xmlns:a16="http://schemas.microsoft.com/office/drawing/2014/main" id="{9F28C826-8947-1438-9804-EF28184B6F32}"/>
                </a:ext>
              </a:extLst>
            </p:cNvPr>
            <p:cNvGrpSpPr/>
            <p:nvPr/>
          </p:nvGrpSpPr>
          <p:grpSpPr>
            <a:xfrm>
              <a:off x="3694669" y="4780025"/>
              <a:ext cx="1280142" cy="381451"/>
              <a:chOff x="10639012" y="2833137"/>
              <a:chExt cx="1650146" cy="480251"/>
            </a:xfrm>
          </p:grpSpPr>
          <p:grpSp>
            <p:nvGrpSpPr>
              <p:cNvPr id="334" name="组合 333">
                <a:extLst>
                  <a:ext uri="{FF2B5EF4-FFF2-40B4-BE49-F238E27FC236}">
                    <a16:creationId xmlns:a16="http://schemas.microsoft.com/office/drawing/2014/main" id="{93319361-28D2-356E-0D84-E65AF58CBFCA}"/>
                  </a:ext>
                </a:extLst>
              </p:cNvPr>
              <p:cNvGrpSpPr/>
              <p:nvPr/>
            </p:nvGrpSpPr>
            <p:grpSpPr>
              <a:xfrm>
                <a:off x="10639012" y="2833137"/>
                <a:ext cx="1650146" cy="480251"/>
                <a:chOff x="10639012" y="2833137"/>
                <a:chExt cx="1650146" cy="480251"/>
              </a:xfrm>
            </p:grpSpPr>
            <p:sp>
              <p:nvSpPr>
                <p:cNvPr id="336" name="矩形: 对角圆角 335">
                  <a:extLst>
                    <a:ext uri="{FF2B5EF4-FFF2-40B4-BE49-F238E27FC236}">
                      <a16:creationId xmlns:a16="http://schemas.microsoft.com/office/drawing/2014/main" id="{114CDD31-C91A-A2E9-D678-85185AC9F1A3}"/>
                    </a:ext>
                  </a:extLst>
                </p:cNvPr>
                <p:cNvSpPr/>
                <p:nvPr/>
              </p:nvSpPr>
              <p:spPr>
                <a:xfrm>
                  <a:off x="10639012" y="2833137"/>
                  <a:ext cx="1650146" cy="480251"/>
                </a:xfrm>
                <a:prstGeom prst="round2DiagRect">
                  <a:avLst/>
                </a:prstGeom>
                <a:noFill/>
                <a:ln>
                  <a:solidFill>
                    <a:srgbClr val="E7DFD8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梦源黑体 CN W16" panose="020B0200000000000000" pitchFamily="34" charset="-122"/>
                  </a:endParaRPr>
                </a:p>
              </p:txBody>
            </p:sp>
            <p:sp>
              <p:nvSpPr>
                <p:cNvPr id="337" name="矩形: 对角圆角 336">
                  <a:extLst>
                    <a:ext uri="{FF2B5EF4-FFF2-40B4-BE49-F238E27FC236}">
                      <a16:creationId xmlns:a16="http://schemas.microsoft.com/office/drawing/2014/main" id="{32EB3AA0-1131-D12D-11D4-306F0380C2A6}"/>
                    </a:ext>
                  </a:extLst>
                </p:cNvPr>
                <p:cNvSpPr/>
                <p:nvPr/>
              </p:nvSpPr>
              <p:spPr>
                <a:xfrm>
                  <a:off x="10669748" y="2854269"/>
                  <a:ext cx="1592516" cy="434148"/>
                </a:xfrm>
                <a:prstGeom prst="round2DiagRect">
                  <a:avLst/>
                </a:prstGeom>
                <a:noFill/>
                <a:ln w="12700">
                  <a:solidFill>
                    <a:srgbClr val="DCD2C8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梦源黑体 CN W16" panose="020B0200000000000000" pitchFamily="34" charset="-122"/>
                  </a:endParaRPr>
                </a:p>
              </p:txBody>
            </p:sp>
          </p:grpSp>
          <p:sp>
            <p:nvSpPr>
              <p:cNvPr id="335" name="文本框 334">
                <a:extLst>
                  <a:ext uri="{FF2B5EF4-FFF2-40B4-BE49-F238E27FC236}">
                    <a16:creationId xmlns:a16="http://schemas.microsoft.com/office/drawing/2014/main" id="{7DD8F476-5777-1132-D5D2-E92282F09D89}"/>
                  </a:ext>
                </a:extLst>
              </p:cNvPr>
              <p:cNvSpPr txBox="1"/>
              <p:nvPr/>
            </p:nvSpPr>
            <p:spPr>
              <a:xfrm>
                <a:off x="11290446" y="3166410"/>
                <a:ext cx="341941" cy="13562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dist"/>
                <a:r>
                  <a:rPr lang="en-US" altLang="zh-CN" sz="700" dirty="0">
                    <a:solidFill>
                      <a:schemeClr val="accent2"/>
                    </a:solidFill>
                    <a:ea typeface="梦源黑体 CN W16" panose="020B0200000000000000" pitchFamily="34" charset="-122"/>
                  </a:rPr>
                  <a:t>GO TO</a:t>
                </a:r>
                <a:endParaRPr lang="zh-CN" altLang="en-US" sz="700" dirty="0">
                  <a:solidFill>
                    <a:schemeClr val="accent2"/>
                  </a:solidFill>
                  <a:ea typeface="梦源黑体 CN W16" panose="020B0200000000000000" pitchFamily="34" charset="-122"/>
                </a:endParaRPr>
              </a:p>
            </p:txBody>
          </p:sp>
        </p:grpSp>
        <p:sp>
          <p:nvSpPr>
            <p:cNvPr id="327" name="文本框 326">
              <a:extLst>
                <a:ext uri="{FF2B5EF4-FFF2-40B4-BE49-F238E27FC236}">
                  <a16:creationId xmlns:a16="http://schemas.microsoft.com/office/drawing/2014/main" id="{2AF25E72-C13B-6984-0B29-2D49872C136C}"/>
                </a:ext>
              </a:extLst>
            </p:cNvPr>
            <p:cNvSpPr txBox="1"/>
            <p:nvPr/>
          </p:nvSpPr>
          <p:spPr>
            <a:xfrm>
              <a:off x="3894087" y="4789098"/>
              <a:ext cx="10262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rgbClr val="896453"/>
                  </a:solidFill>
                  <a:latin typeface="+mn-ea"/>
                </a:rPr>
                <a:t>关键词</a:t>
              </a:r>
              <a:r>
                <a:rPr lang="en-US" altLang="zh-CN" b="1" dirty="0">
                  <a:solidFill>
                    <a:srgbClr val="896453"/>
                  </a:solidFill>
                  <a:latin typeface="+mn-ea"/>
                </a:rPr>
                <a:t>2</a:t>
              </a:r>
              <a:endParaRPr lang="zh-CN" altLang="en-US" b="1" dirty="0">
                <a:solidFill>
                  <a:srgbClr val="896453"/>
                </a:solidFill>
                <a:latin typeface="+mn-ea"/>
              </a:endParaRPr>
            </a:p>
          </p:txBody>
        </p:sp>
        <p:grpSp>
          <p:nvGrpSpPr>
            <p:cNvPr id="328" name="组合 327">
              <a:extLst>
                <a:ext uri="{FF2B5EF4-FFF2-40B4-BE49-F238E27FC236}">
                  <a16:creationId xmlns:a16="http://schemas.microsoft.com/office/drawing/2014/main" id="{65EA5A63-D9E6-A4B8-38DC-54CD3F32F469}"/>
                </a:ext>
              </a:extLst>
            </p:cNvPr>
            <p:cNvGrpSpPr/>
            <p:nvPr/>
          </p:nvGrpSpPr>
          <p:grpSpPr>
            <a:xfrm>
              <a:off x="5052807" y="4780025"/>
              <a:ext cx="1280142" cy="381451"/>
              <a:chOff x="10639012" y="2833137"/>
              <a:chExt cx="1650146" cy="480251"/>
            </a:xfrm>
          </p:grpSpPr>
          <p:grpSp>
            <p:nvGrpSpPr>
              <p:cNvPr id="330" name="组合 329">
                <a:extLst>
                  <a:ext uri="{FF2B5EF4-FFF2-40B4-BE49-F238E27FC236}">
                    <a16:creationId xmlns:a16="http://schemas.microsoft.com/office/drawing/2014/main" id="{84D4F7E7-DAD2-EEC3-774E-BAD32B782ECE}"/>
                  </a:ext>
                </a:extLst>
              </p:cNvPr>
              <p:cNvGrpSpPr/>
              <p:nvPr/>
            </p:nvGrpSpPr>
            <p:grpSpPr>
              <a:xfrm>
                <a:off x="10639012" y="2833137"/>
                <a:ext cx="1650146" cy="480251"/>
                <a:chOff x="10639012" y="2833137"/>
                <a:chExt cx="1650146" cy="480251"/>
              </a:xfrm>
            </p:grpSpPr>
            <p:sp>
              <p:nvSpPr>
                <p:cNvPr id="332" name="矩形: 对角圆角 331">
                  <a:extLst>
                    <a:ext uri="{FF2B5EF4-FFF2-40B4-BE49-F238E27FC236}">
                      <a16:creationId xmlns:a16="http://schemas.microsoft.com/office/drawing/2014/main" id="{6BC4ABD2-3EEF-A8D2-C880-FE85EFCCA60C}"/>
                    </a:ext>
                  </a:extLst>
                </p:cNvPr>
                <p:cNvSpPr/>
                <p:nvPr/>
              </p:nvSpPr>
              <p:spPr>
                <a:xfrm>
                  <a:off x="10639012" y="2833137"/>
                  <a:ext cx="1650146" cy="480251"/>
                </a:xfrm>
                <a:prstGeom prst="round2DiagRect">
                  <a:avLst/>
                </a:prstGeom>
                <a:noFill/>
                <a:ln>
                  <a:solidFill>
                    <a:srgbClr val="E7DFD8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梦源黑体 CN W16" panose="020B0200000000000000" pitchFamily="34" charset="-122"/>
                  </a:endParaRPr>
                </a:p>
              </p:txBody>
            </p:sp>
            <p:sp>
              <p:nvSpPr>
                <p:cNvPr id="333" name="矩形: 对角圆角 332">
                  <a:extLst>
                    <a:ext uri="{FF2B5EF4-FFF2-40B4-BE49-F238E27FC236}">
                      <a16:creationId xmlns:a16="http://schemas.microsoft.com/office/drawing/2014/main" id="{B78222FA-68FC-91EE-45EB-1436DEA4902F}"/>
                    </a:ext>
                  </a:extLst>
                </p:cNvPr>
                <p:cNvSpPr/>
                <p:nvPr/>
              </p:nvSpPr>
              <p:spPr>
                <a:xfrm>
                  <a:off x="10669748" y="2854269"/>
                  <a:ext cx="1592516" cy="434148"/>
                </a:xfrm>
                <a:prstGeom prst="round2DiagRect">
                  <a:avLst/>
                </a:prstGeom>
                <a:noFill/>
                <a:ln w="12700">
                  <a:solidFill>
                    <a:srgbClr val="DCD2C8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梦源黑体 CN W16" panose="020B0200000000000000" pitchFamily="34" charset="-122"/>
                  </a:endParaRPr>
                </a:p>
              </p:txBody>
            </p:sp>
          </p:grpSp>
          <p:sp>
            <p:nvSpPr>
              <p:cNvPr id="331" name="文本框 330">
                <a:extLst>
                  <a:ext uri="{FF2B5EF4-FFF2-40B4-BE49-F238E27FC236}">
                    <a16:creationId xmlns:a16="http://schemas.microsoft.com/office/drawing/2014/main" id="{DA25EDDC-D326-1C48-61A3-4D6F718124D9}"/>
                  </a:ext>
                </a:extLst>
              </p:cNvPr>
              <p:cNvSpPr txBox="1"/>
              <p:nvPr/>
            </p:nvSpPr>
            <p:spPr>
              <a:xfrm>
                <a:off x="11290446" y="3166410"/>
                <a:ext cx="341941" cy="13562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dist"/>
                <a:r>
                  <a:rPr lang="en-US" altLang="zh-CN" sz="700" dirty="0">
                    <a:solidFill>
                      <a:schemeClr val="accent2"/>
                    </a:solidFill>
                    <a:ea typeface="梦源黑体 CN W16" panose="020B0200000000000000" pitchFamily="34" charset="-122"/>
                  </a:rPr>
                  <a:t>GO TO</a:t>
                </a:r>
                <a:endParaRPr lang="zh-CN" altLang="en-US" sz="700" dirty="0">
                  <a:solidFill>
                    <a:schemeClr val="accent2"/>
                  </a:solidFill>
                  <a:ea typeface="梦源黑体 CN W16" panose="020B0200000000000000" pitchFamily="34" charset="-122"/>
                </a:endParaRPr>
              </a:p>
            </p:txBody>
          </p:sp>
        </p:grpSp>
        <p:sp>
          <p:nvSpPr>
            <p:cNvPr id="329" name="文本框 328">
              <a:extLst>
                <a:ext uri="{FF2B5EF4-FFF2-40B4-BE49-F238E27FC236}">
                  <a16:creationId xmlns:a16="http://schemas.microsoft.com/office/drawing/2014/main" id="{38CA70F8-2E1E-A73C-CE1C-F74B060478D9}"/>
                </a:ext>
              </a:extLst>
            </p:cNvPr>
            <p:cNvSpPr txBox="1"/>
            <p:nvPr/>
          </p:nvSpPr>
          <p:spPr>
            <a:xfrm>
              <a:off x="5252225" y="4789098"/>
              <a:ext cx="10262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rgbClr val="896453"/>
                  </a:solidFill>
                  <a:latin typeface="+mn-ea"/>
                </a:rPr>
                <a:t>关键词</a:t>
              </a:r>
              <a:r>
                <a:rPr lang="en-US" altLang="zh-CN" b="1" dirty="0">
                  <a:solidFill>
                    <a:srgbClr val="896453"/>
                  </a:solidFill>
                  <a:latin typeface="+mn-ea"/>
                </a:rPr>
                <a:t>3</a:t>
              </a:r>
              <a:endParaRPr lang="zh-CN" altLang="en-US" b="1" dirty="0">
                <a:solidFill>
                  <a:srgbClr val="896453"/>
                </a:solidFill>
                <a:latin typeface="+mn-ea"/>
              </a:endParaRPr>
            </a:p>
          </p:txBody>
        </p:sp>
      </p:grpSp>
      <p:grpSp>
        <p:nvGrpSpPr>
          <p:cNvPr id="477" name="组合 476">
            <a:extLst>
              <a:ext uri="{FF2B5EF4-FFF2-40B4-BE49-F238E27FC236}">
                <a16:creationId xmlns:a16="http://schemas.microsoft.com/office/drawing/2014/main" id="{9AD4E46A-564C-58D5-56D3-0D3E13FD4DA8}"/>
              </a:ext>
            </a:extLst>
          </p:cNvPr>
          <p:cNvGrpSpPr/>
          <p:nvPr/>
        </p:nvGrpSpPr>
        <p:grpSpPr>
          <a:xfrm>
            <a:off x="2187984" y="4701511"/>
            <a:ext cx="1418868" cy="641368"/>
            <a:chOff x="2187984" y="4701511"/>
            <a:chExt cx="1418868" cy="641368"/>
          </a:xfrm>
        </p:grpSpPr>
        <p:grpSp>
          <p:nvGrpSpPr>
            <p:cNvPr id="421" name="组合 420">
              <a:extLst>
                <a:ext uri="{FF2B5EF4-FFF2-40B4-BE49-F238E27FC236}">
                  <a16:creationId xmlns:a16="http://schemas.microsoft.com/office/drawing/2014/main" id="{7078D452-08CF-A4AD-B455-6E08EE5C2B30}"/>
                </a:ext>
              </a:extLst>
            </p:cNvPr>
            <p:cNvGrpSpPr/>
            <p:nvPr/>
          </p:nvGrpSpPr>
          <p:grpSpPr>
            <a:xfrm>
              <a:off x="2187984" y="4701511"/>
              <a:ext cx="1418868" cy="641368"/>
              <a:chOff x="2187984" y="4701511"/>
              <a:chExt cx="1418868" cy="641368"/>
            </a:xfrm>
          </p:grpSpPr>
          <p:sp>
            <p:nvSpPr>
              <p:cNvPr id="417" name="文本框 416">
                <a:extLst>
                  <a:ext uri="{FF2B5EF4-FFF2-40B4-BE49-F238E27FC236}">
                    <a16:creationId xmlns:a16="http://schemas.microsoft.com/office/drawing/2014/main" id="{33EA3D08-C99C-255D-3D68-93D8510082A7}"/>
                  </a:ext>
                </a:extLst>
              </p:cNvPr>
              <p:cNvSpPr txBox="1"/>
              <p:nvPr/>
            </p:nvSpPr>
            <p:spPr>
              <a:xfrm>
                <a:off x="2187984" y="4701511"/>
                <a:ext cx="1200970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altLang="zh-CN" sz="2400" dirty="0">
                    <a:solidFill>
                      <a:schemeClr val="accent1"/>
                    </a:solidFill>
                    <a:ea typeface="梦源黑体 CN W16" panose="020B0200000000000000" pitchFamily="34" charset="-122"/>
                  </a:rPr>
                  <a:t>0.038%</a:t>
                </a:r>
              </a:p>
            </p:txBody>
          </p:sp>
          <p:sp>
            <p:nvSpPr>
              <p:cNvPr id="418" name="文本框 417">
                <a:extLst>
                  <a:ext uri="{FF2B5EF4-FFF2-40B4-BE49-F238E27FC236}">
                    <a16:creationId xmlns:a16="http://schemas.microsoft.com/office/drawing/2014/main" id="{C1E618DF-1586-F7DA-0530-24E47D26A9C7}"/>
                  </a:ext>
                </a:extLst>
              </p:cNvPr>
              <p:cNvSpPr txBox="1"/>
              <p:nvPr/>
            </p:nvSpPr>
            <p:spPr>
              <a:xfrm>
                <a:off x="2210316" y="5065767"/>
                <a:ext cx="1396536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050" dirty="0">
                    <a:latin typeface="+mj-ea"/>
                    <a:ea typeface="+mj-ea"/>
                  </a:rPr>
                  <a:t>请在此输入您的内容</a:t>
                </a:r>
                <a:endParaRPr lang="en-US" altLang="zh-CN" sz="1050" dirty="0">
                  <a:latin typeface="+mj-ea"/>
                  <a:ea typeface="+mj-ea"/>
                </a:endParaRPr>
              </a:p>
            </p:txBody>
          </p:sp>
          <p:cxnSp>
            <p:nvCxnSpPr>
              <p:cNvPr id="419" name="直接连接符 418">
                <a:extLst>
                  <a:ext uri="{FF2B5EF4-FFF2-40B4-BE49-F238E27FC236}">
                    <a16:creationId xmlns:a16="http://schemas.microsoft.com/office/drawing/2014/main" id="{AC074696-1D65-8C8E-157E-BC67D00D7C6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311126" y="5342879"/>
                <a:ext cx="1169741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22" name="等腰三角形 421">
              <a:extLst>
                <a:ext uri="{FF2B5EF4-FFF2-40B4-BE49-F238E27FC236}">
                  <a16:creationId xmlns:a16="http://schemas.microsoft.com/office/drawing/2014/main" id="{F59FC350-6041-605D-F7DD-37CA33C4F66A}"/>
                </a:ext>
              </a:extLst>
            </p:cNvPr>
            <p:cNvSpPr/>
            <p:nvPr/>
          </p:nvSpPr>
          <p:spPr>
            <a:xfrm flipH="1" flipV="1">
              <a:off x="3317230" y="4816770"/>
              <a:ext cx="184071" cy="85637"/>
            </a:xfrm>
            <a:prstGeom prst="triangle">
              <a:avLst>
                <a:gd name="adj" fmla="val 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</p:grpSp>
      <p:grpSp>
        <p:nvGrpSpPr>
          <p:cNvPr id="478" name="组合 477">
            <a:extLst>
              <a:ext uri="{FF2B5EF4-FFF2-40B4-BE49-F238E27FC236}">
                <a16:creationId xmlns:a16="http://schemas.microsoft.com/office/drawing/2014/main" id="{76584A68-7C14-CDCA-29B6-2F04923D6358}"/>
              </a:ext>
            </a:extLst>
          </p:cNvPr>
          <p:cNvGrpSpPr/>
          <p:nvPr/>
        </p:nvGrpSpPr>
        <p:grpSpPr>
          <a:xfrm>
            <a:off x="3591265" y="4701511"/>
            <a:ext cx="1418868" cy="641368"/>
            <a:chOff x="2187984" y="4701511"/>
            <a:chExt cx="1418868" cy="641368"/>
          </a:xfrm>
        </p:grpSpPr>
        <p:grpSp>
          <p:nvGrpSpPr>
            <p:cNvPr id="479" name="组合 478">
              <a:extLst>
                <a:ext uri="{FF2B5EF4-FFF2-40B4-BE49-F238E27FC236}">
                  <a16:creationId xmlns:a16="http://schemas.microsoft.com/office/drawing/2014/main" id="{579178CE-FFBA-FB53-45CC-6251184F0FA1}"/>
                </a:ext>
              </a:extLst>
            </p:cNvPr>
            <p:cNvGrpSpPr/>
            <p:nvPr/>
          </p:nvGrpSpPr>
          <p:grpSpPr>
            <a:xfrm>
              <a:off x="2187984" y="4701511"/>
              <a:ext cx="1418868" cy="641368"/>
              <a:chOff x="2187984" y="4701511"/>
              <a:chExt cx="1418868" cy="641368"/>
            </a:xfrm>
          </p:grpSpPr>
          <p:sp>
            <p:nvSpPr>
              <p:cNvPr id="481" name="文本框 480">
                <a:extLst>
                  <a:ext uri="{FF2B5EF4-FFF2-40B4-BE49-F238E27FC236}">
                    <a16:creationId xmlns:a16="http://schemas.microsoft.com/office/drawing/2014/main" id="{33719978-6901-E72C-8108-675E1071EA6E}"/>
                  </a:ext>
                </a:extLst>
              </p:cNvPr>
              <p:cNvSpPr txBox="1"/>
              <p:nvPr/>
            </p:nvSpPr>
            <p:spPr>
              <a:xfrm>
                <a:off x="2187984" y="4701511"/>
                <a:ext cx="1200970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altLang="zh-CN" sz="2400" dirty="0">
                    <a:solidFill>
                      <a:schemeClr val="accent1"/>
                    </a:solidFill>
                    <a:ea typeface="梦源黑体 CN W16" panose="020B0200000000000000" pitchFamily="34" charset="-122"/>
                  </a:rPr>
                  <a:t>0.038%</a:t>
                </a:r>
              </a:p>
            </p:txBody>
          </p:sp>
          <p:sp>
            <p:nvSpPr>
              <p:cNvPr id="482" name="文本框 481">
                <a:extLst>
                  <a:ext uri="{FF2B5EF4-FFF2-40B4-BE49-F238E27FC236}">
                    <a16:creationId xmlns:a16="http://schemas.microsoft.com/office/drawing/2014/main" id="{B8EFC419-1A8C-DDCB-BB33-6E7E61311E84}"/>
                  </a:ext>
                </a:extLst>
              </p:cNvPr>
              <p:cNvSpPr txBox="1"/>
              <p:nvPr/>
            </p:nvSpPr>
            <p:spPr>
              <a:xfrm>
                <a:off x="2210316" y="5065767"/>
                <a:ext cx="1396536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050" dirty="0">
                    <a:latin typeface="+mj-ea"/>
                    <a:ea typeface="+mj-ea"/>
                  </a:rPr>
                  <a:t>请在此输入您的内容</a:t>
                </a:r>
                <a:endParaRPr lang="en-US" altLang="zh-CN" sz="1050" dirty="0">
                  <a:latin typeface="+mj-ea"/>
                  <a:ea typeface="+mj-ea"/>
                </a:endParaRPr>
              </a:p>
            </p:txBody>
          </p:sp>
          <p:cxnSp>
            <p:nvCxnSpPr>
              <p:cNvPr id="483" name="直接连接符 482">
                <a:extLst>
                  <a:ext uri="{FF2B5EF4-FFF2-40B4-BE49-F238E27FC236}">
                    <a16:creationId xmlns:a16="http://schemas.microsoft.com/office/drawing/2014/main" id="{CDC7DD38-CC41-19A0-8F91-C8BD84395EA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311126" y="5342879"/>
                <a:ext cx="1169741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80" name="等腰三角形 479">
              <a:extLst>
                <a:ext uri="{FF2B5EF4-FFF2-40B4-BE49-F238E27FC236}">
                  <a16:creationId xmlns:a16="http://schemas.microsoft.com/office/drawing/2014/main" id="{B09194FB-4FF5-D95F-F720-10B979A61A88}"/>
                </a:ext>
              </a:extLst>
            </p:cNvPr>
            <p:cNvSpPr/>
            <p:nvPr/>
          </p:nvSpPr>
          <p:spPr>
            <a:xfrm flipH="1" flipV="1">
              <a:off x="3317230" y="4816770"/>
              <a:ext cx="184071" cy="85637"/>
            </a:xfrm>
            <a:prstGeom prst="triangle">
              <a:avLst>
                <a:gd name="adj" fmla="val 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</p:grpSp>
      <p:grpSp>
        <p:nvGrpSpPr>
          <p:cNvPr id="484" name="组合 483">
            <a:extLst>
              <a:ext uri="{FF2B5EF4-FFF2-40B4-BE49-F238E27FC236}">
                <a16:creationId xmlns:a16="http://schemas.microsoft.com/office/drawing/2014/main" id="{B63D23E3-5D18-B004-5392-844831C2F137}"/>
              </a:ext>
            </a:extLst>
          </p:cNvPr>
          <p:cNvGrpSpPr/>
          <p:nvPr/>
        </p:nvGrpSpPr>
        <p:grpSpPr>
          <a:xfrm>
            <a:off x="4994547" y="4701511"/>
            <a:ext cx="1418868" cy="641368"/>
            <a:chOff x="2187984" y="4701511"/>
            <a:chExt cx="1418868" cy="641368"/>
          </a:xfrm>
        </p:grpSpPr>
        <p:grpSp>
          <p:nvGrpSpPr>
            <p:cNvPr id="485" name="组合 484">
              <a:extLst>
                <a:ext uri="{FF2B5EF4-FFF2-40B4-BE49-F238E27FC236}">
                  <a16:creationId xmlns:a16="http://schemas.microsoft.com/office/drawing/2014/main" id="{FACF7EC0-1565-9E43-B4A2-C0F3DE4F011E}"/>
                </a:ext>
              </a:extLst>
            </p:cNvPr>
            <p:cNvGrpSpPr/>
            <p:nvPr/>
          </p:nvGrpSpPr>
          <p:grpSpPr>
            <a:xfrm>
              <a:off x="2187984" y="4701511"/>
              <a:ext cx="1418868" cy="641368"/>
              <a:chOff x="2187984" y="4701511"/>
              <a:chExt cx="1418868" cy="641368"/>
            </a:xfrm>
          </p:grpSpPr>
          <p:sp>
            <p:nvSpPr>
              <p:cNvPr id="487" name="文本框 486">
                <a:extLst>
                  <a:ext uri="{FF2B5EF4-FFF2-40B4-BE49-F238E27FC236}">
                    <a16:creationId xmlns:a16="http://schemas.microsoft.com/office/drawing/2014/main" id="{4C1D3566-C0E3-78FE-D0B0-76C8AB48AE74}"/>
                  </a:ext>
                </a:extLst>
              </p:cNvPr>
              <p:cNvSpPr txBox="1"/>
              <p:nvPr/>
            </p:nvSpPr>
            <p:spPr>
              <a:xfrm>
                <a:off x="2187984" y="4701511"/>
                <a:ext cx="1200970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altLang="zh-CN" sz="2400" dirty="0">
                    <a:solidFill>
                      <a:schemeClr val="accent1"/>
                    </a:solidFill>
                    <a:ea typeface="梦源黑体 CN W16" panose="020B0200000000000000" pitchFamily="34" charset="-122"/>
                  </a:rPr>
                  <a:t>0.038%</a:t>
                </a:r>
              </a:p>
            </p:txBody>
          </p:sp>
          <p:sp>
            <p:nvSpPr>
              <p:cNvPr id="488" name="文本框 487">
                <a:extLst>
                  <a:ext uri="{FF2B5EF4-FFF2-40B4-BE49-F238E27FC236}">
                    <a16:creationId xmlns:a16="http://schemas.microsoft.com/office/drawing/2014/main" id="{D698707F-02B3-724E-AF19-82DDE0CF58A2}"/>
                  </a:ext>
                </a:extLst>
              </p:cNvPr>
              <p:cNvSpPr txBox="1"/>
              <p:nvPr/>
            </p:nvSpPr>
            <p:spPr>
              <a:xfrm>
                <a:off x="2210316" y="5065767"/>
                <a:ext cx="1396536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050" dirty="0">
                    <a:latin typeface="+mj-ea"/>
                    <a:ea typeface="+mj-ea"/>
                  </a:rPr>
                  <a:t>请在此输入您的内容</a:t>
                </a:r>
                <a:endParaRPr lang="en-US" altLang="zh-CN" sz="1050" dirty="0">
                  <a:latin typeface="+mj-ea"/>
                  <a:ea typeface="+mj-ea"/>
                </a:endParaRPr>
              </a:p>
            </p:txBody>
          </p:sp>
          <p:cxnSp>
            <p:nvCxnSpPr>
              <p:cNvPr id="489" name="直接连接符 488">
                <a:extLst>
                  <a:ext uri="{FF2B5EF4-FFF2-40B4-BE49-F238E27FC236}">
                    <a16:creationId xmlns:a16="http://schemas.microsoft.com/office/drawing/2014/main" id="{980CF8FB-E294-A373-DF5A-737E1015AA4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311126" y="5342879"/>
                <a:ext cx="1169741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86" name="等腰三角形 485">
              <a:extLst>
                <a:ext uri="{FF2B5EF4-FFF2-40B4-BE49-F238E27FC236}">
                  <a16:creationId xmlns:a16="http://schemas.microsoft.com/office/drawing/2014/main" id="{B3374673-6A7F-725C-5398-E448E5C5F749}"/>
                </a:ext>
              </a:extLst>
            </p:cNvPr>
            <p:cNvSpPr/>
            <p:nvPr/>
          </p:nvSpPr>
          <p:spPr>
            <a:xfrm flipH="1" flipV="1">
              <a:off x="3317230" y="4816770"/>
              <a:ext cx="184071" cy="85637"/>
            </a:xfrm>
            <a:prstGeom prst="triangle">
              <a:avLst>
                <a:gd name="adj" fmla="val 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</p:grpSp>
      <p:grpSp>
        <p:nvGrpSpPr>
          <p:cNvPr id="492" name="组合 491">
            <a:extLst>
              <a:ext uri="{FF2B5EF4-FFF2-40B4-BE49-F238E27FC236}">
                <a16:creationId xmlns:a16="http://schemas.microsoft.com/office/drawing/2014/main" id="{A6245E46-06B7-D0B7-05BD-78C06C151B1A}"/>
              </a:ext>
            </a:extLst>
          </p:cNvPr>
          <p:cNvGrpSpPr/>
          <p:nvPr/>
        </p:nvGrpSpPr>
        <p:grpSpPr>
          <a:xfrm>
            <a:off x="2187984" y="5398879"/>
            <a:ext cx="1418868" cy="641368"/>
            <a:chOff x="2187984" y="4701511"/>
            <a:chExt cx="1418868" cy="641368"/>
          </a:xfrm>
        </p:grpSpPr>
        <p:grpSp>
          <p:nvGrpSpPr>
            <p:cNvPr id="505" name="组合 504">
              <a:extLst>
                <a:ext uri="{FF2B5EF4-FFF2-40B4-BE49-F238E27FC236}">
                  <a16:creationId xmlns:a16="http://schemas.microsoft.com/office/drawing/2014/main" id="{D2D0B941-D291-7D34-6A9D-F513E75A82BE}"/>
                </a:ext>
              </a:extLst>
            </p:cNvPr>
            <p:cNvGrpSpPr/>
            <p:nvPr/>
          </p:nvGrpSpPr>
          <p:grpSpPr>
            <a:xfrm>
              <a:off x="2187984" y="4701511"/>
              <a:ext cx="1418868" cy="641368"/>
              <a:chOff x="2187984" y="4701511"/>
              <a:chExt cx="1418868" cy="641368"/>
            </a:xfrm>
          </p:grpSpPr>
          <p:sp>
            <p:nvSpPr>
              <p:cNvPr id="507" name="文本框 506">
                <a:extLst>
                  <a:ext uri="{FF2B5EF4-FFF2-40B4-BE49-F238E27FC236}">
                    <a16:creationId xmlns:a16="http://schemas.microsoft.com/office/drawing/2014/main" id="{A9A6D339-29EB-114A-0421-0D5183136725}"/>
                  </a:ext>
                </a:extLst>
              </p:cNvPr>
              <p:cNvSpPr txBox="1"/>
              <p:nvPr/>
            </p:nvSpPr>
            <p:spPr>
              <a:xfrm>
                <a:off x="2187984" y="4701511"/>
                <a:ext cx="1200970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altLang="zh-CN" sz="2400" dirty="0">
                    <a:solidFill>
                      <a:schemeClr val="accent1"/>
                    </a:solidFill>
                    <a:ea typeface="梦源黑体 CN W16" panose="020B0200000000000000" pitchFamily="34" charset="-122"/>
                  </a:rPr>
                  <a:t>0.038%</a:t>
                </a:r>
              </a:p>
            </p:txBody>
          </p:sp>
          <p:sp>
            <p:nvSpPr>
              <p:cNvPr id="508" name="文本框 507">
                <a:extLst>
                  <a:ext uri="{FF2B5EF4-FFF2-40B4-BE49-F238E27FC236}">
                    <a16:creationId xmlns:a16="http://schemas.microsoft.com/office/drawing/2014/main" id="{2BC962DE-258E-171E-6464-8F91F3D2ABD4}"/>
                  </a:ext>
                </a:extLst>
              </p:cNvPr>
              <p:cNvSpPr txBox="1"/>
              <p:nvPr/>
            </p:nvSpPr>
            <p:spPr>
              <a:xfrm>
                <a:off x="2210316" y="5065767"/>
                <a:ext cx="1396536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050" dirty="0">
                    <a:latin typeface="+mj-ea"/>
                    <a:ea typeface="+mj-ea"/>
                  </a:rPr>
                  <a:t>请在此输入您的内容</a:t>
                </a:r>
                <a:endParaRPr lang="en-US" altLang="zh-CN" sz="1050" dirty="0">
                  <a:latin typeface="+mj-ea"/>
                  <a:ea typeface="+mj-ea"/>
                </a:endParaRPr>
              </a:p>
            </p:txBody>
          </p:sp>
          <p:cxnSp>
            <p:nvCxnSpPr>
              <p:cNvPr id="509" name="直接连接符 508">
                <a:extLst>
                  <a:ext uri="{FF2B5EF4-FFF2-40B4-BE49-F238E27FC236}">
                    <a16:creationId xmlns:a16="http://schemas.microsoft.com/office/drawing/2014/main" id="{BDA37E2A-C6B0-5946-FD74-FA188A18893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311126" y="5342879"/>
                <a:ext cx="1169741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06" name="等腰三角形 505">
              <a:extLst>
                <a:ext uri="{FF2B5EF4-FFF2-40B4-BE49-F238E27FC236}">
                  <a16:creationId xmlns:a16="http://schemas.microsoft.com/office/drawing/2014/main" id="{3B2A4930-F8D5-E521-1881-641D587A6DA2}"/>
                </a:ext>
              </a:extLst>
            </p:cNvPr>
            <p:cNvSpPr/>
            <p:nvPr/>
          </p:nvSpPr>
          <p:spPr>
            <a:xfrm flipH="1" flipV="1">
              <a:off x="3317230" y="4816770"/>
              <a:ext cx="184071" cy="85637"/>
            </a:xfrm>
            <a:prstGeom prst="triangle">
              <a:avLst>
                <a:gd name="adj" fmla="val 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</p:grpSp>
      <p:grpSp>
        <p:nvGrpSpPr>
          <p:cNvPr id="493" name="组合 492">
            <a:extLst>
              <a:ext uri="{FF2B5EF4-FFF2-40B4-BE49-F238E27FC236}">
                <a16:creationId xmlns:a16="http://schemas.microsoft.com/office/drawing/2014/main" id="{8E522245-8BF6-1C75-6BBF-27FA9A5FC6DD}"/>
              </a:ext>
            </a:extLst>
          </p:cNvPr>
          <p:cNvGrpSpPr/>
          <p:nvPr/>
        </p:nvGrpSpPr>
        <p:grpSpPr>
          <a:xfrm>
            <a:off x="3591265" y="5398879"/>
            <a:ext cx="1418868" cy="641368"/>
            <a:chOff x="2187984" y="4701511"/>
            <a:chExt cx="1418868" cy="641368"/>
          </a:xfrm>
        </p:grpSpPr>
        <p:grpSp>
          <p:nvGrpSpPr>
            <p:cNvPr id="500" name="组合 499">
              <a:extLst>
                <a:ext uri="{FF2B5EF4-FFF2-40B4-BE49-F238E27FC236}">
                  <a16:creationId xmlns:a16="http://schemas.microsoft.com/office/drawing/2014/main" id="{82DCB49E-6113-7A5C-59D9-3082A4C154AA}"/>
                </a:ext>
              </a:extLst>
            </p:cNvPr>
            <p:cNvGrpSpPr/>
            <p:nvPr/>
          </p:nvGrpSpPr>
          <p:grpSpPr>
            <a:xfrm>
              <a:off x="2187984" y="4701511"/>
              <a:ext cx="1418868" cy="641368"/>
              <a:chOff x="2187984" y="4701511"/>
              <a:chExt cx="1418868" cy="641368"/>
            </a:xfrm>
          </p:grpSpPr>
          <p:sp>
            <p:nvSpPr>
              <p:cNvPr id="502" name="文本框 501">
                <a:extLst>
                  <a:ext uri="{FF2B5EF4-FFF2-40B4-BE49-F238E27FC236}">
                    <a16:creationId xmlns:a16="http://schemas.microsoft.com/office/drawing/2014/main" id="{735548F3-BBBE-7B91-D93B-AB74C9D89A18}"/>
                  </a:ext>
                </a:extLst>
              </p:cNvPr>
              <p:cNvSpPr txBox="1"/>
              <p:nvPr/>
            </p:nvSpPr>
            <p:spPr>
              <a:xfrm>
                <a:off x="2187984" y="4701511"/>
                <a:ext cx="1200970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altLang="zh-CN" sz="2400" dirty="0">
                    <a:solidFill>
                      <a:schemeClr val="accent1"/>
                    </a:solidFill>
                    <a:ea typeface="梦源黑体 CN W16" panose="020B0200000000000000" pitchFamily="34" charset="-122"/>
                  </a:rPr>
                  <a:t>0.038%</a:t>
                </a:r>
              </a:p>
            </p:txBody>
          </p:sp>
          <p:sp>
            <p:nvSpPr>
              <p:cNvPr id="503" name="文本框 502">
                <a:extLst>
                  <a:ext uri="{FF2B5EF4-FFF2-40B4-BE49-F238E27FC236}">
                    <a16:creationId xmlns:a16="http://schemas.microsoft.com/office/drawing/2014/main" id="{082CD3A6-CE7A-1D23-B94B-64EEF10A8229}"/>
                  </a:ext>
                </a:extLst>
              </p:cNvPr>
              <p:cNvSpPr txBox="1"/>
              <p:nvPr/>
            </p:nvSpPr>
            <p:spPr>
              <a:xfrm>
                <a:off x="2210316" y="5065767"/>
                <a:ext cx="1396536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050" dirty="0">
                    <a:latin typeface="+mj-ea"/>
                    <a:ea typeface="+mj-ea"/>
                  </a:rPr>
                  <a:t>请在此输入您的内容</a:t>
                </a:r>
                <a:endParaRPr lang="en-US" altLang="zh-CN" sz="1050" dirty="0">
                  <a:latin typeface="+mj-ea"/>
                  <a:ea typeface="+mj-ea"/>
                </a:endParaRPr>
              </a:p>
            </p:txBody>
          </p:sp>
          <p:cxnSp>
            <p:nvCxnSpPr>
              <p:cNvPr id="504" name="直接连接符 503">
                <a:extLst>
                  <a:ext uri="{FF2B5EF4-FFF2-40B4-BE49-F238E27FC236}">
                    <a16:creationId xmlns:a16="http://schemas.microsoft.com/office/drawing/2014/main" id="{CCA2467C-AC50-299A-54DD-7CC0DC64C1E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311126" y="5342879"/>
                <a:ext cx="1169741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01" name="等腰三角形 500">
              <a:extLst>
                <a:ext uri="{FF2B5EF4-FFF2-40B4-BE49-F238E27FC236}">
                  <a16:creationId xmlns:a16="http://schemas.microsoft.com/office/drawing/2014/main" id="{B37AF1D8-590A-2E6E-17A0-81F5954D495A}"/>
                </a:ext>
              </a:extLst>
            </p:cNvPr>
            <p:cNvSpPr/>
            <p:nvPr/>
          </p:nvSpPr>
          <p:spPr>
            <a:xfrm flipH="1" flipV="1">
              <a:off x="3317230" y="4816770"/>
              <a:ext cx="184071" cy="85637"/>
            </a:xfrm>
            <a:prstGeom prst="triangle">
              <a:avLst>
                <a:gd name="adj" fmla="val 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</p:grpSp>
      <p:grpSp>
        <p:nvGrpSpPr>
          <p:cNvPr id="494" name="组合 493">
            <a:extLst>
              <a:ext uri="{FF2B5EF4-FFF2-40B4-BE49-F238E27FC236}">
                <a16:creationId xmlns:a16="http://schemas.microsoft.com/office/drawing/2014/main" id="{7E3B07EF-DEAE-BBE1-11B7-0CC450DD2C15}"/>
              </a:ext>
            </a:extLst>
          </p:cNvPr>
          <p:cNvGrpSpPr/>
          <p:nvPr/>
        </p:nvGrpSpPr>
        <p:grpSpPr>
          <a:xfrm>
            <a:off x="4994547" y="5398879"/>
            <a:ext cx="1418868" cy="641368"/>
            <a:chOff x="2187984" y="4701511"/>
            <a:chExt cx="1418868" cy="641368"/>
          </a:xfrm>
        </p:grpSpPr>
        <p:grpSp>
          <p:nvGrpSpPr>
            <p:cNvPr id="495" name="组合 494">
              <a:extLst>
                <a:ext uri="{FF2B5EF4-FFF2-40B4-BE49-F238E27FC236}">
                  <a16:creationId xmlns:a16="http://schemas.microsoft.com/office/drawing/2014/main" id="{4206DBA8-52B1-A56F-02AE-0D85FD72EA72}"/>
                </a:ext>
              </a:extLst>
            </p:cNvPr>
            <p:cNvGrpSpPr/>
            <p:nvPr/>
          </p:nvGrpSpPr>
          <p:grpSpPr>
            <a:xfrm>
              <a:off x="2187984" y="4701511"/>
              <a:ext cx="1418868" cy="641368"/>
              <a:chOff x="2187984" y="4701511"/>
              <a:chExt cx="1418868" cy="641368"/>
            </a:xfrm>
          </p:grpSpPr>
          <p:sp>
            <p:nvSpPr>
              <p:cNvPr id="497" name="文本框 496">
                <a:extLst>
                  <a:ext uri="{FF2B5EF4-FFF2-40B4-BE49-F238E27FC236}">
                    <a16:creationId xmlns:a16="http://schemas.microsoft.com/office/drawing/2014/main" id="{03872AB4-5C8D-CA1C-300D-F6ADE4717FCD}"/>
                  </a:ext>
                </a:extLst>
              </p:cNvPr>
              <p:cNvSpPr txBox="1"/>
              <p:nvPr/>
            </p:nvSpPr>
            <p:spPr>
              <a:xfrm>
                <a:off x="2187984" y="4701511"/>
                <a:ext cx="1200970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altLang="zh-CN" sz="2400" dirty="0">
                    <a:solidFill>
                      <a:schemeClr val="accent1"/>
                    </a:solidFill>
                    <a:ea typeface="梦源黑体 CN W16" panose="020B0200000000000000" pitchFamily="34" charset="-122"/>
                  </a:rPr>
                  <a:t>0.038%</a:t>
                </a:r>
              </a:p>
            </p:txBody>
          </p:sp>
          <p:sp>
            <p:nvSpPr>
              <p:cNvPr id="498" name="文本框 497">
                <a:extLst>
                  <a:ext uri="{FF2B5EF4-FFF2-40B4-BE49-F238E27FC236}">
                    <a16:creationId xmlns:a16="http://schemas.microsoft.com/office/drawing/2014/main" id="{7835EA87-58EE-CA70-17F2-532380425AD8}"/>
                  </a:ext>
                </a:extLst>
              </p:cNvPr>
              <p:cNvSpPr txBox="1"/>
              <p:nvPr/>
            </p:nvSpPr>
            <p:spPr>
              <a:xfrm>
                <a:off x="2210316" y="5065767"/>
                <a:ext cx="1396536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050" dirty="0">
                    <a:latin typeface="+mj-ea"/>
                    <a:ea typeface="+mj-ea"/>
                  </a:rPr>
                  <a:t>请在此输入您的内容</a:t>
                </a:r>
                <a:endParaRPr lang="en-US" altLang="zh-CN" sz="1050" dirty="0">
                  <a:latin typeface="+mj-ea"/>
                  <a:ea typeface="+mj-ea"/>
                </a:endParaRPr>
              </a:p>
            </p:txBody>
          </p:sp>
          <p:cxnSp>
            <p:nvCxnSpPr>
              <p:cNvPr id="499" name="直接连接符 498">
                <a:extLst>
                  <a:ext uri="{FF2B5EF4-FFF2-40B4-BE49-F238E27FC236}">
                    <a16:creationId xmlns:a16="http://schemas.microsoft.com/office/drawing/2014/main" id="{1AF19387-8883-4155-9760-C87A18544D6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311126" y="5342879"/>
                <a:ext cx="1169741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96" name="等腰三角形 495">
              <a:extLst>
                <a:ext uri="{FF2B5EF4-FFF2-40B4-BE49-F238E27FC236}">
                  <a16:creationId xmlns:a16="http://schemas.microsoft.com/office/drawing/2014/main" id="{2C96A7F2-EF3E-957E-4C26-28B1ED618281}"/>
                </a:ext>
              </a:extLst>
            </p:cNvPr>
            <p:cNvSpPr/>
            <p:nvPr/>
          </p:nvSpPr>
          <p:spPr>
            <a:xfrm flipH="1" flipV="1">
              <a:off x="3317230" y="4816770"/>
              <a:ext cx="184071" cy="85637"/>
            </a:xfrm>
            <a:prstGeom prst="triangle">
              <a:avLst>
                <a:gd name="adj" fmla="val 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</p:grpSp>
      <p:graphicFrame>
        <p:nvGraphicFramePr>
          <p:cNvPr id="512" name="图表 511">
            <a:extLst>
              <a:ext uri="{FF2B5EF4-FFF2-40B4-BE49-F238E27FC236}">
                <a16:creationId xmlns:a16="http://schemas.microsoft.com/office/drawing/2014/main" id="{4490D5C0-617D-C6AD-71FD-EB183E5D90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32746729"/>
              </p:ext>
            </p:extLst>
          </p:nvPr>
        </p:nvGraphicFramePr>
        <p:xfrm>
          <a:off x="7165643" y="1344934"/>
          <a:ext cx="3158385" cy="21055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513" name="文本框 512">
            <a:extLst>
              <a:ext uri="{FF2B5EF4-FFF2-40B4-BE49-F238E27FC236}">
                <a16:creationId xmlns:a16="http://schemas.microsoft.com/office/drawing/2014/main" id="{691FA7D6-DA82-4444-333C-325F003A0773}"/>
              </a:ext>
            </a:extLst>
          </p:cNvPr>
          <p:cNvSpPr txBox="1"/>
          <p:nvPr/>
        </p:nvSpPr>
        <p:spPr>
          <a:xfrm>
            <a:off x="7319092" y="3367544"/>
            <a:ext cx="6543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solidFill>
                  <a:srgbClr val="896453"/>
                </a:solidFill>
                <a:latin typeface="+mn-ea"/>
              </a:rPr>
              <a:t>标题</a:t>
            </a:r>
            <a:r>
              <a:rPr lang="en-US" altLang="zh-CN" sz="1400" b="1" dirty="0">
                <a:solidFill>
                  <a:srgbClr val="896453"/>
                </a:solidFill>
                <a:latin typeface="+mn-ea"/>
              </a:rPr>
              <a:t>1</a:t>
            </a:r>
            <a:endParaRPr lang="zh-CN" altLang="en-US" sz="1400" b="1" dirty="0">
              <a:solidFill>
                <a:srgbClr val="896453"/>
              </a:solidFill>
              <a:latin typeface="+mn-ea"/>
            </a:endParaRPr>
          </a:p>
        </p:txBody>
      </p:sp>
      <p:sp>
        <p:nvSpPr>
          <p:cNvPr id="514" name="文本框 513">
            <a:extLst>
              <a:ext uri="{FF2B5EF4-FFF2-40B4-BE49-F238E27FC236}">
                <a16:creationId xmlns:a16="http://schemas.microsoft.com/office/drawing/2014/main" id="{51E6A0EA-B8BC-7E14-CD50-EE3493A9D35F}"/>
              </a:ext>
            </a:extLst>
          </p:cNvPr>
          <p:cNvSpPr txBox="1"/>
          <p:nvPr/>
        </p:nvSpPr>
        <p:spPr>
          <a:xfrm>
            <a:off x="7875336" y="3367544"/>
            <a:ext cx="6543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solidFill>
                  <a:srgbClr val="896453"/>
                </a:solidFill>
                <a:latin typeface="+mn-ea"/>
              </a:rPr>
              <a:t>标题</a:t>
            </a:r>
            <a:r>
              <a:rPr lang="en-US" altLang="zh-CN" sz="1400" b="1" dirty="0">
                <a:solidFill>
                  <a:srgbClr val="896453"/>
                </a:solidFill>
                <a:latin typeface="+mn-ea"/>
              </a:rPr>
              <a:t>2</a:t>
            </a:r>
            <a:endParaRPr lang="zh-CN" altLang="en-US" sz="1400" b="1" dirty="0">
              <a:solidFill>
                <a:srgbClr val="896453"/>
              </a:solidFill>
              <a:latin typeface="+mn-ea"/>
            </a:endParaRPr>
          </a:p>
        </p:txBody>
      </p:sp>
      <p:sp>
        <p:nvSpPr>
          <p:cNvPr id="515" name="文本框 514">
            <a:extLst>
              <a:ext uri="{FF2B5EF4-FFF2-40B4-BE49-F238E27FC236}">
                <a16:creationId xmlns:a16="http://schemas.microsoft.com/office/drawing/2014/main" id="{492E14AD-E239-7E88-E1B8-BD1E3C097F96}"/>
              </a:ext>
            </a:extLst>
          </p:cNvPr>
          <p:cNvSpPr txBox="1"/>
          <p:nvPr/>
        </p:nvSpPr>
        <p:spPr>
          <a:xfrm>
            <a:off x="8431580" y="3367544"/>
            <a:ext cx="6543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solidFill>
                  <a:schemeClr val="accent4"/>
                </a:solidFill>
                <a:latin typeface="+mn-ea"/>
              </a:rPr>
              <a:t>标题</a:t>
            </a:r>
            <a:r>
              <a:rPr lang="en-US" altLang="zh-CN" sz="1400" b="1" dirty="0">
                <a:solidFill>
                  <a:schemeClr val="accent4"/>
                </a:solidFill>
                <a:latin typeface="+mn-ea"/>
              </a:rPr>
              <a:t>3</a:t>
            </a:r>
            <a:endParaRPr lang="zh-CN" altLang="en-US" sz="1400" b="1" dirty="0">
              <a:solidFill>
                <a:schemeClr val="accent4"/>
              </a:solidFill>
              <a:latin typeface="+mn-ea"/>
            </a:endParaRPr>
          </a:p>
        </p:txBody>
      </p:sp>
      <p:sp>
        <p:nvSpPr>
          <p:cNvPr id="516" name="文本框 515">
            <a:extLst>
              <a:ext uri="{FF2B5EF4-FFF2-40B4-BE49-F238E27FC236}">
                <a16:creationId xmlns:a16="http://schemas.microsoft.com/office/drawing/2014/main" id="{F31EE4A8-5AEC-81A3-9BA4-1797CD2A61C5}"/>
              </a:ext>
            </a:extLst>
          </p:cNvPr>
          <p:cNvSpPr txBox="1"/>
          <p:nvPr/>
        </p:nvSpPr>
        <p:spPr>
          <a:xfrm>
            <a:off x="8987824" y="3367544"/>
            <a:ext cx="6543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solidFill>
                  <a:srgbClr val="896453"/>
                </a:solidFill>
                <a:latin typeface="+mn-ea"/>
              </a:rPr>
              <a:t>标题</a:t>
            </a:r>
            <a:r>
              <a:rPr lang="en-US" altLang="zh-CN" sz="1400" b="1" dirty="0">
                <a:solidFill>
                  <a:srgbClr val="896453"/>
                </a:solidFill>
                <a:latin typeface="+mn-ea"/>
              </a:rPr>
              <a:t>4</a:t>
            </a:r>
            <a:endParaRPr lang="zh-CN" altLang="en-US" sz="1400" b="1" dirty="0">
              <a:solidFill>
                <a:srgbClr val="896453"/>
              </a:solidFill>
              <a:latin typeface="+mn-ea"/>
            </a:endParaRPr>
          </a:p>
        </p:txBody>
      </p:sp>
      <p:sp>
        <p:nvSpPr>
          <p:cNvPr id="517" name="文本框 516">
            <a:extLst>
              <a:ext uri="{FF2B5EF4-FFF2-40B4-BE49-F238E27FC236}">
                <a16:creationId xmlns:a16="http://schemas.microsoft.com/office/drawing/2014/main" id="{39A251D0-A7FD-CA4A-0DF5-98752E5997B1}"/>
              </a:ext>
            </a:extLst>
          </p:cNvPr>
          <p:cNvSpPr txBox="1"/>
          <p:nvPr/>
        </p:nvSpPr>
        <p:spPr>
          <a:xfrm>
            <a:off x="9544069" y="3367544"/>
            <a:ext cx="6543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solidFill>
                  <a:srgbClr val="896453"/>
                </a:solidFill>
                <a:latin typeface="+mn-ea"/>
              </a:rPr>
              <a:t>标题</a:t>
            </a:r>
            <a:r>
              <a:rPr lang="en-US" altLang="zh-CN" sz="1400" b="1" dirty="0">
                <a:solidFill>
                  <a:srgbClr val="896453"/>
                </a:solidFill>
                <a:latin typeface="+mn-ea"/>
              </a:rPr>
              <a:t>5</a:t>
            </a:r>
            <a:endParaRPr lang="zh-CN" altLang="en-US" sz="1400" b="1" dirty="0">
              <a:solidFill>
                <a:srgbClr val="896453"/>
              </a:solidFill>
              <a:latin typeface="+mn-ea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96E23E5B-A4B7-04B4-633B-A18F95B0AD51}"/>
              </a:ext>
            </a:extLst>
          </p:cNvPr>
          <p:cNvGrpSpPr/>
          <p:nvPr/>
        </p:nvGrpSpPr>
        <p:grpSpPr>
          <a:xfrm>
            <a:off x="-532021" y="2116021"/>
            <a:ext cx="2370426" cy="891747"/>
            <a:chOff x="5455906" y="11714309"/>
            <a:chExt cx="1893926" cy="603197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8F3CA8D7-5DB3-93CA-9AF0-54B963DA4FB5}"/>
                </a:ext>
              </a:extLst>
            </p:cNvPr>
            <p:cNvGrpSpPr/>
            <p:nvPr/>
          </p:nvGrpSpPr>
          <p:grpSpPr>
            <a:xfrm>
              <a:off x="5455906" y="11714309"/>
              <a:ext cx="1893926" cy="603197"/>
              <a:chOff x="5455906" y="11714309"/>
              <a:chExt cx="1893926" cy="603197"/>
            </a:xfrm>
          </p:grpSpPr>
          <p:sp>
            <p:nvSpPr>
              <p:cNvPr id="27" name="矩形 26">
                <a:extLst>
                  <a:ext uri="{FF2B5EF4-FFF2-40B4-BE49-F238E27FC236}">
                    <a16:creationId xmlns:a16="http://schemas.microsoft.com/office/drawing/2014/main" id="{46B0E754-9269-06DE-B29D-0B2DD57BB54E}"/>
                  </a:ext>
                </a:extLst>
              </p:cNvPr>
              <p:cNvSpPr/>
              <p:nvPr/>
            </p:nvSpPr>
            <p:spPr>
              <a:xfrm>
                <a:off x="5455906" y="11714309"/>
                <a:ext cx="1796953" cy="60319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07323211-EC52-DFBF-9651-3D57285B2430}"/>
                  </a:ext>
                </a:extLst>
              </p:cNvPr>
              <p:cNvSpPr/>
              <p:nvPr/>
            </p:nvSpPr>
            <p:spPr>
              <a:xfrm>
                <a:off x="6971523" y="11748888"/>
                <a:ext cx="378309" cy="53404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梦源黑体 CN W16" panose="020B0200000000000000" pitchFamily="34" charset="-122"/>
                </a:endParaRPr>
              </a:p>
            </p:txBody>
          </p:sp>
        </p:grp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6C146DBD-EA74-0ECB-0979-DC7DAE0A4EF6}"/>
                </a:ext>
              </a:extLst>
            </p:cNvPr>
            <p:cNvSpPr/>
            <p:nvPr/>
          </p:nvSpPr>
          <p:spPr>
            <a:xfrm>
              <a:off x="5490242" y="11748888"/>
              <a:ext cx="1813432" cy="534040"/>
            </a:xfrm>
            <a:custGeom>
              <a:avLst/>
              <a:gdLst>
                <a:gd name="connsiteX0" fmla="*/ 0 w 1796954"/>
                <a:gd name="connsiteY0" fmla="*/ 0 h 572312"/>
                <a:gd name="connsiteX1" fmla="*/ 1704945 w 1796954"/>
                <a:gd name="connsiteY1" fmla="*/ 0 h 572312"/>
                <a:gd name="connsiteX2" fmla="*/ 1704945 w 1796954"/>
                <a:gd name="connsiteY2" fmla="*/ 66205 h 572312"/>
                <a:gd name="connsiteX3" fmla="*/ 1717828 w 1796954"/>
                <a:gd name="connsiteY3" fmla="*/ 76076 h 572312"/>
                <a:gd name="connsiteX4" fmla="*/ 1796954 w 1796954"/>
                <a:gd name="connsiteY4" fmla="*/ 286156 h 572312"/>
                <a:gd name="connsiteX5" fmla="*/ 1717828 w 1796954"/>
                <a:gd name="connsiteY5" fmla="*/ 496236 h 572312"/>
                <a:gd name="connsiteX6" fmla="*/ 1704945 w 1796954"/>
                <a:gd name="connsiteY6" fmla="*/ 506107 h 572312"/>
                <a:gd name="connsiteX7" fmla="*/ 1704945 w 1796954"/>
                <a:gd name="connsiteY7" fmla="*/ 572312 h 572312"/>
                <a:gd name="connsiteX8" fmla="*/ 0 w 1796954"/>
                <a:gd name="connsiteY8" fmla="*/ 572312 h 572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96954" h="572312">
                  <a:moveTo>
                    <a:pt x="0" y="0"/>
                  </a:moveTo>
                  <a:lnTo>
                    <a:pt x="1704945" y="0"/>
                  </a:lnTo>
                  <a:lnTo>
                    <a:pt x="1704945" y="66205"/>
                  </a:lnTo>
                  <a:lnTo>
                    <a:pt x="1717828" y="76076"/>
                  </a:lnTo>
                  <a:cubicBezTo>
                    <a:pt x="1765567" y="121604"/>
                    <a:pt x="1796954" y="198706"/>
                    <a:pt x="1796954" y="286156"/>
                  </a:cubicBezTo>
                  <a:cubicBezTo>
                    <a:pt x="1796954" y="373606"/>
                    <a:pt x="1765567" y="450708"/>
                    <a:pt x="1717828" y="496236"/>
                  </a:cubicBezTo>
                  <a:lnTo>
                    <a:pt x="1704945" y="506107"/>
                  </a:lnTo>
                  <a:lnTo>
                    <a:pt x="1704945" y="572312"/>
                  </a:lnTo>
                  <a:lnTo>
                    <a:pt x="0" y="572312"/>
                  </a:lnTo>
                  <a:close/>
                </a:path>
              </a:pathLst>
            </a:custGeom>
            <a:noFill/>
            <a:ln>
              <a:solidFill>
                <a:schemeClr val="accent2">
                  <a:alpha val="8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ea typeface="梦源黑体 CN W16" panose="020B0200000000000000" pitchFamily="34" charset="-122"/>
              </a:endParaRPr>
            </a:p>
          </p:txBody>
        </p:sp>
      </p:grpSp>
      <p:sp>
        <p:nvSpPr>
          <p:cNvPr id="34" name="Freeform 259">
            <a:extLst>
              <a:ext uri="{FF2B5EF4-FFF2-40B4-BE49-F238E27FC236}">
                <a16:creationId xmlns:a16="http://schemas.microsoft.com/office/drawing/2014/main" id="{DB936604-1B07-DF17-C764-03775EE5725D}"/>
              </a:ext>
            </a:extLst>
          </p:cNvPr>
          <p:cNvSpPr>
            <a:spLocks noEditPoints="1"/>
          </p:cNvSpPr>
          <p:nvPr/>
        </p:nvSpPr>
        <p:spPr bwMode="auto">
          <a:xfrm>
            <a:off x="-672610" y="2273815"/>
            <a:ext cx="1190312" cy="576159"/>
          </a:xfrm>
          <a:custGeom>
            <a:avLst/>
            <a:gdLst>
              <a:gd name="T0" fmla="*/ 2756 w 3087"/>
              <a:gd name="T1" fmla="*/ 288 h 1405"/>
              <a:gd name="T2" fmla="*/ 2418 w 3087"/>
              <a:gd name="T3" fmla="*/ 445 h 1405"/>
              <a:gd name="T4" fmla="*/ 2087 w 3087"/>
              <a:gd name="T5" fmla="*/ 397 h 1405"/>
              <a:gd name="T6" fmla="*/ 2297 w 3087"/>
              <a:gd name="T7" fmla="*/ 472 h 1405"/>
              <a:gd name="T8" fmla="*/ 1831 w 3087"/>
              <a:gd name="T9" fmla="*/ 965 h 1405"/>
              <a:gd name="T10" fmla="*/ 2089 w 3087"/>
              <a:gd name="T11" fmla="*/ 381 h 1405"/>
              <a:gd name="T12" fmla="*/ 1697 w 3087"/>
              <a:gd name="T13" fmla="*/ 109 h 1405"/>
              <a:gd name="T14" fmla="*/ 1275 w 3087"/>
              <a:gd name="T15" fmla="*/ 393 h 1405"/>
              <a:gd name="T16" fmla="*/ 1118 w 3087"/>
              <a:gd name="T17" fmla="*/ 639 h 1405"/>
              <a:gd name="T18" fmla="*/ 635 w 3087"/>
              <a:gd name="T19" fmla="*/ 552 h 1405"/>
              <a:gd name="T20" fmla="*/ 852 w 3087"/>
              <a:gd name="T21" fmla="*/ 476 h 1405"/>
              <a:gd name="T22" fmla="*/ 818 w 3087"/>
              <a:gd name="T23" fmla="*/ 351 h 1405"/>
              <a:gd name="T24" fmla="*/ 440 w 3087"/>
              <a:gd name="T25" fmla="*/ 423 h 1405"/>
              <a:gd name="T26" fmla="*/ 129 w 3087"/>
              <a:gd name="T27" fmla="*/ 797 h 1405"/>
              <a:gd name="T28" fmla="*/ 1057 w 3087"/>
              <a:gd name="T29" fmla="*/ 1384 h 1405"/>
              <a:gd name="T30" fmla="*/ 2382 w 3087"/>
              <a:gd name="T31" fmla="*/ 1231 h 1405"/>
              <a:gd name="T32" fmla="*/ 802 w 3087"/>
              <a:gd name="T33" fmla="*/ 394 h 1405"/>
              <a:gd name="T34" fmla="*/ 2658 w 3087"/>
              <a:gd name="T35" fmla="*/ 539 h 1405"/>
              <a:gd name="T36" fmla="*/ 2854 w 3087"/>
              <a:gd name="T37" fmla="*/ 672 h 1405"/>
              <a:gd name="T38" fmla="*/ 2678 w 3087"/>
              <a:gd name="T39" fmla="*/ 534 h 1405"/>
              <a:gd name="T40" fmla="*/ 2242 w 3087"/>
              <a:gd name="T41" fmla="*/ 704 h 1405"/>
              <a:gd name="T42" fmla="*/ 2372 w 3087"/>
              <a:gd name="T43" fmla="*/ 669 h 1405"/>
              <a:gd name="T44" fmla="*/ 2232 w 3087"/>
              <a:gd name="T45" fmla="*/ 929 h 1405"/>
              <a:gd name="T46" fmla="*/ 2239 w 3087"/>
              <a:gd name="T47" fmla="*/ 680 h 1405"/>
              <a:gd name="T48" fmla="*/ 1807 w 3087"/>
              <a:gd name="T49" fmla="*/ 1000 h 1405"/>
              <a:gd name="T50" fmla="*/ 1671 w 3087"/>
              <a:gd name="T51" fmla="*/ 1104 h 1405"/>
              <a:gd name="T52" fmla="*/ 1644 w 3087"/>
              <a:gd name="T53" fmla="*/ 1060 h 1405"/>
              <a:gd name="T54" fmla="*/ 1569 w 3087"/>
              <a:gd name="T55" fmla="*/ 619 h 1405"/>
              <a:gd name="T56" fmla="*/ 1562 w 3087"/>
              <a:gd name="T57" fmla="*/ 514 h 1405"/>
              <a:gd name="T58" fmla="*/ 1493 w 3087"/>
              <a:gd name="T59" fmla="*/ 511 h 1405"/>
              <a:gd name="T60" fmla="*/ 1576 w 3087"/>
              <a:gd name="T61" fmla="*/ 830 h 1405"/>
              <a:gd name="T62" fmla="*/ 1588 w 3087"/>
              <a:gd name="T63" fmla="*/ 865 h 1405"/>
              <a:gd name="T64" fmla="*/ 1584 w 3087"/>
              <a:gd name="T65" fmla="*/ 819 h 1405"/>
              <a:gd name="T66" fmla="*/ 1598 w 3087"/>
              <a:gd name="T67" fmla="*/ 641 h 1405"/>
              <a:gd name="T68" fmla="*/ 1572 w 3087"/>
              <a:gd name="T69" fmla="*/ 413 h 1405"/>
              <a:gd name="T70" fmla="*/ 1515 w 3087"/>
              <a:gd name="T71" fmla="*/ 651 h 1405"/>
              <a:gd name="T72" fmla="*/ 1474 w 3087"/>
              <a:gd name="T73" fmla="*/ 961 h 1405"/>
              <a:gd name="T74" fmla="*/ 1456 w 3087"/>
              <a:gd name="T75" fmla="*/ 1126 h 1405"/>
              <a:gd name="T76" fmla="*/ 1647 w 3087"/>
              <a:gd name="T77" fmla="*/ 985 h 1405"/>
              <a:gd name="T78" fmla="*/ 1672 w 3087"/>
              <a:gd name="T79" fmla="*/ 735 h 1405"/>
              <a:gd name="T80" fmla="*/ 1819 w 3087"/>
              <a:gd name="T81" fmla="*/ 452 h 1405"/>
              <a:gd name="T82" fmla="*/ 1494 w 3087"/>
              <a:gd name="T83" fmla="*/ 245 h 1405"/>
              <a:gd name="T84" fmla="*/ 1292 w 3087"/>
              <a:gd name="T85" fmla="*/ 843 h 1405"/>
              <a:gd name="T86" fmla="*/ 1325 w 3087"/>
              <a:gd name="T87" fmla="*/ 790 h 1405"/>
              <a:gd name="T88" fmla="*/ 1386 w 3087"/>
              <a:gd name="T89" fmla="*/ 776 h 1405"/>
              <a:gd name="T90" fmla="*/ 1281 w 3087"/>
              <a:gd name="T91" fmla="*/ 1064 h 1405"/>
              <a:gd name="T92" fmla="*/ 882 w 3087"/>
              <a:gd name="T93" fmla="*/ 803 h 1405"/>
              <a:gd name="T94" fmla="*/ 857 w 3087"/>
              <a:gd name="T95" fmla="*/ 930 h 1405"/>
              <a:gd name="T96" fmla="*/ 786 w 3087"/>
              <a:gd name="T97" fmla="*/ 873 h 1405"/>
              <a:gd name="T98" fmla="*/ 547 w 3087"/>
              <a:gd name="T99" fmla="*/ 632 h 1405"/>
              <a:gd name="T100" fmla="*/ 353 w 3087"/>
              <a:gd name="T101" fmla="*/ 349 h 1405"/>
              <a:gd name="T102" fmla="*/ 233 w 3087"/>
              <a:gd name="T103" fmla="*/ 672 h 1405"/>
              <a:gd name="T104" fmla="*/ 131 w 3087"/>
              <a:gd name="T105" fmla="*/ 793 h 1405"/>
              <a:gd name="T106" fmla="*/ 1000 w 3087"/>
              <a:gd name="T107" fmla="*/ 1340 h 1405"/>
              <a:gd name="T108" fmla="*/ 671 w 3087"/>
              <a:gd name="T109" fmla="*/ 971 h 1405"/>
              <a:gd name="T110" fmla="*/ 1227 w 3087"/>
              <a:gd name="T111" fmla="*/ 1016 h 1405"/>
              <a:gd name="T112" fmla="*/ 1373 w 3087"/>
              <a:gd name="T113" fmla="*/ 1116 h 1405"/>
              <a:gd name="T114" fmla="*/ 1830 w 3087"/>
              <a:gd name="T115" fmla="*/ 1317 h 1405"/>
              <a:gd name="T116" fmla="*/ 2032 w 3087"/>
              <a:gd name="T117" fmla="*/ 1268 h 1405"/>
              <a:gd name="T118" fmla="*/ 1811 w 3087"/>
              <a:gd name="T119" fmla="*/ 1143 h 1405"/>
              <a:gd name="T120" fmla="*/ 2551 w 3087"/>
              <a:gd name="T121" fmla="*/ 651 h 1405"/>
              <a:gd name="T122" fmla="*/ 2063 w 3087"/>
              <a:gd name="T123" fmla="*/ 1245 h 1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087" h="1405">
                <a:moveTo>
                  <a:pt x="3063" y="828"/>
                </a:moveTo>
                <a:cubicBezTo>
                  <a:pt x="3087" y="767"/>
                  <a:pt x="3005" y="717"/>
                  <a:pt x="2960" y="748"/>
                </a:cubicBezTo>
                <a:cubicBezTo>
                  <a:pt x="2945" y="754"/>
                  <a:pt x="2940" y="775"/>
                  <a:pt x="2950" y="786"/>
                </a:cubicBezTo>
                <a:cubicBezTo>
                  <a:pt x="2958" y="797"/>
                  <a:pt x="2958" y="797"/>
                  <a:pt x="2958" y="797"/>
                </a:cubicBezTo>
                <a:cubicBezTo>
                  <a:pt x="2939" y="800"/>
                  <a:pt x="2921" y="806"/>
                  <a:pt x="2910" y="809"/>
                </a:cubicBezTo>
                <a:cubicBezTo>
                  <a:pt x="2886" y="816"/>
                  <a:pt x="2863" y="832"/>
                  <a:pt x="2842" y="846"/>
                </a:cubicBezTo>
                <a:cubicBezTo>
                  <a:pt x="2842" y="846"/>
                  <a:pt x="2841" y="846"/>
                  <a:pt x="2841" y="847"/>
                </a:cubicBezTo>
                <a:cubicBezTo>
                  <a:pt x="2840" y="846"/>
                  <a:pt x="2839" y="846"/>
                  <a:pt x="2838" y="845"/>
                </a:cubicBezTo>
                <a:cubicBezTo>
                  <a:pt x="2838" y="845"/>
                  <a:pt x="2837" y="845"/>
                  <a:pt x="2837" y="844"/>
                </a:cubicBezTo>
                <a:cubicBezTo>
                  <a:pt x="2897" y="811"/>
                  <a:pt x="2898" y="688"/>
                  <a:pt x="2836" y="616"/>
                </a:cubicBezTo>
                <a:cubicBezTo>
                  <a:pt x="2843" y="616"/>
                  <a:pt x="2851" y="616"/>
                  <a:pt x="2857" y="615"/>
                </a:cubicBezTo>
                <a:cubicBezTo>
                  <a:pt x="2865" y="613"/>
                  <a:pt x="2874" y="605"/>
                  <a:pt x="2880" y="601"/>
                </a:cubicBezTo>
                <a:cubicBezTo>
                  <a:pt x="3022" y="509"/>
                  <a:pt x="2837" y="404"/>
                  <a:pt x="2756" y="362"/>
                </a:cubicBezTo>
                <a:cubicBezTo>
                  <a:pt x="2753" y="360"/>
                  <a:pt x="2751" y="359"/>
                  <a:pt x="2748" y="357"/>
                </a:cubicBezTo>
                <a:cubicBezTo>
                  <a:pt x="2753" y="335"/>
                  <a:pt x="2757" y="312"/>
                  <a:pt x="2756" y="288"/>
                </a:cubicBezTo>
                <a:cubicBezTo>
                  <a:pt x="2750" y="127"/>
                  <a:pt x="2603" y="215"/>
                  <a:pt x="2631" y="294"/>
                </a:cubicBezTo>
                <a:cubicBezTo>
                  <a:pt x="2645" y="332"/>
                  <a:pt x="2682" y="358"/>
                  <a:pt x="2724" y="381"/>
                </a:cubicBezTo>
                <a:cubicBezTo>
                  <a:pt x="2710" y="419"/>
                  <a:pt x="2689" y="456"/>
                  <a:pt x="2670" y="485"/>
                </a:cubicBezTo>
                <a:cubicBezTo>
                  <a:pt x="2665" y="465"/>
                  <a:pt x="2658" y="444"/>
                  <a:pt x="2647" y="423"/>
                </a:cubicBezTo>
                <a:cubicBezTo>
                  <a:pt x="2629" y="388"/>
                  <a:pt x="2594" y="374"/>
                  <a:pt x="2561" y="382"/>
                </a:cubicBezTo>
                <a:cubicBezTo>
                  <a:pt x="2599" y="392"/>
                  <a:pt x="2650" y="501"/>
                  <a:pt x="2652" y="509"/>
                </a:cubicBezTo>
                <a:cubicBezTo>
                  <a:pt x="2653" y="510"/>
                  <a:pt x="2653" y="511"/>
                  <a:pt x="2653" y="512"/>
                </a:cubicBezTo>
                <a:cubicBezTo>
                  <a:pt x="2649" y="517"/>
                  <a:pt x="2646" y="521"/>
                  <a:pt x="2643" y="525"/>
                </a:cubicBezTo>
                <a:cubicBezTo>
                  <a:pt x="2642" y="526"/>
                  <a:pt x="2641" y="527"/>
                  <a:pt x="2641" y="528"/>
                </a:cubicBezTo>
                <a:cubicBezTo>
                  <a:pt x="2602" y="524"/>
                  <a:pt x="2563" y="526"/>
                  <a:pt x="2524" y="533"/>
                </a:cubicBezTo>
                <a:cubicBezTo>
                  <a:pt x="2512" y="486"/>
                  <a:pt x="2514" y="435"/>
                  <a:pt x="2538" y="394"/>
                </a:cubicBezTo>
                <a:cubicBezTo>
                  <a:pt x="2539" y="392"/>
                  <a:pt x="2540" y="391"/>
                  <a:pt x="2542" y="390"/>
                </a:cubicBezTo>
                <a:cubicBezTo>
                  <a:pt x="2541" y="390"/>
                  <a:pt x="2540" y="391"/>
                  <a:pt x="2539" y="391"/>
                </a:cubicBezTo>
                <a:cubicBezTo>
                  <a:pt x="2492" y="418"/>
                  <a:pt x="2484" y="465"/>
                  <a:pt x="2493" y="514"/>
                </a:cubicBezTo>
                <a:cubicBezTo>
                  <a:pt x="2471" y="491"/>
                  <a:pt x="2447" y="467"/>
                  <a:pt x="2418" y="445"/>
                </a:cubicBezTo>
                <a:cubicBezTo>
                  <a:pt x="2413" y="435"/>
                  <a:pt x="2368" y="414"/>
                  <a:pt x="2334" y="415"/>
                </a:cubicBezTo>
                <a:cubicBezTo>
                  <a:pt x="2339" y="399"/>
                  <a:pt x="2339" y="399"/>
                  <a:pt x="2339" y="399"/>
                </a:cubicBezTo>
                <a:cubicBezTo>
                  <a:pt x="2343" y="383"/>
                  <a:pt x="2355" y="361"/>
                  <a:pt x="2314" y="342"/>
                </a:cubicBezTo>
                <a:cubicBezTo>
                  <a:pt x="2292" y="339"/>
                  <a:pt x="2283" y="347"/>
                  <a:pt x="2269" y="351"/>
                </a:cubicBezTo>
                <a:cubicBezTo>
                  <a:pt x="2252" y="359"/>
                  <a:pt x="2240" y="372"/>
                  <a:pt x="2232" y="385"/>
                </a:cubicBezTo>
                <a:cubicBezTo>
                  <a:pt x="2235" y="319"/>
                  <a:pt x="2125" y="297"/>
                  <a:pt x="2118" y="364"/>
                </a:cubicBezTo>
                <a:cubicBezTo>
                  <a:pt x="2115" y="375"/>
                  <a:pt x="2115" y="375"/>
                  <a:pt x="2115" y="375"/>
                </a:cubicBezTo>
                <a:cubicBezTo>
                  <a:pt x="2114" y="379"/>
                  <a:pt x="2114" y="379"/>
                  <a:pt x="2114" y="379"/>
                </a:cubicBezTo>
                <a:cubicBezTo>
                  <a:pt x="2115" y="377"/>
                  <a:pt x="2115" y="377"/>
                  <a:pt x="2115" y="377"/>
                </a:cubicBezTo>
                <a:cubicBezTo>
                  <a:pt x="2125" y="330"/>
                  <a:pt x="2181" y="330"/>
                  <a:pt x="2195" y="357"/>
                </a:cubicBezTo>
                <a:cubicBezTo>
                  <a:pt x="2210" y="383"/>
                  <a:pt x="2185" y="406"/>
                  <a:pt x="2168" y="405"/>
                </a:cubicBezTo>
                <a:cubicBezTo>
                  <a:pt x="2160" y="400"/>
                  <a:pt x="2153" y="395"/>
                  <a:pt x="2151" y="390"/>
                </a:cubicBezTo>
                <a:cubicBezTo>
                  <a:pt x="2151" y="384"/>
                  <a:pt x="2159" y="382"/>
                  <a:pt x="2132" y="380"/>
                </a:cubicBezTo>
                <a:cubicBezTo>
                  <a:pt x="2113" y="379"/>
                  <a:pt x="2113" y="379"/>
                  <a:pt x="2113" y="379"/>
                </a:cubicBezTo>
                <a:cubicBezTo>
                  <a:pt x="2098" y="379"/>
                  <a:pt x="2083" y="386"/>
                  <a:pt x="2087" y="397"/>
                </a:cubicBezTo>
                <a:cubicBezTo>
                  <a:pt x="2093" y="411"/>
                  <a:pt x="2101" y="425"/>
                  <a:pt x="2109" y="436"/>
                </a:cubicBezTo>
                <a:cubicBezTo>
                  <a:pt x="2147" y="463"/>
                  <a:pt x="2200" y="455"/>
                  <a:pt x="2220" y="420"/>
                </a:cubicBezTo>
                <a:cubicBezTo>
                  <a:pt x="2219" y="437"/>
                  <a:pt x="2222" y="455"/>
                  <a:pt x="2230" y="470"/>
                </a:cubicBezTo>
                <a:cubicBezTo>
                  <a:pt x="2235" y="476"/>
                  <a:pt x="2235" y="476"/>
                  <a:pt x="2235" y="476"/>
                </a:cubicBezTo>
                <a:cubicBezTo>
                  <a:pt x="2237" y="478"/>
                  <a:pt x="2237" y="478"/>
                  <a:pt x="2237" y="478"/>
                </a:cubicBezTo>
                <a:cubicBezTo>
                  <a:pt x="2236" y="477"/>
                  <a:pt x="2236" y="477"/>
                  <a:pt x="2236" y="477"/>
                </a:cubicBezTo>
                <a:cubicBezTo>
                  <a:pt x="2215" y="451"/>
                  <a:pt x="2239" y="421"/>
                  <a:pt x="2253" y="402"/>
                </a:cubicBezTo>
                <a:cubicBezTo>
                  <a:pt x="2256" y="395"/>
                  <a:pt x="2266" y="391"/>
                  <a:pt x="2276" y="389"/>
                </a:cubicBezTo>
                <a:cubicBezTo>
                  <a:pt x="2277" y="391"/>
                  <a:pt x="2279" y="393"/>
                  <a:pt x="2282" y="397"/>
                </a:cubicBezTo>
                <a:cubicBezTo>
                  <a:pt x="2283" y="398"/>
                  <a:pt x="2283" y="398"/>
                  <a:pt x="2283" y="398"/>
                </a:cubicBezTo>
                <a:cubicBezTo>
                  <a:pt x="2282" y="398"/>
                  <a:pt x="2282" y="398"/>
                  <a:pt x="2283" y="398"/>
                </a:cubicBezTo>
                <a:cubicBezTo>
                  <a:pt x="2286" y="402"/>
                  <a:pt x="2286" y="402"/>
                  <a:pt x="2286" y="402"/>
                </a:cubicBezTo>
                <a:cubicBezTo>
                  <a:pt x="2279" y="413"/>
                  <a:pt x="2277" y="425"/>
                  <a:pt x="2288" y="430"/>
                </a:cubicBezTo>
                <a:cubicBezTo>
                  <a:pt x="2298" y="433"/>
                  <a:pt x="2298" y="433"/>
                  <a:pt x="2298" y="433"/>
                </a:cubicBezTo>
                <a:cubicBezTo>
                  <a:pt x="2294" y="442"/>
                  <a:pt x="2293" y="454"/>
                  <a:pt x="2297" y="472"/>
                </a:cubicBezTo>
                <a:cubicBezTo>
                  <a:pt x="2302" y="480"/>
                  <a:pt x="2308" y="479"/>
                  <a:pt x="2314" y="477"/>
                </a:cubicBezTo>
                <a:cubicBezTo>
                  <a:pt x="2340" y="469"/>
                  <a:pt x="2333" y="466"/>
                  <a:pt x="2337" y="479"/>
                </a:cubicBezTo>
                <a:cubicBezTo>
                  <a:pt x="2339" y="477"/>
                  <a:pt x="2389" y="494"/>
                  <a:pt x="2404" y="508"/>
                </a:cubicBezTo>
                <a:cubicBezTo>
                  <a:pt x="2420" y="522"/>
                  <a:pt x="2436" y="537"/>
                  <a:pt x="2452" y="552"/>
                </a:cubicBezTo>
                <a:cubicBezTo>
                  <a:pt x="2428" y="560"/>
                  <a:pt x="2405" y="571"/>
                  <a:pt x="2381" y="583"/>
                </a:cubicBezTo>
                <a:cubicBezTo>
                  <a:pt x="2364" y="554"/>
                  <a:pt x="2343" y="530"/>
                  <a:pt x="2317" y="512"/>
                </a:cubicBezTo>
                <a:cubicBezTo>
                  <a:pt x="2310" y="507"/>
                  <a:pt x="2301" y="503"/>
                  <a:pt x="2294" y="498"/>
                </a:cubicBezTo>
                <a:cubicBezTo>
                  <a:pt x="2326" y="521"/>
                  <a:pt x="2351" y="553"/>
                  <a:pt x="2370" y="589"/>
                </a:cubicBezTo>
                <a:cubicBezTo>
                  <a:pt x="2324" y="613"/>
                  <a:pt x="2280" y="645"/>
                  <a:pt x="2239" y="680"/>
                </a:cubicBezTo>
                <a:cubicBezTo>
                  <a:pt x="2231" y="676"/>
                  <a:pt x="2224" y="671"/>
                  <a:pt x="2216" y="667"/>
                </a:cubicBezTo>
                <a:cubicBezTo>
                  <a:pt x="2218" y="668"/>
                  <a:pt x="2219" y="670"/>
                  <a:pt x="2221" y="672"/>
                </a:cubicBezTo>
                <a:cubicBezTo>
                  <a:pt x="2147" y="639"/>
                  <a:pt x="2046" y="671"/>
                  <a:pt x="2035" y="764"/>
                </a:cubicBezTo>
                <a:cubicBezTo>
                  <a:pt x="2032" y="792"/>
                  <a:pt x="2036" y="817"/>
                  <a:pt x="2045" y="841"/>
                </a:cubicBezTo>
                <a:cubicBezTo>
                  <a:pt x="1988" y="886"/>
                  <a:pt x="1929" y="929"/>
                  <a:pt x="1870" y="971"/>
                </a:cubicBezTo>
                <a:cubicBezTo>
                  <a:pt x="1865" y="958"/>
                  <a:pt x="1840" y="962"/>
                  <a:pt x="1831" y="965"/>
                </a:cubicBezTo>
                <a:cubicBezTo>
                  <a:pt x="1820" y="965"/>
                  <a:pt x="1813" y="978"/>
                  <a:pt x="1809" y="991"/>
                </a:cubicBezTo>
                <a:cubicBezTo>
                  <a:pt x="1801" y="988"/>
                  <a:pt x="1792" y="984"/>
                  <a:pt x="1784" y="981"/>
                </a:cubicBezTo>
                <a:cubicBezTo>
                  <a:pt x="1836" y="912"/>
                  <a:pt x="1869" y="828"/>
                  <a:pt x="1900" y="752"/>
                </a:cubicBezTo>
                <a:cubicBezTo>
                  <a:pt x="1919" y="710"/>
                  <a:pt x="1944" y="671"/>
                  <a:pt x="1969" y="639"/>
                </a:cubicBezTo>
                <a:cubicBezTo>
                  <a:pt x="1989" y="617"/>
                  <a:pt x="2006" y="619"/>
                  <a:pt x="2018" y="597"/>
                </a:cubicBezTo>
                <a:cubicBezTo>
                  <a:pt x="2026" y="578"/>
                  <a:pt x="2026" y="578"/>
                  <a:pt x="2026" y="578"/>
                </a:cubicBezTo>
                <a:cubicBezTo>
                  <a:pt x="2030" y="564"/>
                  <a:pt x="2013" y="547"/>
                  <a:pt x="1982" y="552"/>
                </a:cubicBezTo>
                <a:cubicBezTo>
                  <a:pt x="1948" y="567"/>
                  <a:pt x="1924" y="594"/>
                  <a:pt x="1910" y="619"/>
                </a:cubicBezTo>
                <a:cubicBezTo>
                  <a:pt x="1888" y="655"/>
                  <a:pt x="1871" y="693"/>
                  <a:pt x="1857" y="730"/>
                </a:cubicBezTo>
                <a:cubicBezTo>
                  <a:pt x="1856" y="730"/>
                  <a:pt x="1856" y="730"/>
                  <a:pt x="1855" y="730"/>
                </a:cubicBezTo>
                <a:cubicBezTo>
                  <a:pt x="1872" y="648"/>
                  <a:pt x="1874" y="562"/>
                  <a:pt x="1852" y="485"/>
                </a:cubicBezTo>
                <a:cubicBezTo>
                  <a:pt x="1862" y="476"/>
                  <a:pt x="1871" y="467"/>
                  <a:pt x="1880" y="458"/>
                </a:cubicBezTo>
                <a:cubicBezTo>
                  <a:pt x="1918" y="427"/>
                  <a:pt x="1960" y="403"/>
                  <a:pt x="2000" y="391"/>
                </a:cubicBezTo>
                <a:cubicBezTo>
                  <a:pt x="2027" y="385"/>
                  <a:pt x="2045" y="401"/>
                  <a:pt x="2072" y="392"/>
                </a:cubicBezTo>
                <a:cubicBezTo>
                  <a:pt x="2089" y="381"/>
                  <a:pt x="2089" y="381"/>
                  <a:pt x="2089" y="381"/>
                </a:cubicBezTo>
                <a:cubicBezTo>
                  <a:pt x="2098" y="370"/>
                  <a:pt x="2093" y="348"/>
                  <a:pt x="2067" y="335"/>
                </a:cubicBezTo>
                <a:cubicBezTo>
                  <a:pt x="2034" y="319"/>
                  <a:pt x="1990" y="329"/>
                  <a:pt x="1962" y="341"/>
                </a:cubicBezTo>
                <a:cubicBezTo>
                  <a:pt x="1911" y="366"/>
                  <a:pt x="1870" y="399"/>
                  <a:pt x="1834" y="436"/>
                </a:cubicBezTo>
                <a:cubicBezTo>
                  <a:pt x="1828" y="421"/>
                  <a:pt x="1821" y="407"/>
                  <a:pt x="1812" y="393"/>
                </a:cubicBezTo>
                <a:cubicBezTo>
                  <a:pt x="1777" y="337"/>
                  <a:pt x="1730" y="288"/>
                  <a:pt x="1669" y="260"/>
                </a:cubicBezTo>
                <a:cubicBezTo>
                  <a:pt x="1668" y="260"/>
                  <a:pt x="1666" y="259"/>
                  <a:pt x="1665" y="259"/>
                </a:cubicBezTo>
                <a:cubicBezTo>
                  <a:pt x="1673" y="245"/>
                  <a:pt x="1682" y="232"/>
                  <a:pt x="1693" y="221"/>
                </a:cubicBezTo>
                <a:cubicBezTo>
                  <a:pt x="1719" y="183"/>
                  <a:pt x="1765" y="165"/>
                  <a:pt x="1789" y="172"/>
                </a:cubicBezTo>
                <a:cubicBezTo>
                  <a:pt x="1792" y="177"/>
                  <a:pt x="1795" y="180"/>
                  <a:pt x="1799" y="182"/>
                </a:cubicBezTo>
                <a:cubicBezTo>
                  <a:pt x="1796" y="183"/>
                  <a:pt x="1793" y="186"/>
                  <a:pt x="1792" y="192"/>
                </a:cubicBezTo>
                <a:cubicBezTo>
                  <a:pt x="1772" y="192"/>
                  <a:pt x="1772" y="192"/>
                  <a:pt x="1772" y="192"/>
                </a:cubicBezTo>
                <a:cubicBezTo>
                  <a:pt x="1750" y="182"/>
                  <a:pt x="1753" y="253"/>
                  <a:pt x="1809" y="244"/>
                </a:cubicBezTo>
                <a:cubicBezTo>
                  <a:pt x="1853" y="245"/>
                  <a:pt x="1868" y="202"/>
                  <a:pt x="1861" y="166"/>
                </a:cubicBezTo>
                <a:cubicBezTo>
                  <a:pt x="1883" y="146"/>
                  <a:pt x="1896" y="114"/>
                  <a:pt x="1876" y="89"/>
                </a:cubicBezTo>
                <a:cubicBezTo>
                  <a:pt x="1801" y="0"/>
                  <a:pt x="1733" y="81"/>
                  <a:pt x="1697" y="109"/>
                </a:cubicBezTo>
                <a:cubicBezTo>
                  <a:pt x="1661" y="150"/>
                  <a:pt x="1633" y="196"/>
                  <a:pt x="1613" y="245"/>
                </a:cubicBezTo>
                <a:cubicBezTo>
                  <a:pt x="1590" y="241"/>
                  <a:pt x="1567" y="240"/>
                  <a:pt x="1544" y="242"/>
                </a:cubicBezTo>
                <a:cubicBezTo>
                  <a:pt x="1520" y="240"/>
                  <a:pt x="1497" y="241"/>
                  <a:pt x="1474" y="245"/>
                </a:cubicBezTo>
                <a:cubicBezTo>
                  <a:pt x="1454" y="196"/>
                  <a:pt x="1426" y="150"/>
                  <a:pt x="1390" y="109"/>
                </a:cubicBezTo>
                <a:cubicBezTo>
                  <a:pt x="1354" y="81"/>
                  <a:pt x="1286" y="0"/>
                  <a:pt x="1211" y="89"/>
                </a:cubicBezTo>
                <a:cubicBezTo>
                  <a:pt x="1191" y="114"/>
                  <a:pt x="1204" y="146"/>
                  <a:pt x="1226" y="166"/>
                </a:cubicBezTo>
                <a:cubicBezTo>
                  <a:pt x="1219" y="202"/>
                  <a:pt x="1234" y="245"/>
                  <a:pt x="1278" y="244"/>
                </a:cubicBezTo>
                <a:cubicBezTo>
                  <a:pt x="1334" y="253"/>
                  <a:pt x="1337" y="182"/>
                  <a:pt x="1315" y="192"/>
                </a:cubicBezTo>
                <a:cubicBezTo>
                  <a:pt x="1295" y="192"/>
                  <a:pt x="1295" y="192"/>
                  <a:pt x="1295" y="192"/>
                </a:cubicBezTo>
                <a:cubicBezTo>
                  <a:pt x="1294" y="186"/>
                  <a:pt x="1291" y="183"/>
                  <a:pt x="1288" y="182"/>
                </a:cubicBezTo>
                <a:cubicBezTo>
                  <a:pt x="1291" y="180"/>
                  <a:pt x="1295" y="177"/>
                  <a:pt x="1297" y="172"/>
                </a:cubicBezTo>
                <a:cubicBezTo>
                  <a:pt x="1322" y="165"/>
                  <a:pt x="1368" y="183"/>
                  <a:pt x="1394" y="221"/>
                </a:cubicBezTo>
                <a:cubicBezTo>
                  <a:pt x="1405" y="232"/>
                  <a:pt x="1414" y="245"/>
                  <a:pt x="1422" y="259"/>
                </a:cubicBezTo>
                <a:cubicBezTo>
                  <a:pt x="1421" y="259"/>
                  <a:pt x="1419" y="260"/>
                  <a:pt x="1418" y="260"/>
                </a:cubicBezTo>
                <a:cubicBezTo>
                  <a:pt x="1357" y="288"/>
                  <a:pt x="1310" y="337"/>
                  <a:pt x="1275" y="393"/>
                </a:cubicBezTo>
                <a:cubicBezTo>
                  <a:pt x="1266" y="407"/>
                  <a:pt x="1259" y="421"/>
                  <a:pt x="1253" y="436"/>
                </a:cubicBezTo>
                <a:cubicBezTo>
                  <a:pt x="1217" y="399"/>
                  <a:pt x="1176" y="366"/>
                  <a:pt x="1125" y="341"/>
                </a:cubicBezTo>
                <a:cubicBezTo>
                  <a:pt x="1097" y="329"/>
                  <a:pt x="1054" y="319"/>
                  <a:pt x="1020" y="335"/>
                </a:cubicBezTo>
                <a:cubicBezTo>
                  <a:pt x="994" y="348"/>
                  <a:pt x="989" y="370"/>
                  <a:pt x="998" y="381"/>
                </a:cubicBezTo>
                <a:cubicBezTo>
                  <a:pt x="1015" y="392"/>
                  <a:pt x="1015" y="392"/>
                  <a:pt x="1015" y="392"/>
                </a:cubicBezTo>
                <a:cubicBezTo>
                  <a:pt x="1043" y="401"/>
                  <a:pt x="1060" y="385"/>
                  <a:pt x="1087" y="391"/>
                </a:cubicBezTo>
                <a:cubicBezTo>
                  <a:pt x="1127" y="403"/>
                  <a:pt x="1169" y="427"/>
                  <a:pt x="1206" y="458"/>
                </a:cubicBezTo>
                <a:cubicBezTo>
                  <a:pt x="1216" y="467"/>
                  <a:pt x="1226" y="476"/>
                  <a:pt x="1235" y="485"/>
                </a:cubicBezTo>
                <a:cubicBezTo>
                  <a:pt x="1213" y="562"/>
                  <a:pt x="1215" y="648"/>
                  <a:pt x="1232" y="730"/>
                </a:cubicBezTo>
                <a:cubicBezTo>
                  <a:pt x="1232" y="730"/>
                  <a:pt x="1231" y="730"/>
                  <a:pt x="1230" y="730"/>
                </a:cubicBezTo>
                <a:cubicBezTo>
                  <a:pt x="1216" y="693"/>
                  <a:pt x="1200" y="655"/>
                  <a:pt x="1177" y="619"/>
                </a:cubicBezTo>
                <a:cubicBezTo>
                  <a:pt x="1163" y="594"/>
                  <a:pt x="1139" y="567"/>
                  <a:pt x="1105" y="552"/>
                </a:cubicBezTo>
                <a:cubicBezTo>
                  <a:pt x="1074" y="547"/>
                  <a:pt x="1057" y="564"/>
                  <a:pt x="1061" y="578"/>
                </a:cubicBezTo>
                <a:cubicBezTo>
                  <a:pt x="1069" y="597"/>
                  <a:pt x="1069" y="597"/>
                  <a:pt x="1069" y="597"/>
                </a:cubicBezTo>
                <a:cubicBezTo>
                  <a:pt x="1081" y="619"/>
                  <a:pt x="1098" y="617"/>
                  <a:pt x="1118" y="639"/>
                </a:cubicBezTo>
                <a:cubicBezTo>
                  <a:pt x="1143" y="671"/>
                  <a:pt x="1168" y="710"/>
                  <a:pt x="1187" y="752"/>
                </a:cubicBezTo>
                <a:cubicBezTo>
                  <a:pt x="1218" y="828"/>
                  <a:pt x="1251" y="912"/>
                  <a:pt x="1303" y="981"/>
                </a:cubicBezTo>
                <a:cubicBezTo>
                  <a:pt x="1295" y="984"/>
                  <a:pt x="1286" y="988"/>
                  <a:pt x="1278" y="991"/>
                </a:cubicBezTo>
                <a:cubicBezTo>
                  <a:pt x="1274" y="978"/>
                  <a:pt x="1267" y="965"/>
                  <a:pt x="1256" y="965"/>
                </a:cubicBezTo>
                <a:cubicBezTo>
                  <a:pt x="1247" y="962"/>
                  <a:pt x="1222" y="958"/>
                  <a:pt x="1217" y="971"/>
                </a:cubicBezTo>
                <a:cubicBezTo>
                  <a:pt x="1158" y="929"/>
                  <a:pt x="1099" y="886"/>
                  <a:pt x="1042" y="841"/>
                </a:cubicBezTo>
                <a:cubicBezTo>
                  <a:pt x="1051" y="817"/>
                  <a:pt x="1055" y="792"/>
                  <a:pt x="1052" y="764"/>
                </a:cubicBezTo>
                <a:cubicBezTo>
                  <a:pt x="1041" y="671"/>
                  <a:pt x="940" y="639"/>
                  <a:pt x="866" y="672"/>
                </a:cubicBezTo>
                <a:cubicBezTo>
                  <a:pt x="868" y="670"/>
                  <a:pt x="869" y="668"/>
                  <a:pt x="871" y="667"/>
                </a:cubicBezTo>
                <a:cubicBezTo>
                  <a:pt x="863" y="671"/>
                  <a:pt x="856" y="676"/>
                  <a:pt x="848" y="680"/>
                </a:cubicBezTo>
                <a:cubicBezTo>
                  <a:pt x="807" y="645"/>
                  <a:pt x="763" y="613"/>
                  <a:pt x="717" y="589"/>
                </a:cubicBezTo>
                <a:cubicBezTo>
                  <a:pt x="736" y="553"/>
                  <a:pt x="762" y="521"/>
                  <a:pt x="793" y="498"/>
                </a:cubicBezTo>
                <a:cubicBezTo>
                  <a:pt x="786" y="503"/>
                  <a:pt x="777" y="507"/>
                  <a:pt x="770" y="512"/>
                </a:cubicBezTo>
                <a:cubicBezTo>
                  <a:pt x="744" y="530"/>
                  <a:pt x="723" y="554"/>
                  <a:pt x="706" y="583"/>
                </a:cubicBezTo>
                <a:cubicBezTo>
                  <a:pt x="683" y="571"/>
                  <a:pt x="659" y="560"/>
                  <a:pt x="635" y="552"/>
                </a:cubicBezTo>
                <a:cubicBezTo>
                  <a:pt x="651" y="537"/>
                  <a:pt x="667" y="522"/>
                  <a:pt x="683" y="508"/>
                </a:cubicBezTo>
                <a:cubicBezTo>
                  <a:pt x="698" y="494"/>
                  <a:pt x="748" y="477"/>
                  <a:pt x="750" y="479"/>
                </a:cubicBezTo>
                <a:cubicBezTo>
                  <a:pt x="754" y="466"/>
                  <a:pt x="747" y="469"/>
                  <a:pt x="773" y="477"/>
                </a:cubicBezTo>
                <a:cubicBezTo>
                  <a:pt x="779" y="479"/>
                  <a:pt x="785" y="480"/>
                  <a:pt x="790" y="472"/>
                </a:cubicBezTo>
                <a:cubicBezTo>
                  <a:pt x="795" y="454"/>
                  <a:pt x="793" y="442"/>
                  <a:pt x="789" y="433"/>
                </a:cubicBezTo>
                <a:cubicBezTo>
                  <a:pt x="799" y="430"/>
                  <a:pt x="799" y="430"/>
                  <a:pt x="799" y="430"/>
                </a:cubicBezTo>
                <a:cubicBezTo>
                  <a:pt x="810" y="425"/>
                  <a:pt x="808" y="413"/>
                  <a:pt x="801" y="402"/>
                </a:cubicBezTo>
                <a:cubicBezTo>
                  <a:pt x="804" y="398"/>
                  <a:pt x="804" y="398"/>
                  <a:pt x="804" y="398"/>
                </a:cubicBezTo>
                <a:cubicBezTo>
                  <a:pt x="805" y="398"/>
                  <a:pt x="805" y="398"/>
                  <a:pt x="805" y="398"/>
                </a:cubicBezTo>
                <a:cubicBezTo>
                  <a:pt x="805" y="397"/>
                  <a:pt x="805" y="397"/>
                  <a:pt x="805" y="397"/>
                </a:cubicBezTo>
                <a:cubicBezTo>
                  <a:pt x="808" y="393"/>
                  <a:pt x="810" y="391"/>
                  <a:pt x="811" y="389"/>
                </a:cubicBezTo>
                <a:cubicBezTo>
                  <a:pt x="821" y="391"/>
                  <a:pt x="831" y="395"/>
                  <a:pt x="833" y="402"/>
                </a:cubicBezTo>
                <a:cubicBezTo>
                  <a:pt x="848" y="421"/>
                  <a:pt x="872" y="451"/>
                  <a:pt x="851" y="477"/>
                </a:cubicBezTo>
                <a:cubicBezTo>
                  <a:pt x="850" y="478"/>
                  <a:pt x="850" y="478"/>
                  <a:pt x="850" y="478"/>
                </a:cubicBezTo>
                <a:cubicBezTo>
                  <a:pt x="852" y="476"/>
                  <a:pt x="852" y="476"/>
                  <a:pt x="852" y="476"/>
                </a:cubicBezTo>
                <a:cubicBezTo>
                  <a:pt x="857" y="470"/>
                  <a:pt x="857" y="470"/>
                  <a:pt x="857" y="470"/>
                </a:cubicBezTo>
                <a:cubicBezTo>
                  <a:pt x="865" y="455"/>
                  <a:pt x="868" y="437"/>
                  <a:pt x="867" y="420"/>
                </a:cubicBezTo>
                <a:cubicBezTo>
                  <a:pt x="887" y="455"/>
                  <a:pt x="940" y="463"/>
                  <a:pt x="978" y="436"/>
                </a:cubicBezTo>
                <a:cubicBezTo>
                  <a:pt x="986" y="425"/>
                  <a:pt x="994" y="411"/>
                  <a:pt x="1000" y="397"/>
                </a:cubicBezTo>
                <a:cubicBezTo>
                  <a:pt x="1004" y="386"/>
                  <a:pt x="989" y="379"/>
                  <a:pt x="974" y="379"/>
                </a:cubicBezTo>
                <a:cubicBezTo>
                  <a:pt x="955" y="380"/>
                  <a:pt x="955" y="380"/>
                  <a:pt x="955" y="380"/>
                </a:cubicBezTo>
                <a:cubicBezTo>
                  <a:pt x="928" y="382"/>
                  <a:pt x="936" y="384"/>
                  <a:pt x="936" y="390"/>
                </a:cubicBezTo>
                <a:cubicBezTo>
                  <a:pt x="934" y="395"/>
                  <a:pt x="927" y="400"/>
                  <a:pt x="919" y="405"/>
                </a:cubicBezTo>
                <a:cubicBezTo>
                  <a:pt x="902" y="406"/>
                  <a:pt x="877" y="383"/>
                  <a:pt x="892" y="357"/>
                </a:cubicBezTo>
                <a:cubicBezTo>
                  <a:pt x="906" y="330"/>
                  <a:pt x="962" y="330"/>
                  <a:pt x="972" y="377"/>
                </a:cubicBezTo>
                <a:cubicBezTo>
                  <a:pt x="973" y="379"/>
                  <a:pt x="973" y="379"/>
                  <a:pt x="973" y="379"/>
                </a:cubicBezTo>
                <a:cubicBezTo>
                  <a:pt x="972" y="375"/>
                  <a:pt x="972" y="375"/>
                  <a:pt x="972" y="375"/>
                </a:cubicBezTo>
                <a:cubicBezTo>
                  <a:pt x="969" y="364"/>
                  <a:pt x="969" y="364"/>
                  <a:pt x="969" y="364"/>
                </a:cubicBezTo>
                <a:cubicBezTo>
                  <a:pt x="962" y="297"/>
                  <a:pt x="852" y="319"/>
                  <a:pt x="855" y="385"/>
                </a:cubicBezTo>
                <a:cubicBezTo>
                  <a:pt x="847" y="372"/>
                  <a:pt x="835" y="359"/>
                  <a:pt x="818" y="351"/>
                </a:cubicBezTo>
                <a:cubicBezTo>
                  <a:pt x="804" y="347"/>
                  <a:pt x="795" y="339"/>
                  <a:pt x="773" y="342"/>
                </a:cubicBezTo>
                <a:cubicBezTo>
                  <a:pt x="732" y="361"/>
                  <a:pt x="744" y="383"/>
                  <a:pt x="748" y="399"/>
                </a:cubicBezTo>
                <a:cubicBezTo>
                  <a:pt x="753" y="415"/>
                  <a:pt x="753" y="415"/>
                  <a:pt x="753" y="415"/>
                </a:cubicBezTo>
                <a:cubicBezTo>
                  <a:pt x="719" y="414"/>
                  <a:pt x="674" y="435"/>
                  <a:pt x="669" y="445"/>
                </a:cubicBezTo>
                <a:cubicBezTo>
                  <a:pt x="640" y="467"/>
                  <a:pt x="616" y="491"/>
                  <a:pt x="594" y="514"/>
                </a:cubicBezTo>
                <a:cubicBezTo>
                  <a:pt x="603" y="465"/>
                  <a:pt x="595" y="418"/>
                  <a:pt x="548" y="391"/>
                </a:cubicBezTo>
                <a:cubicBezTo>
                  <a:pt x="547" y="391"/>
                  <a:pt x="546" y="390"/>
                  <a:pt x="545" y="390"/>
                </a:cubicBezTo>
                <a:cubicBezTo>
                  <a:pt x="547" y="391"/>
                  <a:pt x="548" y="392"/>
                  <a:pt x="549" y="394"/>
                </a:cubicBezTo>
                <a:cubicBezTo>
                  <a:pt x="573" y="435"/>
                  <a:pt x="575" y="486"/>
                  <a:pt x="563" y="533"/>
                </a:cubicBezTo>
                <a:cubicBezTo>
                  <a:pt x="524" y="526"/>
                  <a:pt x="485" y="524"/>
                  <a:pt x="446" y="528"/>
                </a:cubicBezTo>
                <a:cubicBezTo>
                  <a:pt x="446" y="527"/>
                  <a:pt x="445" y="526"/>
                  <a:pt x="444" y="525"/>
                </a:cubicBezTo>
                <a:cubicBezTo>
                  <a:pt x="441" y="521"/>
                  <a:pt x="438" y="517"/>
                  <a:pt x="434" y="512"/>
                </a:cubicBezTo>
                <a:cubicBezTo>
                  <a:pt x="435" y="511"/>
                  <a:pt x="435" y="510"/>
                  <a:pt x="435" y="509"/>
                </a:cubicBezTo>
                <a:cubicBezTo>
                  <a:pt x="437" y="501"/>
                  <a:pt x="488" y="392"/>
                  <a:pt x="526" y="382"/>
                </a:cubicBezTo>
                <a:cubicBezTo>
                  <a:pt x="493" y="374"/>
                  <a:pt x="458" y="388"/>
                  <a:pt x="440" y="423"/>
                </a:cubicBezTo>
                <a:cubicBezTo>
                  <a:pt x="429" y="444"/>
                  <a:pt x="422" y="465"/>
                  <a:pt x="417" y="485"/>
                </a:cubicBezTo>
                <a:cubicBezTo>
                  <a:pt x="398" y="456"/>
                  <a:pt x="377" y="419"/>
                  <a:pt x="363" y="381"/>
                </a:cubicBezTo>
                <a:cubicBezTo>
                  <a:pt x="405" y="358"/>
                  <a:pt x="442" y="332"/>
                  <a:pt x="456" y="294"/>
                </a:cubicBezTo>
                <a:cubicBezTo>
                  <a:pt x="484" y="215"/>
                  <a:pt x="337" y="127"/>
                  <a:pt x="331" y="288"/>
                </a:cubicBezTo>
                <a:cubicBezTo>
                  <a:pt x="330" y="312"/>
                  <a:pt x="334" y="335"/>
                  <a:pt x="339" y="357"/>
                </a:cubicBezTo>
                <a:cubicBezTo>
                  <a:pt x="336" y="359"/>
                  <a:pt x="334" y="360"/>
                  <a:pt x="331" y="362"/>
                </a:cubicBezTo>
                <a:cubicBezTo>
                  <a:pt x="250" y="404"/>
                  <a:pt x="64" y="509"/>
                  <a:pt x="207" y="601"/>
                </a:cubicBezTo>
                <a:cubicBezTo>
                  <a:pt x="213" y="605"/>
                  <a:pt x="222" y="613"/>
                  <a:pt x="230" y="615"/>
                </a:cubicBezTo>
                <a:cubicBezTo>
                  <a:pt x="236" y="616"/>
                  <a:pt x="244" y="616"/>
                  <a:pt x="251" y="616"/>
                </a:cubicBezTo>
                <a:cubicBezTo>
                  <a:pt x="189" y="688"/>
                  <a:pt x="190" y="811"/>
                  <a:pt x="250" y="844"/>
                </a:cubicBezTo>
                <a:cubicBezTo>
                  <a:pt x="250" y="845"/>
                  <a:pt x="249" y="845"/>
                  <a:pt x="249" y="845"/>
                </a:cubicBezTo>
                <a:cubicBezTo>
                  <a:pt x="248" y="846"/>
                  <a:pt x="247" y="846"/>
                  <a:pt x="246" y="847"/>
                </a:cubicBezTo>
                <a:cubicBezTo>
                  <a:pt x="246" y="846"/>
                  <a:pt x="245" y="846"/>
                  <a:pt x="245" y="846"/>
                </a:cubicBezTo>
                <a:cubicBezTo>
                  <a:pt x="224" y="832"/>
                  <a:pt x="201" y="816"/>
                  <a:pt x="177" y="809"/>
                </a:cubicBezTo>
                <a:cubicBezTo>
                  <a:pt x="166" y="806"/>
                  <a:pt x="148" y="800"/>
                  <a:pt x="129" y="797"/>
                </a:cubicBezTo>
                <a:cubicBezTo>
                  <a:pt x="137" y="786"/>
                  <a:pt x="137" y="786"/>
                  <a:pt x="137" y="786"/>
                </a:cubicBezTo>
                <a:cubicBezTo>
                  <a:pt x="147" y="775"/>
                  <a:pt x="142" y="754"/>
                  <a:pt x="127" y="748"/>
                </a:cubicBezTo>
                <a:cubicBezTo>
                  <a:pt x="82" y="717"/>
                  <a:pt x="0" y="767"/>
                  <a:pt x="24" y="828"/>
                </a:cubicBezTo>
                <a:cubicBezTo>
                  <a:pt x="23" y="830"/>
                  <a:pt x="22" y="830"/>
                  <a:pt x="22" y="832"/>
                </a:cubicBezTo>
                <a:cubicBezTo>
                  <a:pt x="17" y="854"/>
                  <a:pt x="20" y="865"/>
                  <a:pt x="40" y="877"/>
                </a:cubicBezTo>
                <a:cubicBezTo>
                  <a:pt x="113" y="920"/>
                  <a:pt x="198" y="911"/>
                  <a:pt x="278" y="876"/>
                </a:cubicBezTo>
                <a:cubicBezTo>
                  <a:pt x="322" y="915"/>
                  <a:pt x="363" y="960"/>
                  <a:pt x="399" y="989"/>
                </a:cubicBezTo>
                <a:cubicBezTo>
                  <a:pt x="500" y="1069"/>
                  <a:pt x="595" y="1161"/>
                  <a:pt x="705" y="1231"/>
                </a:cubicBezTo>
                <a:cubicBezTo>
                  <a:pt x="799" y="1292"/>
                  <a:pt x="900" y="1340"/>
                  <a:pt x="1007" y="1357"/>
                </a:cubicBezTo>
                <a:cubicBezTo>
                  <a:pt x="1014" y="1368"/>
                  <a:pt x="1025" y="1377"/>
                  <a:pt x="1038" y="1381"/>
                </a:cubicBezTo>
                <a:cubicBezTo>
                  <a:pt x="1038" y="1381"/>
                  <a:pt x="1038" y="1382"/>
                  <a:pt x="1038" y="1382"/>
                </a:cubicBezTo>
                <a:cubicBezTo>
                  <a:pt x="1047" y="1384"/>
                  <a:pt x="1047" y="1384"/>
                  <a:pt x="1047" y="1384"/>
                </a:cubicBezTo>
                <a:cubicBezTo>
                  <a:pt x="1048" y="1384"/>
                  <a:pt x="1049" y="1383"/>
                  <a:pt x="1051" y="1383"/>
                </a:cubicBezTo>
                <a:cubicBezTo>
                  <a:pt x="1052" y="1383"/>
                  <a:pt x="1053" y="1384"/>
                  <a:pt x="1055" y="1384"/>
                </a:cubicBezTo>
                <a:cubicBezTo>
                  <a:pt x="1055" y="1384"/>
                  <a:pt x="1056" y="1384"/>
                  <a:pt x="1057" y="1384"/>
                </a:cubicBezTo>
                <a:cubicBezTo>
                  <a:pt x="1073" y="1387"/>
                  <a:pt x="1089" y="1382"/>
                  <a:pt x="1096" y="1368"/>
                </a:cubicBezTo>
                <a:cubicBezTo>
                  <a:pt x="1112" y="1390"/>
                  <a:pt x="1138" y="1405"/>
                  <a:pt x="1167" y="1405"/>
                </a:cubicBezTo>
                <a:cubicBezTo>
                  <a:pt x="1209" y="1405"/>
                  <a:pt x="1243" y="1376"/>
                  <a:pt x="1253" y="1338"/>
                </a:cubicBezTo>
                <a:cubicBezTo>
                  <a:pt x="1351" y="1310"/>
                  <a:pt x="1448" y="1268"/>
                  <a:pt x="1544" y="1217"/>
                </a:cubicBezTo>
                <a:cubicBezTo>
                  <a:pt x="1639" y="1268"/>
                  <a:pt x="1736" y="1310"/>
                  <a:pt x="1834" y="1338"/>
                </a:cubicBezTo>
                <a:cubicBezTo>
                  <a:pt x="1844" y="1376"/>
                  <a:pt x="1878" y="1405"/>
                  <a:pt x="1920" y="1405"/>
                </a:cubicBezTo>
                <a:cubicBezTo>
                  <a:pt x="1949" y="1405"/>
                  <a:pt x="1975" y="1390"/>
                  <a:pt x="1991" y="1368"/>
                </a:cubicBezTo>
                <a:cubicBezTo>
                  <a:pt x="1998" y="1382"/>
                  <a:pt x="2014" y="1387"/>
                  <a:pt x="2030" y="1384"/>
                </a:cubicBezTo>
                <a:cubicBezTo>
                  <a:pt x="2031" y="1384"/>
                  <a:pt x="2032" y="1384"/>
                  <a:pt x="2032" y="1384"/>
                </a:cubicBezTo>
                <a:cubicBezTo>
                  <a:pt x="2034" y="1384"/>
                  <a:pt x="2035" y="1383"/>
                  <a:pt x="2036" y="1383"/>
                </a:cubicBezTo>
                <a:cubicBezTo>
                  <a:pt x="2038" y="1383"/>
                  <a:pt x="2039" y="1384"/>
                  <a:pt x="2040" y="1384"/>
                </a:cubicBezTo>
                <a:cubicBezTo>
                  <a:pt x="2049" y="1382"/>
                  <a:pt x="2049" y="1382"/>
                  <a:pt x="2049" y="1382"/>
                </a:cubicBezTo>
                <a:cubicBezTo>
                  <a:pt x="2049" y="1382"/>
                  <a:pt x="2049" y="1381"/>
                  <a:pt x="2049" y="1381"/>
                </a:cubicBezTo>
                <a:cubicBezTo>
                  <a:pt x="2062" y="1377"/>
                  <a:pt x="2073" y="1368"/>
                  <a:pt x="2080" y="1357"/>
                </a:cubicBezTo>
                <a:cubicBezTo>
                  <a:pt x="2187" y="1340"/>
                  <a:pt x="2288" y="1292"/>
                  <a:pt x="2382" y="1231"/>
                </a:cubicBezTo>
                <a:cubicBezTo>
                  <a:pt x="2492" y="1161"/>
                  <a:pt x="2587" y="1069"/>
                  <a:pt x="2688" y="989"/>
                </a:cubicBezTo>
                <a:cubicBezTo>
                  <a:pt x="2724" y="960"/>
                  <a:pt x="2765" y="915"/>
                  <a:pt x="2809" y="876"/>
                </a:cubicBezTo>
                <a:cubicBezTo>
                  <a:pt x="2889" y="911"/>
                  <a:pt x="2974" y="920"/>
                  <a:pt x="3047" y="877"/>
                </a:cubicBezTo>
                <a:cubicBezTo>
                  <a:pt x="3067" y="865"/>
                  <a:pt x="3070" y="854"/>
                  <a:pt x="3065" y="832"/>
                </a:cubicBezTo>
                <a:cubicBezTo>
                  <a:pt x="3065" y="830"/>
                  <a:pt x="3064" y="830"/>
                  <a:pt x="3063" y="828"/>
                </a:cubicBezTo>
                <a:close/>
                <a:moveTo>
                  <a:pt x="2285" y="394"/>
                </a:moveTo>
                <a:cubicBezTo>
                  <a:pt x="2283" y="394"/>
                  <a:pt x="2282" y="393"/>
                  <a:pt x="2281" y="389"/>
                </a:cubicBezTo>
                <a:cubicBezTo>
                  <a:pt x="2280" y="389"/>
                  <a:pt x="2279" y="389"/>
                  <a:pt x="2278" y="389"/>
                </a:cubicBezTo>
                <a:cubicBezTo>
                  <a:pt x="2280" y="388"/>
                  <a:pt x="2281" y="388"/>
                  <a:pt x="2282" y="388"/>
                </a:cubicBezTo>
                <a:cubicBezTo>
                  <a:pt x="2285" y="389"/>
                  <a:pt x="2286" y="390"/>
                  <a:pt x="2287" y="391"/>
                </a:cubicBezTo>
                <a:lnTo>
                  <a:pt x="2285" y="394"/>
                </a:lnTo>
                <a:close/>
                <a:moveTo>
                  <a:pt x="805" y="388"/>
                </a:moveTo>
                <a:cubicBezTo>
                  <a:pt x="806" y="388"/>
                  <a:pt x="807" y="388"/>
                  <a:pt x="809" y="389"/>
                </a:cubicBezTo>
                <a:cubicBezTo>
                  <a:pt x="808" y="389"/>
                  <a:pt x="807" y="389"/>
                  <a:pt x="806" y="389"/>
                </a:cubicBezTo>
                <a:cubicBezTo>
                  <a:pt x="805" y="393"/>
                  <a:pt x="804" y="394"/>
                  <a:pt x="802" y="394"/>
                </a:cubicBezTo>
                <a:cubicBezTo>
                  <a:pt x="800" y="391"/>
                  <a:pt x="800" y="391"/>
                  <a:pt x="800" y="391"/>
                </a:cubicBezTo>
                <a:cubicBezTo>
                  <a:pt x="801" y="390"/>
                  <a:pt x="802" y="389"/>
                  <a:pt x="805" y="388"/>
                </a:cubicBezTo>
                <a:close/>
                <a:moveTo>
                  <a:pt x="2956" y="793"/>
                </a:moveTo>
                <a:cubicBezTo>
                  <a:pt x="2933" y="699"/>
                  <a:pt x="3078" y="758"/>
                  <a:pt x="3058" y="818"/>
                </a:cubicBezTo>
                <a:cubicBezTo>
                  <a:pt x="3040" y="790"/>
                  <a:pt x="2996" y="790"/>
                  <a:pt x="2958" y="797"/>
                </a:cubicBezTo>
                <a:lnTo>
                  <a:pt x="2956" y="793"/>
                </a:lnTo>
                <a:close/>
                <a:moveTo>
                  <a:pt x="3026" y="825"/>
                </a:moveTo>
                <a:cubicBezTo>
                  <a:pt x="3034" y="830"/>
                  <a:pt x="3038" y="835"/>
                  <a:pt x="3042" y="840"/>
                </a:cubicBezTo>
                <a:cubicBezTo>
                  <a:pt x="2988" y="885"/>
                  <a:pt x="2906" y="884"/>
                  <a:pt x="2844" y="848"/>
                </a:cubicBezTo>
                <a:cubicBezTo>
                  <a:pt x="2900" y="807"/>
                  <a:pt x="2961" y="785"/>
                  <a:pt x="3026" y="825"/>
                </a:cubicBezTo>
                <a:close/>
                <a:moveTo>
                  <a:pt x="2658" y="539"/>
                </a:moveTo>
                <a:cubicBezTo>
                  <a:pt x="2667" y="589"/>
                  <a:pt x="2664" y="634"/>
                  <a:pt x="2650" y="677"/>
                </a:cubicBezTo>
                <a:cubicBezTo>
                  <a:pt x="2629" y="655"/>
                  <a:pt x="2608" y="633"/>
                  <a:pt x="2587" y="612"/>
                </a:cubicBezTo>
                <a:cubicBezTo>
                  <a:pt x="2608" y="588"/>
                  <a:pt x="2629" y="564"/>
                  <a:pt x="2650" y="539"/>
                </a:cubicBezTo>
                <a:cubicBezTo>
                  <a:pt x="2652" y="539"/>
                  <a:pt x="2655" y="539"/>
                  <a:pt x="2658" y="539"/>
                </a:cubicBezTo>
                <a:close/>
                <a:moveTo>
                  <a:pt x="2752" y="840"/>
                </a:moveTo>
                <a:cubicBezTo>
                  <a:pt x="2751" y="839"/>
                  <a:pt x="2750" y="839"/>
                  <a:pt x="2749" y="839"/>
                </a:cubicBezTo>
                <a:cubicBezTo>
                  <a:pt x="2750" y="839"/>
                  <a:pt x="2751" y="839"/>
                  <a:pt x="2752" y="840"/>
                </a:cubicBezTo>
                <a:close/>
                <a:moveTo>
                  <a:pt x="2854" y="672"/>
                </a:moveTo>
                <a:cubicBezTo>
                  <a:pt x="2867" y="710"/>
                  <a:pt x="2886" y="783"/>
                  <a:pt x="2843" y="812"/>
                </a:cubicBezTo>
                <a:cubicBezTo>
                  <a:pt x="2838" y="815"/>
                  <a:pt x="2826" y="822"/>
                  <a:pt x="2812" y="828"/>
                </a:cubicBezTo>
                <a:cubicBezTo>
                  <a:pt x="2789" y="811"/>
                  <a:pt x="2766" y="793"/>
                  <a:pt x="2744" y="773"/>
                </a:cubicBezTo>
                <a:cubicBezTo>
                  <a:pt x="2753" y="749"/>
                  <a:pt x="2767" y="732"/>
                  <a:pt x="2778" y="750"/>
                </a:cubicBezTo>
                <a:cubicBezTo>
                  <a:pt x="2781" y="757"/>
                  <a:pt x="2797" y="757"/>
                  <a:pt x="2801" y="764"/>
                </a:cubicBezTo>
                <a:cubicBezTo>
                  <a:pt x="2777" y="720"/>
                  <a:pt x="2742" y="729"/>
                  <a:pt x="2724" y="754"/>
                </a:cubicBezTo>
                <a:cubicBezTo>
                  <a:pt x="2702" y="733"/>
                  <a:pt x="2681" y="710"/>
                  <a:pt x="2660" y="687"/>
                </a:cubicBezTo>
                <a:cubicBezTo>
                  <a:pt x="2676" y="640"/>
                  <a:pt x="2684" y="591"/>
                  <a:pt x="2679" y="541"/>
                </a:cubicBezTo>
                <a:cubicBezTo>
                  <a:pt x="2704" y="545"/>
                  <a:pt x="2728" y="551"/>
                  <a:pt x="2751" y="561"/>
                </a:cubicBezTo>
                <a:cubicBezTo>
                  <a:pt x="2749" y="586"/>
                  <a:pt x="2786" y="607"/>
                  <a:pt x="2821" y="614"/>
                </a:cubicBezTo>
                <a:cubicBezTo>
                  <a:pt x="2835" y="630"/>
                  <a:pt x="2846" y="649"/>
                  <a:pt x="2854" y="672"/>
                </a:cubicBezTo>
                <a:close/>
                <a:moveTo>
                  <a:pt x="2655" y="281"/>
                </a:moveTo>
                <a:cubicBezTo>
                  <a:pt x="2627" y="244"/>
                  <a:pt x="2669" y="185"/>
                  <a:pt x="2709" y="219"/>
                </a:cubicBezTo>
                <a:cubicBezTo>
                  <a:pt x="2746" y="251"/>
                  <a:pt x="2747" y="299"/>
                  <a:pt x="2734" y="349"/>
                </a:cubicBezTo>
                <a:cubicBezTo>
                  <a:pt x="2704" y="331"/>
                  <a:pt x="2677" y="310"/>
                  <a:pt x="2655" y="281"/>
                </a:cubicBezTo>
                <a:close/>
                <a:moveTo>
                  <a:pt x="2675" y="506"/>
                </a:moveTo>
                <a:cubicBezTo>
                  <a:pt x="2702" y="469"/>
                  <a:pt x="2725" y="430"/>
                  <a:pt x="2740" y="389"/>
                </a:cubicBezTo>
                <a:cubicBezTo>
                  <a:pt x="2796" y="418"/>
                  <a:pt x="2859" y="443"/>
                  <a:pt x="2890" y="482"/>
                </a:cubicBezTo>
                <a:cubicBezTo>
                  <a:pt x="2945" y="552"/>
                  <a:pt x="2878" y="616"/>
                  <a:pt x="2810" y="593"/>
                </a:cubicBezTo>
                <a:cubicBezTo>
                  <a:pt x="2807" y="590"/>
                  <a:pt x="2804" y="587"/>
                  <a:pt x="2801" y="585"/>
                </a:cubicBezTo>
                <a:cubicBezTo>
                  <a:pt x="2794" y="580"/>
                  <a:pt x="2786" y="577"/>
                  <a:pt x="2779" y="573"/>
                </a:cubicBezTo>
                <a:cubicBezTo>
                  <a:pt x="2760" y="543"/>
                  <a:pt x="2808" y="498"/>
                  <a:pt x="2808" y="553"/>
                </a:cubicBezTo>
                <a:cubicBezTo>
                  <a:pt x="2808" y="548"/>
                  <a:pt x="2831" y="544"/>
                  <a:pt x="2831" y="539"/>
                </a:cubicBezTo>
                <a:cubicBezTo>
                  <a:pt x="2831" y="499"/>
                  <a:pt x="2801" y="514"/>
                  <a:pt x="2779" y="527"/>
                </a:cubicBezTo>
                <a:cubicBezTo>
                  <a:pt x="2761" y="537"/>
                  <a:pt x="2753" y="548"/>
                  <a:pt x="2751" y="559"/>
                </a:cubicBezTo>
                <a:cubicBezTo>
                  <a:pt x="2727" y="548"/>
                  <a:pt x="2703" y="540"/>
                  <a:pt x="2678" y="534"/>
                </a:cubicBezTo>
                <a:cubicBezTo>
                  <a:pt x="2677" y="525"/>
                  <a:pt x="2677" y="515"/>
                  <a:pt x="2675" y="506"/>
                </a:cubicBezTo>
                <a:close/>
                <a:moveTo>
                  <a:pt x="2633" y="538"/>
                </a:moveTo>
                <a:cubicBezTo>
                  <a:pt x="2616" y="561"/>
                  <a:pt x="2598" y="582"/>
                  <a:pt x="2580" y="604"/>
                </a:cubicBezTo>
                <a:cubicBezTo>
                  <a:pt x="2571" y="595"/>
                  <a:pt x="2563" y="585"/>
                  <a:pt x="2553" y="576"/>
                </a:cubicBezTo>
                <a:cubicBezTo>
                  <a:pt x="2546" y="569"/>
                  <a:pt x="2539" y="562"/>
                  <a:pt x="2532" y="554"/>
                </a:cubicBezTo>
                <a:cubicBezTo>
                  <a:pt x="2531" y="552"/>
                  <a:pt x="2530" y="550"/>
                  <a:pt x="2530" y="548"/>
                </a:cubicBezTo>
                <a:cubicBezTo>
                  <a:pt x="2563" y="541"/>
                  <a:pt x="2598" y="538"/>
                  <a:pt x="2633" y="538"/>
                </a:cubicBezTo>
                <a:close/>
                <a:moveTo>
                  <a:pt x="2462" y="566"/>
                </a:moveTo>
                <a:cubicBezTo>
                  <a:pt x="2464" y="565"/>
                  <a:pt x="2465" y="565"/>
                  <a:pt x="2467" y="564"/>
                </a:cubicBezTo>
                <a:cubicBezTo>
                  <a:pt x="2491" y="587"/>
                  <a:pt x="2516" y="610"/>
                  <a:pt x="2540" y="632"/>
                </a:cubicBezTo>
                <a:cubicBezTo>
                  <a:pt x="2542" y="636"/>
                  <a:pt x="2544" y="639"/>
                  <a:pt x="2546" y="643"/>
                </a:cubicBezTo>
                <a:cubicBezTo>
                  <a:pt x="2509" y="684"/>
                  <a:pt x="2471" y="724"/>
                  <a:pt x="2430" y="761"/>
                </a:cubicBezTo>
                <a:cubicBezTo>
                  <a:pt x="2431" y="706"/>
                  <a:pt x="2417" y="648"/>
                  <a:pt x="2390" y="599"/>
                </a:cubicBezTo>
                <a:cubicBezTo>
                  <a:pt x="2414" y="586"/>
                  <a:pt x="2437" y="574"/>
                  <a:pt x="2462" y="566"/>
                </a:cubicBezTo>
                <a:close/>
                <a:moveTo>
                  <a:pt x="2242" y="704"/>
                </a:moveTo>
                <a:cubicBezTo>
                  <a:pt x="2259" y="748"/>
                  <a:pt x="2249" y="800"/>
                  <a:pt x="2197" y="793"/>
                </a:cubicBezTo>
                <a:cubicBezTo>
                  <a:pt x="2196" y="789"/>
                  <a:pt x="2198" y="784"/>
                  <a:pt x="2201" y="778"/>
                </a:cubicBezTo>
                <a:cubicBezTo>
                  <a:pt x="2201" y="778"/>
                  <a:pt x="2178" y="764"/>
                  <a:pt x="2178" y="764"/>
                </a:cubicBezTo>
                <a:cubicBezTo>
                  <a:pt x="2171" y="775"/>
                  <a:pt x="2174" y="783"/>
                  <a:pt x="2182" y="789"/>
                </a:cubicBezTo>
                <a:cubicBezTo>
                  <a:pt x="2182" y="789"/>
                  <a:pt x="2181" y="789"/>
                  <a:pt x="2181" y="789"/>
                </a:cubicBezTo>
                <a:cubicBezTo>
                  <a:pt x="2182" y="789"/>
                  <a:pt x="2182" y="790"/>
                  <a:pt x="2182" y="790"/>
                </a:cubicBezTo>
                <a:cubicBezTo>
                  <a:pt x="2188" y="795"/>
                  <a:pt x="2197" y="799"/>
                  <a:pt x="2205" y="803"/>
                </a:cubicBezTo>
                <a:cubicBezTo>
                  <a:pt x="2205" y="803"/>
                  <a:pt x="2205" y="803"/>
                  <a:pt x="2205" y="803"/>
                </a:cubicBezTo>
                <a:cubicBezTo>
                  <a:pt x="2205" y="803"/>
                  <a:pt x="2205" y="803"/>
                  <a:pt x="2205" y="803"/>
                </a:cubicBezTo>
                <a:cubicBezTo>
                  <a:pt x="2205" y="803"/>
                  <a:pt x="2205" y="803"/>
                  <a:pt x="2205" y="803"/>
                </a:cubicBezTo>
                <a:cubicBezTo>
                  <a:pt x="2271" y="837"/>
                  <a:pt x="2297" y="735"/>
                  <a:pt x="2255" y="693"/>
                </a:cubicBezTo>
                <a:cubicBezTo>
                  <a:pt x="2294" y="660"/>
                  <a:pt x="2336" y="630"/>
                  <a:pt x="2379" y="605"/>
                </a:cubicBezTo>
                <a:cubicBezTo>
                  <a:pt x="2404" y="660"/>
                  <a:pt x="2414" y="724"/>
                  <a:pt x="2405" y="783"/>
                </a:cubicBezTo>
                <a:cubicBezTo>
                  <a:pt x="2395" y="793"/>
                  <a:pt x="2383" y="802"/>
                  <a:pt x="2372" y="811"/>
                </a:cubicBezTo>
                <a:cubicBezTo>
                  <a:pt x="2383" y="764"/>
                  <a:pt x="2378" y="714"/>
                  <a:pt x="2372" y="669"/>
                </a:cubicBezTo>
                <a:cubicBezTo>
                  <a:pt x="2369" y="653"/>
                  <a:pt x="2369" y="653"/>
                  <a:pt x="2369" y="653"/>
                </a:cubicBezTo>
                <a:cubicBezTo>
                  <a:pt x="2368" y="648"/>
                  <a:pt x="2368" y="648"/>
                  <a:pt x="2368" y="648"/>
                </a:cubicBezTo>
                <a:cubicBezTo>
                  <a:pt x="2368" y="650"/>
                  <a:pt x="2368" y="650"/>
                  <a:pt x="2368" y="650"/>
                </a:cubicBezTo>
                <a:cubicBezTo>
                  <a:pt x="2375" y="709"/>
                  <a:pt x="2365" y="768"/>
                  <a:pt x="2344" y="819"/>
                </a:cubicBezTo>
                <a:cubicBezTo>
                  <a:pt x="2338" y="835"/>
                  <a:pt x="2329" y="847"/>
                  <a:pt x="2320" y="857"/>
                </a:cubicBezTo>
                <a:cubicBezTo>
                  <a:pt x="2313" y="862"/>
                  <a:pt x="2308" y="867"/>
                  <a:pt x="2301" y="873"/>
                </a:cubicBezTo>
                <a:cubicBezTo>
                  <a:pt x="2285" y="882"/>
                  <a:pt x="2266" y="886"/>
                  <a:pt x="2247" y="883"/>
                </a:cubicBezTo>
                <a:cubicBezTo>
                  <a:pt x="2234" y="883"/>
                  <a:pt x="2222" y="863"/>
                  <a:pt x="2222" y="863"/>
                </a:cubicBezTo>
                <a:cubicBezTo>
                  <a:pt x="2222" y="863"/>
                  <a:pt x="2222" y="863"/>
                  <a:pt x="2222" y="863"/>
                </a:cubicBezTo>
                <a:cubicBezTo>
                  <a:pt x="2224" y="844"/>
                  <a:pt x="2224" y="844"/>
                  <a:pt x="2224" y="844"/>
                </a:cubicBezTo>
                <a:cubicBezTo>
                  <a:pt x="2224" y="829"/>
                  <a:pt x="2212" y="814"/>
                  <a:pt x="2194" y="821"/>
                </a:cubicBezTo>
                <a:cubicBezTo>
                  <a:pt x="2170" y="815"/>
                  <a:pt x="2150" y="870"/>
                  <a:pt x="2170" y="893"/>
                </a:cubicBezTo>
                <a:cubicBezTo>
                  <a:pt x="2187" y="915"/>
                  <a:pt x="2209" y="926"/>
                  <a:pt x="2232" y="929"/>
                </a:cubicBezTo>
                <a:cubicBezTo>
                  <a:pt x="2231" y="929"/>
                  <a:pt x="2231" y="930"/>
                  <a:pt x="2231" y="930"/>
                </a:cubicBezTo>
                <a:cubicBezTo>
                  <a:pt x="2231" y="930"/>
                  <a:pt x="2231" y="929"/>
                  <a:pt x="2232" y="929"/>
                </a:cubicBezTo>
                <a:cubicBezTo>
                  <a:pt x="2264" y="934"/>
                  <a:pt x="2297" y="924"/>
                  <a:pt x="2318" y="910"/>
                </a:cubicBezTo>
                <a:cubicBezTo>
                  <a:pt x="2347" y="882"/>
                  <a:pt x="2362" y="851"/>
                  <a:pt x="2371" y="819"/>
                </a:cubicBezTo>
                <a:cubicBezTo>
                  <a:pt x="2382" y="810"/>
                  <a:pt x="2393" y="802"/>
                  <a:pt x="2403" y="792"/>
                </a:cubicBezTo>
                <a:cubicBezTo>
                  <a:pt x="2400" y="809"/>
                  <a:pt x="2396" y="826"/>
                  <a:pt x="2389" y="842"/>
                </a:cubicBezTo>
                <a:cubicBezTo>
                  <a:pt x="2356" y="922"/>
                  <a:pt x="2284" y="953"/>
                  <a:pt x="2208" y="947"/>
                </a:cubicBezTo>
                <a:cubicBezTo>
                  <a:pt x="2216" y="942"/>
                  <a:pt x="2223" y="936"/>
                  <a:pt x="2231" y="930"/>
                </a:cubicBezTo>
                <a:cubicBezTo>
                  <a:pt x="2223" y="936"/>
                  <a:pt x="2215" y="942"/>
                  <a:pt x="2208" y="947"/>
                </a:cubicBezTo>
                <a:cubicBezTo>
                  <a:pt x="2180" y="945"/>
                  <a:pt x="2152" y="938"/>
                  <a:pt x="2124" y="927"/>
                </a:cubicBezTo>
                <a:cubicBezTo>
                  <a:pt x="2100" y="909"/>
                  <a:pt x="2080" y="885"/>
                  <a:pt x="2067" y="857"/>
                </a:cubicBezTo>
                <a:cubicBezTo>
                  <a:pt x="2070" y="855"/>
                  <a:pt x="2073" y="852"/>
                  <a:pt x="2077" y="849"/>
                </a:cubicBezTo>
                <a:cubicBezTo>
                  <a:pt x="2131" y="805"/>
                  <a:pt x="2185" y="753"/>
                  <a:pt x="2242" y="704"/>
                </a:cubicBezTo>
                <a:close/>
                <a:moveTo>
                  <a:pt x="2239" y="680"/>
                </a:moveTo>
                <a:cubicBezTo>
                  <a:pt x="2238" y="680"/>
                  <a:pt x="2238" y="681"/>
                  <a:pt x="2237" y="681"/>
                </a:cubicBezTo>
                <a:cubicBezTo>
                  <a:pt x="2234" y="680"/>
                  <a:pt x="2232" y="678"/>
                  <a:pt x="2229" y="676"/>
                </a:cubicBezTo>
                <a:cubicBezTo>
                  <a:pt x="2232" y="677"/>
                  <a:pt x="2235" y="678"/>
                  <a:pt x="2239" y="680"/>
                </a:cubicBezTo>
                <a:close/>
                <a:moveTo>
                  <a:pt x="2075" y="735"/>
                </a:moveTo>
                <a:cubicBezTo>
                  <a:pt x="2110" y="689"/>
                  <a:pt x="2168" y="655"/>
                  <a:pt x="2224" y="674"/>
                </a:cubicBezTo>
                <a:cubicBezTo>
                  <a:pt x="2227" y="678"/>
                  <a:pt x="2230" y="681"/>
                  <a:pt x="2233" y="685"/>
                </a:cubicBezTo>
                <a:cubicBezTo>
                  <a:pt x="2175" y="735"/>
                  <a:pt x="2117" y="784"/>
                  <a:pt x="2058" y="831"/>
                </a:cubicBezTo>
                <a:cubicBezTo>
                  <a:pt x="2050" y="799"/>
                  <a:pt x="2053" y="765"/>
                  <a:pt x="2075" y="735"/>
                </a:cubicBezTo>
                <a:close/>
                <a:moveTo>
                  <a:pt x="1798" y="1060"/>
                </a:moveTo>
                <a:cubicBezTo>
                  <a:pt x="1806" y="1055"/>
                  <a:pt x="1813" y="1050"/>
                  <a:pt x="1820" y="1044"/>
                </a:cubicBezTo>
                <a:cubicBezTo>
                  <a:pt x="1821" y="1046"/>
                  <a:pt x="1822" y="1048"/>
                  <a:pt x="1823" y="1049"/>
                </a:cubicBezTo>
                <a:cubicBezTo>
                  <a:pt x="1821" y="1050"/>
                  <a:pt x="1820" y="1051"/>
                  <a:pt x="1819" y="1050"/>
                </a:cubicBezTo>
                <a:cubicBezTo>
                  <a:pt x="1822" y="1052"/>
                  <a:pt x="1824" y="1053"/>
                  <a:pt x="1826" y="1054"/>
                </a:cubicBezTo>
                <a:cubicBezTo>
                  <a:pt x="1835" y="1065"/>
                  <a:pt x="1846" y="1074"/>
                  <a:pt x="1858" y="1078"/>
                </a:cubicBezTo>
                <a:cubicBezTo>
                  <a:pt x="1854" y="1107"/>
                  <a:pt x="1833" y="1130"/>
                  <a:pt x="1795" y="1129"/>
                </a:cubicBezTo>
                <a:cubicBezTo>
                  <a:pt x="1774" y="1107"/>
                  <a:pt x="1772" y="1083"/>
                  <a:pt x="1806" y="1064"/>
                </a:cubicBezTo>
                <a:cubicBezTo>
                  <a:pt x="1805" y="1065"/>
                  <a:pt x="1802" y="1062"/>
                  <a:pt x="1798" y="1060"/>
                </a:cubicBezTo>
                <a:close/>
                <a:moveTo>
                  <a:pt x="1807" y="1000"/>
                </a:moveTo>
                <a:cubicBezTo>
                  <a:pt x="1806" y="1006"/>
                  <a:pt x="1806" y="1011"/>
                  <a:pt x="1806" y="1016"/>
                </a:cubicBezTo>
                <a:cubicBezTo>
                  <a:pt x="1788" y="1028"/>
                  <a:pt x="1770" y="1041"/>
                  <a:pt x="1751" y="1053"/>
                </a:cubicBezTo>
                <a:cubicBezTo>
                  <a:pt x="1733" y="1064"/>
                  <a:pt x="1715" y="1076"/>
                  <a:pt x="1696" y="1088"/>
                </a:cubicBezTo>
                <a:cubicBezTo>
                  <a:pt x="1694" y="1085"/>
                  <a:pt x="1692" y="1082"/>
                  <a:pt x="1690" y="1078"/>
                </a:cubicBezTo>
                <a:cubicBezTo>
                  <a:pt x="1710" y="1060"/>
                  <a:pt x="1730" y="1042"/>
                  <a:pt x="1749" y="1023"/>
                </a:cubicBezTo>
                <a:cubicBezTo>
                  <a:pt x="1758" y="1014"/>
                  <a:pt x="1767" y="1004"/>
                  <a:pt x="1775" y="994"/>
                </a:cubicBezTo>
                <a:cubicBezTo>
                  <a:pt x="1786" y="995"/>
                  <a:pt x="1797" y="997"/>
                  <a:pt x="1807" y="1000"/>
                </a:cubicBezTo>
                <a:close/>
                <a:moveTo>
                  <a:pt x="1700" y="1148"/>
                </a:moveTo>
                <a:cubicBezTo>
                  <a:pt x="1695" y="1143"/>
                  <a:pt x="1690" y="1139"/>
                  <a:pt x="1685" y="1135"/>
                </a:cubicBezTo>
                <a:cubicBezTo>
                  <a:pt x="1686" y="1134"/>
                  <a:pt x="1688" y="1133"/>
                  <a:pt x="1689" y="1132"/>
                </a:cubicBezTo>
                <a:cubicBezTo>
                  <a:pt x="1693" y="1137"/>
                  <a:pt x="1696" y="1143"/>
                  <a:pt x="1700" y="1148"/>
                </a:cubicBezTo>
                <a:close/>
                <a:moveTo>
                  <a:pt x="1658" y="1113"/>
                </a:moveTo>
                <a:cubicBezTo>
                  <a:pt x="1656" y="1112"/>
                  <a:pt x="1655" y="1110"/>
                  <a:pt x="1653" y="1109"/>
                </a:cubicBezTo>
                <a:cubicBezTo>
                  <a:pt x="1658" y="1105"/>
                  <a:pt x="1663" y="1102"/>
                  <a:pt x="1668" y="1098"/>
                </a:cubicBezTo>
                <a:cubicBezTo>
                  <a:pt x="1669" y="1100"/>
                  <a:pt x="1670" y="1102"/>
                  <a:pt x="1671" y="1104"/>
                </a:cubicBezTo>
                <a:cubicBezTo>
                  <a:pt x="1667" y="1107"/>
                  <a:pt x="1662" y="1110"/>
                  <a:pt x="1658" y="1113"/>
                </a:cubicBezTo>
                <a:close/>
                <a:moveTo>
                  <a:pt x="1398" y="1132"/>
                </a:moveTo>
                <a:cubicBezTo>
                  <a:pt x="1399" y="1133"/>
                  <a:pt x="1401" y="1134"/>
                  <a:pt x="1402" y="1135"/>
                </a:cubicBezTo>
                <a:cubicBezTo>
                  <a:pt x="1397" y="1139"/>
                  <a:pt x="1392" y="1143"/>
                  <a:pt x="1387" y="1148"/>
                </a:cubicBezTo>
                <a:cubicBezTo>
                  <a:pt x="1391" y="1143"/>
                  <a:pt x="1394" y="1137"/>
                  <a:pt x="1398" y="1132"/>
                </a:cubicBezTo>
                <a:close/>
                <a:moveTo>
                  <a:pt x="1416" y="1104"/>
                </a:moveTo>
                <a:cubicBezTo>
                  <a:pt x="1417" y="1102"/>
                  <a:pt x="1418" y="1100"/>
                  <a:pt x="1419" y="1098"/>
                </a:cubicBezTo>
                <a:cubicBezTo>
                  <a:pt x="1424" y="1102"/>
                  <a:pt x="1429" y="1105"/>
                  <a:pt x="1434" y="1109"/>
                </a:cubicBezTo>
                <a:cubicBezTo>
                  <a:pt x="1432" y="1110"/>
                  <a:pt x="1431" y="1112"/>
                  <a:pt x="1429" y="1113"/>
                </a:cubicBezTo>
                <a:cubicBezTo>
                  <a:pt x="1425" y="1110"/>
                  <a:pt x="1420" y="1107"/>
                  <a:pt x="1416" y="1104"/>
                </a:cubicBezTo>
                <a:close/>
                <a:moveTo>
                  <a:pt x="1655" y="1007"/>
                </a:moveTo>
                <a:cubicBezTo>
                  <a:pt x="1671" y="1002"/>
                  <a:pt x="1687" y="998"/>
                  <a:pt x="1704" y="995"/>
                </a:cubicBezTo>
                <a:cubicBezTo>
                  <a:pt x="1692" y="1009"/>
                  <a:pt x="1680" y="1023"/>
                  <a:pt x="1668" y="1036"/>
                </a:cubicBezTo>
                <a:cubicBezTo>
                  <a:pt x="1663" y="1027"/>
                  <a:pt x="1659" y="1017"/>
                  <a:pt x="1655" y="1007"/>
                </a:cubicBezTo>
                <a:close/>
                <a:moveTo>
                  <a:pt x="1644" y="1060"/>
                </a:moveTo>
                <a:cubicBezTo>
                  <a:pt x="1637" y="1068"/>
                  <a:pt x="1629" y="1076"/>
                  <a:pt x="1620" y="1083"/>
                </a:cubicBezTo>
                <a:cubicBezTo>
                  <a:pt x="1603" y="1070"/>
                  <a:pt x="1586" y="1058"/>
                  <a:pt x="1568" y="1047"/>
                </a:cubicBezTo>
                <a:cubicBezTo>
                  <a:pt x="1585" y="1037"/>
                  <a:pt x="1601" y="1029"/>
                  <a:pt x="1618" y="1022"/>
                </a:cubicBezTo>
                <a:cubicBezTo>
                  <a:pt x="1627" y="1034"/>
                  <a:pt x="1636" y="1047"/>
                  <a:pt x="1644" y="1060"/>
                </a:cubicBezTo>
                <a:close/>
                <a:moveTo>
                  <a:pt x="1481" y="913"/>
                </a:moveTo>
                <a:cubicBezTo>
                  <a:pt x="1488" y="897"/>
                  <a:pt x="1494" y="881"/>
                  <a:pt x="1499" y="865"/>
                </a:cubicBezTo>
                <a:cubicBezTo>
                  <a:pt x="1506" y="873"/>
                  <a:pt x="1513" y="880"/>
                  <a:pt x="1519" y="888"/>
                </a:cubicBezTo>
                <a:cubicBezTo>
                  <a:pt x="1505" y="909"/>
                  <a:pt x="1492" y="930"/>
                  <a:pt x="1477" y="951"/>
                </a:cubicBezTo>
                <a:cubicBezTo>
                  <a:pt x="1479" y="938"/>
                  <a:pt x="1481" y="926"/>
                  <a:pt x="1481" y="913"/>
                </a:cubicBezTo>
                <a:close/>
                <a:moveTo>
                  <a:pt x="1475" y="840"/>
                </a:moveTo>
                <a:cubicBezTo>
                  <a:pt x="1481" y="845"/>
                  <a:pt x="1487" y="851"/>
                  <a:pt x="1492" y="857"/>
                </a:cubicBezTo>
                <a:cubicBezTo>
                  <a:pt x="1488" y="869"/>
                  <a:pt x="1486" y="882"/>
                  <a:pt x="1482" y="894"/>
                </a:cubicBezTo>
                <a:cubicBezTo>
                  <a:pt x="1482" y="876"/>
                  <a:pt x="1479" y="858"/>
                  <a:pt x="1475" y="840"/>
                </a:cubicBezTo>
                <a:close/>
                <a:moveTo>
                  <a:pt x="1569" y="621"/>
                </a:moveTo>
                <a:cubicBezTo>
                  <a:pt x="1569" y="620"/>
                  <a:pt x="1569" y="619"/>
                  <a:pt x="1569" y="619"/>
                </a:cubicBezTo>
                <a:cubicBezTo>
                  <a:pt x="1569" y="619"/>
                  <a:pt x="1569" y="620"/>
                  <a:pt x="1569" y="620"/>
                </a:cubicBezTo>
                <a:cubicBezTo>
                  <a:pt x="1569" y="620"/>
                  <a:pt x="1569" y="621"/>
                  <a:pt x="1569" y="621"/>
                </a:cubicBezTo>
                <a:close/>
                <a:moveTo>
                  <a:pt x="1585" y="552"/>
                </a:moveTo>
                <a:cubicBezTo>
                  <a:pt x="1587" y="544"/>
                  <a:pt x="1588" y="535"/>
                  <a:pt x="1590" y="527"/>
                </a:cubicBezTo>
                <a:cubicBezTo>
                  <a:pt x="1604" y="526"/>
                  <a:pt x="1616" y="521"/>
                  <a:pt x="1627" y="513"/>
                </a:cubicBezTo>
                <a:cubicBezTo>
                  <a:pt x="1623" y="548"/>
                  <a:pt x="1609" y="581"/>
                  <a:pt x="1584" y="606"/>
                </a:cubicBezTo>
                <a:cubicBezTo>
                  <a:pt x="1584" y="588"/>
                  <a:pt x="1584" y="570"/>
                  <a:pt x="1585" y="552"/>
                </a:cubicBezTo>
                <a:close/>
                <a:moveTo>
                  <a:pt x="1594" y="511"/>
                </a:moveTo>
                <a:cubicBezTo>
                  <a:pt x="1598" y="492"/>
                  <a:pt x="1601" y="471"/>
                  <a:pt x="1605" y="452"/>
                </a:cubicBezTo>
                <a:cubicBezTo>
                  <a:pt x="1631" y="480"/>
                  <a:pt x="1629" y="521"/>
                  <a:pt x="1594" y="511"/>
                </a:cubicBezTo>
                <a:close/>
                <a:moveTo>
                  <a:pt x="1560" y="427"/>
                </a:moveTo>
                <a:cubicBezTo>
                  <a:pt x="1564" y="428"/>
                  <a:pt x="1567" y="428"/>
                  <a:pt x="1570" y="429"/>
                </a:cubicBezTo>
                <a:cubicBezTo>
                  <a:pt x="1570" y="432"/>
                  <a:pt x="1570" y="435"/>
                  <a:pt x="1569" y="438"/>
                </a:cubicBezTo>
                <a:cubicBezTo>
                  <a:pt x="1569" y="450"/>
                  <a:pt x="1568" y="462"/>
                  <a:pt x="1568" y="474"/>
                </a:cubicBezTo>
                <a:cubicBezTo>
                  <a:pt x="1566" y="488"/>
                  <a:pt x="1564" y="501"/>
                  <a:pt x="1562" y="514"/>
                </a:cubicBezTo>
                <a:cubicBezTo>
                  <a:pt x="1558" y="517"/>
                  <a:pt x="1555" y="519"/>
                  <a:pt x="1553" y="519"/>
                </a:cubicBezTo>
                <a:cubicBezTo>
                  <a:pt x="1556" y="520"/>
                  <a:pt x="1558" y="521"/>
                  <a:pt x="1561" y="521"/>
                </a:cubicBezTo>
                <a:cubicBezTo>
                  <a:pt x="1555" y="559"/>
                  <a:pt x="1550" y="597"/>
                  <a:pt x="1544" y="633"/>
                </a:cubicBezTo>
                <a:cubicBezTo>
                  <a:pt x="1537" y="597"/>
                  <a:pt x="1532" y="559"/>
                  <a:pt x="1526" y="521"/>
                </a:cubicBezTo>
                <a:cubicBezTo>
                  <a:pt x="1529" y="521"/>
                  <a:pt x="1531" y="520"/>
                  <a:pt x="1533" y="519"/>
                </a:cubicBezTo>
                <a:cubicBezTo>
                  <a:pt x="1532" y="519"/>
                  <a:pt x="1529" y="517"/>
                  <a:pt x="1525" y="514"/>
                </a:cubicBezTo>
                <a:cubicBezTo>
                  <a:pt x="1523" y="501"/>
                  <a:pt x="1521" y="488"/>
                  <a:pt x="1519" y="474"/>
                </a:cubicBezTo>
                <a:cubicBezTo>
                  <a:pt x="1519" y="462"/>
                  <a:pt x="1518" y="450"/>
                  <a:pt x="1518" y="438"/>
                </a:cubicBezTo>
                <a:cubicBezTo>
                  <a:pt x="1517" y="435"/>
                  <a:pt x="1517" y="432"/>
                  <a:pt x="1517" y="429"/>
                </a:cubicBezTo>
                <a:cubicBezTo>
                  <a:pt x="1520" y="428"/>
                  <a:pt x="1523" y="428"/>
                  <a:pt x="1527" y="427"/>
                </a:cubicBezTo>
                <a:cubicBezTo>
                  <a:pt x="1532" y="426"/>
                  <a:pt x="1538" y="426"/>
                  <a:pt x="1544" y="426"/>
                </a:cubicBezTo>
                <a:cubicBezTo>
                  <a:pt x="1549" y="426"/>
                  <a:pt x="1555" y="426"/>
                  <a:pt x="1560" y="427"/>
                </a:cubicBezTo>
                <a:close/>
                <a:moveTo>
                  <a:pt x="1493" y="511"/>
                </a:moveTo>
                <a:cubicBezTo>
                  <a:pt x="1458" y="521"/>
                  <a:pt x="1456" y="480"/>
                  <a:pt x="1482" y="452"/>
                </a:cubicBezTo>
                <a:cubicBezTo>
                  <a:pt x="1486" y="471"/>
                  <a:pt x="1489" y="492"/>
                  <a:pt x="1493" y="511"/>
                </a:cubicBezTo>
                <a:close/>
                <a:moveTo>
                  <a:pt x="1497" y="527"/>
                </a:moveTo>
                <a:cubicBezTo>
                  <a:pt x="1499" y="535"/>
                  <a:pt x="1500" y="544"/>
                  <a:pt x="1502" y="552"/>
                </a:cubicBezTo>
                <a:cubicBezTo>
                  <a:pt x="1503" y="570"/>
                  <a:pt x="1503" y="588"/>
                  <a:pt x="1503" y="606"/>
                </a:cubicBezTo>
                <a:cubicBezTo>
                  <a:pt x="1479" y="581"/>
                  <a:pt x="1464" y="548"/>
                  <a:pt x="1461" y="513"/>
                </a:cubicBezTo>
                <a:cubicBezTo>
                  <a:pt x="1471" y="521"/>
                  <a:pt x="1483" y="526"/>
                  <a:pt x="1497" y="527"/>
                </a:cubicBezTo>
                <a:close/>
                <a:moveTo>
                  <a:pt x="1518" y="619"/>
                </a:moveTo>
                <a:cubicBezTo>
                  <a:pt x="1518" y="619"/>
                  <a:pt x="1518" y="620"/>
                  <a:pt x="1518" y="621"/>
                </a:cubicBezTo>
                <a:cubicBezTo>
                  <a:pt x="1518" y="621"/>
                  <a:pt x="1518" y="620"/>
                  <a:pt x="1518" y="620"/>
                </a:cubicBezTo>
                <a:cubicBezTo>
                  <a:pt x="1518" y="620"/>
                  <a:pt x="1518" y="619"/>
                  <a:pt x="1518" y="619"/>
                </a:cubicBezTo>
                <a:close/>
                <a:moveTo>
                  <a:pt x="1544" y="853"/>
                </a:moveTo>
                <a:cubicBezTo>
                  <a:pt x="1535" y="839"/>
                  <a:pt x="1526" y="825"/>
                  <a:pt x="1518" y="811"/>
                </a:cubicBezTo>
                <a:cubicBezTo>
                  <a:pt x="1527" y="782"/>
                  <a:pt x="1536" y="753"/>
                  <a:pt x="1544" y="723"/>
                </a:cubicBezTo>
                <a:cubicBezTo>
                  <a:pt x="1551" y="753"/>
                  <a:pt x="1560" y="782"/>
                  <a:pt x="1569" y="811"/>
                </a:cubicBezTo>
                <a:cubicBezTo>
                  <a:pt x="1561" y="825"/>
                  <a:pt x="1552" y="839"/>
                  <a:pt x="1544" y="853"/>
                </a:cubicBezTo>
                <a:close/>
                <a:moveTo>
                  <a:pt x="1576" y="830"/>
                </a:moveTo>
                <a:cubicBezTo>
                  <a:pt x="1577" y="834"/>
                  <a:pt x="1578" y="837"/>
                  <a:pt x="1579" y="840"/>
                </a:cubicBezTo>
                <a:cubicBezTo>
                  <a:pt x="1570" y="849"/>
                  <a:pt x="1561" y="858"/>
                  <a:pt x="1553" y="867"/>
                </a:cubicBezTo>
                <a:cubicBezTo>
                  <a:pt x="1552" y="866"/>
                  <a:pt x="1552" y="865"/>
                  <a:pt x="1551" y="864"/>
                </a:cubicBezTo>
                <a:cubicBezTo>
                  <a:pt x="1559" y="853"/>
                  <a:pt x="1568" y="842"/>
                  <a:pt x="1576" y="830"/>
                </a:cubicBezTo>
                <a:close/>
                <a:moveTo>
                  <a:pt x="1536" y="864"/>
                </a:moveTo>
                <a:cubicBezTo>
                  <a:pt x="1535" y="865"/>
                  <a:pt x="1535" y="866"/>
                  <a:pt x="1534" y="867"/>
                </a:cubicBezTo>
                <a:cubicBezTo>
                  <a:pt x="1526" y="858"/>
                  <a:pt x="1517" y="849"/>
                  <a:pt x="1508" y="840"/>
                </a:cubicBezTo>
                <a:cubicBezTo>
                  <a:pt x="1509" y="837"/>
                  <a:pt x="1510" y="834"/>
                  <a:pt x="1511" y="830"/>
                </a:cubicBezTo>
                <a:cubicBezTo>
                  <a:pt x="1520" y="842"/>
                  <a:pt x="1528" y="853"/>
                  <a:pt x="1536" y="864"/>
                </a:cubicBezTo>
                <a:close/>
                <a:moveTo>
                  <a:pt x="1542" y="876"/>
                </a:moveTo>
                <a:cubicBezTo>
                  <a:pt x="1543" y="876"/>
                  <a:pt x="1543" y="875"/>
                  <a:pt x="1544" y="874"/>
                </a:cubicBezTo>
                <a:cubicBezTo>
                  <a:pt x="1544" y="875"/>
                  <a:pt x="1544" y="876"/>
                  <a:pt x="1545" y="876"/>
                </a:cubicBezTo>
                <a:cubicBezTo>
                  <a:pt x="1544" y="877"/>
                  <a:pt x="1544" y="877"/>
                  <a:pt x="1544" y="878"/>
                </a:cubicBezTo>
                <a:cubicBezTo>
                  <a:pt x="1543" y="877"/>
                  <a:pt x="1543" y="877"/>
                  <a:pt x="1542" y="876"/>
                </a:cubicBezTo>
                <a:close/>
                <a:moveTo>
                  <a:pt x="1588" y="865"/>
                </a:moveTo>
                <a:cubicBezTo>
                  <a:pt x="1594" y="881"/>
                  <a:pt x="1599" y="897"/>
                  <a:pt x="1606" y="913"/>
                </a:cubicBezTo>
                <a:cubicBezTo>
                  <a:pt x="1606" y="926"/>
                  <a:pt x="1608" y="938"/>
                  <a:pt x="1610" y="951"/>
                </a:cubicBezTo>
                <a:cubicBezTo>
                  <a:pt x="1595" y="930"/>
                  <a:pt x="1582" y="909"/>
                  <a:pt x="1568" y="888"/>
                </a:cubicBezTo>
                <a:cubicBezTo>
                  <a:pt x="1574" y="880"/>
                  <a:pt x="1581" y="873"/>
                  <a:pt x="1588" y="865"/>
                </a:cubicBezTo>
                <a:close/>
                <a:moveTo>
                  <a:pt x="1595" y="857"/>
                </a:moveTo>
                <a:cubicBezTo>
                  <a:pt x="1600" y="851"/>
                  <a:pt x="1606" y="845"/>
                  <a:pt x="1612" y="840"/>
                </a:cubicBezTo>
                <a:cubicBezTo>
                  <a:pt x="1608" y="858"/>
                  <a:pt x="1605" y="876"/>
                  <a:pt x="1605" y="894"/>
                </a:cubicBezTo>
                <a:cubicBezTo>
                  <a:pt x="1601" y="882"/>
                  <a:pt x="1599" y="869"/>
                  <a:pt x="1595" y="857"/>
                </a:cubicBezTo>
                <a:close/>
                <a:moveTo>
                  <a:pt x="1613" y="961"/>
                </a:moveTo>
                <a:cubicBezTo>
                  <a:pt x="1613" y="964"/>
                  <a:pt x="1614" y="966"/>
                  <a:pt x="1614" y="968"/>
                </a:cubicBezTo>
                <a:cubicBezTo>
                  <a:pt x="1609" y="960"/>
                  <a:pt x="1604" y="953"/>
                  <a:pt x="1598" y="945"/>
                </a:cubicBezTo>
                <a:cubicBezTo>
                  <a:pt x="1603" y="951"/>
                  <a:pt x="1608" y="956"/>
                  <a:pt x="1613" y="961"/>
                </a:cubicBezTo>
                <a:close/>
                <a:moveTo>
                  <a:pt x="1600" y="818"/>
                </a:moveTo>
                <a:cubicBezTo>
                  <a:pt x="1596" y="822"/>
                  <a:pt x="1592" y="826"/>
                  <a:pt x="1588" y="831"/>
                </a:cubicBezTo>
                <a:cubicBezTo>
                  <a:pt x="1587" y="827"/>
                  <a:pt x="1585" y="823"/>
                  <a:pt x="1584" y="819"/>
                </a:cubicBezTo>
                <a:cubicBezTo>
                  <a:pt x="1591" y="810"/>
                  <a:pt x="1597" y="801"/>
                  <a:pt x="1604" y="792"/>
                </a:cubicBezTo>
                <a:cubicBezTo>
                  <a:pt x="1606" y="798"/>
                  <a:pt x="1608" y="804"/>
                  <a:pt x="1610" y="811"/>
                </a:cubicBezTo>
                <a:cubicBezTo>
                  <a:pt x="1607" y="813"/>
                  <a:pt x="1603" y="816"/>
                  <a:pt x="1600" y="818"/>
                </a:cubicBezTo>
                <a:close/>
                <a:moveTo>
                  <a:pt x="1578" y="797"/>
                </a:moveTo>
                <a:cubicBezTo>
                  <a:pt x="1569" y="760"/>
                  <a:pt x="1561" y="722"/>
                  <a:pt x="1553" y="685"/>
                </a:cubicBezTo>
                <a:cubicBezTo>
                  <a:pt x="1556" y="673"/>
                  <a:pt x="1559" y="662"/>
                  <a:pt x="1562" y="651"/>
                </a:cubicBezTo>
                <a:cubicBezTo>
                  <a:pt x="1565" y="651"/>
                  <a:pt x="1569" y="651"/>
                  <a:pt x="1572" y="651"/>
                </a:cubicBezTo>
                <a:cubicBezTo>
                  <a:pt x="1577" y="691"/>
                  <a:pt x="1585" y="730"/>
                  <a:pt x="1596" y="768"/>
                </a:cubicBezTo>
                <a:cubicBezTo>
                  <a:pt x="1590" y="778"/>
                  <a:pt x="1584" y="787"/>
                  <a:pt x="1578" y="797"/>
                </a:cubicBezTo>
                <a:close/>
                <a:moveTo>
                  <a:pt x="1586" y="651"/>
                </a:moveTo>
                <a:cubicBezTo>
                  <a:pt x="1605" y="650"/>
                  <a:pt x="1624" y="647"/>
                  <a:pt x="1642" y="642"/>
                </a:cubicBezTo>
                <a:cubicBezTo>
                  <a:pt x="1659" y="637"/>
                  <a:pt x="1676" y="628"/>
                  <a:pt x="1692" y="616"/>
                </a:cubicBezTo>
                <a:cubicBezTo>
                  <a:pt x="1660" y="663"/>
                  <a:pt x="1631" y="711"/>
                  <a:pt x="1602" y="759"/>
                </a:cubicBezTo>
                <a:cubicBezTo>
                  <a:pt x="1595" y="724"/>
                  <a:pt x="1589" y="687"/>
                  <a:pt x="1586" y="651"/>
                </a:cubicBezTo>
                <a:close/>
                <a:moveTo>
                  <a:pt x="1598" y="641"/>
                </a:moveTo>
                <a:cubicBezTo>
                  <a:pt x="1593" y="642"/>
                  <a:pt x="1590" y="641"/>
                  <a:pt x="1586" y="641"/>
                </a:cubicBezTo>
                <a:cubicBezTo>
                  <a:pt x="1586" y="640"/>
                  <a:pt x="1586" y="639"/>
                  <a:pt x="1586" y="637"/>
                </a:cubicBezTo>
                <a:cubicBezTo>
                  <a:pt x="1613" y="625"/>
                  <a:pt x="1636" y="602"/>
                  <a:pt x="1645" y="565"/>
                </a:cubicBezTo>
                <a:cubicBezTo>
                  <a:pt x="1653" y="537"/>
                  <a:pt x="1654" y="512"/>
                  <a:pt x="1646" y="489"/>
                </a:cubicBezTo>
                <a:cubicBezTo>
                  <a:pt x="1650" y="481"/>
                  <a:pt x="1652" y="471"/>
                  <a:pt x="1651" y="461"/>
                </a:cubicBezTo>
                <a:cubicBezTo>
                  <a:pt x="1651" y="437"/>
                  <a:pt x="1634" y="424"/>
                  <a:pt x="1612" y="417"/>
                </a:cubicBezTo>
                <a:cubicBezTo>
                  <a:pt x="1621" y="372"/>
                  <a:pt x="1632" y="329"/>
                  <a:pt x="1650" y="290"/>
                </a:cubicBezTo>
                <a:cubicBezTo>
                  <a:pt x="1775" y="390"/>
                  <a:pt x="1801" y="618"/>
                  <a:pt x="1598" y="641"/>
                </a:cubicBezTo>
                <a:close/>
                <a:moveTo>
                  <a:pt x="1572" y="413"/>
                </a:moveTo>
                <a:cubicBezTo>
                  <a:pt x="1562" y="413"/>
                  <a:pt x="1553" y="414"/>
                  <a:pt x="1544" y="415"/>
                </a:cubicBezTo>
                <a:cubicBezTo>
                  <a:pt x="1534" y="414"/>
                  <a:pt x="1525" y="413"/>
                  <a:pt x="1515" y="413"/>
                </a:cubicBezTo>
                <a:cubicBezTo>
                  <a:pt x="1510" y="361"/>
                  <a:pt x="1500" y="311"/>
                  <a:pt x="1481" y="262"/>
                </a:cubicBezTo>
                <a:cubicBezTo>
                  <a:pt x="1501" y="253"/>
                  <a:pt x="1521" y="247"/>
                  <a:pt x="1544" y="244"/>
                </a:cubicBezTo>
                <a:cubicBezTo>
                  <a:pt x="1566" y="247"/>
                  <a:pt x="1586" y="253"/>
                  <a:pt x="1606" y="262"/>
                </a:cubicBezTo>
                <a:cubicBezTo>
                  <a:pt x="1587" y="311"/>
                  <a:pt x="1577" y="361"/>
                  <a:pt x="1572" y="413"/>
                </a:cubicBezTo>
                <a:close/>
                <a:moveTo>
                  <a:pt x="1475" y="417"/>
                </a:moveTo>
                <a:cubicBezTo>
                  <a:pt x="1453" y="424"/>
                  <a:pt x="1437" y="437"/>
                  <a:pt x="1436" y="461"/>
                </a:cubicBezTo>
                <a:cubicBezTo>
                  <a:pt x="1435" y="471"/>
                  <a:pt x="1437" y="481"/>
                  <a:pt x="1441" y="489"/>
                </a:cubicBezTo>
                <a:cubicBezTo>
                  <a:pt x="1433" y="512"/>
                  <a:pt x="1434" y="537"/>
                  <a:pt x="1442" y="565"/>
                </a:cubicBezTo>
                <a:cubicBezTo>
                  <a:pt x="1451" y="602"/>
                  <a:pt x="1474" y="625"/>
                  <a:pt x="1501" y="637"/>
                </a:cubicBezTo>
                <a:cubicBezTo>
                  <a:pt x="1501" y="639"/>
                  <a:pt x="1501" y="640"/>
                  <a:pt x="1501" y="641"/>
                </a:cubicBezTo>
                <a:cubicBezTo>
                  <a:pt x="1497" y="641"/>
                  <a:pt x="1494" y="642"/>
                  <a:pt x="1489" y="641"/>
                </a:cubicBezTo>
                <a:cubicBezTo>
                  <a:pt x="1287" y="618"/>
                  <a:pt x="1312" y="390"/>
                  <a:pt x="1437" y="290"/>
                </a:cubicBezTo>
                <a:cubicBezTo>
                  <a:pt x="1455" y="329"/>
                  <a:pt x="1466" y="372"/>
                  <a:pt x="1475" y="417"/>
                </a:cubicBezTo>
                <a:close/>
                <a:moveTo>
                  <a:pt x="1445" y="642"/>
                </a:moveTo>
                <a:cubicBezTo>
                  <a:pt x="1463" y="647"/>
                  <a:pt x="1482" y="650"/>
                  <a:pt x="1501" y="651"/>
                </a:cubicBezTo>
                <a:cubicBezTo>
                  <a:pt x="1498" y="687"/>
                  <a:pt x="1492" y="724"/>
                  <a:pt x="1485" y="759"/>
                </a:cubicBezTo>
                <a:cubicBezTo>
                  <a:pt x="1456" y="711"/>
                  <a:pt x="1427" y="663"/>
                  <a:pt x="1396" y="616"/>
                </a:cubicBezTo>
                <a:cubicBezTo>
                  <a:pt x="1411" y="628"/>
                  <a:pt x="1428" y="637"/>
                  <a:pt x="1445" y="642"/>
                </a:cubicBezTo>
                <a:close/>
                <a:moveTo>
                  <a:pt x="1515" y="651"/>
                </a:moveTo>
                <a:cubicBezTo>
                  <a:pt x="1518" y="651"/>
                  <a:pt x="1522" y="651"/>
                  <a:pt x="1525" y="651"/>
                </a:cubicBezTo>
                <a:cubicBezTo>
                  <a:pt x="1528" y="662"/>
                  <a:pt x="1531" y="673"/>
                  <a:pt x="1534" y="685"/>
                </a:cubicBezTo>
                <a:cubicBezTo>
                  <a:pt x="1526" y="722"/>
                  <a:pt x="1518" y="760"/>
                  <a:pt x="1509" y="797"/>
                </a:cubicBezTo>
                <a:cubicBezTo>
                  <a:pt x="1503" y="787"/>
                  <a:pt x="1497" y="778"/>
                  <a:pt x="1491" y="768"/>
                </a:cubicBezTo>
                <a:cubicBezTo>
                  <a:pt x="1502" y="730"/>
                  <a:pt x="1510" y="691"/>
                  <a:pt x="1515" y="651"/>
                </a:cubicBezTo>
                <a:close/>
                <a:moveTo>
                  <a:pt x="1503" y="819"/>
                </a:moveTo>
                <a:cubicBezTo>
                  <a:pt x="1502" y="823"/>
                  <a:pt x="1501" y="827"/>
                  <a:pt x="1499" y="831"/>
                </a:cubicBezTo>
                <a:cubicBezTo>
                  <a:pt x="1495" y="826"/>
                  <a:pt x="1491" y="822"/>
                  <a:pt x="1487" y="818"/>
                </a:cubicBezTo>
                <a:cubicBezTo>
                  <a:pt x="1484" y="816"/>
                  <a:pt x="1480" y="813"/>
                  <a:pt x="1477" y="811"/>
                </a:cubicBezTo>
                <a:cubicBezTo>
                  <a:pt x="1479" y="804"/>
                  <a:pt x="1481" y="798"/>
                  <a:pt x="1483" y="792"/>
                </a:cubicBezTo>
                <a:cubicBezTo>
                  <a:pt x="1490" y="801"/>
                  <a:pt x="1496" y="810"/>
                  <a:pt x="1503" y="819"/>
                </a:cubicBezTo>
                <a:close/>
                <a:moveTo>
                  <a:pt x="1474" y="961"/>
                </a:moveTo>
                <a:cubicBezTo>
                  <a:pt x="1479" y="956"/>
                  <a:pt x="1484" y="951"/>
                  <a:pt x="1489" y="945"/>
                </a:cubicBezTo>
                <a:cubicBezTo>
                  <a:pt x="1483" y="953"/>
                  <a:pt x="1478" y="960"/>
                  <a:pt x="1473" y="968"/>
                </a:cubicBezTo>
                <a:cubicBezTo>
                  <a:pt x="1473" y="966"/>
                  <a:pt x="1474" y="964"/>
                  <a:pt x="1474" y="961"/>
                </a:cubicBezTo>
                <a:close/>
                <a:moveTo>
                  <a:pt x="1544" y="920"/>
                </a:moveTo>
                <a:cubicBezTo>
                  <a:pt x="1566" y="950"/>
                  <a:pt x="1586" y="979"/>
                  <a:pt x="1603" y="1001"/>
                </a:cubicBezTo>
                <a:cubicBezTo>
                  <a:pt x="1583" y="1009"/>
                  <a:pt x="1563" y="1019"/>
                  <a:pt x="1544" y="1031"/>
                </a:cubicBezTo>
                <a:cubicBezTo>
                  <a:pt x="1524" y="1019"/>
                  <a:pt x="1504" y="1009"/>
                  <a:pt x="1484" y="1001"/>
                </a:cubicBezTo>
                <a:cubicBezTo>
                  <a:pt x="1501" y="979"/>
                  <a:pt x="1521" y="950"/>
                  <a:pt x="1544" y="920"/>
                </a:cubicBezTo>
                <a:close/>
                <a:moveTo>
                  <a:pt x="1519" y="1047"/>
                </a:moveTo>
                <a:cubicBezTo>
                  <a:pt x="1501" y="1058"/>
                  <a:pt x="1484" y="1070"/>
                  <a:pt x="1467" y="1083"/>
                </a:cubicBezTo>
                <a:cubicBezTo>
                  <a:pt x="1458" y="1076"/>
                  <a:pt x="1451" y="1068"/>
                  <a:pt x="1442" y="1060"/>
                </a:cubicBezTo>
                <a:cubicBezTo>
                  <a:pt x="1451" y="1047"/>
                  <a:pt x="1460" y="1034"/>
                  <a:pt x="1469" y="1022"/>
                </a:cubicBezTo>
                <a:cubicBezTo>
                  <a:pt x="1486" y="1029"/>
                  <a:pt x="1502" y="1037"/>
                  <a:pt x="1519" y="1047"/>
                </a:cubicBezTo>
                <a:close/>
                <a:moveTo>
                  <a:pt x="1419" y="1036"/>
                </a:moveTo>
                <a:cubicBezTo>
                  <a:pt x="1407" y="1023"/>
                  <a:pt x="1395" y="1009"/>
                  <a:pt x="1383" y="995"/>
                </a:cubicBezTo>
                <a:cubicBezTo>
                  <a:pt x="1400" y="998"/>
                  <a:pt x="1416" y="1002"/>
                  <a:pt x="1432" y="1007"/>
                </a:cubicBezTo>
                <a:cubicBezTo>
                  <a:pt x="1428" y="1017"/>
                  <a:pt x="1424" y="1027"/>
                  <a:pt x="1419" y="1036"/>
                </a:cubicBezTo>
                <a:close/>
                <a:moveTo>
                  <a:pt x="1456" y="1126"/>
                </a:moveTo>
                <a:cubicBezTo>
                  <a:pt x="1468" y="1135"/>
                  <a:pt x="1480" y="1145"/>
                  <a:pt x="1492" y="1153"/>
                </a:cubicBezTo>
                <a:cubicBezTo>
                  <a:pt x="1479" y="1145"/>
                  <a:pt x="1466" y="1137"/>
                  <a:pt x="1453" y="1128"/>
                </a:cubicBezTo>
                <a:cubicBezTo>
                  <a:pt x="1454" y="1127"/>
                  <a:pt x="1455" y="1127"/>
                  <a:pt x="1456" y="1126"/>
                </a:cubicBezTo>
                <a:close/>
                <a:moveTo>
                  <a:pt x="1488" y="1101"/>
                </a:moveTo>
                <a:cubicBezTo>
                  <a:pt x="1506" y="1087"/>
                  <a:pt x="1525" y="1074"/>
                  <a:pt x="1544" y="1061"/>
                </a:cubicBezTo>
                <a:cubicBezTo>
                  <a:pt x="1562" y="1074"/>
                  <a:pt x="1581" y="1087"/>
                  <a:pt x="1599" y="1101"/>
                </a:cubicBezTo>
                <a:cubicBezTo>
                  <a:pt x="1581" y="1116"/>
                  <a:pt x="1563" y="1130"/>
                  <a:pt x="1544" y="1142"/>
                </a:cubicBezTo>
                <a:cubicBezTo>
                  <a:pt x="1524" y="1130"/>
                  <a:pt x="1506" y="1116"/>
                  <a:pt x="1488" y="1101"/>
                </a:cubicBezTo>
                <a:close/>
                <a:moveTo>
                  <a:pt x="1631" y="1126"/>
                </a:moveTo>
                <a:cubicBezTo>
                  <a:pt x="1632" y="1127"/>
                  <a:pt x="1633" y="1127"/>
                  <a:pt x="1634" y="1128"/>
                </a:cubicBezTo>
                <a:cubicBezTo>
                  <a:pt x="1621" y="1137"/>
                  <a:pt x="1608" y="1145"/>
                  <a:pt x="1595" y="1153"/>
                </a:cubicBezTo>
                <a:cubicBezTo>
                  <a:pt x="1607" y="1145"/>
                  <a:pt x="1619" y="1135"/>
                  <a:pt x="1631" y="1126"/>
                </a:cubicBezTo>
                <a:close/>
                <a:moveTo>
                  <a:pt x="1795" y="843"/>
                </a:moveTo>
                <a:cubicBezTo>
                  <a:pt x="1776" y="888"/>
                  <a:pt x="1751" y="932"/>
                  <a:pt x="1721" y="973"/>
                </a:cubicBezTo>
                <a:cubicBezTo>
                  <a:pt x="1696" y="973"/>
                  <a:pt x="1671" y="978"/>
                  <a:pt x="1647" y="985"/>
                </a:cubicBezTo>
                <a:cubicBezTo>
                  <a:pt x="1628" y="929"/>
                  <a:pt x="1622" y="872"/>
                  <a:pt x="1634" y="821"/>
                </a:cubicBezTo>
                <a:cubicBezTo>
                  <a:pt x="1652" y="807"/>
                  <a:pt x="1671" y="796"/>
                  <a:pt x="1691" y="790"/>
                </a:cubicBezTo>
                <a:cubicBezTo>
                  <a:pt x="1690" y="791"/>
                  <a:pt x="1690" y="791"/>
                  <a:pt x="1690" y="791"/>
                </a:cubicBezTo>
                <a:cubicBezTo>
                  <a:pt x="1690" y="791"/>
                  <a:pt x="1691" y="791"/>
                  <a:pt x="1692" y="790"/>
                </a:cubicBezTo>
                <a:cubicBezTo>
                  <a:pt x="1710" y="785"/>
                  <a:pt x="1730" y="783"/>
                  <a:pt x="1750" y="788"/>
                </a:cubicBezTo>
                <a:cubicBezTo>
                  <a:pt x="1754" y="795"/>
                  <a:pt x="1757" y="803"/>
                  <a:pt x="1755" y="812"/>
                </a:cubicBezTo>
                <a:cubicBezTo>
                  <a:pt x="1756" y="817"/>
                  <a:pt x="1778" y="820"/>
                  <a:pt x="1779" y="825"/>
                </a:cubicBezTo>
                <a:cubicBezTo>
                  <a:pt x="1778" y="811"/>
                  <a:pt x="1772" y="800"/>
                  <a:pt x="1764" y="793"/>
                </a:cubicBezTo>
                <a:cubicBezTo>
                  <a:pt x="1765" y="793"/>
                  <a:pt x="1766" y="793"/>
                  <a:pt x="1768" y="794"/>
                </a:cubicBezTo>
                <a:cubicBezTo>
                  <a:pt x="1766" y="792"/>
                  <a:pt x="1764" y="791"/>
                  <a:pt x="1762" y="790"/>
                </a:cubicBezTo>
                <a:cubicBezTo>
                  <a:pt x="1750" y="780"/>
                  <a:pt x="1733" y="776"/>
                  <a:pt x="1715" y="776"/>
                </a:cubicBezTo>
                <a:cubicBezTo>
                  <a:pt x="1751" y="741"/>
                  <a:pt x="1715" y="717"/>
                  <a:pt x="1680" y="731"/>
                </a:cubicBezTo>
                <a:cubicBezTo>
                  <a:pt x="1680" y="731"/>
                  <a:pt x="1680" y="730"/>
                  <a:pt x="1681" y="730"/>
                </a:cubicBezTo>
                <a:cubicBezTo>
                  <a:pt x="1678" y="731"/>
                  <a:pt x="1676" y="733"/>
                  <a:pt x="1673" y="734"/>
                </a:cubicBezTo>
                <a:cubicBezTo>
                  <a:pt x="1673" y="734"/>
                  <a:pt x="1673" y="734"/>
                  <a:pt x="1672" y="735"/>
                </a:cubicBezTo>
                <a:cubicBezTo>
                  <a:pt x="1672" y="735"/>
                  <a:pt x="1672" y="735"/>
                  <a:pt x="1671" y="735"/>
                </a:cubicBezTo>
                <a:cubicBezTo>
                  <a:pt x="1667" y="738"/>
                  <a:pt x="1662" y="741"/>
                  <a:pt x="1657" y="743"/>
                </a:cubicBezTo>
                <a:cubicBezTo>
                  <a:pt x="1659" y="743"/>
                  <a:pt x="1660" y="743"/>
                  <a:pt x="1662" y="742"/>
                </a:cubicBezTo>
                <a:cubicBezTo>
                  <a:pt x="1642" y="758"/>
                  <a:pt x="1631" y="778"/>
                  <a:pt x="1622" y="803"/>
                </a:cubicBezTo>
                <a:cubicBezTo>
                  <a:pt x="1618" y="805"/>
                  <a:pt x="1615" y="807"/>
                  <a:pt x="1613" y="809"/>
                </a:cubicBezTo>
                <a:cubicBezTo>
                  <a:pt x="1608" y="790"/>
                  <a:pt x="1608" y="790"/>
                  <a:pt x="1608" y="790"/>
                </a:cubicBezTo>
                <a:cubicBezTo>
                  <a:pt x="1607" y="789"/>
                  <a:pt x="1607" y="788"/>
                  <a:pt x="1607" y="787"/>
                </a:cubicBezTo>
                <a:cubicBezTo>
                  <a:pt x="1627" y="759"/>
                  <a:pt x="1647" y="730"/>
                  <a:pt x="1667" y="702"/>
                </a:cubicBezTo>
                <a:cubicBezTo>
                  <a:pt x="1717" y="632"/>
                  <a:pt x="1771" y="564"/>
                  <a:pt x="1831" y="504"/>
                </a:cubicBezTo>
                <a:cubicBezTo>
                  <a:pt x="1852" y="619"/>
                  <a:pt x="1834" y="748"/>
                  <a:pt x="1795" y="843"/>
                </a:cubicBezTo>
                <a:close/>
                <a:moveTo>
                  <a:pt x="1701" y="776"/>
                </a:moveTo>
                <a:cubicBezTo>
                  <a:pt x="1681" y="779"/>
                  <a:pt x="1661" y="785"/>
                  <a:pt x="1643" y="793"/>
                </a:cubicBezTo>
                <a:cubicBezTo>
                  <a:pt x="1650" y="774"/>
                  <a:pt x="1660" y="756"/>
                  <a:pt x="1673" y="740"/>
                </a:cubicBezTo>
                <a:cubicBezTo>
                  <a:pt x="1700" y="737"/>
                  <a:pt x="1713" y="755"/>
                  <a:pt x="1701" y="776"/>
                </a:cubicBezTo>
                <a:close/>
                <a:moveTo>
                  <a:pt x="1819" y="452"/>
                </a:moveTo>
                <a:cubicBezTo>
                  <a:pt x="1801" y="470"/>
                  <a:pt x="1786" y="490"/>
                  <a:pt x="1769" y="510"/>
                </a:cubicBezTo>
                <a:cubicBezTo>
                  <a:pt x="1808" y="401"/>
                  <a:pt x="1747" y="317"/>
                  <a:pt x="1658" y="273"/>
                </a:cubicBezTo>
                <a:cubicBezTo>
                  <a:pt x="1659" y="271"/>
                  <a:pt x="1660" y="267"/>
                  <a:pt x="1662" y="264"/>
                </a:cubicBezTo>
                <a:cubicBezTo>
                  <a:pt x="1744" y="299"/>
                  <a:pt x="1793" y="368"/>
                  <a:pt x="1819" y="452"/>
                </a:cubicBezTo>
                <a:close/>
                <a:moveTo>
                  <a:pt x="1819" y="110"/>
                </a:moveTo>
                <a:cubicBezTo>
                  <a:pt x="1822" y="109"/>
                  <a:pt x="1822" y="116"/>
                  <a:pt x="1818" y="120"/>
                </a:cubicBezTo>
                <a:cubicBezTo>
                  <a:pt x="1817" y="120"/>
                  <a:pt x="1816" y="120"/>
                  <a:pt x="1814" y="120"/>
                </a:cubicBezTo>
                <a:cubicBezTo>
                  <a:pt x="1797" y="118"/>
                  <a:pt x="1781" y="119"/>
                  <a:pt x="1766" y="121"/>
                </a:cubicBezTo>
                <a:cubicBezTo>
                  <a:pt x="1786" y="110"/>
                  <a:pt x="1805" y="104"/>
                  <a:pt x="1819" y="110"/>
                </a:cubicBezTo>
                <a:close/>
                <a:moveTo>
                  <a:pt x="1593" y="245"/>
                </a:moveTo>
                <a:cubicBezTo>
                  <a:pt x="1599" y="246"/>
                  <a:pt x="1605" y="247"/>
                  <a:pt x="1611" y="249"/>
                </a:cubicBezTo>
                <a:cubicBezTo>
                  <a:pt x="1611" y="251"/>
                  <a:pt x="1610" y="252"/>
                  <a:pt x="1609" y="254"/>
                </a:cubicBezTo>
                <a:cubicBezTo>
                  <a:pt x="1591" y="249"/>
                  <a:pt x="1573" y="245"/>
                  <a:pt x="1554" y="243"/>
                </a:cubicBezTo>
                <a:cubicBezTo>
                  <a:pt x="1567" y="243"/>
                  <a:pt x="1580" y="243"/>
                  <a:pt x="1593" y="245"/>
                </a:cubicBezTo>
                <a:close/>
                <a:moveTo>
                  <a:pt x="1494" y="245"/>
                </a:moveTo>
                <a:cubicBezTo>
                  <a:pt x="1507" y="243"/>
                  <a:pt x="1520" y="243"/>
                  <a:pt x="1533" y="243"/>
                </a:cubicBezTo>
                <a:cubicBezTo>
                  <a:pt x="1515" y="245"/>
                  <a:pt x="1496" y="249"/>
                  <a:pt x="1478" y="254"/>
                </a:cubicBezTo>
                <a:cubicBezTo>
                  <a:pt x="1477" y="252"/>
                  <a:pt x="1477" y="251"/>
                  <a:pt x="1476" y="249"/>
                </a:cubicBezTo>
                <a:cubicBezTo>
                  <a:pt x="1482" y="247"/>
                  <a:pt x="1487" y="246"/>
                  <a:pt x="1494" y="245"/>
                </a:cubicBezTo>
                <a:close/>
                <a:moveTo>
                  <a:pt x="1273" y="120"/>
                </a:moveTo>
                <a:cubicBezTo>
                  <a:pt x="1271" y="120"/>
                  <a:pt x="1270" y="120"/>
                  <a:pt x="1269" y="120"/>
                </a:cubicBezTo>
                <a:cubicBezTo>
                  <a:pt x="1265" y="116"/>
                  <a:pt x="1265" y="109"/>
                  <a:pt x="1268" y="110"/>
                </a:cubicBezTo>
                <a:cubicBezTo>
                  <a:pt x="1282" y="104"/>
                  <a:pt x="1301" y="110"/>
                  <a:pt x="1321" y="121"/>
                </a:cubicBezTo>
                <a:cubicBezTo>
                  <a:pt x="1306" y="119"/>
                  <a:pt x="1290" y="118"/>
                  <a:pt x="1273" y="120"/>
                </a:cubicBezTo>
                <a:close/>
                <a:moveTo>
                  <a:pt x="1425" y="264"/>
                </a:moveTo>
                <a:cubicBezTo>
                  <a:pt x="1427" y="267"/>
                  <a:pt x="1428" y="271"/>
                  <a:pt x="1429" y="273"/>
                </a:cubicBezTo>
                <a:cubicBezTo>
                  <a:pt x="1340" y="317"/>
                  <a:pt x="1279" y="401"/>
                  <a:pt x="1318" y="510"/>
                </a:cubicBezTo>
                <a:cubicBezTo>
                  <a:pt x="1302" y="490"/>
                  <a:pt x="1286" y="470"/>
                  <a:pt x="1268" y="452"/>
                </a:cubicBezTo>
                <a:cubicBezTo>
                  <a:pt x="1294" y="368"/>
                  <a:pt x="1343" y="299"/>
                  <a:pt x="1425" y="264"/>
                </a:cubicBezTo>
                <a:close/>
                <a:moveTo>
                  <a:pt x="1292" y="843"/>
                </a:moveTo>
                <a:cubicBezTo>
                  <a:pt x="1253" y="748"/>
                  <a:pt x="1235" y="619"/>
                  <a:pt x="1256" y="504"/>
                </a:cubicBezTo>
                <a:cubicBezTo>
                  <a:pt x="1316" y="564"/>
                  <a:pt x="1370" y="632"/>
                  <a:pt x="1420" y="702"/>
                </a:cubicBezTo>
                <a:cubicBezTo>
                  <a:pt x="1440" y="730"/>
                  <a:pt x="1460" y="759"/>
                  <a:pt x="1480" y="787"/>
                </a:cubicBezTo>
                <a:cubicBezTo>
                  <a:pt x="1480" y="788"/>
                  <a:pt x="1479" y="789"/>
                  <a:pt x="1479" y="790"/>
                </a:cubicBezTo>
                <a:cubicBezTo>
                  <a:pt x="1474" y="809"/>
                  <a:pt x="1474" y="809"/>
                  <a:pt x="1474" y="809"/>
                </a:cubicBezTo>
                <a:cubicBezTo>
                  <a:pt x="1472" y="807"/>
                  <a:pt x="1469" y="805"/>
                  <a:pt x="1465" y="803"/>
                </a:cubicBezTo>
                <a:cubicBezTo>
                  <a:pt x="1456" y="778"/>
                  <a:pt x="1445" y="758"/>
                  <a:pt x="1425" y="742"/>
                </a:cubicBezTo>
                <a:cubicBezTo>
                  <a:pt x="1427" y="743"/>
                  <a:pt x="1428" y="743"/>
                  <a:pt x="1430" y="743"/>
                </a:cubicBezTo>
                <a:cubicBezTo>
                  <a:pt x="1425" y="741"/>
                  <a:pt x="1420" y="738"/>
                  <a:pt x="1415" y="735"/>
                </a:cubicBezTo>
                <a:cubicBezTo>
                  <a:pt x="1415" y="735"/>
                  <a:pt x="1415" y="735"/>
                  <a:pt x="1415" y="735"/>
                </a:cubicBezTo>
                <a:cubicBezTo>
                  <a:pt x="1414" y="734"/>
                  <a:pt x="1414" y="734"/>
                  <a:pt x="1414" y="734"/>
                </a:cubicBezTo>
                <a:cubicBezTo>
                  <a:pt x="1411" y="733"/>
                  <a:pt x="1409" y="731"/>
                  <a:pt x="1406" y="730"/>
                </a:cubicBezTo>
                <a:cubicBezTo>
                  <a:pt x="1407" y="730"/>
                  <a:pt x="1407" y="731"/>
                  <a:pt x="1407" y="731"/>
                </a:cubicBezTo>
                <a:cubicBezTo>
                  <a:pt x="1372" y="717"/>
                  <a:pt x="1336" y="741"/>
                  <a:pt x="1372" y="776"/>
                </a:cubicBezTo>
                <a:cubicBezTo>
                  <a:pt x="1354" y="776"/>
                  <a:pt x="1337" y="780"/>
                  <a:pt x="1325" y="790"/>
                </a:cubicBezTo>
                <a:cubicBezTo>
                  <a:pt x="1323" y="791"/>
                  <a:pt x="1321" y="792"/>
                  <a:pt x="1319" y="794"/>
                </a:cubicBezTo>
                <a:cubicBezTo>
                  <a:pt x="1320" y="793"/>
                  <a:pt x="1322" y="793"/>
                  <a:pt x="1323" y="793"/>
                </a:cubicBezTo>
                <a:cubicBezTo>
                  <a:pt x="1315" y="800"/>
                  <a:pt x="1309" y="811"/>
                  <a:pt x="1308" y="825"/>
                </a:cubicBezTo>
                <a:cubicBezTo>
                  <a:pt x="1309" y="820"/>
                  <a:pt x="1331" y="817"/>
                  <a:pt x="1332" y="812"/>
                </a:cubicBezTo>
                <a:cubicBezTo>
                  <a:pt x="1330" y="803"/>
                  <a:pt x="1333" y="795"/>
                  <a:pt x="1337" y="788"/>
                </a:cubicBezTo>
                <a:cubicBezTo>
                  <a:pt x="1357" y="783"/>
                  <a:pt x="1376" y="785"/>
                  <a:pt x="1395" y="790"/>
                </a:cubicBezTo>
                <a:cubicBezTo>
                  <a:pt x="1396" y="791"/>
                  <a:pt x="1397" y="791"/>
                  <a:pt x="1397" y="791"/>
                </a:cubicBezTo>
                <a:cubicBezTo>
                  <a:pt x="1397" y="791"/>
                  <a:pt x="1397" y="791"/>
                  <a:pt x="1396" y="790"/>
                </a:cubicBezTo>
                <a:cubicBezTo>
                  <a:pt x="1416" y="796"/>
                  <a:pt x="1435" y="807"/>
                  <a:pt x="1453" y="821"/>
                </a:cubicBezTo>
                <a:cubicBezTo>
                  <a:pt x="1465" y="872"/>
                  <a:pt x="1459" y="929"/>
                  <a:pt x="1440" y="985"/>
                </a:cubicBezTo>
                <a:cubicBezTo>
                  <a:pt x="1415" y="978"/>
                  <a:pt x="1391" y="973"/>
                  <a:pt x="1366" y="973"/>
                </a:cubicBezTo>
                <a:cubicBezTo>
                  <a:pt x="1336" y="932"/>
                  <a:pt x="1311" y="888"/>
                  <a:pt x="1292" y="843"/>
                </a:cubicBezTo>
                <a:close/>
                <a:moveTo>
                  <a:pt x="1414" y="740"/>
                </a:moveTo>
                <a:cubicBezTo>
                  <a:pt x="1427" y="756"/>
                  <a:pt x="1437" y="774"/>
                  <a:pt x="1444" y="793"/>
                </a:cubicBezTo>
                <a:cubicBezTo>
                  <a:pt x="1426" y="785"/>
                  <a:pt x="1405" y="779"/>
                  <a:pt x="1386" y="776"/>
                </a:cubicBezTo>
                <a:cubicBezTo>
                  <a:pt x="1374" y="755"/>
                  <a:pt x="1388" y="737"/>
                  <a:pt x="1414" y="740"/>
                </a:cubicBezTo>
                <a:close/>
                <a:moveTo>
                  <a:pt x="1312" y="994"/>
                </a:moveTo>
                <a:cubicBezTo>
                  <a:pt x="1320" y="1004"/>
                  <a:pt x="1329" y="1014"/>
                  <a:pt x="1338" y="1023"/>
                </a:cubicBezTo>
                <a:cubicBezTo>
                  <a:pt x="1357" y="1042"/>
                  <a:pt x="1377" y="1060"/>
                  <a:pt x="1397" y="1078"/>
                </a:cubicBezTo>
                <a:cubicBezTo>
                  <a:pt x="1395" y="1082"/>
                  <a:pt x="1393" y="1085"/>
                  <a:pt x="1391" y="1088"/>
                </a:cubicBezTo>
                <a:cubicBezTo>
                  <a:pt x="1373" y="1076"/>
                  <a:pt x="1354" y="1064"/>
                  <a:pt x="1336" y="1053"/>
                </a:cubicBezTo>
                <a:cubicBezTo>
                  <a:pt x="1317" y="1041"/>
                  <a:pt x="1299" y="1028"/>
                  <a:pt x="1281" y="1016"/>
                </a:cubicBezTo>
                <a:cubicBezTo>
                  <a:pt x="1281" y="1011"/>
                  <a:pt x="1281" y="1006"/>
                  <a:pt x="1280" y="1000"/>
                </a:cubicBezTo>
                <a:cubicBezTo>
                  <a:pt x="1291" y="997"/>
                  <a:pt x="1301" y="995"/>
                  <a:pt x="1312" y="994"/>
                </a:cubicBezTo>
                <a:close/>
                <a:moveTo>
                  <a:pt x="1261" y="1054"/>
                </a:moveTo>
                <a:cubicBezTo>
                  <a:pt x="1263" y="1053"/>
                  <a:pt x="1265" y="1052"/>
                  <a:pt x="1268" y="1050"/>
                </a:cubicBezTo>
                <a:cubicBezTo>
                  <a:pt x="1267" y="1051"/>
                  <a:pt x="1266" y="1050"/>
                  <a:pt x="1264" y="1049"/>
                </a:cubicBezTo>
                <a:cubicBezTo>
                  <a:pt x="1265" y="1048"/>
                  <a:pt x="1266" y="1046"/>
                  <a:pt x="1267" y="1044"/>
                </a:cubicBezTo>
                <a:cubicBezTo>
                  <a:pt x="1274" y="1050"/>
                  <a:pt x="1281" y="1055"/>
                  <a:pt x="1289" y="1060"/>
                </a:cubicBezTo>
                <a:cubicBezTo>
                  <a:pt x="1285" y="1062"/>
                  <a:pt x="1282" y="1065"/>
                  <a:pt x="1281" y="1064"/>
                </a:cubicBezTo>
                <a:cubicBezTo>
                  <a:pt x="1314" y="1083"/>
                  <a:pt x="1313" y="1107"/>
                  <a:pt x="1292" y="1129"/>
                </a:cubicBezTo>
                <a:cubicBezTo>
                  <a:pt x="1254" y="1130"/>
                  <a:pt x="1233" y="1107"/>
                  <a:pt x="1229" y="1078"/>
                </a:cubicBezTo>
                <a:cubicBezTo>
                  <a:pt x="1241" y="1074"/>
                  <a:pt x="1252" y="1065"/>
                  <a:pt x="1261" y="1054"/>
                </a:cubicBezTo>
                <a:close/>
                <a:moveTo>
                  <a:pt x="1012" y="735"/>
                </a:moveTo>
                <a:cubicBezTo>
                  <a:pt x="1034" y="765"/>
                  <a:pt x="1037" y="799"/>
                  <a:pt x="1029" y="831"/>
                </a:cubicBezTo>
                <a:cubicBezTo>
                  <a:pt x="970" y="784"/>
                  <a:pt x="912" y="735"/>
                  <a:pt x="855" y="685"/>
                </a:cubicBezTo>
                <a:cubicBezTo>
                  <a:pt x="857" y="681"/>
                  <a:pt x="860" y="678"/>
                  <a:pt x="863" y="674"/>
                </a:cubicBezTo>
                <a:cubicBezTo>
                  <a:pt x="919" y="655"/>
                  <a:pt x="977" y="689"/>
                  <a:pt x="1012" y="735"/>
                </a:cubicBezTo>
                <a:close/>
                <a:moveTo>
                  <a:pt x="858" y="676"/>
                </a:moveTo>
                <a:cubicBezTo>
                  <a:pt x="855" y="678"/>
                  <a:pt x="853" y="680"/>
                  <a:pt x="850" y="681"/>
                </a:cubicBezTo>
                <a:cubicBezTo>
                  <a:pt x="849" y="681"/>
                  <a:pt x="849" y="680"/>
                  <a:pt x="848" y="680"/>
                </a:cubicBezTo>
                <a:cubicBezTo>
                  <a:pt x="852" y="678"/>
                  <a:pt x="855" y="677"/>
                  <a:pt x="858" y="676"/>
                </a:cubicBezTo>
                <a:close/>
                <a:moveTo>
                  <a:pt x="708" y="605"/>
                </a:moveTo>
                <a:cubicBezTo>
                  <a:pt x="751" y="630"/>
                  <a:pt x="793" y="660"/>
                  <a:pt x="832" y="693"/>
                </a:cubicBezTo>
                <a:cubicBezTo>
                  <a:pt x="790" y="735"/>
                  <a:pt x="816" y="837"/>
                  <a:pt x="882" y="803"/>
                </a:cubicBezTo>
                <a:cubicBezTo>
                  <a:pt x="882" y="803"/>
                  <a:pt x="882" y="803"/>
                  <a:pt x="882" y="803"/>
                </a:cubicBezTo>
                <a:cubicBezTo>
                  <a:pt x="882" y="803"/>
                  <a:pt x="882" y="803"/>
                  <a:pt x="882" y="803"/>
                </a:cubicBezTo>
                <a:cubicBezTo>
                  <a:pt x="882" y="803"/>
                  <a:pt x="882" y="803"/>
                  <a:pt x="882" y="803"/>
                </a:cubicBezTo>
                <a:cubicBezTo>
                  <a:pt x="890" y="799"/>
                  <a:pt x="899" y="795"/>
                  <a:pt x="905" y="790"/>
                </a:cubicBezTo>
                <a:cubicBezTo>
                  <a:pt x="905" y="790"/>
                  <a:pt x="905" y="789"/>
                  <a:pt x="906" y="789"/>
                </a:cubicBezTo>
                <a:cubicBezTo>
                  <a:pt x="906" y="789"/>
                  <a:pt x="905" y="789"/>
                  <a:pt x="905" y="789"/>
                </a:cubicBezTo>
                <a:cubicBezTo>
                  <a:pt x="913" y="783"/>
                  <a:pt x="916" y="775"/>
                  <a:pt x="909" y="764"/>
                </a:cubicBezTo>
                <a:cubicBezTo>
                  <a:pt x="909" y="764"/>
                  <a:pt x="885" y="778"/>
                  <a:pt x="885" y="778"/>
                </a:cubicBezTo>
                <a:cubicBezTo>
                  <a:pt x="889" y="784"/>
                  <a:pt x="891" y="789"/>
                  <a:pt x="890" y="793"/>
                </a:cubicBezTo>
                <a:cubicBezTo>
                  <a:pt x="838" y="800"/>
                  <a:pt x="827" y="748"/>
                  <a:pt x="845" y="704"/>
                </a:cubicBezTo>
                <a:cubicBezTo>
                  <a:pt x="902" y="753"/>
                  <a:pt x="956" y="805"/>
                  <a:pt x="1010" y="849"/>
                </a:cubicBezTo>
                <a:cubicBezTo>
                  <a:pt x="1014" y="852"/>
                  <a:pt x="1017" y="855"/>
                  <a:pt x="1020" y="857"/>
                </a:cubicBezTo>
                <a:cubicBezTo>
                  <a:pt x="1008" y="885"/>
                  <a:pt x="987" y="909"/>
                  <a:pt x="963" y="927"/>
                </a:cubicBezTo>
                <a:cubicBezTo>
                  <a:pt x="935" y="938"/>
                  <a:pt x="907" y="945"/>
                  <a:pt x="879" y="947"/>
                </a:cubicBezTo>
                <a:cubicBezTo>
                  <a:pt x="872" y="942"/>
                  <a:pt x="864" y="936"/>
                  <a:pt x="857" y="930"/>
                </a:cubicBezTo>
                <a:cubicBezTo>
                  <a:pt x="864" y="936"/>
                  <a:pt x="871" y="942"/>
                  <a:pt x="879" y="947"/>
                </a:cubicBezTo>
                <a:cubicBezTo>
                  <a:pt x="803" y="953"/>
                  <a:pt x="731" y="922"/>
                  <a:pt x="698" y="842"/>
                </a:cubicBezTo>
                <a:cubicBezTo>
                  <a:pt x="691" y="826"/>
                  <a:pt x="687" y="809"/>
                  <a:pt x="684" y="792"/>
                </a:cubicBezTo>
                <a:cubicBezTo>
                  <a:pt x="694" y="802"/>
                  <a:pt x="705" y="810"/>
                  <a:pt x="716" y="819"/>
                </a:cubicBezTo>
                <a:cubicBezTo>
                  <a:pt x="725" y="851"/>
                  <a:pt x="741" y="882"/>
                  <a:pt x="769" y="910"/>
                </a:cubicBezTo>
                <a:cubicBezTo>
                  <a:pt x="790" y="924"/>
                  <a:pt x="823" y="934"/>
                  <a:pt x="855" y="929"/>
                </a:cubicBezTo>
                <a:cubicBezTo>
                  <a:pt x="856" y="929"/>
                  <a:pt x="856" y="930"/>
                  <a:pt x="857" y="930"/>
                </a:cubicBezTo>
                <a:cubicBezTo>
                  <a:pt x="856" y="930"/>
                  <a:pt x="856" y="929"/>
                  <a:pt x="856" y="929"/>
                </a:cubicBezTo>
                <a:cubicBezTo>
                  <a:pt x="878" y="926"/>
                  <a:pt x="900" y="915"/>
                  <a:pt x="917" y="893"/>
                </a:cubicBezTo>
                <a:cubicBezTo>
                  <a:pt x="937" y="870"/>
                  <a:pt x="918" y="815"/>
                  <a:pt x="893" y="821"/>
                </a:cubicBezTo>
                <a:cubicBezTo>
                  <a:pt x="875" y="814"/>
                  <a:pt x="863" y="829"/>
                  <a:pt x="863" y="844"/>
                </a:cubicBezTo>
                <a:cubicBezTo>
                  <a:pt x="865" y="863"/>
                  <a:pt x="865" y="863"/>
                  <a:pt x="865" y="863"/>
                </a:cubicBezTo>
                <a:cubicBezTo>
                  <a:pt x="865" y="863"/>
                  <a:pt x="865" y="863"/>
                  <a:pt x="865" y="863"/>
                </a:cubicBezTo>
                <a:cubicBezTo>
                  <a:pt x="865" y="863"/>
                  <a:pt x="853" y="883"/>
                  <a:pt x="840" y="883"/>
                </a:cubicBezTo>
                <a:cubicBezTo>
                  <a:pt x="821" y="886"/>
                  <a:pt x="802" y="882"/>
                  <a:pt x="786" y="873"/>
                </a:cubicBezTo>
                <a:cubicBezTo>
                  <a:pt x="779" y="867"/>
                  <a:pt x="774" y="862"/>
                  <a:pt x="767" y="857"/>
                </a:cubicBezTo>
                <a:cubicBezTo>
                  <a:pt x="758" y="847"/>
                  <a:pt x="749" y="835"/>
                  <a:pt x="743" y="819"/>
                </a:cubicBezTo>
                <a:cubicBezTo>
                  <a:pt x="722" y="768"/>
                  <a:pt x="713" y="709"/>
                  <a:pt x="719" y="650"/>
                </a:cubicBezTo>
                <a:cubicBezTo>
                  <a:pt x="719" y="648"/>
                  <a:pt x="719" y="648"/>
                  <a:pt x="719" y="648"/>
                </a:cubicBezTo>
                <a:cubicBezTo>
                  <a:pt x="718" y="653"/>
                  <a:pt x="718" y="653"/>
                  <a:pt x="718" y="653"/>
                </a:cubicBezTo>
                <a:cubicBezTo>
                  <a:pt x="715" y="669"/>
                  <a:pt x="715" y="669"/>
                  <a:pt x="715" y="669"/>
                </a:cubicBezTo>
                <a:cubicBezTo>
                  <a:pt x="709" y="714"/>
                  <a:pt x="704" y="764"/>
                  <a:pt x="715" y="811"/>
                </a:cubicBezTo>
                <a:cubicBezTo>
                  <a:pt x="704" y="802"/>
                  <a:pt x="692" y="793"/>
                  <a:pt x="682" y="783"/>
                </a:cubicBezTo>
                <a:cubicBezTo>
                  <a:pt x="673" y="724"/>
                  <a:pt x="683" y="660"/>
                  <a:pt x="708" y="605"/>
                </a:cubicBezTo>
                <a:close/>
                <a:moveTo>
                  <a:pt x="620" y="564"/>
                </a:moveTo>
                <a:cubicBezTo>
                  <a:pt x="622" y="565"/>
                  <a:pt x="623" y="565"/>
                  <a:pt x="625" y="566"/>
                </a:cubicBezTo>
                <a:cubicBezTo>
                  <a:pt x="650" y="574"/>
                  <a:pt x="673" y="586"/>
                  <a:pt x="697" y="599"/>
                </a:cubicBezTo>
                <a:cubicBezTo>
                  <a:pt x="670" y="648"/>
                  <a:pt x="656" y="706"/>
                  <a:pt x="657" y="761"/>
                </a:cubicBezTo>
                <a:cubicBezTo>
                  <a:pt x="616" y="724"/>
                  <a:pt x="578" y="684"/>
                  <a:pt x="541" y="643"/>
                </a:cubicBezTo>
                <a:cubicBezTo>
                  <a:pt x="543" y="639"/>
                  <a:pt x="545" y="636"/>
                  <a:pt x="547" y="632"/>
                </a:cubicBezTo>
                <a:cubicBezTo>
                  <a:pt x="571" y="610"/>
                  <a:pt x="596" y="587"/>
                  <a:pt x="620" y="564"/>
                </a:cubicBezTo>
                <a:close/>
                <a:moveTo>
                  <a:pt x="429" y="539"/>
                </a:moveTo>
                <a:cubicBezTo>
                  <a:pt x="432" y="539"/>
                  <a:pt x="435" y="539"/>
                  <a:pt x="437" y="539"/>
                </a:cubicBezTo>
                <a:cubicBezTo>
                  <a:pt x="458" y="564"/>
                  <a:pt x="479" y="588"/>
                  <a:pt x="500" y="612"/>
                </a:cubicBezTo>
                <a:cubicBezTo>
                  <a:pt x="479" y="633"/>
                  <a:pt x="458" y="655"/>
                  <a:pt x="437" y="677"/>
                </a:cubicBezTo>
                <a:cubicBezTo>
                  <a:pt x="423" y="634"/>
                  <a:pt x="420" y="589"/>
                  <a:pt x="429" y="539"/>
                </a:cubicBezTo>
                <a:close/>
                <a:moveTo>
                  <a:pt x="557" y="548"/>
                </a:moveTo>
                <a:cubicBezTo>
                  <a:pt x="557" y="550"/>
                  <a:pt x="556" y="552"/>
                  <a:pt x="555" y="554"/>
                </a:cubicBezTo>
                <a:cubicBezTo>
                  <a:pt x="548" y="562"/>
                  <a:pt x="541" y="569"/>
                  <a:pt x="534" y="576"/>
                </a:cubicBezTo>
                <a:cubicBezTo>
                  <a:pt x="524" y="585"/>
                  <a:pt x="516" y="595"/>
                  <a:pt x="507" y="604"/>
                </a:cubicBezTo>
                <a:cubicBezTo>
                  <a:pt x="489" y="582"/>
                  <a:pt x="471" y="561"/>
                  <a:pt x="454" y="538"/>
                </a:cubicBezTo>
                <a:cubicBezTo>
                  <a:pt x="489" y="538"/>
                  <a:pt x="524" y="541"/>
                  <a:pt x="557" y="548"/>
                </a:cubicBezTo>
                <a:close/>
                <a:moveTo>
                  <a:pt x="378" y="219"/>
                </a:moveTo>
                <a:cubicBezTo>
                  <a:pt x="418" y="185"/>
                  <a:pt x="460" y="244"/>
                  <a:pt x="432" y="281"/>
                </a:cubicBezTo>
                <a:cubicBezTo>
                  <a:pt x="410" y="310"/>
                  <a:pt x="383" y="331"/>
                  <a:pt x="353" y="349"/>
                </a:cubicBezTo>
                <a:cubicBezTo>
                  <a:pt x="340" y="299"/>
                  <a:pt x="341" y="251"/>
                  <a:pt x="378" y="219"/>
                </a:cubicBezTo>
                <a:close/>
                <a:moveTo>
                  <a:pt x="197" y="482"/>
                </a:moveTo>
                <a:cubicBezTo>
                  <a:pt x="228" y="443"/>
                  <a:pt x="291" y="418"/>
                  <a:pt x="347" y="389"/>
                </a:cubicBezTo>
                <a:cubicBezTo>
                  <a:pt x="362" y="430"/>
                  <a:pt x="385" y="469"/>
                  <a:pt x="412" y="506"/>
                </a:cubicBezTo>
                <a:cubicBezTo>
                  <a:pt x="410" y="515"/>
                  <a:pt x="410" y="525"/>
                  <a:pt x="409" y="534"/>
                </a:cubicBezTo>
                <a:cubicBezTo>
                  <a:pt x="384" y="540"/>
                  <a:pt x="360" y="548"/>
                  <a:pt x="336" y="559"/>
                </a:cubicBezTo>
                <a:cubicBezTo>
                  <a:pt x="334" y="548"/>
                  <a:pt x="326" y="537"/>
                  <a:pt x="308" y="527"/>
                </a:cubicBezTo>
                <a:cubicBezTo>
                  <a:pt x="286" y="514"/>
                  <a:pt x="256" y="499"/>
                  <a:pt x="256" y="539"/>
                </a:cubicBezTo>
                <a:cubicBezTo>
                  <a:pt x="256" y="544"/>
                  <a:pt x="279" y="548"/>
                  <a:pt x="279" y="553"/>
                </a:cubicBezTo>
                <a:cubicBezTo>
                  <a:pt x="279" y="498"/>
                  <a:pt x="327" y="543"/>
                  <a:pt x="308" y="573"/>
                </a:cubicBezTo>
                <a:cubicBezTo>
                  <a:pt x="301" y="577"/>
                  <a:pt x="293" y="580"/>
                  <a:pt x="286" y="585"/>
                </a:cubicBezTo>
                <a:cubicBezTo>
                  <a:pt x="283" y="587"/>
                  <a:pt x="280" y="590"/>
                  <a:pt x="277" y="593"/>
                </a:cubicBezTo>
                <a:cubicBezTo>
                  <a:pt x="209" y="616"/>
                  <a:pt x="142" y="552"/>
                  <a:pt x="197" y="482"/>
                </a:cubicBezTo>
                <a:close/>
                <a:moveTo>
                  <a:pt x="244" y="812"/>
                </a:moveTo>
                <a:cubicBezTo>
                  <a:pt x="201" y="783"/>
                  <a:pt x="220" y="710"/>
                  <a:pt x="233" y="672"/>
                </a:cubicBezTo>
                <a:cubicBezTo>
                  <a:pt x="241" y="649"/>
                  <a:pt x="252" y="630"/>
                  <a:pt x="266" y="614"/>
                </a:cubicBezTo>
                <a:cubicBezTo>
                  <a:pt x="301" y="607"/>
                  <a:pt x="338" y="586"/>
                  <a:pt x="336" y="561"/>
                </a:cubicBezTo>
                <a:cubicBezTo>
                  <a:pt x="359" y="551"/>
                  <a:pt x="383" y="545"/>
                  <a:pt x="408" y="541"/>
                </a:cubicBezTo>
                <a:cubicBezTo>
                  <a:pt x="403" y="591"/>
                  <a:pt x="411" y="640"/>
                  <a:pt x="427" y="687"/>
                </a:cubicBezTo>
                <a:cubicBezTo>
                  <a:pt x="406" y="710"/>
                  <a:pt x="385" y="733"/>
                  <a:pt x="363" y="754"/>
                </a:cubicBezTo>
                <a:cubicBezTo>
                  <a:pt x="345" y="729"/>
                  <a:pt x="310" y="720"/>
                  <a:pt x="286" y="764"/>
                </a:cubicBezTo>
                <a:cubicBezTo>
                  <a:pt x="289" y="757"/>
                  <a:pt x="306" y="757"/>
                  <a:pt x="309" y="750"/>
                </a:cubicBezTo>
                <a:cubicBezTo>
                  <a:pt x="320" y="732"/>
                  <a:pt x="334" y="749"/>
                  <a:pt x="343" y="773"/>
                </a:cubicBezTo>
                <a:cubicBezTo>
                  <a:pt x="321" y="793"/>
                  <a:pt x="298" y="811"/>
                  <a:pt x="275" y="828"/>
                </a:cubicBezTo>
                <a:cubicBezTo>
                  <a:pt x="261" y="822"/>
                  <a:pt x="249" y="815"/>
                  <a:pt x="244" y="812"/>
                </a:cubicBezTo>
                <a:close/>
                <a:moveTo>
                  <a:pt x="243" y="848"/>
                </a:moveTo>
                <a:cubicBezTo>
                  <a:pt x="181" y="884"/>
                  <a:pt x="99" y="885"/>
                  <a:pt x="45" y="840"/>
                </a:cubicBezTo>
                <a:cubicBezTo>
                  <a:pt x="49" y="835"/>
                  <a:pt x="53" y="830"/>
                  <a:pt x="61" y="825"/>
                </a:cubicBezTo>
                <a:cubicBezTo>
                  <a:pt x="126" y="785"/>
                  <a:pt x="187" y="807"/>
                  <a:pt x="243" y="848"/>
                </a:cubicBezTo>
                <a:close/>
                <a:moveTo>
                  <a:pt x="131" y="793"/>
                </a:moveTo>
                <a:cubicBezTo>
                  <a:pt x="129" y="797"/>
                  <a:pt x="129" y="797"/>
                  <a:pt x="129" y="797"/>
                </a:cubicBezTo>
                <a:cubicBezTo>
                  <a:pt x="91" y="790"/>
                  <a:pt x="47" y="790"/>
                  <a:pt x="29" y="818"/>
                </a:cubicBezTo>
                <a:cubicBezTo>
                  <a:pt x="9" y="758"/>
                  <a:pt x="154" y="699"/>
                  <a:pt x="131" y="793"/>
                </a:cubicBezTo>
                <a:close/>
                <a:moveTo>
                  <a:pt x="76" y="889"/>
                </a:moveTo>
                <a:cubicBezTo>
                  <a:pt x="57" y="884"/>
                  <a:pt x="40" y="869"/>
                  <a:pt x="41" y="852"/>
                </a:cubicBezTo>
                <a:cubicBezTo>
                  <a:pt x="64" y="877"/>
                  <a:pt x="99" y="891"/>
                  <a:pt x="133" y="894"/>
                </a:cubicBezTo>
                <a:cubicBezTo>
                  <a:pt x="115" y="895"/>
                  <a:pt x="96" y="895"/>
                  <a:pt x="76" y="889"/>
                </a:cubicBezTo>
                <a:close/>
                <a:moveTo>
                  <a:pt x="1167" y="1227"/>
                </a:moveTo>
                <a:cubicBezTo>
                  <a:pt x="1157" y="1227"/>
                  <a:pt x="1148" y="1229"/>
                  <a:pt x="1139" y="1232"/>
                </a:cubicBezTo>
                <a:cubicBezTo>
                  <a:pt x="1118" y="1237"/>
                  <a:pt x="1099" y="1251"/>
                  <a:pt x="1092" y="1270"/>
                </a:cubicBezTo>
                <a:cubicBezTo>
                  <a:pt x="1091" y="1272"/>
                  <a:pt x="1090" y="1274"/>
                  <a:pt x="1089" y="1275"/>
                </a:cubicBezTo>
                <a:cubicBezTo>
                  <a:pt x="1085" y="1274"/>
                  <a:pt x="1082" y="1274"/>
                  <a:pt x="1078" y="1273"/>
                </a:cubicBezTo>
                <a:cubicBezTo>
                  <a:pt x="1071" y="1270"/>
                  <a:pt x="1063" y="1268"/>
                  <a:pt x="1055" y="1268"/>
                </a:cubicBezTo>
                <a:cubicBezTo>
                  <a:pt x="1023" y="1268"/>
                  <a:pt x="997" y="1294"/>
                  <a:pt x="997" y="1326"/>
                </a:cubicBezTo>
                <a:cubicBezTo>
                  <a:pt x="997" y="1331"/>
                  <a:pt x="998" y="1335"/>
                  <a:pt x="1000" y="1340"/>
                </a:cubicBezTo>
                <a:cubicBezTo>
                  <a:pt x="854" y="1322"/>
                  <a:pt x="723" y="1250"/>
                  <a:pt x="590" y="1140"/>
                </a:cubicBezTo>
                <a:cubicBezTo>
                  <a:pt x="489" y="1057"/>
                  <a:pt x="392" y="950"/>
                  <a:pt x="285" y="873"/>
                </a:cubicBezTo>
                <a:cubicBezTo>
                  <a:pt x="348" y="844"/>
                  <a:pt x="408" y="799"/>
                  <a:pt x="456" y="751"/>
                </a:cubicBezTo>
                <a:cubicBezTo>
                  <a:pt x="486" y="807"/>
                  <a:pt x="528" y="859"/>
                  <a:pt x="575" y="906"/>
                </a:cubicBezTo>
                <a:cubicBezTo>
                  <a:pt x="601" y="938"/>
                  <a:pt x="629" y="968"/>
                  <a:pt x="660" y="996"/>
                </a:cubicBezTo>
                <a:cubicBezTo>
                  <a:pt x="730" y="1065"/>
                  <a:pt x="801" y="1133"/>
                  <a:pt x="886" y="1189"/>
                </a:cubicBezTo>
                <a:cubicBezTo>
                  <a:pt x="926" y="1213"/>
                  <a:pt x="965" y="1243"/>
                  <a:pt x="1024" y="1245"/>
                </a:cubicBezTo>
                <a:cubicBezTo>
                  <a:pt x="1062" y="1252"/>
                  <a:pt x="1122" y="1208"/>
                  <a:pt x="1105" y="1177"/>
                </a:cubicBezTo>
                <a:cubicBezTo>
                  <a:pt x="1102" y="1171"/>
                  <a:pt x="1097" y="1168"/>
                  <a:pt x="1090" y="1166"/>
                </a:cubicBezTo>
                <a:cubicBezTo>
                  <a:pt x="1075" y="1162"/>
                  <a:pt x="1056" y="1162"/>
                  <a:pt x="1052" y="1171"/>
                </a:cubicBezTo>
                <a:cubicBezTo>
                  <a:pt x="1041" y="1178"/>
                  <a:pt x="1031" y="1188"/>
                  <a:pt x="1008" y="1183"/>
                </a:cubicBezTo>
                <a:cubicBezTo>
                  <a:pt x="986" y="1180"/>
                  <a:pt x="962" y="1172"/>
                  <a:pt x="939" y="1162"/>
                </a:cubicBezTo>
                <a:cubicBezTo>
                  <a:pt x="911" y="1145"/>
                  <a:pt x="884" y="1125"/>
                  <a:pt x="857" y="1110"/>
                </a:cubicBezTo>
                <a:cubicBezTo>
                  <a:pt x="835" y="1097"/>
                  <a:pt x="813" y="1083"/>
                  <a:pt x="792" y="1069"/>
                </a:cubicBezTo>
                <a:cubicBezTo>
                  <a:pt x="753" y="1036"/>
                  <a:pt x="711" y="1004"/>
                  <a:pt x="671" y="971"/>
                </a:cubicBezTo>
                <a:cubicBezTo>
                  <a:pt x="635" y="938"/>
                  <a:pt x="600" y="903"/>
                  <a:pt x="564" y="867"/>
                </a:cubicBezTo>
                <a:cubicBezTo>
                  <a:pt x="541" y="842"/>
                  <a:pt x="519" y="817"/>
                  <a:pt x="499" y="791"/>
                </a:cubicBezTo>
                <a:cubicBezTo>
                  <a:pt x="491" y="780"/>
                  <a:pt x="484" y="769"/>
                  <a:pt x="477" y="757"/>
                </a:cubicBezTo>
                <a:cubicBezTo>
                  <a:pt x="467" y="743"/>
                  <a:pt x="467" y="743"/>
                  <a:pt x="467" y="743"/>
                </a:cubicBezTo>
                <a:cubicBezTo>
                  <a:pt x="467" y="742"/>
                  <a:pt x="466" y="741"/>
                  <a:pt x="466" y="741"/>
                </a:cubicBezTo>
                <a:cubicBezTo>
                  <a:pt x="484" y="721"/>
                  <a:pt x="500" y="702"/>
                  <a:pt x="514" y="683"/>
                </a:cubicBezTo>
                <a:cubicBezTo>
                  <a:pt x="521" y="674"/>
                  <a:pt x="528" y="663"/>
                  <a:pt x="536" y="651"/>
                </a:cubicBezTo>
                <a:cubicBezTo>
                  <a:pt x="574" y="693"/>
                  <a:pt x="615" y="731"/>
                  <a:pt x="657" y="768"/>
                </a:cubicBezTo>
                <a:cubicBezTo>
                  <a:pt x="660" y="862"/>
                  <a:pt x="707" y="946"/>
                  <a:pt x="814" y="962"/>
                </a:cubicBezTo>
                <a:cubicBezTo>
                  <a:pt x="840" y="966"/>
                  <a:pt x="866" y="964"/>
                  <a:pt x="892" y="958"/>
                </a:cubicBezTo>
                <a:cubicBezTo>
                  <a:pt x="911" y="973"/>
                  <a:pt x="931" y="987"/>
                  <a:pt x="951" y="1001"/>
                </a:cubicBezTo>
                <a:cubicBezTo>
                  <a:pt x="937" y="991"/>
                  <a:pt x="923" y="981"/>
                  <a:pt x="910" y="971"/>
                </a:cubicBezTo>
                <a:cubicBezTo>
                  <a:pt x="904" y="967"/>
                  <a:pt x="899" y="962"/>
                  <a:pt x="893" y="958"/>
                </a:cubicBezTo>
                <a:cubicBezTo>
                  <a:pt x="950" y="945"/>
                  <a:pt x="1001" y="912"/>
                  <a:pt x="1030" y="865"/>
                </a:cubicBezTo>
                <a:cubicBezTo>
                  <a:pt x="1092" y="914"/>
                  <a:pt x="1158" y="966"/>
                  <a:pt x="1227" y="1016"/>
                </a:cubicBezTo>
                <a:cubicBezTo>
                  <a:pt x="1227" y="1017"/>
                  <a:pt x="1228" y="1019"/>
                  <a:pt x="1228" y="1020"/>
                </a:cubicBezTo>
                <a:cubicBezTo>
                  <a:pt x="1221" y="1029"/>
                  <a:pt x="1216" y="1039"/>
                  <a:pt x="1213" y="1050"/>
                </a:cubicBezTo>
                <a:cubicBezTo>
                  <a:pt x="1210" y="1052"/>
                  <a:pt x="1207" y="1054"/>
                  <a:pt x="1204" y="1056"/>
                </a:cubicBezTo>
                <a:cubicBezTo>
                  <a:pt x="1116" y="1087"/>
                  <a:pt x="1030" y="1053"/>
                  <a:pt x="951" y="1001"/>
                </a:cubicBezTo>
                <a:cubicBezTo>
                  <a:pt x="1015" y="1046"/>
                  <a:pt x="1087" y="1083"/>
                  <a:pt x="1162" y="1082"/>
                </a:cubicBezTo>
                <a:cubicBezTo>
                  <a:pt x="1177" y="1083"/>
                  <a:pt x="1192" y="1084"/>
                  <a:pt x="1208" y="1081"/>
                </a:cubicBezTo>
                <a:cubicBezTo>
                  <a:pt x="1208" y="1125"/>
                  <a:pt x="1233" y="1166"/>
                  <a:pt x="1276" y="1143"/>
                </a:cubicBezTo>
                <a:cubicBezTo>
                  <a:pt x="1276" y="1143"/>
                  <a:pt x="1276" y="1143"/>
                  <a:pt x="1276" y="1143"/>
                </a:cubicBezTo>
                <a:cubicBezTo>
                  <a:pt x="1276" y="1143"/>
                  <a:pt x="1277" y="1143"/>
                  <a:pt x="1277" y="1142"/>
                </a:cubicBezTo>
                <a:cubicBezTo>
                  <a:pt x="1277" y="1142"/>
                  <a:pt x="1277" y="1142"/>
                  <a:pt x="1278" y="1142"/>
                </a:cubicBezTo>
                <a:cubicBezTo>
                  <a:pt x="1279" y="1141"/>
                  <a:pt x="1280" y="1140"/>
                  <a:pt x="1281" y="1140"/>
                </a:cubicBezTo>
                <a:cubicBezTo>
                  <a:pt x="1287" y="1136"/>
                  <a:pt x="1293" y="1133"/>
                  <a:pt x="1300" y="1129"/>
                </a:cubicBezTo>
                <a:cubicBezTo>
                  <a:pt x="1299" y="1129"/>
                  <a:pt x="1298" y="1129"/>
                  <a:pt x="1298" y="1129"/>
                </a:cubicBezTo>
                <a:cubicBezTo>
                  <a:pt x="1314" y="1118"/>
                  <a:pt x="1328" y="1103"/>
                  <a:pt x="1331" y="1088"/>
                </a:cubicBezTo>
                <a:cubicBezTo>
                  <a:pt x="1345" y="1098"/>
                  <a:pt x="1359" y="1107"/>
                  <a:pt x="1373" y="1116"/>
                </a:cubicBezTo>
                <a:cubicBezTo>
                  <a:pt x="1334" y="1174"/>
                  <a:pt x="1285" y="1226"/>
                  <a:pt x="1237" y="1262"/>
                </a:cubicBezTo>
                <a:cubicBezTo>
                  <a:pt x="1221" y="1241"/>
                  <a:pt x="1196" y="1227"/>
                  <a:pt x="1167" y="1227"/>
                </a:cubicBezTo>
                <a:close/>
                <a:moveTo>
                  <a:pt x="1257" y="1317"/>
                </a:moveTo>
                <a:cubicBezTo>
                  <a:pt x="1256" y="1317"/>
                  <a:pt x="1256" y="1317"/>
                  <a:pt x="1256" y="1317"/>
                </a:cubicBezTo>
                <a:cubicBezTo>
                  <a:pt x="1256" y="1317"/>
                  <a:pt x="1256" y="1316"/>
                  <a:pt x="1256" y="1316"/>
                </a:cubicBezTo>
                <a:cubicBezTo>
                  <a:pt x="1256" y="1316"/>
                  <a:pt x="1256" y="1316"/>
                  <a:pt x="1256" y="1315"/>
                </a:cubicBezTo>
                <a:cubicBezTo>
                  <a:pt x="1260" y="1315"/>
                  <a:pt x="1264" y="1314"/>
                  <a:pt x="1269" y="1313"/>
                </a:cubicBezTo>
                <a:cubicBezTo>
                  <a:pt x="1265" y="1314"/>
                  <a:pt x="1261" y="1316"/>
                  <a:pt x="1257" y="1317"/>
                </a:cubicBezTo>
                <a:close/>
                <a:moveTo>
                  <a:pt x="1254" y="1296"/>
                </a:moveTo>
                <a:cubicBezTo>
                  <a:pt x="1253" y="1295"/>
                  <a:pt x="1253" y="1294"/>
                  <a:pt x="1253" y="1293"/>
                </a:cubicBezTo>
                <a:cubicBezTo>
                  <a:pt x="1271" y="1282"/>
                  <a:pt x="1288" y="1269"/>
                  <a:pt x="1303" y="1254"/>
                </a:cubicBezTo>
                <a:cubicBezTo>
                  <a:pt x="1344" y="1222"/>
                  <a:pt x="1385" y="1185"/>
                  <a:pt x="1427" y="1150"/>
                </a:cubicBezTo>
                <a:cubicBezTo>
                  <a:pt x="1445" y="1161"/>
                  <a:pt x="1463" y="1172"/>
                  <a:pt x="1481" y="1183"/>
                </a:cubicBezTo>
                <a:cubicBezTo>
                  <a:pt x="1409" y="1229"/>
                  <a:pt x="1335" y="1275"/>
                  <a:pt x="1254" y="1296"/>
                </a:cubicBezTo>
                <a:close/>
                <a:moveTo>
                  <a:pt x="1830" y="1317"/>
                </a:moveTo>
                <a:cubicBezTo>
                  <a:pt x="1826" y="1316"/>
                  <a:pt x="1822" y="1314"/>
                  <a:pt x="1818" y="1313"/>
                </a:cubicBezTo>
                <a:cubicBezTo>
                  <a:pt x="1823" y="1314"/>
                  <a:pt x="1827" y="1315"/>
                  <a:pt x="1831" y="1315"/>
                </a:cubicBezTo>
                <a:cubicBezTo>
                  <a:pt x="1831" y="1316"/>
                  <a:pt x="1831" y="1316"/>
                  <a:pt x="1831" y="1316"/>
                </a:cubicBezTo>
                <a:cubicBezTo>
                  <a:pt x="1831" y="1316"/>
                  <a:pt x="1831" y="1317"/>
                  <a:pt x="1831" y="1317"/>
                </a:cubicBezTo>
                <a:cubicBezTo>
                  <a:pt x="1831" y="1317"/>
                  <a:pt x="1831" y="1317"/>
                  <a:pt x="1830" y="1317"/>
                </a:cubicBezTo>
                <a:close/>
                <a:moveTo>
                  <a:pt x="1833" y="1296"/>
                </a:moveTo>
                <a:cubicBezTo>
                  <a:pt x="1752" y="1275"/>
                  <a:pt x="1678" y="1229"/>
                  <a:pt x="1606" y="1183"/>
                </a:cubicBezTo>
                <a:cubicBezTo>
                  <a:pt x="1624" y="1172"/>
                  <a:pt x="1642" y="1161"/>
                  <a:pt x="1660" y="1150"/>
                </a:cubicBezTo>
                <a:cubicBezTo>
                  <a:pt x="1702" y="1185"/>
                  <a:pt x="1743" y="1222"/>
                  <a:pt x="1784" y="1254"/>
                </a:cubicBezTo>
                <a:cubicBezTo>
                  <a:pt x="1799" y="1269"/>
                  <a:pt x="1816" y="1282"/>
                  <a:pt x="1834" y="1293"/>
                </a:cubicBezTo>
                <a:cubicBezTo>
                  <a:pt x="1834" y="1294"/>
                  <a:pt x="1834" y="1295"/>
                  <a:pt x="1833" y="1296"/>
                </a:cubicBezTo>
                <a:close/>
                <a:moveTo>
                  <a:pt x="2497" y="1140"/>
                </a:moveTo>
                <a:cubicBezTo>
                  <a:pt x="2364" y="1250"/>
                  <a:pt x="2233" y="1322"/>
                  <a:pt x="2087" y="1340"/>
                </a:cubicBezTo>
                <a:cubicBezTo>
                  <a:pt x="2089" y="1335"/>
                  <a:pt x="2090" y="1331"/>
                  <a:pt x="2090" y="1326"/>
                </a:cubicBezTo>
                <a:cubicBezTo>
                  <a:pt x="2090" y="1294"/>
                  <a:pt x="2064" y="1268"/>
                  <a:pt x="2032" y="1268"/>
                </a:cubicBezTo>
                <a:cubicBezTo>
                  <a:pt x="2024" y="1268"/>
                  <a:pt x="2016" y="1270"/>
                  <a:pt x="2009" y="1273"/>
                </a:cubicBezTo>
                <a:cubicBezTo>
                  <a:pt x="2005" y="1274"/>
                  <a:pt x="2002" y="1274"/>
                  <a:pt x="1998" y="1275"/>
                </a:cubicBezTo>
                <a:cubicBezTo>
                  <a:pt x="1997" y="1274"/>
                  <a:pt x="1996" y="1272"/>
                  <a:pt x="1995" y="1270"/>
                </a:cubicBezTo>
                <a:cubicBezTo>
                  <a:pt x="1989" y="1251"/>
                  <a:pt x="1969" y="1237"/>
                  <a:pt x="1948" y="1232"/>
                </a:cubicBezTo>
                <a:cubicBezTo>
                  <a:pt x="1939" y="1229"/>
                  <a:pt x="1930" y="1227"/>
                  <a:pt x="1920" y="1227"/>
                </a:cubicBezTo>
                <a:cubicBezTo>
                  <a:pt x="1891" y="1227"/>
                  <a:pt x="1866" y="1241"/>
                  <a:pt x="1850" y="1262"/>
                </a:cubicBezTo>
                <a:cubicBezTo>
                  <a:pt x="1802" y="1226"/>
                  <a:pt x="1753" y="1174"/>
                  <a:pt x="1714" y="1116"/>
                </a:cubicBezTo>
                <a:cubicBezTo>
                  <a:pt x="1728" y="1107"/>
                  <a:pt x="1742" y="1098"/>
                  <a:pt x="1756" y="1088"/>
                </a:cubicBezTo>
                <a:cubicBezTo>
                  <a:pt x="1759" y="1103"/>
                  <a:pt x="1773" y="1118"/>
                  <a:pt x="1789" y="1129"/>
                </a:cubicBezTo>
                <a:cubicBezTo>
                  <a:pt x="1789" y="1129"/>
                  <a:pt x="1788" y="1129"/>
                  <a:pt x="1787" y="1129"/>
                </a:cubicBezTo>
                <a:cubicBezTo>
                  <a:pt x="1793" y="1133"/>
                  <a:pt x="1800" y="1136"/>
                  <a:pt x="1806" y="1140"/>
                </a:cubicBezTo>
                <a:cubicBezTo>
                  <a:pt x="1807" y="1140"/>
                  <a:pt x="1808" y="1141"/>
                  <a:pt x="1809" y="1142"/>
                </a:cubicBezTo>
                <a:cubicBezTo>
                  <a:pt x="1810" y="1142"/>
                  <a:pt x="1810" y="1142"/>
                  <a:pt x="1810" y="1142"/>
                </a:cubicBezTo>
                <a:cubicBezTo>
                  <a:pt x="1810" y="1143"/>
                  <a:pt x="1811" y="1143"/>
                  <a:pt x="1811" y="1143"/>
                </a:cubicBezTo>
                <a:cubicBezTo>
                  <a:pt x="1811" y="1143"/>
                  <a:pt x="1811" y="1143"/>
                  <a:pt x="1811" y="1143"/>
                </a:cubicBezTo>
                <a:cubicBezTo>
                  <a:pt x="1854" y="1166"/>
                  <a:pt x="1879" y="1125"/>
                  <a:pt x="1879" y="1081"/>
                </a:cubicBezTo>
                <a:cubicBezTo>
                  <a:pt x="1895" y="1084"/>
                  <a:pt x="1910" y="1083"/>
                  <a:pt x="1925" y="1082"/>
                </a:cubicBezTo>
                <a:cubicBezTo>
                  <a:pt x="2000" y="1083"/>
                  <a:pt x="2072" y="1046"/>
                  <a:pt x="2136" y="1001"/>
                </a:cubicBezTo>
                <a:cubicBezTo>
                  <a:pt x="2057" y="1053"/>
                  <a:pt x="1971" y="1087"/>
                  <a:pt x="1883" y="1056"/>
                </a:cubicBezTo>
                <a:cubicBezTo>
                  <a:pt x="1880" y="1054"/>
                  <a:pt x="1877" y="1052"/>
                  <a:pt x="1874" y="1050"/>
                </a:cubicBezTo>
                <a:cubicBezTo>
                  <a:pt x="1871" y="1039"/>
                  <a:pt x="1866" y="1029"/>
                  <a:pt x="1859" y="1020"/>
                </a:cubicBezTo>
                <a:cubicBezTo>
                  <a:pt x="1859" y="1019"/>
                  <a:pt x="1860" y="1017"/>
                  <a:pt x="1860" y="1016"/>
                </a:cubicBezTo>
                <a:cubicBezTo>
                  <a:pt x="1929" y="966"/>
                  <a:pt x="1995" y="914"/>
                  <a:pt x="2057" y="865"/>
                </a:cubicBezTo>
                <a:cubicBezTo>
                  <a:pt x="2086" y="912"/>
                  <a:pt x="2137" y="945"/>
                  <a:pt x="2194" y="958"/>
                </a:cubicBezTo>
                <a:cubicBezTo>
                  <a:pt x="2188" y="962"/>
                  <a:pt x="2183" y="967"/>
                  <a:pt x="2177" y="971"/>
                </a:cubicBezTo>
                <a:cubicBezTo>
                  <a:pt x="2164" y="981"/>
                  <a:pt x="2150" y="991"/>
                  <a:pt x="2136" y="1001"/>
                </a:cubicBezTo>
                <a:cubicBezTo>
                  <a:pt x="2156" y="987"/>
                  <a:pt x="2176" y="973"/>
                  <a:pt x="2195" y="958"/>
                </a:cubicBezTo>
                <a:cubicBezTo>
                  <a:pt x="2221" y="964"/>
                  <a:pt x="2247" y="966"/>
                  <a:pt x="2273" y="962"/>
                </a:cubicBezTo>
                <a:cubicBezTo>
                  <a:pt x="2380" y="946"/>
                  <a:pt x="2427" y="862"/>
                  <a:pt x="2430" y="768"/>
                </a:cubicBezTo>
                <a:cubicBezTo>
                  <a:pt x="2472" y="731"/>
                  <a:pt x="2513" y="693"/>
                  <a:pt x="2551" y="651"/>
                </a:cubicBezTo>
                <a:cubicBezTo>
                  <a:pt x="2559" y="663"/>
                  <a:pt x="2566" y="674"/>
                  <a:pt x="2573" y="683"/>
                </a:cubicBezTo>
                <a:cubicBezTo>
                  <a:pt x="2587" y="702"/>
                  <a:pt x="2603" y="721"/>
                  <a:pt x="2621" y="741"/>
                </a:cubicBezTo>
                <a:cubicBezTo>
                  <a:pt x="2621" y="741"/>
                  <a:pt x="2621" y="742"/>
                  <a:pt x="2620" y="743"/>
                </a:cubicBezTo>
                <a:cubicBezTo>
                  <a:pt x="2610" y="757"/>
                  <a:pt x="2610" y="757"/>
                  <a:pt x="2610" y="757"/>
                </a:cubicBezTo>
                <a:cubicBezTo>
                  <a:pt x="2603" y="769"/>
                  <a:pt x="2596" y="780"/>
                  <a:pt x="2588" y="791"/>
                </a:cubicBezTo>
                <a:cubicBezTo>
                  <a:pt x="2568" y="817"/>
                  <a:pt x="2546" y="842"/>
                  <a:pt x="2523" y="867"/>
                </a:cubicBezTo>
                <a:cubicBezTo>
                  <a:pt x="2487" y="903"/>
                  <a:pt x="2452" y="938"/>
                  <a:pt x="2416" y="971"/>
                </a:cubicBezTo>
                <a:cubicBezTo>
                  <a:pt x="2376" y="1004"/>
                  <a:pt x="2334" y="1036"/>
                  <a:pt x="2295" y="1069"/>
                </a:cubicBezTo>
                <a:cubicBezTo>
                  <a:pt x="2274" y="1083"/>
                  <a:pt x="2252" y="1097"/>
                  <a:pt x="2230" y="1110"/>
                </a:cubicBezTo>
                <a:cubicBezTo>
                  <a:pt x="2203" y="1125"/>
                  <a:pt x="2176" y="1145"/>
                  <a:pt x="2148" y="1162"/>
                </a:cubicBezTo>
                <a:cubicBezTo>
                  <a:pt x="2125" y="1172"/>
                  <a:pt x="2101" y="1180"/>
                  <a:pt x="2078" y="1183"/>
                </a:cubicBezTo>
                <a:cubicBezTo>
                  <a:pt x="2056" y="1188"/>
                  <a:pt x="2046" y="1178"/>
                  <a:pt x="2035" y="1171"/>
                </a:cubicBezTo>
                <a:cubicBezTo>
                  <a:pt x="2031" y="1162"/>
                  <a:pt x="2012" y="1162"/>
                  <a:pt x="1997" y="1166"/>
                </a:cubicBezTo>
                <a:cubicBezTo>
                  <a:pt x="1990" y="1168"/>
                  <a:pt x="1985" y="1171"/>
                  <a:pt x="1982" y="1177"/>
                </a:cubicBezTo>
                <a:cubicBezTo>
                  <a:pt x="1965" y="1208"/>
                  <a:pt x="2025" y="1252"/>
                  <a:pt x="2063" y="1245"/>
                </a:cubicBezTo>
                <a:cubicBezTo>
                  <a:pt x="2122" y="1243"/>
                  <a:pt x="2161" y="1213"/>
                  <a:pt x="2201" y="1189"/>
                </a:cubicBezTo>
                <a:cubicBezTo>
                  <a:pt x="2286" y="1133"/>
                  <a:pt x="2357" y="1065"/>
                  <a:pt x="2427" y="996"/>
                </a:cubicBezTo>
                <a:cubicBezTo>
                  <a:pt x="2458" y="968"/>
                  <a:pt x="2485" y="938"/>
                  <a:pt x="2512" y="906"/>
                </a:cubicBezTo>
                <a:cubicBezTo>
                  <a:pt x="2559" y="859"/>
                  <a:pt x="2601" y="807"/>
                  <a:pt x="2631" y="751"/>
                </a:cubicBezTo>
                <a:cubicBezTo>
                  <a:pt x="2679" y="799"/>
                  <a:pt x="2739" y="844"/>
                  <a:pt x="2802" y="873"/>
                </a:cubicBezTo>
                <a:cubicBezTo>
                  <a:pt x="2695" y="950"/>
                  <a:pt x="2598" y="1057"/>
                  <a:pt x="2497" y="1140"/>
                </a:cubicBezTo>
                <a:close/>
                <a:moveTo>
                  <a:pt x="3011" y="889"/>
                </a:moveTo>
                <a:cubicBezTo>
                  <a:pt x="2991" y="895"/>
                  <a:pt x="2972" y="895"/>
                  <a:pt x="2954" y="894"/>
                </a:cubicBezTo>
                <a:cubicBezTo>
                  <a:pt x="2988" y="891"/>
                  <a:pt x="3023" y="877"/>
                  <a:pt x="3046" y="852"/>
                </a:cubicBezTo>
                <a:cubicBezTo>
                  <a:pt x="3048" y="869"/>
                  <a:pt x="3030" y="884"/>
                  <a:pt x="3011" y="889"/>
                </a:cubicBezTo>
                <a:close/>
              </a:path>
            </a:pathLst>
          </a:custGeom>
          <a:solidFill>
            <a:srgbClr val="F3EBD2">
              <a:alpha val="4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梦源黑体 CN W16" panose="020B0200000000000000" pitchFamily="34" charset="-122"/>
            </a:endParaRPr>
          </a:p>
        </p:txBody>
      </p:sp>
      <p:sp>
        <p:nvSpPr>
          <p:cNvPr id="35" name="Freeform 9">
            <a:extLst>
              <a:ext uri="{FF2B5EF4-FFF2-40B4-BE49-F238E27FC236}">
                <a16:creationId xmlns:a16="http://schemas.microsoft.com/office/drawing/2014/main" id="{9CB28E8F-F3C0-F268-BC2B-E1EA6373878A}"/>
              </a:ext>
            </a:extLst>
          </p:cNvPr>
          <p:cNvSpPr>
            <a:spLocks/>
          </p:cNvSpPr>
          <p:nvPr/>
        </p:nvSpPr>
        <p:spPr bwMode="auto">
          <a:xfrm>
            <a:off x="1460036" y="2468377"/>
            <a:ext cx="279773" cy="187036"/>
          </a:xfrm>
          <a:custGeom>
            <a:avLst/>
            <a:gdLst>
              <a:gd name="T0" fmla="*/ 45 w 153"/>
              <a:gd name="T1" fmla="*/ 84 h 96"/>
              <a:gd name="T2" fmla="*/ 93 w 153"/>
              <a:gd name="T3" fmla="*/ 95 h 96"/>
              <a:gd name="T4" fmla="*/ 138 w 153"/>
              <a:gd name="T5" fmla="*/ 70 h 96"/>
              <a:gd name="T6" fmla="*/ 135 w 153"/>
              <a:gd name="T7" fmla="*/ 12 h 96"/>
              <a:gd name="T8" fmla="*/ 85 w 153"/>
              <a:gd name="T9" fmla="*/ 28 h 96"/>
              <a:gd name="T10" fmla="*/ 93 w 153"/>
              <a:gd name="T11" fmla="*/ 54 h 96"/>
              <a:gd name="T12" fmla="*/ 131 w 153"/>
              <a:gd name="T13" fmla="*/ 50 h 96"/>
              <a:gd name="T14" fmla="*/ 117 w 153"/>
              <a:gd name="T15" fmla="*/ 27 h 96"/>
              <a:gd name="T16" fmla="*/ 103 w 153"/>
              <a:gd name="T17" fmla="*/ 32 h 96"/>
              <a:gd name="T18" fmla="*/ 117 w 153"/>
              <a:gd name="T19" fmla="*/ 28 h 96"/>
              <a:gd name="T20" fmla="*/ 128 w 153"/>
              <a:gd name="T21" fmla="*/ 49 h 96"/>
              <a:gd name="T22" fmla="*/ 96 w 153"/>
              <a:gd name="T23" fmla="*/ 51 h 96"/>
              <a:gd name="T24" fmla="*/ 90 w 153"/>
              <a:gd name="T25" fmla="*/ 31 h 96"/>
              <a:gd name="T26" fmla="*/ 112 w 153"/>
              <a:gd name="T27" fmla="*/ 13 h 96"/>
              <a:gd name="T28" fmla="*/ 141 w 153"/>
              <a:gd name="T29" fmla="*/ 50 h 96"/>
              <a:gd name="T30" fmla="*/ 102 w 153"/>
              <a:gd name="T31" fmla="*/ 88 h 96"/>
              <a:gd name="T32" fmla="*/ 56 w 153"/>
              <a:gd name="T33" fmla="*/ 85 h 96"/>
              <a:gd name="T34" fmla="*/ 0 w 153"/>
              <a:gd name="T35" fmla="*/ 47 h 96"/>
              <a:gd name="T36" fmla="*/ 45 w 153"/>
              <a:gd name="T37" fmla="*/ 84 h 96"/>
              <a:gd name="T38" fmla="*/ 45 w 153"/>
              <a:gd name="T39" fmla="*/ 84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3" h="96">
                <a:moveTo>
                  <a:pt x="45" y="84"/>
                </a:moveTo>
                <a:cubicBezTo>
                  <a:pt x="60" y="91"/>
                  <a:pt x="77" y="96"/>
                  <a:pt x="93" y="95"/>
                </a:cubicBezTo>
                <a:cubicBezTo>
                  <a:pt x="110" y="94"/>
                  <a:pt x="128" y="84"/>
                  <a:pt x="138" y="70"/>
                </a:cubicBezTo>
                <a:cubicBezTo>
                  <a:pt x="151" y="53"/>
                  <a:pt x="153" y="27"/>
                  <a:pt x="135" y="12"/>
                </a:cubicBezTo>
                <a:cubicBezTo>
                  <a:pt x="119" y="0"/>
                  <a:pt x="91" y="8"/>
                  <a:pt x="85" y="28"/>
                </a:cubicBezTo>
                <a:cubicBezTo>
                  <a:pt x="83" y="37"/>
                  <a:pt x="87" y="47"/>
                  <a:pt x="93" y="54"/>
                </a:cubicBezTo>
                <a:cubicBezTo>
                  <a:pt x="104" y="64"/>
                  <a:pt x="124" y="65"/>
                  <a:pt x="131" y="50"/>
                </a:cubicBezTo>
                <a:cubicBezTo>
                  <a:pt x="134" y="40"/>
                  <a:pt x="129" y="27"/>
                  <a:pt x="117" y="27"/>
                </a:cubicBezTo>
                <a:cubicBezTo>
                  <a:pt x="113" y="18"/>
                  <a:pt x="100" y="23"/>
                  <a:pt x="103" y="32"/>
                </a:cubicBezTo>
                <a:cubicBezTo>
                  <a:pt x="106" y="41"/>
                  <a:pt x="120" y="36"/>
                  <a:pt x="117" y="28"/>
                </a:cubicBezTo>
                <a:cubicBezTo>
                  <a:pt x="127" y="29"/>
                  <a:pt x="132" y="40"/>
                  <a:pt x="128" y="49"/>
                </a:cubicBezTo>
                <a:cubicBezTo>
                  <a:pt x="122" y="62"/>
                  <a:pt x="105" y="60"/>
                  <a:pt x="96" y="51"/>
                </a:cubicBezTo>
                <a:cubicBezTo>
                  <a:pt x="92" y="46"/>
                  <a:pt x="89" y="38"/>
                  <a:pt x="90" y="31"/>
                </a:cubicBezTo>
                <a:cubicBezTo>
                  <a:pt x="92" y="21"/>
                  <a:pt x="102" y="14"/>
                  <a:pt x="112" y="13"/>
                </a:cubicBezTo>
                <a:cubicBezTo>
                  <a:pt x="133" y="9"/>
                  <a:pt x="145" y="32"/>
                  <a:pt x="141" y="50"/>
                </a:cubicBezTo>
                <a:cubicBezTo>
                  <a:pt x="136" y="68"/>
                  <a:pt x="120" y="83"/>
                  <a:pt x="102" y="88"/>
                </a:cubicBezTo>
                <a:cubicBezTo>
                  <a:pt x="88" y="93"/>
                  <a:pt x="71" y="89"/>
                  <a:pt x="56" y="85"/>
                </a:cubicBezTo>
                <a:cubicBezTo>
                  <a:pt x="34" y="77"/>
                  <a:pt x="15" y="65"/>
                  <a:pt x="0" y="47"/>
                </a:cubicBezTo>
                <a:cubicBezTo>
                  <a:pt x="12" y="63"/>
                  <a:pt x="27" y="76"/>
                  <a:pt x="45" y="84"/>
                </a:cubicBezTo>
                <a:cubicBezTo>
                  <a:pt x="46" y="85"/>
                  <a:pt x="45" y="84"/>
                  <a:pt x="45" y="84"/>
                </a:cubicBezTo>
                <a:close/>
              </a:path>
            </a:pathLst>
          </a:custGeom>
          <a:solidFill>
            <a:srgbClr val="F3EBD2">
              <a:alpha val="40000"/>
            </a:srgbClr>
          </a:solidFill>
          <a:ln>
            <a:noFill/>
          </a:ln>
        </p:spPr>
        <p:txBody>
          <a:bodyPr vert="horz" wrap="square" lIns="58066" tIns="29033" rIns="58066" bIns="29033" numCol="1" anchor="t" anchorCtr="0" compatLnSpc="1">
            <a:prstTxWarp prst="textNoShape">
              <a:avLst/>
            </a:prstTxWarp>
          </a:bodyPr>
          <a:lstStyle/>
          <a:p>
            <a:endParaRPr lang="zh-CN" altLang="en-US" sz="1143" dirty="0">
              <a:ea typeface="梦源黑体 CN W16" panose="020B0200000000000000" pitchFamily="34" charset="-122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71D1FB46-3E1C-7F0D-1539-4B65AAB77C1E}"/>
              </a:ext>
            </a:extLst>
          </p:cNvPr>
          <p:cNvSpPr txBox="1"/>
          <p:nvPr/>
        </p:nvSpPr>
        <p:spPr>
          <a:xfrm>
            <a:off x="722238" y="2635700"/>
            <a:ext cx="30273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en-US" altLang="zh-CN" sz="900" dirty="0">
                <a:solidFill>
                  <a:srgbClr val="D8A97A"/>
                </a:solidFill>
                <a:latin typeface="DINPro-Bold" panose="02000503030000020004" pitchFamily="50" charset="0"/>
                <a:ea typeface="梦源黑体 CN W16" panose="020B0200000000000000" pitchFamily="34" charset="-122"/>
              </a:rPr>
              <a:t>Two</a:t>
            </a:r>
            <a:endParaRPr lang="zh-CN" altLang="en-US" sz="900" dirty="0">
              <a:solidFill>
                <a:srgbClr val="D8A97A"/>
              </a:solidFill>
              <a:latin typeface="DINPro-Bold" panose="02000503030000020004" pitchFamily="50" charset="0"/>
              <a:ea typeface="梦源黑体 CN W16" panose="020B0200000000000000" pitchFamily="34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88D7B7C0-E7AC-DD45-37C7-0FB9FB97A9F0}"/>
              </a:ext>
            </a:extLst>
          </p:cNvPr>
          <p:cNvSpPr txBox="1"/>
          <p:nvPr/>
        </p:nvSpPr>
        <p:spPr>
          <a:xfrm>
            <a:off x="728014" y="2330975"/>
            <a:ext cx="380873" cy="307777"/>
          </a:xfrm>
          <a:prstGeom prst="rect">
            <a:avLst/>
          </a:prstGeom>
          <a:noFill/>
        </p:spPr>
        <p:txBody>
          <a:bodyPr wrap="none" lIns="0" tIns="0" bIns="0" rtlCol="0">
            <a:spAutoFit/>
          </a:bodyPr>
          <a:lstStyle/>
          <a:p>
            <a:r>
              <a:rPr lang="es-ES" altLang="zh-CN" sz="2000" b="1" dirty="0">
                <a:solidFill>
                  <a:srgbClr val="F8DFC0"/>
                </a:solidFill>
                <a:latin typeface="梦源黑体 CN W16" panose="020B0200000000000000" pitchFamily="34" charset="-122"/>
                <a:ea typeface="梦源黑体 CN W16" panose="020B0200000000000000" pitchFamily="34" charset="-122"/>
              </a:rPr>
              <a:t>02</a:t>
            </a:r>
            <a:endParaRPr lang="zh-CN" altLang="en-US" sz="2000" b="1" dirty="0">
              <a:solidFill>
                <a:srgbClr val="F8DFC0"/>
              </a:solidFill>
              <a:latin typeface="梦源黑体 CN W16" panose="020B0200000000000000" pitchFamily="34" charset="-122"/>
              <a:ea typeface="梦源黑体 CN W16" panose="020B0200000000000000" pitchFamily="34" charset="-122"/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F351AA3E-CA66-E9E8-63E1-01FDEAE774CA}"/>
              </a:ext>
            </a:extLst>
          </p:cNvPr>
          <p:cNvGrpSpPr/>
          <p:nvPr/>
        </p:nvGrpSpPr>
        <p:grpSpPr>
          <a:xfrm>
            <a:off x="635681" y="3406675"/>
            <a:ext cx="473206" cy="469359"/>
            <a:chOff x="624439" y="2438421"/>
            <a:chExt cx="536520" cy="469359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915BB6A5-DE94-4305-1F7C-69F646B6E95E}"/>
                </a:ext>
              </a:extLst>
            </p:cNvPr>
            <p:cNvSpPr txBox="1"/>
            <p:nvPr/>
          </p:nvSpPr>
          <p:spPr>
            <a:xfrm>
              <a:off x="624439" y="2438421"/>
              <a:ext cx="53652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altLang="zh-CN" sz="2000" b="1" dirty="0">
                  <a:solidFill>
                    <a:srgbClr val="896453"/>
                  </a:solidFill>
                  <a:latin typeface="梦源黑体 CN W16" panose="020B0200000000000000" pitchFamily="34" charset="-122"/>
                  <a:ea typeface="梦源黑体 CN W16" panose="020B0200000000000000" pitchFamily="34" charset="-122"/>
                </a:rPr>
                <a:t>03</a:t>
              </a:r>
              <a:endParaRPr lang="zh-CN" altLang="en-US" sz="2000" b="1" dirty="0">
                <a:solidFill>
                  <a:srgbClr val="896453"/>
                </a:solidFill>
                <a:latin typeface="梦源黑体 CN W16" panose="020B0200000000000000" pitchFamily="34" charset="-122"/>
                <a:ea typeface="梦源黑体 CN W16" panose="020B0200000000000000" pitchFamily="34" charset="-122"/>
              </a:endParaRP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D16E3988-5429-B391-C477-4DAFD805B165}"/>
                </a:ext>
              </a:extLst>
            </p:cNvPr>
            <p:cNvSpPr txBox="1"/>
            <p:nvPr/>
          </p:nvSpPr>
          <p:spPr>
            <a:xfrm>
              <a:off x="716701" y="2769281"/>
              <a:ext cx="374191" cy="1384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dist"/>
              <a:r>
                <a:rPr lang="es-ES" altLang="zh-CN" sz="900" dirty="0">
                  <a:solidFill>
                    <a:schemeClr val="accent1">
                      <a:alpha val="40000"/>
                    </a:schemeClr>
                  </a:solidFill>
                  <a:latin typeface="DINPro-Bold" panose="02000503030000020004" pitchFamily="50" charset="0"/>
                  <a:ea typeface="梦源黑体 CN W16" panose="020B0200000000000000" pitchFamily="34" charset="-122"/>
                </a:rPr>
                <a:t>Three</a:t>
              </a:r>
              <a:endParaRPr lang="zh-CN" altLang="en-US" sz="900" dirty="0">
                <a:solidFill>
                  <a:schemeClr val="accent1">
                    <a:alpha val="40000"/>
                  </a:schemeClr>
                </a:solidFill>
                <a:latin typeface="DINPro-Bold" panose="02000503030000020004" pitchFamily="50" charset="0"/>
                <a:ea typeface="梦源黑体 CN W16" panose="020B0200000000000000" pitchFamily="34" charset="-122"/>
              </a:endParaRP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1A437998-0F7A-B279-CA60-C4392022C900}"/>
              </a:ext>
            </a:extLst>
          </p:cNvPr>
          <p:cNvGrpSpPr/>
          <p:nvPr/>
        </p:nvGrpSpPr>
        <p:grpSpPr>
          <a:xfrm>
            <a:off x="635681" y="1534525"/>
            <a:ext cx="473206" cy="469359"/>
            <a:chOff x="624439" y="2438421"/>
            <a:chExt cx="536520" cy="469359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BB6FC5E9-F7FE-26D5-1E3D-EECCF51F85FD}"/>
                </a:ext>
              </a:extLst>
            </p:cNvPr>
            <p:cNvSpPr txBox="1"/>
            <p:nvPr/>
          </p:nvSpPr>
          <p:spPr>
            <a:xfrm>
              <a:off x="624439" y="2438421"/>
              <a:ext cx="53652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altLang="zh-CN" sz="2000" b="1" dirty="0">
                  <a:solidFill>
                    <a:srgbClr val="896453"/>
                  </a:solidFill>
                  <a:latin typeface="梦源黑体 CN W16" panose="020B0200000000000000" pitchFamily="34" charset="-122"/>
                  <a:ea typeface="梦源黑体 CN W16" panose="020B0200000000000000" pitchFamily="34" charset="-122"/>
                </a:rPr>
                <a:t>01</a:t>
              </a:r>
              <a:endParaRPr lang="zh-CN" altLang="en-US" sz="2000" b="1" dirty="0">
                <a:solidFill>
                  <a:srgbClr val="896453"/>
                </a:solidFill>
                <a:latin typeface="梦源黑体 CN W16" panose="020B0200000000000000" pitchFamily="34" charset="-122"/>
                <a:ea typeface="梦源黑体 CN W16" panose="020B0200000000000000" pitchFamily="34" charset="-122"/>
              </a:endParaRP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ABB95BC6-BFCB-EB4D-0761-BE8D5D8F6750}"/>
                </a:ext>
              </a:extLst>
            </p:cNvPr>
            <p:cNvSpPr txBox="1"/>
            <p:nvPr/>
          </p:nvSpPr>
          <p:spPr>
            <a:xfrm>
              <a:off x="687428" y="2769281"/>
              <a:ext cx="374192" cy="1384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dist"/>
              <a:r>
                <a:rPr lang="es-ES" altLang="zh-CN" sz="900" dirty="0">
                  <a:solidFill>
                    <a:schemeClr val="accent1">
                      <a:alpha val="40000"/>
                    </a:schemeClr>
                  </a:solidFill>
                  <a:latin typeface="DINPro-Bold" panose="02000503030000020004" pitchFamily="50" charset="0"/>
                  <a:ea typeface="梦源黑体 CN W16" panose="020B0200000000000000" pitchFamily="34" charset="-122"/>
                </a:rPr>
                <a:t>One</a:t>
              </a:r>
              <a:endParaRPr lang="zh-CN" altLang="en-US" sz="900" dirty="0">
                <a:solidFill>
                  <a:schemeClr val="accent1">
                    <a:alpha val="40000"/>
                  </a:schemeClr>
                </a:solidFill>
                <a:latin typeface="DINPro-Bold" panose="02000503030000020004" pitchFamily="50" charset="0"/>
                <a:ea typeface="梦源黑体 CN W16" panose="020B02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8961950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6.360875"/>
  <p:tag name="SHADOWSIZE" val="10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6.360875"/>
  <p:tag name="SHADOWSIZE" val="10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6.360875"/>
  <p:tag name="SHADOWSIZE" val="10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6.360875"/>
  <p:tag name="SHADOWSIZE" val="10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73045;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6.360875"/>
  <p:tag name="SHADOWSIZE" val="10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6.360875"/>
  <p:tag name="SHADOWSIZE" val="10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6.360875"/>
  <p:tag name="SHADOWSIZE" val="10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6.360875"/>
  <p:tag name="SHADOWSIZE" val="10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73045;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73045;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6.360875"/>
  <p:tag name="SHADOWSIZE" val="10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73045;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6.360875"/>
  <p:tag name="SHADOWSIZE" val="10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6.360875"/>
  <p:tag name="SHADOWSIZE" val="10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6.360875"/>
  <p:tag name="SHADOWSIZE" val="10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6.360875"/>
  <p:tag name="SHADOWSIZE" val="10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6.360875"/>
  <p:tag name="SHADOWSIZE" val="10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6.360875"/>
  <p:tag name="SHADOWSIZE" val="10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6.360875"/>
  <p:tag name="SHADOWSIZE" val="10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6.360875"/>
  <p:tag name="SHADOWSIZE" val="10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2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6.360875"/>
  <p:tag name="SHADOWSIZE" val="10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6.360875"/>
  <p:tag name="SHADOWSIZE" val="10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6.360875"/>
  <p:tag name="SHADOWSIZE" val="10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6.360875"/>
  <p:tag name="SHADOWSIZE" val="100"/>
</p:tagLst>
</file>

<file path=ppt/theme/theme1.xml><?xml version="1.0" encoding="utf-8"?>
<a:theme xmlns:a="http://schemas.openxmlformats.org/drawingml/2006/main" name="Office 主题​​">
  <a:themeElements>
    <a:clrScheme name="自定义 47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765647"/>
      </a:accent1>
      <a:accent2>
        <a:srgbClr val="D0C6BC"/>
      </a:accent2>
      <a:accent3>
        <a:srgbClr val="E8E5DF"/>
      </a:accent3>
      <a:accent4>
        <a:srgbClr val="7C7D9D"/>
      </a:accent4>
      <a:accent5>
        <a:srgbClr val="F4CD9D"/>
      </a:accent5>
      <a:accent6>
        <a:srgbClr val="C8C0B8"/>
      </a:accent6>
      <a:hlink>
        <a:srgbClr val="0563C1"/>
      </a:hlink>
      <a:folHlink>
        <a:srgbClr val="954F72"/>
      </a:folHlink>
    </a:clrScheme>
    <a:fontScheme name="自定义 4">
      <a:majorFont>
        <a:latin typeface="DINPro-Bold"/>
        <a:ea typeface="梦源黑体 CN W26"/>
        <a:cs typeface=""/>
      </a:majorFont>
      <a:minorFont>
        <a:latin typeface="DINPro-Bold"/>
        <a:ea typeface="梦源黑体 CN W16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810</TotalTime>
  <Words>1038</Words>
  <Application>Microsoft Office PowerPoint</Application>
  <PresentationFormat>宽屏</PresentationFormat>
  <Paragraphs>255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DINPro-Bold</vt:lpstr>
      <vt:lpstr>OPPOSans H</vt:lpstr>
      <vt:lpstr>OPPOSans M</vt:lpstr>
      <vt:lpstr>阿里巴巴普惠体 2.0 55 Regular</vt:lpstr>
      <vt:lpstr>阿里巴巴普惠体 2.0 65 Medium</vt:lpstr>
      <vt:lpstr>梦源黑体 CN W16</vt:lpstr>
      <vt:lpstr>梦源黑体 CN W26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棕色古典英伦风总结汇报通用ppt模板</dc:title>
  <dc:creator>©牵牛星</dc:creator>
  <cp:keywords>P界达人</cp:keywords>
  <dc:description>51PPT模板网，幻灯片演示模板及素材免费下载！_x000d_
51PPT模板网 唯一访问网址：www.51pptmoban.com</dc:description>
  <cp:lastModifiedBy>51pptmoban .com</cp:lastModifiedBy>
  <cp:revision>62</cp:revision>
  <dcterms:created xsi:type="dcterms:W3CDTF">2023-08-05T02:50:28Z</dcterms:created>
  <dcterms:modified xsi:type="dcterms:W3CDTF">2023-11-26T11:45:46Z</dcterms:modified>
  <cp:contentStatus>棕色古典英伦风总结汇报通用ppt模板，www.51pptmoban.com</cp:contentStatus>
  <cp:version>51pptmoban.com（V51-112601版）</cp:version>
</cp:coreProperties>
</file>