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78" r:id="rId5"/>
    <p:sldId id="277" r:id="rId6"/>
    <p:sldId id="283" r:id="rId7"/>
    <p:sldId id="260" r:id="rId8"/>
    <p:sldId id="263" r:id="rId9"/>
    <p:sldId id="269" r:id="rId10"/>
    <p:sldId id="284" r:id="rId11"/>
    <p:sldId id="271" r:id="rId12"/>
    <p:sldId id="281" r:id="rId13"/>
    <p:sldId id="272" r:id="rId14"/>
    <p:sldId id="282" r:id="rId15"/>
    <p:sldId id="285" r:id="rId16"/>
    <p:sldId id="27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15" userDrawn="1">
          <p15:clr>
            <a:srgbClr val="A4A3A4"/>
          </p15:clr>
        </p15:guide>
        <p15:guide id="3" orient="horz" pos="686" userDrawn="1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orient="horz" pos="640" userDrawn="1">
          <p15:clr>
            <a:srgbClr val="A4A3A4"/>
          </p15:clr>
        </p15:guide>
        <p15:guide id="9" orient="horz" pos="3816" userDrawn="1">
          <p15:clr>
            <a:srgbClr val="A4A3A4"/>
          </p15:clr>
        </p15:guide>
        <p15:guide id="10" orient="horz" pos="22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D5F8"/>
    <a:srgbClr val="659BC4"/>
    <a:srgbClr val="AABAF4"/>
    <a:srgbClr val="122C89"/>
    <a:srgbClr val="4771AD"/>
    <a:srgbClr val="EBE29F"/>
    <a:srgbClr val="000000"/>
    <a:srgbClr val="D2D5C9"/>
    <a:srgbClr val="ED1B24"/>
    <a:srgbClr val="F9A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288" y="84"/>
      </p:cViewPr>
      <p:guideLst>
        <p:guide pos="415"/>
        <p:guide orient="horz" pos="686"/>
        <p:guide pos="7287"/>
        <p:guide pos="3840"/>
        <p:guide orient="horz" pos="3861"/>
        <p:guide orient="horz" pos="1888"/>
        <p:guide orient="horz" pos="640"/>
        <p:guide orient="horz" pos="3816"/>
        <p:guide orient="horz" pos="22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417"/>
    </p:cViewPr>
  </p:sorterViewPr>
  <p:notesViewPr>
    <p:cSldViewPr snapToGrid="0" showGuides="1">
      <p:cViewPr varScale="1">
        <p:scale>
          <a:sx n="92" d="100"/>
          <a:sy n="92" d="100"/>
        </p:scale>
        <p:origin x="3182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2C28E49-407D-9E30-8B12-F1A8687232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F5AA4E-19CA-B299-0900-283CDAB464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4900D-3AD3-4EAF-87A3-CB589BBF1870}" type="datetimeFigureOut">
              <a:rPr lang="zh-CN" altLang="en-US" smtClean="0"/>
              <a:t>2023/11/26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C7A49C-FEEB-154F-4C3E-D5C6A8FA9A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C10A4C-46C2-99E6-1CF6-C10984652C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4D23E-09B5-4C3B-8D70-9B744A3E50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976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83B2E-365F-4232-B63A-3429D2023D89}" type="datetimeFigureOut">
              <a:rPr lang="zh-CN" altLang="en-US" smtClean="0"/>
              <a:t>2023/11/26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DF49B-ECF1-4AE8-B2C7-7C26E68FC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920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08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17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719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21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16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114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216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809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090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14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035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36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146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29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0DF49B-ECF1-4AE8-B2C7-7C26E68FC1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2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顶角 35">
            <a:extLst>
              <a:ext uri="{FF2B5EF4-FFF2-40B4-BE49-F238E27FC236}">
                <a16:creationId xmlns:a16="http://schemas.microsoft.com/office/drawing/2014/main" id="{29981AF7-E069-19FD-C52A-FF0A2C385C82}"/>
              </a:ext>
            </a:extLst>
          </p:cNvPr>
          <p:cNvSpPr/>
          <p:nvPr userDrawn="1"/>
        </p:nvSpPr>
        <p:spPr>
          <a:xfrm>
            <a:off x="0" y="6277708"/>
            <a:ext cx="12192000" cy="580292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6999DBD-1DC7-8C00-1709-FB658B7D129B}"/>
              </a:ext>
            </a:extLst>
          </p:cNvPr>
          <p:cNvGrpSpPr/>
          <p:nvPr userDrawn="1"/>
        </p:nvGrpSpPr>
        <p:grpSpPr>
          <a:xfrm>
            <a:off x="671476" y="1089025"/>
            <a:ext cx="404446" cy="272560"/>
            <a:chOff x="11491546" y="693742"/>
            <a:chExt cx="442547" cy="2553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21FFE63-DE85-CAD9-1F4E-4AC0824E5EBC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58A8622-29BF-0611-36E3-1C7141DB60FA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095482B-B78E-DDC8-20A3-3E605AAA764B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9C6A48-1D6A-2F04-BE07-0CD03DF1D949}"/>
              </a:ext>
            </a:extLst>
          </p:cNvPr>
          <p:cNvGrpSpPr/>
          <p:nvPr userDrawn="1"/>
        </p:nvGrpSpPr>
        <p:grpSpPr>
          <a:xfrm>
            <a:off x="11165427" y="1122006"/>
            <a:ext cx="404446" cy="4157041"/>
            <a:chOff x="11491546" y="693742"/>
            <a:chExt cx="442547" cy="389414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6786F8F-A781-2C3C-52EF-BD7E91C32FDA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D1CD62A-B20A-F4EC-ECE4-58DFB1E0702C}"/>
                </a:ext>
              </a:extLst>
            </p:cNvPr>
            <p:cNvSpPr/>
            <p:nvPr/>
          </p:nvSpPr>
          <p:spPr>
            <a:xfrm>
              <a:off x="11491546" y="4542168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483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3516246A-3A84-6A02-D1F5-3A7AEB0345DD}"/>
              </a:ext>
            </a:extLst>
          </p:cNvPr>
          <p:cNvSpPr/>
          <p:nvPr userDrawn="1"/>
        </p:nvSpPr>
        <p:spPr>
          <a:xfrm rot="5400000" flipV="1">
            <a:off x="8101837" y="2767839"/>
            <a:ext cx="6858001" cy="1322326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F641F28-D4D6-C750-5E77-EE2922E6A8F8}"/>
              </a:ext>
            </a:extLst>
          </p:cNvPr>
          <p:cNvSpPr/>
          <p:nvPr userDrawn="1"/>
        </p:nvSpPr>
        <p:spPr>
          <a:xfrm>
            <a:off x="1748016" y="1744394"/>
            <a:ext cx="9820097" cy="3706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、</a:t>
            </a:r>
          </a:p>
        </p:txBody>
      </p:sp>
    </p:spTree>
    <p:extLst>
      <p:ext uri="{BB962C8B-B14F-4D97-AF65-F5344CB8AC3E}">
        <p14:creationId xmlns:p14="http://schemas.microsoft.com/office/powerpoint/2010/main" val="174839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DA834C26-7ABA-7DC8-07F9-3DBA088DBF7E}"/>
              </a:ext>
            </a:extLst>
          </p:cNvPr>
          <p:cNvSpPr/>
          <p:nvPr userDrawn="1"/>
        </p:nvSpPr>
        <p:spPr>
          <a:xfrm flipV="1">
            <a:off x="0" y="-1"/>
            <a:ext cx="12192000" cy="1336432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9F5F3760-5B11-81BE-1873-29B6F72AB79C}"/>
              </a:ext>
            </a:extLst>
          </p:cNvPr>
          <p:cNvSpPr/>
          <p:nvPr userDrawn="1"/>
        </p:nvSpPr>
        <p:spPr>
          <a:xfrm>
            <a:off x="0" y="5577337"/>
            <a:ext cx="12192000" cy="1336432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3918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7435364D-6E74-8821-3C33-615458594762}"/>
              </a:ext>
            </a:extLst>
          </p:cNvPr>
          <p:cNvSpPr/>
          <p:nvPr userDrawn="1"/>
        </p:nvSpPr>
        <p:spPr>
          <a:xfrm flipV="1">
            <a:off x="25208" y="516139"/>
            <a:ext cx="12141583" cy="540931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60DB072-2729-FA86-5475-7D66E6DB0601}"/>
              </a:ext>
            </a:extLst>
          </p:cNvPr>
          <p:cNvSpPr/>
          <p:nvPr userDrawn="1"/>
        </p:nvSpPr>
        <p:spPr>
          <a:xfrm rot="16200000" flipV="1">
            <a:off x="5623079" y="-5668274"/>
            <a:ext cx="945848" cy="1219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10744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3723D843-E639-2374-6279-17166FB2F7F6}"/>
              </a:ext>
            </a:extLst>
          </p:cNvPr>
          <p:cNvSpPr/>
          <p:nvPr userDrawn="1"/>
        </p:nvSpPr>
        <p:spPr>
          <a:xfrm>
            <a:off x="0" y="6277708"/>
            <a:ext cx="12192000" cy="580292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D18ED7D-A1DC-F45C-CD35-92EAA6272C86}"/>
              </a:ext>
            </a:extLst>
          </p:cNvPr>
          <p:cNvGrpSpPr/>
          <p:nvPr userDrawn="1"/>
        </p:nvGrpSpPr>
        <p:grpSpPr>
          <a:xfrm>
            <a:off x="1242647" y="1266757"/>
            <a:ext cx="404446" cy="272560"/>
            <a:chOff x="11491546" y="693742"/>
            <a:chExt cx="442547" cy="25532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1F12A03-18E1-556D-962B-E568D42CADDD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5A28EA8-CED8-9C90-AFCF-D8ADED3C5DB3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ED549CC-5F65-BFBE-43A6-977AE3941A77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D92A0C0-A6C9-786B-E4D8-4BEA8A0CFE12}"/>
              </a:ext>
            </a:extLst>
          </p:cNvPr>
          <p:cNvCxnSpPr>
            <a:cxnSpLocks/>
          </p:cNvCxnSpPr>
          <p:nvPr userDrawn="1"/>
        </p:nvCxnSpPr>
        <p:spPr>
          <a:xfrm>
            <a:off x="1242646" y="3424366"/>
            <a:ext cx="0" cy="133959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F1D6E8-08A2-122A-A40B-F79D84A603CA}"/>
              </a:ext>
            </a:extLst>
          </p:cNvPr>
          <p:cNvGrpSpPr/>
          <p:nvPr userDrawn="1"/>
        </p:nvGrpSpPr>
        <p:grpSpPr>
          <a:xfrm>
            <a:off x="11447586" y="1151793"/>
            <a:ext cx="404446" cy="272560"/>
            <a:chOff x="11491546" y="693742"/>
            <a:chExt cx="442547" cy="25532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88C0446-217F-16B3-9AB4-5C3FA5CD456A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D36A424-6BBC-894C-A384-7870CEC22F56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820D2B4-0023-DC06-E628-BCDE6B2D0086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DF24F3-A423-5841-8205-7BE0E2A79AA6}"/>
              </a:ext>
            </a:extLst>
          </p:cNvPr>
          <p:cNvGrpSpPr/>
          <p:nvPr userDrawn="1"/>
        </p:nvGrpSpPr>
        <p:grpSpPr>
          <a:xfrm>
            <a:off x="11447586" y="1819715"/>
            <a:ext cx="404446" cy="272560"/>
            <a:chOff x="11491546" y="693742"/>
            <a:chExt cx="442547" cy="25532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8314D0F-2BBA-9787-946C-24005A3010F8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9D4E2F6-D954-8D8E-B98C-AB1D504C352E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F79F14-8160-A267-8873-BF14BBF0D105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16355E2-4AE0-D592-5F82-6A17FAFCC461}"/>
              </a:ext>
            </a:extLst>
          </p:cNvPr>
          <p:cNvGrpSpPr/>
          <p:nvPr userDrawn="1"/>
        </p:nvGrpSpPr>
        <p:grpSpPr>
          <a:xfrm>
            <a:off x="11447586" y="2487637"/>
            <a:ext cx="404446" cy="272560"/>
            <a:chOff x="11491546" y="693742"/>
            <a:chExt cx="442547" cy="25532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1E90D27-759A-3AF5-BFD0-179544A682C7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BA30017-ECD4-1849-8E11-C2A9C04335F9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DE6C103-C8B1-BD8C-0100-251B2E07E1C3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5D8A495-A3FE-D600-B267-6A8CDE09EDA6}"/>
              </a:ext>
            </a:extLst>
          </p:cNvPr>
          <p:cNvGrpSpPr/>
          <p:nvPr userDrawn="1"/>
        </p:nvGrpSpPr>
        <p:grpSpPr>
          <a:xfrm>
            <a:off x="11447586" y="3155558"/>
            <a:ext cx="404446" cy="272560"/>
            <a:chOff x="11491546" y="693742"/>
            <a:chExt cx="442547" cy="25532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B2C002D-9096-35C4-7E80-4305AA40F76E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0D4FF99-64EA-20C6-476E-667F9F735534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BB495AB-6AE0-C3AC-09CF-319C24E1F6A3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CCA5DF-9F20-F88E-247B-FCD300842514}"/>
              </a:ext>
            </a:extLst>
          </p:cNvPr>
          <p:cNvGrpSpPr/>
          <p:nvPr userDrawn="1"/>
        </p:nvGrpSpPr>
        <p:grpSpPr>
          <a:xfrm>
            <a:off x="11447586" y="3823480"/>
            <a:ext cx="404446" cy="272560"/>
            <a:chOff x="11491546" y="693742"/>
            <a:chExt cx="442547" cy="25532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DCA9397-E55B-3D55-5D5F-A9E303C5FEEE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3313045-A942-7EC3-9021-8D5609E925F7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AD5E043-9E47-37D6-0C93-3838CD81B111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7B86DC7-2D3F-6A62-E4C9-D676821D597E}"/>
              </a:ext>
            </a:extLst>
          </p:cNvPr>
          <p:cNvGrpSpPr/>
          <p:nvPr userDrawn="1"/>
        </p:nvGrpSpPr>
        <p:grpSpPr>
          <a:xfrm>
            <a:off x="11447586" y="4491402"/>
            <a:ext cx="404446" cy="272560"/>
            <a:chOff x="11491546" y="693742"/>
            <a:chExt cx="442547" cy="25532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130465E-06CE-F1FC-CCA5-E42B0C498D7F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FFD8091-FF9B-AB65-0A97-23E522E3B711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F972D6D-20DC-0C64-3AAB-CF6EBD2DFBB3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8746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形状&#10;&#10;描述已自动生成">
            <a:extLst>
              <a:ext uri="{FF2B5EF4-FFF2-40B4-BE49-F238E27FC236}">
                <a16:creationId xmlns:a16="http://schemas.microsoft.com/office/drawing/2014/main" id="{C0F9FEC3-060E-4393-2B78-F18BE1EC75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7FD20E88-5175-ED03-CA98-24433BF48883}"/>
              </a:ext>
            </a:extLst>
          </p:cNvPr>
          <p:cNvGrpSpPr/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4394EAEA-02FA-C810-19F4-90CF633978AE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15359E2-FA60-FFB3-B451-610E1E770E4B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539FDC7-D1AB-3EF9-CD4C-8D7654FBE0A3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16" name="矩形 7">
                <a:extLst>
                  <a:ext uri="{FF2B5EF4-FFF2-40B4-BE49-F238E27FC236}">
                    <a16:creationId xmlns:a16="http://schemas.microsoft.com/office/drawing/2014/main" id="{F4E0068C-5B63-D330-B779-FF0F57AB5D92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2F57E88F-2F81-581D-B1C7-79B33832A838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45838A6-75BB-EE99-1C89-1D1FDC45F0FF}"/>
                </a:ext>
              </a:extLst>
            </p:cNvPr>
            <p:cNvPicPr/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6262D52-DAA9-3BFB-84A0-E70FF1C7C7D0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2CDBCF12-9D21-0531-6A84-06F17A5BA511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4045BCCE-F4D1-443F-722D-8FA6B54F4DD6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A816A88A-6D44-20D8-82CB-C219BB6B6A19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ACADBBBE-1E21-F5F7-AEE9-E400A2E469F0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3349F0D2-359B-20E0-8665-D9CC9811CE1F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663ADB66-B811-D34F-3A6F-ADD70FD767C8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2A4F583D-5F8E-E29E-F882-1C0D53A2C527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A3EC8BF0-F1C3-6657-1C93-B6B7F41FAECF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4CCC9E66-2A99-87A6-A374-70ED50F14954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E227BC1F-E9D5-B205-B46B-BEE45D397B04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0331FA85-B74D-D148-F412-C05010259B4C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169A260-5E61-B2F2-3848-F973AFAFE684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F8C9DA7-E112-4A68-1B22-7549BE8802EB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3D7BE02-ACCE-1D9F-04AA-C3E633BF7687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7" name="Rectangle 151">
                  <a:extLst>
                    <a:ext uri="{FF2B5EF4-FFF2-40B4-BE49-F238E27FC236}">
                      <a16:creationId xmlns:a16="http://schemas.microsoft.com/office/drawing/2014/main" id="{7DD1964F-8FC2-52F8-1487-47DADD28680B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2">
                  <a:extLst>
                    <a:ext uri="{FF2B5EF4-FFF2-40B4-BE49-F238E27FC236}">
                      <a16:creationId xmlns:a16="http://schemas.microsoft.com/office/drawing/2014/main" id="{0BFC2C20-9C45-64BB-2BB6-04A0AF9F40B9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3">
                  <a:extLst>
                    <a:ext uri="{FF2B5EF4-FFF2-40B4-BE49-F238E27FC236}">
                      <a16:creationId xmlns:a16="http://schemas.microsoft.com/office/drawing/2014/main" id="{54F1EF07-62C7-6000-4FB4-6B1DDFBF20AC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4">
                  <a:extLst>
                    <a:ext uri="{FF2B5EF4-FFF2-40B4-BE49-F238E27FC236}">
                      <a16:creationId xmlns:a16="http://schemas.microsoft.com/office/drawing/2014/main" id="{1A7F9552-65E0-A181-9A0F-3EC7A5E2BCC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5">
                  <a:extLst>
                    <a:ext uri="{FF2B5EF4-FFF2-40B4-BE49-F238E27FC236}">
                      <a16:creationId xmlns:a16="http://schemas.microsoft.com/office/drawing/2014/main" id="{ED0232DC-C8A7-7A47-8D71-42D3A38C5B55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6">
                  <a:extLst>
                    <a:ext uri="{FF2B5EF4-FFF2-40B4-BE49-F238E27FC236}">
                      <a16:creationId xmlns:a16="http://schemas.microsoft.com/office/drawing/2014/main" id="{27744209-309A-C449-A0CD-8A0E3E7CCD5D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7">
                  <a:extLst>
                    <a:ext uri="{FF2B5EF4-FFF2-40B4-BE49-F238E27FC236}">
                      <a16:creationId xmlns:a16="http://schemas.microsoft.com/office/drawing/2014/main" id="{B97BCF4B-19AA-D5A2-2F26-A449C164CA81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8">
                  <a:extLst>
                    <a:ext uri="{FF2B5EF4-FFF2-40B4-BE49-F238E27FC236}">
                      <a16:creationId xmlns:a16="http://schemas.microsoft.com/office/drawing/2014/main" id="{10C761F2-A684-FBBF-3B5E-C593BA1A5A26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59">
                  <a:extLst>
                    <a:ext uri="{FF2B5EF4-FFF2-40B4-BE49-F238E27FC236}">
                      <a16:creationId xmlns:a16="http://schemas.microsoft.com/office/drawing/2014/main" id="{D0FB2C42-9020-DDB2-D625-EAF6C79AE957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0">
                  <a:extLst>
                    <a:ext uri="{FF2B5EF4-FFF2-40B4-BE49-F238E27FC236}">
                      <a16:creationId xmlns:a16="http://schemas.microsoft.com/office/drawing/2014/main" id="{3C553D0E-14A1-051F-5C53-2016E4E18C54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1">
                  <a:extLst>
                    <a:ext uri="{FF2B5EF4-FFF2-40B4-BE49-F238E27FC236}">
                      <a16:creationId xmlns:a16="http://schemas.microsoft.com/office/drawing/2014/main" id="{0C1C54F1-3819-14E9-6B51-AAA882202D1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2">
                  <a:extLst>
                    <a:ext uri="{FF2B5EF4-FFF2-40B4-BE49-F238E27FC236}">
                      <a16:creationId xmlns:a16="http://schemas.microsoft.com/office/drawing/2014/main" id="{61DD1F3B-332C-3AFE-920E-332AB9BD7CCF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3">
                  <a:extLst>
                    <a:ext uri="{FF2B5EF4-FFF2-40B4-BE49-F238E27FC236}">
                      <a16:creationId xmlns:a16="http://schemas.microsoft.com/office/drawing/2014/main" id="{F1D57B8C-048B-711A-C413-43DF6DE45DCB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4">
                  <a:extLst>
                    <a:ext uri="{FF2B5EF4-FFF2-40B4-BE49-F238E27FC236}">
                      <a16:creationId xmlns:a16="http://schemas.microsoft.com/office/drawing/2014/main" id="{383AE0A1-5BB9-D742-F047-C30D26D94300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5">
                  <a:extLst>
                    <a:ext uri="{FF2B5EF4-FFF2-40B4-BE49-F238E27FC236}">
                      <a16:creationId xmlns:a16="http://schemas.microsoft.com/office/drawing/2014/main" id="{611A8831-0F9E-1AA4-79BE-3BBB158B4C61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6">
                  <a:extLst>
                    <a:ext uri="{FF2B5EF4-FFF2-40B4-BE49-F238E27FC236}">
                      <a16:creationId xmlns:a16="http://schemas.microsoft.com/office/drawing/2014/main" id="{9A7A506B-B404-9AD7-D821-3064FE870CFB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7">
                  <a:extLst>
                    <a:ext uri="{FF2B5EF4-FFF2-40B4-BE49-F238E27FC236}">
                      <a16:creationId xmlns:a16="http://schemas.microsoft.com/office/drawing/2014/main" id="{F94C0077-059D-AD41-9271-A4D7B7F65917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8">
                  <a:extLst>
                    <a:ext uri="{FF2B5EF4-FFF2-40B4-BE49-F238E27FC236}">
                      <a16:creationId xmlns:a16="http://schemas.microsoft.com/office/drawing/2014/main" id="{A2FB5DFF-75EF-5393-46C3-BB5FE42EF375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69">
                  <a:extLst>
                    <a:ext uri="{FF2B5EF4-FFF2-40B4-BE49-F238E27FC236}">
                      <a16:creationId xmlns:a16="http://schemas.microsoft.com/office/drawing/2014/main" id="{1A5B39D2-FED8-7847-40B1-0FFF0141C4B7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0">
                  <a:extLst>
                    <a:ext uri="{FF2B5EF4-FFF2-40B4-BE49-F238E27FC236}">
                      <a16:creationId xmlns:a16="http://schemas.microsoft.com/office/drawing/2014/main" id="{466127E6-BF93-AD10-9AFD-70CBA8C9F5C8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1">
                  <a:extLst>
                    <a:ext uri="{FF2B5EF4-FFF2-40B4-BE49-F238E27FC236}">
                      <a16:creationId xmlns:a16="http://schemas.microsoft.com/office/drawing/2014/main" id="{9F860FEF-0A2E-A4F4-836B-6B127EA8E982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2">
                  <a:extLst>
                    <a:ext uri="{FF2B5EF4-FFF2-40B4-BE49-F238E27FC236}">
                      <a16:creationId xmlns:a16="http://schemas.microsoft.com/office/drawing/2014/main" id="{A018AC7A-916D-57D9-A7BA-E098D1013710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3">
                  <a:extLst>
                    <a:ext uri="{FF2B5EF4-FFF2-40B4-BE49-F238E27FC236}">
                      <a16:creationId xmlns:a16="http://schemas.microsoft.com/office/drawing/2014/main" id="{FEBC10D8-1C34-990B-4BC7-FA117A0A3645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4">
                  <a:extLst>
                    <a:ext uri="{FF2B5EF4-FFF2-40B4-BE49-F238E27FC236}">
                      <a16:creationId xmlns:a16="http://schemas.microsoft.com/office/drawing/2014/main" id="{B8366BBE-72FD-DD22-75C3-FDFF37D4F7EE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5">
                  <a:extLst>
                    <a:ext uri="{FF2B5EF4-FFF2-40B4-BE49-F238E27FC236}">
                      <a16:creationId xmlns:a16="http://schemas.microsoft.com/office/drawing/2014/main" id="{7BECDA01-148D-0066-B1C4-1CFE7D5C809A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6">
                  <a:extLst>
                    <a:ext uri="{FF2B5EF4-FFF2-40B4-BE49-F238E27FC236}">
                      <a16:creationId xmlns:a16="http://schemas.microsoft.com/office/drawing/2014/main" id="{B27CD741-4BD8-AED9-D366-09FD0DF46ABC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7">
                  <a:extLst>
                    <a:ext uri="{FF2B5EF4-FFF2-40B4-BE49-F238E27FC236}">
                      <a16:creationId xmlns:a16="http://schemas.microsoft.com/office/drawing/2014/main" id="{973A6518-3F1C-7529-C9F5-A807DE111370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8">
                  <a:extLst>
                    <a:ext uri="{FF2B5EF4-FFF2-40B4-BE49-F238E27FC236}">
                      <a16:creationId xmlns:a16="http://schemas.microsoft.com/office/drawing/2014/main" id="{0A652087-77C0-EEA8-0FD0-DF2D3105B464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79">
                  <a:extLst>
                    <a:ext uri="{FF2B5EF4-FFF2-40B4-BE49-F238E27FC236}">
                      <a16:creationId xmlns:a16="http://schemas.microsoft.com/office/drawing/2014/main" id="{5D7FE96B-3916-C784-ACA7-49BCB315979D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0">
                  <a:extLst>
                    <a:ext uri="{FF2B5EF4-FFF2-40B4-BE49-F238E27FC236}">
                      <a16:creationId xmlns:a16="http://schemas.microsoft.com/office/drawing/2014/main" id="{FA2E162F-AD43-F67D-C8C4-EC9706B2BAC4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1">
                  <a:extLst>
                    <a:ext uri="{FF2B5EF4-FFF2-40B4-BE49-F238E27FC236}">
                      <a16:creationId xmlns:a16="http://schemas.microsoft.com/office/drawing/2014/main" id="{652D695F-DFC7-3C27-D77F-B24FED602BD4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2">
                  <a:extLst>
                    <a:ext uri="{FF2B5EF4-FFF2-40B4-BE49-F238E27FC236}">
                      <a16:creationId xmlns:a16="http://schemas.microsoft.com/office/drawing/2014/main" id="{40D6C924-ED33-5607-3AF7-586595911F32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3">
                  <a:extLst>
                    <a:ext uri="{FF2B5EF4-FFF2-40B4-BE49-F238E27FC236}">
                      <a16:creationId xmlns:a16="http://schemas.microsoft.com/office/drawing/2014/main" id="{309E6CA6-CDFD-C074-9CF7-2A0124C6BC57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4">
                  <a:extLst>
                    <a:ext uri="{FF2B5EF4-FFF2-40B4-BE49-F238E27FC236}">
                      <a16:creationId xmlns:a16="http://schemas.microsoft.com/office/drawing/2014/main" id="{D48D5D6F-9D99-4B70-319B-545954188010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5">
                  <a:extLst>
                    <a:ext uri="{FF2B5EF4-FFF2-40B4-BE49-F238E27FC236}">
                      <a16:creationId xmlns:a16="http://schemas.microsoft.com/office/drawing/2014/main" id="{2DD993D7-782B-A118-62DE-791003A3D17C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6">
                  <a:extLst>
                    <a:ext uri="{FF2B5EF4-FFF2-40B4-BE49-F238E27FC236}">
                      <a16:creationId xmlns:a16="http://schemas.microsoft.com/office/drawing/2014/main" id="{09E7908F-05F1-F630-6978-B56F1800B0C4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7">
                  <a:extLst>
                    <a:ext uri="{FF2B5EF4-FFF2-40B4-BE49-F238E27FC236}">
                      <a16:creationId xmlns:a16="http://schemas.microsoft.com/office/drawing/2014/main" id="{08F00280-1DA5-96F3-663C-8F5A2766E5A0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8">
                  <a:extLst>
                    <a:ext uri="{FF2B5EF4-FFF2-40B4-BE49-F238E27FC236}">
                      <a16:creationId xmlns:a16="http://schemas.microsoft.com/office/drawing/2014/main" id="{08C9BBD7-39A0-C560-9CB7-E06C9983EF7D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89">
                  <a:extLst>
                    <a:ext uri="{FF2B5EF4-FFF2-40B4-BE49-F238E27FC236}">
                      <a16:creationId xmlns:a16="http://schemas.microsoft.com/office/drawing/2014/main" id="{91D5BC7E-4ADA-7C53-E1BA-73AC222E9BF9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0">
                  <a:extLst>
                    <a:ext uri="{FF2B5EF4-FFF2-40B4-BE49-F238E27FC236}">
                      <a16:creationId xmlns:a16="http://schemas.microsoft.com/office/drawing/2014/main" id="{E7EB8C63-E535-831A-BB19-8872B51E4008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1">
                  <a:extLst>
                    <a:ext uri="{FF2B5EF4-FFF2-40B4-BE49-F238E27FC236}">
                      <a16:creationId xmlns:a16="http://schemas.microsoft.com/office/drawing/2014/main" id="{B555BC92-E441-F689-9C23-FFD9302E54F1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2">
                  <a:extLst>
                    <a:ext uri="{FF2B5EF4-FFF2-40B4-BE49-F238E27FC236}">
                      <a16:creationId xmlns:a16="http://schemas.microsoft.com/office/drawing/2014/main" id="{C6814C04-0193-79B0-6D4A-2A4B0FB23A3B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3">
                  <a:extLst>
                    <a:ext uri="{FF2B5EF4-FFF2-40B4-BE49-F238E27FC236}">
                      <a16:creationId xmlns:a16="http://schemas.microsoft.com/office/drawing/2014/main" id="{76CA6172-4C0C-6BE4-199F-ED15E14B6D72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4">
                  <a:extLst>
                    <a:ext uri="{FF2B5EF4-FFF2-40B4-BE49-F238E27FC236}">
                      <a16:creationId xmlns:a16="http://schemas.microsoft.com/office/drawing/2014/main" id="{4AAF5AC8-EB83-D48A-F83A-25361A099215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5">
                  <a:extLst>
                    <a:ext uri="{FF2B5EF4-FFF2-40B4-BE49-F238E27FC236}">
                      <a16:creationId xmlns:a16="http://schemas.microsoft.com/office/drawing/2014/main" id="{6327DFCB-8BED-D31D-2007-B0C3837480A5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6">
                  <a:extLst>
                    <a:ext uri="{FF2B5EF4-FFF2-40B4-BE49-F238E27FC236}">
                      <a16:creationId xmlns:a16="http://schemas.microsoft.com/office/drawing/2014/main" id="{FBA2335F-3E76-23FE-1314-B76EEB22A970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7">
                  <a:extLst>
                    <a:ext uri="{FF2B5EF4-FFF2-40B4-BE49-F238E27FC236}">
                      <a16:creationId xmlns:a16="http://schemas.microsoft.com/office/drawing/2014/main" id="{67F3AAA2-1C8F-BCD9-83A7-E81B9A0BC35B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8">
                  <a:extLst>
                    <a:ext uri="{FF2B5EF4-FFF2-40B4-BE49-F238E27FC236}">
                      <a16:creationId xmlns:a16="http://schemas.microsoft.com/office/drawing/2014/main" id="{C34CF3A0-95A8-A643-B3A3-593E8CF5E7CB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199">
                  <a:extLst>
                    <a:ext uri="{FF2B5EF4-FFF2-40B4-BE49-F238E27FC236}">
                      <a16:creationId xmlns:a16="http://schemas.microsoft.com/office/drawing/2014/main" id="{078F88C8-9ED3-A3DF-9C83-746DAD3013CF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0">
                  <a:extLst>
                    <a:ext uri="{FF2B5EF4-FFF2-40B4-BE49-F238E27FC236}">
                      <a16:creationId xmlns:a16="http://schemas.microsoft.com/office/drawing/2014/main" id="{0F0E7001-60EB-D1D3-0381-ED425986ACE1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1">
                  <a:extLst>
                    <a:ext uri="{FF2B5EF4-FFF2-40B4-BE49-F238E27FC236}">
                      <a16:creationId xmlns:a16="http://schemas.microsoft.com/office/drawing/2014/main" id="{C3CD3DB9-CBCC-C1F3-B461-BFE27E6F42A1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2">
                  <a:extLst>
                    <a:ext uri="{FF2B5EF4-FFF2-40B4-BE49-F238E27FC236}">
                      <a16:creationId xmlns:a16="http://schemas.microsoft.com/office/drawing/2014/main" id="{9737B134-278B-93F9-8A8A-5C405CADD446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3">
                  <a:extLst>
                    <a:ext uri="{FF2B5EF4-FFF2-40B4-BE49-F238E27FC236}">
                      <a16:creationId xmlns:a16="http://schemas.microsoft.com/office/drawing/2014/main" id="{B93F7540-B77F-3450-0A3B-64AF8C880118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4">
                  <a:extLst>
                    <a:ext uri="{FF2B5EF4-FFF2-40B4-BE49-F238E27FC236}">
                      <a16:creationId xmlns:a16="http://schemas.microsoft.com/office/drawing/2014/main" id="{A750AC98-0BC3-DDB8-4D3E-995CE29C607A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5">
                  <a:extLst>
                    <a:ext uri="{FF2B5EF4-FFF2-40B4-BE49-F238E27FC236}">
                      <a16:creationId xmlns:a16="http://schemas.microsoft.com/office/drawing/2014/main" id="{84764B2D-336F-6672-C881-75266CECBBD6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6">
                  <a:extLst>
                    <a:ext uri="{FF2B5EF4-FFF2-40B4-BE49-F238E27FC236}">
                      <a16:creationId xmlns:a16="http://schemas.microsoft.com/office/drawing/2014/main" id="{8189BD38-C959-EC62-490A-AFB7C6F16F8E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7">
                  <a:extLst>
                    <a:ext uri="{FF2B5EF4-FFF2-40B4-BE49-F238E27FC236}">
                      <a16:creationId xmlns:a16="http://schemas.microsoft.com/office/drawing/2014/main" id="{DA54F705-2B23-ED22-0A6C-6C74213F12CD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8">
                  <a:extLst>
                    <a:ext uri="{FF2B5EF4-FFF2-40B4-BE49-F238E27FC236}">
                      <a16:creationId xmlns:a16="http://schemas.microsoft.com/office/drawing/2014/main" id="{470D136D-4766-0497-8ED4-BF27A9E17EDA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09">
                  <a:extLst>
                    <a:ext uri="{FF2B5EF4-FFF2-40B4-BE49-F238E27FC236}">
                      <a16:creationId xmlns:a16="http://schemas.microsoft.com/office/drawing/2014/main" id="{9F68C35B-B547-F04C-95EC-5363511B5303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0">
                  <a:extLst>
                    <a:ext uri="{FF2B5EF4-FFF2-40B4-BE49-F238E27FC236}">
                      <a16:creationId xmlns:a16="http://schemas.microsoft.com/office/drawing/2014/main" id="{B66FB433-4554-FF50-C7DC-C1D0F8049F3E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1">
                  <a:extLst>
                    <a:ext uri="{FF2B5EF4-FFF2-40B4-BE49-F238E27FC236}">
                      <a16:creationId xmlns:a16="http://schemas.microsoft.com/office/drawing/2014/main" id="{FAAE595F-3DF3-525B-A5EF-C5368348D31A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2">
                  <a:extLst>
                    <a:ext uri="{FF2B5EF4-FFF2-40B4-BE49-F238E27FC236}">
                      <a16:creationId xmlns:a16="http://schemas.microsoft.com/office/drawing/2014/main" id="{FD5BA1B0-A784-4415-1BE6-23E55CCACED3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3">
                  <a:extLst>
                    <a:ext uri="{FF2B5EF4-FFF2-40B4-BE49-F238E27FC236}">
                      <a16:creationId xmlns:a16="http://schemas.microsoft.com/office/drawing/2014/main" id="{E097BB94-F983-D17F-156E-F1DC9101C360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4">
                  <a:extLst>
                    <a:ext uri="{FF2B5EF4-FFF2-40B4-BE49-F238E27FC236}">
                      <a16:creationId xmlns:a16="http://schemas.microsoft.com/office/drawing/2014/main" id="{EFC1FCFB-ACBD-4076-A543-E9B8F6538CFC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5">
                  <a:extLst>
                    <a:ext uri="{FF2B5EF4-FFF2-40B4-BE49-F238E27FC236}">
                      <a16:creationId xmlns:a16="http://schemas.microsoft.com/office/drawing/2014/main" id="{A571971F-9161-BB7F-1D53-A00B88203737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6">
                  <a:extLst>
                    <a:ext uri="{FF2B5EF4-FFF2-40B4-BE49-F238E27FC236}">
                      <a16:creationId xmlns:a16="http://schemas.microsoft.com/office/drawing/2014/main" id="{ACC12D18-597D-37CA-9C85-F6D5254AC370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7">
                  <a:extLst>
                    <a:ext uri="{FF2B5EF4-FFF2-40B4-BE49-F238E27FC236}">
                      <a16:creationId xmlns:a16="http://schemas.microsoft.com/office/drawing/2014/main" id="{987B85B2-0073-FC2A-0773-3C1B65518085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8">
                  <a:extLst>
                    <a:ext uri="{FF2B5EF4-FFF2-40B4-BE49-F238E27FC236}">
                      <a16:creationId xmlns:a16="http://schemas.microsoft.com/office/drawing/2014/main" id="{8D2AF54E-657D-B70E-9DC1-68C0726EB5C5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19">
                  <a:extLst>
                    <a:ext uri="{FF2B5EF4-FFF2-40B4-BE49-F238E27FC236}">
                      <a16:creationId xmlns:a16="http://schemas.microsoft.com/office/drawing/2014/main" id="{6E29B33C-6B11-CBB6-0DFD-7F26C58A4B74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0">
                  <a:extLst>
                    <a:ext uri="{FF2B5EF4-FFF2-40B4-BE49-F238E27FC236}">
                      <a16:creationId xmlns:a16="http://schemas.microsoft.com/office/drawing/2014/main" id="{E0BB4C28-2D9F-79C8-032F-C6267A7C72C4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1">
                  <a:extLst>
                    <a:ext uri="{FF2B5EF4-FFF2-40B4-BE49-F238E27FC236}">
                      <a16:creationId xmlns:a16="http://schemas.microsoft.com/office/drawing/2014/main" id="{29B4A7D5-2F5B-5C67-7742-5058B303C598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2">
                  <a:extLst>
                    <a:ext uri="{FF2B5EF4-FFF2-40B4-BE49-F238E27FC236}">
                      <a16:creationId xmlns:a16="http://schemas.microsoft.com/office/drawing/2014/main" id="{CD9B893B-E328-EA8E-A3DA-FDC934FBA78E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3">
                  <a:extLst>
                    <a:ext uri="{FF2B5EF4-FFF2-40B4-BE49-F238E27FC236}">
                      <a16:creationId xmlns:a16="http://schemas.microsoft.com/office/drawing/2014/main" id="{68813D90-22F9-8C40-3A8A-83B19B50621B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4">
                  <a:extLst>
                    <a:ext uri="{FF2B5EF4-FFF2-40B4-BE49-F238E27FC236}">
                      <a16:creationId xmlns:a16="http://schemas.microsoft.com/office/drawing/2014/main" id="{790ECE34-27EC-B098-8AB0-54068084149F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5">
                  <a:extLst>
                    <a:ext uri="{FF2B5EF4-FFF2-40B4-BE49-F238E27FC236}">
                      <a16:creationId xmlns:a16="http://schemas.microsoft.com/office/drawing/2014/main" id="{3A768130-1EF8-A8F1-1D40-6C040195470D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6">
                  <a:extLst>
                    <a:ext uri="{FF2B5EF4-FFF2-40B4-BE49-F238E27FC236}">
                      <a16:creationId xmlns:a16="http://schemas.microsoft.com/office/drawing/2014/main" id="{7CCFD50C-91DF-CF55-7239-D421C77FA8A7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7">
                  <a:extLst>
                    <a:ext uri="{FF2B5EF4-FFF2-40B4-BE49-F238E27FC236}">
                      <a16:creationId xmlns:a16="http://schemas.microsoft.com/office/drawing/2014/main" id="{1A3BEA2A-3680-58BD-A13B-C83B305885A5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4" name="Rectangle 228">
                  <a:extLst>
                    <a:ext uri="{FF2B5EF4-FFF2-40B4-BE49-F238E27FC236}">
                      <a16:creationId xmlns:a16="http://schemas.microsoft.com/office/drawing/2014/main" id="{AC6346E0-D632-1202-5551-4C04915FDA84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876C3EFE-3B74-410B-E42E-A011352B9474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矩形 7">
              <a:extLst>
                <a:ext uri="{FF2B5EF4-FFF2-40B4-BE49-F238E27FC236}">
                  <a16:creationId xmlns:a16="http://schemas.microsoft.com/office/drawing/2014/main" id="{66A7AB29-828A-5660-DCEE-76F423AA5135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C7FD558-BEC2-B6EA-2407-A1E9AEB627C3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473C9E44-A32B-85BA-01CA-473951D98D08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E30FF2C-02C8-5726-9EB5-7BE81F22BB44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6DB4DFA-3F17-3A57-8074-298598D14177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23" name="矩形 7">
              <a:extLst>
                <a:ext uri="{FF2B5EF4-FFF2-40B4-BE49-F238E27FC236}">
                  <a16:creationId xmlns:a16="http://schemas.microsoft.com/office/drawing/2014/main" id="{D280D38B-ADF1-BE83-6D52-042D76A91D27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id="{77B7F607-E6E0-3828-3454-234A46A4A1F4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13C4D0D2-FA82-DFCF-5281-9B1B393D8F42}"/>
              </a:ext>
            </a:extLst>
          </p:cNvPr>
          <p:cNvCxnSpPr>
            <a:cxnSpLocks/>
          </p:cNvCxnSpPr>
          <p:nvPr userDrawn="1"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60DE70D3-1E15-62BC-98DC-F3EA46B27635}"/>
              </a:ext>
            </a:extLst>
          </p:cNvPr>
          <p:cNvGrpSpPr/>
          <p:nvPr userDrawn="1"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21" name="Teardrop 15">
              <a:extLst>
                <a:ext uri="{FF2B5EF4-FFF2-40B4-BE49-F238E27FC236}">
                  <a16:creationId xmlns:a16="http://schemas.microsoft.com/office/drawing/2014/main" id="{45F34A2F-0971-15D4-0B30-86CA1EE6EE37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2" name="Oval 16">
              <a:extLst>
                <a:ext uri="{FF2B5EF4-FFF2-40B4-BE49-F238E27FC236}">
                  <a16:creationId xmlns:a16="http://schemas.microsoft.com/office/drawing/2014/main" id="{4F0A44AB-F8DE-C8BF-D22D-F896F58A58E1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486DC041-1AD5-C63D-4601-F90C5C3463BE}"/>
              </a:ext>
            </a:extLst>
          </p:cNvPr>
          <p:cNvGrpSpPr/>
          <p:nvPr userDrawn="1"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24" name="Teardrop 15">
              <a:extLst>
                <a:ext uri="{FF2B5EF4-FFF2-40B4-BE49-F238E27FC236}">
                  <a16:creationId xmlns:a16="http://schemas.microsoft.com/office/drawing/2014/main" id="{4CAA496F-D4DB-4F0F-EB8F-569A5D341ABC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5" name="Oval 16">
              <a:extLst>
                <a:ext uri="{FF2B5EF4-FFF2-40B4-BE49-F238E27FC236}">
                  <a16:creationId xmlns:a16="http://schemas.microsoft.com/office/drawing/2014/main" id="{9C7DFBB9-0E2F-4F35-6245-463CD32C180D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B9D8D225-6ED8-B78A-F9BF-BE64DC24E29B}"/>
              </a:ext>
            </a:extLst>
          </p:cNvPr>
          <p:cNvGrpSpPr/>
          <p:nvPr userDrawn="1"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27" name="Teardrop 15">
              <a:extLst>
                <a:ext uri="{FF2B5EF4-FFF2-40B4-BE49-F238E27FC236}">
                  <a16:creationId xmlns:a16="http://schemas.microsoft.com/office/drawing/2014/main" id="{43BD774E-68A3-B3FB-3DDD-558DF889AD3E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8" name="Oval 16">
              <a:extLst>
                <a:ext uri="{FF2B5EF4-FFF2-40B4-BE49-F238E27FC236}">
                  <a16:creationId xmlns:a16="http://schemas.microsoft.com/office/drawing/2014/main" id="{8D59C151-253C-62F7-4160-626454A25903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9" name="文本框 128">
            <a:extLst>
              <a:ext uri="{FF2B5EF4-FFF2-40B4-BE49-F238E27FC236}">
                <a16:creationId xmlns:a16="http://schemas.microsoft.com/office/drawing/2014/main" id="{EF72A4FC-62C6-4C7F-1918-208696F46165}"/>
              </a:ext>
            </a:extLst>
          </p:cNvPr>
          <p:cNvSpPr txBox="1"/>
          <p:nvPr userDrawn="1"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昱言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58CFE0E0-B510-3079-EA2A-568B77EFF674}"/>
              </a:ext>
            </a:extLst>
          </p:cNvPr>
          <p:cNvSpPr txBox="1"/>
          <p:nvPr userDrawn="1"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YU  YAN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D9D943A-1EB8-6FC0-4BF8-42766D4428E3}"/>
              </a:ext>
            </a:extLst>
          </p:cNvPr>
          <p:cNvSpPr txBox="1"/>
          <p:nvPr userDrawn="1"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内容可视化设计师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BEDE4DDE-9AB1-687F-7DA1-5C69DF9569AD}"/>
              </a:ext>
            </a:extLst>
          </p:cNvPr>
          <p:cNvSpPr txBox="1"/>
          <p:nvPr userDrawn="1"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设计爱好者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A008B16-142D-B11B-8DA0-3B2CA341EAEF}"/>
              </a:ext>
            </a:extLst>
          </p:cNvPr>
          <p:cNvSpPr txBox="1"/>
          <p:nvPr userDrawn="1"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yyan6887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CF0EBD9-1A35-85B5-6ABD-931AB0B37D32}"/>
              </a:ext>
            </a:extLst>
          </p:cNvPr>
          <p:cNvGrpSpPr/>
          <p:nvPr userDrawn="1"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5E305E47-8186-695C-2419-85357AF055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91E766D7-6B1B-9CD2-EFDF-BB192457A0D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A85E5DEE-C6CB-B02C-1BB3-2606055A41AD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70CD5FB1-5D05-B67F-1885-41C6F6A5B2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A0DD6390-BFA6-9AA7-D57C-C46614D50C2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9F553350-68A9-48A1-6B38-CB5E666069A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3A8C25A1-6BD9-18EF-10CE-70106945FB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2AA7582E-C17A-1E2D-5D3A-0D50134B619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D1E9B8A1-2E09-7130-CADD-7CE2D4C3762F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9E66940D-CF93-B257-EACB-0499EDC7E9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0545075D-714B-0CF3-FD48-BB588F7B12E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3452EA3A-00B4-4086-A110-8B6C15FEAD31}"/>
              </a:ext>
            </a:extLst>
          </p:cNvPr>
          <p:cNvSpPr txBox="1"/>
          <p:nvPr userDrawn="1"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爱学习，爱生活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9596454-511F-B21B-8AC4-BA6C111CC51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0204" y="668458"/>
            <a:ext cx="1732306" cy="1877863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2564883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76785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83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99FEA18-17F7-54E6-333D-D6CE11C0A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BB294B-A9E7-750A-6D4B-D493806CF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223C8B-D7F2-0959-47F7-9B01C9CE5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57184-EAF5-4A19-A6AC-5CE59D4D40A0}" type="datetimeFigureOut">
              <a:rPr lang="zh-CN" altLang="en-US" smtClean="0"/>
              <a:t>2023/11/26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8D9741-C479-E011-9449-F1AD2E4641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16AEEF-9081-AF1C-09F3-629A59BA5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ED094-A6AB-4E53-8CE0-1DA27CA61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0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5" r:id="rId7"/>
    <p:sldLayoutId id="214748366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436AECC7-92C9-FA74-C9E1-895251092A83}"/>
              </a:ext>
            </a:extLst>
          </p:cNvPr>
          <p:cNvSpPr txBox="1"/>
          <p:nvPr/>
        </p:nvSpPr>
        <p:spPr>
          <a:xfrm>
            <a:off x="486507" y="1819826"/>
            <a:ext cx="93081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EBE29F"/>
                </a:solidFill>
                <a:latin typeface="+mj-ea"/>
                <a:ea typeface="+mj-ea"/>
              </a:rPr>
              <a:t>员工关怀和福利设计方案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470117-941F-17ED-F63F-1AAAE2E3274E}"/>
              </a:ext>
            </a:extLst>
          </p:cNvPr>
          <p:cNvSpPr txBox="1"/>
          <p:nvPr/>
        </p:nvSpPr>
        <p:spPr>
          <a:xfrm>
            <a:off x="541349" y="5010147"/>
            <a:ext cx="315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汇报人：</a:t>
            </a:r>
            <a:r>
              <a:rPr lang="en-US" altLang="zh-CN" sz="2400" dirty="0">
                <a:solidFill>
                  <a:schemeClr val="bg1"/>
                </a:solidFill>
              </a:rPr>
              <a:t>XXX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24DE48F2-DCEE-9BFF-C922-F10E144DF589}"/>
              </a:ext>
            </a:extLst>
          </p:cNvPr>
          <p:cNvCxnSpPr>
            <a:cxnSpLocks/>
          </p:cNvCxnSpPr>
          <p:nvPr/>
        </p:nvCxnSpPr>
        <p:spPr>
          <a:xfrm>
            <a:off x="690232" y="3670551"/>
            <a:ext cx="0" cy="133959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112">
            <a:extLst>
              <a:ext uri="{FF2B5EF4-FFF2-40B4-BE49-F238E27FC236}">
                <a16:creationId xmlns:a16="http://schemas.microsoft.com/office/drawing/2014/main" id="{17C4C9DE-BCA3-6965-985B-F7E6EA2401F4}"/>
              </a:ext>
            </a:extLst>
          </p:cNvPr>
          <p:cNvSpPr txBox="1"/>
          <p:nvPr/>
        </p:nvSpPr>
        <p:spPr>
          <a:xfrm>
            <a:off x="541349" y="2946748"/>
            <a:ext cx="7913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XX</a:t>
            </a:r>
            <a:r>
              <a:rPr lang="zh-CN" altLang="en-US" sz="3200" b="1" dirty="0">
                <a:solidFill>
                  <a:schemeClr val="bg1"/>
                </a:solidFill>
              </a:rPr>
              <a:t>公司行政工作汇报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936A590-BFF6-B1A3-EA6E-300F6ABB9A45}"/>
              </a:ext>
            </a:extLst>
          </p:cNvPr>
          <p:cNvGrpSpPr/>
          <p:nvPr/>
        </p:nvGrpSpPr>
        <p:grpSpPr>
          <a:xfrm>
            <a:off x="671476" y="1089025"/>
            <a:ext cx="404446" cy="272560"/>
            <a:chOff x="11491546" y="693742"/>
            <a:chExt cx="442547" cy="2553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E3AC9C6-31DC-1E83-C506-C96265754D9C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BBCB9AD-A7B5-24B9-C925-E6EE2FE5CA47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40DA37F-C3AC-77BC-66F9-87D73E3855B0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17E2A40-D08F-190A-CC8E-982407C15451}"/>
              </a:ext>
            </a:extLst>
          </p:cNvPr>
          <p:cNvGrpSpPr/>
          <p:nvPr/>
        </p:nvGrpSpPr>
        <p:grpSpPr>
          <a:xfrm>
            <a:off x="11165427" y="1122006"/>
            <a:ext cx="404446" cy="4157041"/>
            <a:chOff x="11491546" y="693742"/>
            <a:chExt cx="442547" cy="389414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E96A851-835B-7D81-0005-CCA8DC4B4676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C5A29B0-E921-1009-5DE5-674393579B4C}"/>
                </a:ext>
              </a:extLst>
            </p:cNvPr>
            <p:cNvSpPr/>
            <p:nvPr/>
          </p:nvSpPr>
          <p:spPr>
            <a:xfrm>
              <a:off x="11491546" y="4542168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6176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7B9AB8C-AC71-07A1-69FE-15A78A5588D6}"/>
              </a:ext>
            </a:extLst>
          </p:cNvPr>
          <p:cNvGrpSpPr/>
          <p:nvPr/>
        </p:nvGrpSpPr>
        <p:grpSpPr>
          <a:xfrm>
            <a:off x="4385628" y="2091493"/>
            <a:ext cx="3787701" cy="2557263"/>
            <a:chOff x="632422" y="2603093"/>
            <a:chExt cx="3787701" cy="25572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6AECC7-92C9-FA74-C9E1-895251092A83}"/>
                </a:ext>
              </a:extLst>
            </p:cNvPr>
            <p:cNvSpPr txBox="1"/>
            <p:nvPr/>
          </p:nvSpPr>
          <p:spPr>
            <a:xfrm>
              <a:off x="632422" y="4144693"/>
              <a:ext cx="378770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EBE29F"/>
                  </a:solidFill>
                </a:rPr>
                <a:t>方案设计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470117-941F-17ED-F63F-1AAAE2E3274E}"/>
                </a:ext>
              </a:extLst>
            </p:cNvPr>
            <p:cNvSpPr txBox="1"/>
            <p:nvPr/>
          </p:nvSpPr>
          <p:spPr>
            <a:xfrm>
              <a:off x="744963" y="2603093"/>
              <a:ext cx="26430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i="1" dirty="0">
                  <a:solidFill>
                    <a:srgbClr val="EBE29F"/>
                  </a:solidFill>
                </a:rPr>
                <a:t>03</a:t>
              </a:r>
              <a:endParaRPr lang="zh-CN" altLang="en-US" sz="8000" b="1" i="1" dirty="0">
                <a:solidFill>
                  <a:srgbClr val="EBE29F"/>
                </a:solidFill>
              </a:endParaRPr>
            </a:p>
          </p:txBody>
        </p:sp>
      </p:grp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EEA41D73-0DFA-E2E2-4035-6493B968BCAD}"/>
              </a:ext>
            </a:extLst>
          </p:cNvPr>
          <p:cNvSpPr/>
          <p:nvPr/>
        </p:nvSpPr>
        <p:spPr>
          <a:xfrm>
            <a:off x="0" y="6057899"/>
            <a:ext cx="12192000" cy="855869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74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135CEFCA-84F4-DBC6-60CE-39ADFDD0EF73}"/>
              </a:ext>
            </a:extLst>
          </p:cNvPr>
          <p:cNvGrpSpPr/>
          <p:nvPr/>
        </p:nvGrpSpPr>
        <p:grpSpPr>
          <a:xfrm flipH="1">
            <a:off x="6951165" y="2412050"/>
            <a:ext cx="4512756" cy="2507720"/>
            <a:chOff x="652451" y="2291162"/>
            <a:chExt cx="4843118" cy="250772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809FE71-DA67-BC20-2BB1-6105F4B16419}"/>
                </a:ext>
              </a:extLst>
            </p:cNvPr>
            <p:cNvSpPr/>
            <p:nvPr/>
          </p:nvSpPr>
          <p:spPr>
            <a:xfrm>
              <a:off x="652451" y="2864831"/>
              <a:ext cx="4843118" cy="19340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026F5C4-1469-F9A8-68FB-1C810A61D35D}"/>
                </a:ext>
              </a:extLst>
            </p:cNvPr>
            <p:cNvSpPr txBox="1"/>
            <p:nvPr/>
          </p:nvSpPr>
          <p:spPr>
            <a:xfrm>
              <a:off x="758840" y="2291162"/>
              <a:ext cx="415409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/>
                <a:t>与外部资源联动的母亲节活动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F25AEEB-57BD-737D-C894-50332FB89B65}"/>
                </a:ext>
              </a:extLst>
            </p:cNvPr>
            <p:cNvSpPr txBox="1"/>
            <p:nvPr/>
          </p:nvSpPr>
          <p:spPr>
            <a:xfrm>
              <a:off x="726378" y="3114049"/>
              <a:ext cx="3574252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system-ui"/>
                </a:rPr>
                <a:t>联合组织活动去争取活动经费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E5AEDD2-48A9-0496-E343-9CCC0550CCA8}"/>
                </a:ext>
              </a:extLst>
            </p:cNvPr>
            <p:cNvSpPr txBox="1"/>
            <p:nvPr/>
          </p:nvSpPr>
          <p:spPr>
            <a:xfrm>
              <a:off x="726378" y="3532016"/>
              <a:ext cx="3574252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system-ui"/>
                </a:rPr>
                <a:t>联合组织活动去争取活动经费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C3F340E-B5DB-4CD2-F2C5-3EF73BC377EF}"/>
                </a:ext>
              </a:extLst>
            </p:cNvPr>
            <p:cNvSpPr txBox="1"/>
            <p:nvPr/>
          </p:nvSpPr>
          <p:spPr>
            <a:xfrm>
              <a:off x="726378" y="3949983"/>
              <a:ext cx="3574252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system-ui"/>
                </a:rPr>
                <a:t>联合组织活动去争取活动经费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D3E3EB5-1F54-09AC-05B9-F5DE3C83B0CC}"/>
              </a:ext>
            </a:extLst>
          </p:cNvPr>
          <p:cNvGrpSpPr/>
          <p:nvPr/>
        </p:nvGrpSpPr>
        <p:grpSpPr>
          <a:xfrm>
            <a:off x="603829" y="2412049"/>
            <a:ext cx="4650931" cy="2507721"/>
            <a:chOff x="504161" y="2291161"/>
            <a:chExt cx="4991408" cy="250772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F094976-5732-EB07-6915-D26C2A9501E9}"/>
                </a:ext>
              </a:extLst>
            </p:cNvPr>
            <p:cNvSpPr/>
            <p:nvPr/>
          </p:nvSpPr>
          <p:spPr>
            <a:xfrm>
              <a:off x="652451" y="2864831"/>
              <a:ext cx="4843118" cy="19340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0BBFB49-7318-6A60-021F-E5986EAAE29F}"/>
                </a:ext>
              </a:extLst>
            </p:cNvPr>
            <p:cNvSpPr txBox="1"/>
            <p:nvPr/>
          </p:nvSpPr>
          <p:spPr>
            <a:xfrm>
              <a:off x="504161" y="2291161"/>
              <a:ext cx="415409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/>
                <a:t>与外部资源联动的母亲节活动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FC7D65F-00B2-C038-3F73-188C10D6C623}"/>
                </a:ext>
              </a:extLst>
            </p:cNvPr>
            <p:cNvSpPr txBox="1"/>
            <p:nvPr/>
          </p:nvSpPr>
          <p:spPr>
            <a:xfrm>
              <a:off x="726375" y="3114049"/>
              <a:ext cx="3562859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system-ui"/>
                </a:rPr>
                <a:t>联合组织活动去争取活动经费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3D8B310-FDC0-EBDE-1268-D8CB8CB74A7B}"/>
                </a:ext>
              </a:extLst>
            </p:cNvPr>
            <p:cNvSpPr txBox="1"/>
            <p:nvPr/>
          </p:nvSpPr>
          <p:spPr>
            <a:xfrm>
              <a:off x="726375" y="3532016"/>
              <a:ext cx="3562859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system-ui"/>
                </a:rPr>
                <a:t>联合组织活动去争取活动经费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9AEA7FF-A85F-FFF8-49B4-4AACC9BD4430}"/>
                </a:ext>
              </a:extLst>
            </p:cNvPr>
            <p:cNvSpPr txBox="1"/>
            <p:nvPr/>
          </p:nvSpPr>
          <p:spPr>
            <a:xfrm>
              <a:off x="726375" y="3949983"/>
              <a:ext cx="3562859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system-ui"/>
                </a:rPr>
                <a:t>联合组织活动去争取活动经费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576823" y="1364966"/>
            <a:ext cx="1962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节日福利</a:t>
            </a:r>
          </a:p>
        </p:txBody>
      </p:sp>
      <p:pic>
        <p:nvPicPr>
          <p:cNvPr id="5" name="图片 4" descr="图片包含 日历&#10;&#10;描述已自动生成">
            <a:extLst>
              <a:ext uri="{FF2B5EF4-FFF2-40B4-BE49-F238E27FC236}">
                <a16:creationId xmlns:a16="http://schemas.microsoft.com/office/drawing/2014/main" id="{E17CF58D-3758-ED3B-DE09-21B851C30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9597" y="2292999"/>
            <a:ext cx="3497056" cy="3497056"/>
          </a:xfrm>
          <a:prstGeom prst="ellipse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81E1088-7C4A-E7D6-F2CC-D1F176FF85E0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7C85E06-1183-7D96-8FE6-AD79CDDCF0DB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方案设计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14302FC-05E4-156E-F77F-8BFA59CF66D2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ED24CD36-A1FE-1FE4-5767-4AC7F447C4CF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1DFA5976-93AC-6ED2-384C-B172B28BC25D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B3AEFC88-CCA8-FA85-39D1-D7E2FA2804EA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0323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2026F5C4-1469-F9A8-68FB-1C810A61D35D}"/>
              </a:ext>
            </a:extLst>
          </p:cNvPr>
          <p:cNvSpPr txBox="1"/>
          <p:nvPr/>
        </p:nvSpPr>
        <p:spPr>
          <a:xfrm flipH="1">
            <a:off x="7774999" y="2258940"/>
            <a:ext cx="3870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i="0" dirty="0">
                <a:effectLst/>
                <a:latin typeface="system-ui"/>
              </a:rPr>
              <a:t>创新活动之趣味脱口秀</a:t>
            </a:r>
            <a:endParaRPr lang="zh-CN" altLang="en-US" sz="2400" b="1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D2CB14-B5D8-4CDE-0E06-F7A71563DAE6}"/>
              </a:ext>
            </a:extLst>
          </p:cNvPr>
          <p:cNvGrpSpPr/>
          <p:nvPr/>
        </p:nvGrpSpPr>
        <p:grpSpPr>
          <a:xfrm>
            <a:off x="7055357" y="2979523"/>
            <a:ext cx="4522893" cy="1934051"/>
            <a:chOff x="7055357" y="2979523"/>
            <a:chExt cx="4522893" cy="193405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809FE71-DA67-BC20-2BB1-6105F4B16419}"/>
                </a:ext>
              </a:extLst>
            </p:cNvPr>
            <p:cNvSpPr/>
            <p:nvPr/>
          </p:nvSpPr>
          <p:spPr>
            <a:xfrm flipH="1">
              <a:off x="7055357" y="2979523"/>
              <a:ext cx="4512756" cy="19340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F25AEEB-57BD-737D-C894-50332FB89B65}"/>
                </a:ext>
              </a:extLst>
            </p:cNvPr>
            <p:cNvSpPr txBox="1"/>
            <p:nvPr/>
          </p:nvSpPr>
          <p:spPr>
            <a:xfrm flipH="1">
              <a:off x="8247807" y="3218001"/>
              <a:ext cx="3330443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system-ui"/>
                </a:rPr>
                <a:t>提升员工整体感受</a:t>
              </a:r>
              <a:endParaRPr lang="zh-CN" altLang="en-US" b="0" i="0" dirty="0">
                <a:solidFill>
                  <a:schemeClr val="bg1"/>
                </a:solidFill>
                <a:effectLst/>
                <a:latin typeface="system-ui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E5AEDD2-48A9-0496-E343-9CCC0550CCA8}"/>
                </a:ext>
              </a:extLst>
            </p:cNvPr>
            <p:cNvSpPr txBox="1"/>
            <p:nvPr/>
          </p:nvSpPr>
          <p:spPr>
            <a:xfrm flipH="1">
              <a:off x="8247807" y="3635968"/>
              <a:ext cx="3330443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system-ui"/>
                </a:rPr>
                <a:t>提升员工整体感受</a:t>
              </a:r>
              <a:endParaRPr lang="zh-CN" altLang="en-US" b="0" i="0" dirty="0">
                <a:solidFill>
                  <a:schemeClr val="bg1"/>
                </a:solidFill>
                <a:effectLst/>
                <a:latin typeface="system-ui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C3F340E-B5DB-4CD2-F2C5-3EF73BC377EF}"/>
                </a:ext>
              </a:extLst>
            </p:cNvPr>
            <p:cNvSpPr txBox="1"/>
            <p:nvPr/>
          </p:nvSpPr>
          <p:spPr>
            <a:xfrm flipH="1">
              <a:off x="8247807" y="4053935"/>
              <a:ext cx="3330443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system-ui"/>
                </a:rPr>
                <a:t>提升员工整体感受</a:t>
              </a:r>
              <a:endParaRPr lang="zh-CN" altLang="en-US" b="0" i="0" dirty="0">
                <a:solidFill>
                  <a:schemeClr val="bg1"/>
                </a:solidFill>
                <a:effectLst/>
                <a:latin typeface="system-ui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0BBFB49-7318-6A60-021F-E5986EAAE29F}"/>
              </a:ext>
            </a:extLst>
          </p:cNvPr>
          <p:cNvSpPr txBox="1"/>
          <p:nvPr/>
        </p:nvSpPr>
        <p:spPr>
          <a:xfrm>
            <a:off x="546272" y="2258940"/>
            <a:ext cx="3870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system-ui"/>
              </a:rPr>
              <a:t>创新活动之趣味脱口秀</a:t>
            </a:r>
            <a:endParaRPr lang="zh-CN" altLang="en-US" sz="2200" b="1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D63CD1-D1E5-F5B1-8549-0754434BE36C}"/>
              </a:ext>
            </a:extLst>
          </p:cNvPr>
          <p:cNvGrpSpPr/>
          <p:nvPr/>
        </p:nvGrpSpPr>
        <p:grpSpPr>
          <a:xfrm>
            <a:off x="658813" y="2979523"/>
            <a:ext cx="4533400" cy="1934051"/>
            <a:chOff x="658813" y="2979523"/>
            <a:chExt cx="4533400" cy="1934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F094976-5732-EB07-6915-D26C2A9501E9}"/>
                </a:ext>
              </a:extLst>
            </p:cNvPr>
            <p:cNvSpPr/>
            <p:nvPr/>
          </p:nvSpPr>
          <p:spPr>
            <a:xfrm>
              <a:off x="679457" y="2979523"/>
              <a:ext cx="4512756" cy="193405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FC7D65F-00B2-C038-3F73-188C10D6C623}"/>
                </a:ext>
              </a:extLst>
            </p:cNvPr>
            <p:cNvSpPr txBox="1"/>
            <p:nvPr/>
          </p:nvSpPr>
          <p:spPr>
            <a:xfrm>
              <a:off x="658813" y="3228741"/>
              <a:ext cx="3319827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system-ui"/>
                </a:rPr>
                <a:t>提升员工整体感受</a:t>
              </a:r>
              <a:endParaRPr lang="zh-CN" altLang="en-US" b="0" i="0" dirty="0">
                <a:solidFill>
                  <a:schemeClr val="bg1"/>
                </a:solidFill>
                <a:effectLst/>
                <a:latin typeface="system-ui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3D8B310-FDC0-EBDE-1268-D8CB8CB74A7B}"/>
                </a:ext>
              </a:extLst>
            </p:cNvPr>
            <p:cNvSpPr txBox="1"/>
            <p:nvPr/>
          </p:nvSpPr>
          <p:spPr>
            <a:xfrm>
              <a:off x="658813" y="3646708"/>
              <a:ext cx="3319827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system-ui"/>
                </a:rPr>
                <a:t>提升员工整体感受</a:t>
              </a:r>
              <a:endParaRPr lang="zh-CN" altLang="en-US" b="0" i="0" dirty="0">
                <a:solidFill>
                  <a:schemeClr val="bg1"/>
                </a:solidFill>
                <a:effectLst/>
                <a:latin typeface="system-ui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9AEA7FF-A85F-FFF8-49B4-4AACC9BD4430}"/>
                </a:ext>
              </a:extLst>
            </p:cNvPr>
            <p:cNvSpPr txBox="1"/>
            <p:nvPr/>
          </p:nvSpPr>
          <p:spPr>
            <a:xfrm>
              <a:off x="658813" y="4064675"/>
              <a:ext cx="3319827" cy="407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system-ui"/>
                </a:rPr>
                <a:t>提升员工整体感受</a:t>
              </a:r>
              <a:endParaRPr lang="zh-CN" altLang="en-US" b="0" i="0" dirty="0">
                <a:solidFill>
                  <a:schemeClr val="bg1"/>
                </a:solidFill>
                <a:effectLst/>
                <a:latin typeface="system-ui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546272" y="1328449"/>
            <a:ext cx="1831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创新福利</a:t>
            </a:r>
          </a:p>
        </p:txBody>
      </p:sp>
      <p:pic>
        <p:nvPicPr>
          <p:cNvPr id="5" name="图片 4" descr="图片包含 日历&#10;&#10;描述已自动生成">
            <a:extLst>
              <a:ext uri="{FF2B5EF4-FFF2-40B4-BE49-F238E27FC236}">
                <a16:creationId xmlns:a16="http://schemas.microsoft.com/office/drawing/2014/main" id="{E17CF58D-3758-ED3B-DE09-21B851C30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8564" y="3464491"/>
            <a:ext cx="2576937" cy="2576937"/>
          </a:xfrm>
          <a:prstGeom prst="ellipse">
            <a:avLst/>
          </a:prstGeom>
        </p:spPr>
      </p:pic>
      <p:pic>
        <p:nvPicPr>
          <p:cNvPr id="3" name="图片 2" descr="图片包含 日历&#10;&#10;描述已自动生成">
            <a:extLst>
              <a:ext uri="{FF2B5EF4-FFF2-40B4-BE49-F238E27FC236}">
                <a16:creationId xmlns:a16="http://schemas.microsoft.com/office/drawing/2014/main" id="{CD9EE76F-2151-821D-CC65-5A8C8BA978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0891" y="3464491"/>
            <a:ext cx="2576937" cy="2576937"/>
          </a:xfrm>
          <a:prstGeom prst="ellipse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EDF20CDA-25FC-7EE4-45CC-C5CAB50245A0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EDB5BEB-A771-1069-F200-71538898D1C6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方案设计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7A65AE0-E094-3F28-2C18-0D1ABC11938F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4F026C8A-CB3F-7949-9E49-2D9FA98F3FEE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CE6504A-9984-98A4-7936-9047E5889A24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6C6FB6A-5366-2EA1-2A73-7FA06F2FCD2E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1832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576A1AA-9B21-5958-491D-7A24A4EBD1B0}"/>
              </a:ext>
            </a:extLst>
          </p:cNvPr>
          <p:cNvSpPr/>
          <p:nvPr/>
        </p:nvSpPr>
        <p:spPr>
          <a:xfrm>
            <a:off x="677657" y="2035585"/>
            <a:ext cx="10890456" cy="37409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606930" y="1352245"/>
            <a:ext cx="1836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福利运营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93C9C27-58B5-1528-4B6C-C5D58CEACCCF}"/>
              </a:ext>
            </a:extLst>
          </p:cNvPr>
          <p:cNvGrpSpPr/>
          <p:nvPr/>
        </p:nvGrpSpPr>
        <p:grpSpPr>
          <a:xfrm>
            <a:off x="1060945" y="2542433"/>
            <a:ext cx="3265717" cy="2827628"/>
            <a:chOff x="1270724" y="2933388"/>
            <a:chExt cx="3265717" cy="282762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575803-7694-8B46-1C9C-570ACC60D3E2}"/>
                </a:ext>
              </a:extLst>
            </p:cNvPr>
            <p:cNvSpPr txBox="1"/>
            <p:nvPr/>
          </p:nvSpPr>
          <p:spPr>
            <a:xfrm>
              <a:off x="1290165" y="5299351"/>
              <a:ext cx="3246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0" dirty="0">
                  <a:solidFill>
                    <a:schemeClr val="bg1"/>
                  </a:solidFill>
                  <a:effectLst/>
                  <a:latin typeface="system-ui"/>
                </a:rPr>
                <a:t>优化周年庆典纪念品类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61131E2-9D58-3881-E318-BE290043D678}"/>
                </a:ext>
              </a:extLst>
            </p:cNvPr>
            <p:cNvSpPr/>
            <p:nvPr/>
          </p:nvSpPr>
          <p:spPr>
            <a:xfrm>
              <a:off x="1270724" y="2933388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A5057E9-652B-32DB-E2F5-28609F20F1B3}"/>
                </a:ext>
              </a:extLst>
            </p:cNvPr>
            <p:cNvSpPr/>
            <p:nvPr/>
          </p:nvSpPr>
          <p:spPr>
            <a:xfrm>
              <a:off x="1270724" y="3513439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6B6F236-EF54-B02F-BCC5-95D146A1715B}"/>
                </a:ext>
              </a:extLst>
            </p:cNvPr>
            <p:cNvSpPr/>
            <p:nvPr/>
          </p:nvSpPr>
          <p:spPr>
            <a:xfrm>
              <a:off x="1270724" y="4093491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A5B6AC4F-A486-97B1-7D5E-817C460E0586}"/>
                </a:ext>
              </a:extLst>
            </p:cNvPr>
            <p:cNvSpPr/>
            <p:nvPr/>
          </p:nvSpPr>
          <p:spPr>
            <a:xfrm>
              <a:off x="1270724" y="4673543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89494E2-E218-6313-AC0C-6EFC90C37416}"/>
                </a:ext>
              </a:extLst>
            </p:cNvPr>
            <p:cNvCxnSpPr>
              <a:cxnSpLocks/>
            </p:cNvCxnSpPr>
            <p:nvPr/>
          </p:nvCxnSpPr>
          <p:spPr>
            <a:xfrm>
              <a:off x="4296992" y="3057190"/>
              <a:ext cx="0" cy="199609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12C0799-B25F-3630-4F16-4DDA06191BBF}"/>
              </a:ext>
            </a:extLst>
          </p:cNvPr>
          <p:cNvGrpSpPr/>
          <p:nvPr/>
        </p:nvGrpSpPr>
        <p:grpSpPr>
          <a:xfrm flipH="1">
            <a:off x="7784319" y="2542433"/>
            <a:ext cx="3265717" cy="2827628"/>
            <a:chOff x="1270724" y="2933388"/>
            <a:chExt cx="3265717" cy="282762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E547FA-316C-F8C6-BC8D-6A40E3620330}"/>
                </a:ext>
              </a:extLst>
            </p:cNvPr>
            <p:cNvSpPr txBox="1"/>
            <p:nvPr/>
          </p:nvSpPr>
          <p:spPr>
            <a:xfrm>
              <a:off x="1290165" y="5299351"/>
              <a:ext cx="3246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i="0" dirty="0">
                  <a:solidFill>
                    <a:schemeClr val="bg1"/>
                  </a:solidFill>
                  <a:effectLst/>
                  <a:latin typeface="system-ui"/>
                </a:rPr>
                <a:t>优化周年庆典纪念品类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C2AF309-C45D-0379-4FB9-8EA8AB35C558}"/>
                </a:ext>
              </a:extLst>
            </p:cNvPr>
            <p:cNvSpPr/>
            <p:nvPr/>
          </p:nvSpPr>
          <p:spPr>
            <a:xfrm>
              <a:off x="1270724" y="2933388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C3E57A6-34E1-7BB4-C70E-5E78B952A845}"/>
                </a:ext>
              </a:extLst>
            </p:cNvPr>
            <p:cNvSpPr/>
            <p:nvPr/>
          </p:nvSpPr>
          <p:spPr>
            <a:xfrm>
              <a:off x="1270724" y="3513439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0B415319-0018-7145-E9DC-4DACA3C234F7}"/>
                </a:ext>
              </a:extLst>
            </p:cNvPr>
            <p:cNvSpPr/>
            <p:nvPr/>
          </p:nvSpPr>
          <p:spPr>
            <a:xfrm>
              <a:off x="1270724" y="4093491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B1AC28F3-D027-901A-44EA-DF3965E5B11D}"/>
                </a:ext>
              </a:extLst>
            </p:cNvPr>
            <p:cNvSpPr/>
            <p:nvPr/>
          </p:nvSpPr>
          <p:spPr>
            <a:xfrm>
              <a:off x="1270724" y="4673543"/>
              <a:ext cx="22287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93378571-DBD1-F788-FEE5-04B06A9629E8}"/>
                </a:ext>
              </a:extLst>
            </p:cNvPr>
            <p:cNvCxnSpPr>
              <a:cxnSpLocks/>
            </p:cNvCxnSpPr>
            <p:nvPr/>
          </p:nvCxnSpPr>
          <p:spPr>
            <a:xfrm>
              <a:off x="4296992" y="3057190"/>
              <a:ext cx="0" cy="199609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图片 34" descr="图片包含 日历&#10;&#10;描述已自动生成">
            <a:extLst>
              <a:ext uri="{FF2B5EF4-FFF2-40B4-BE49-F238E27FC236}">
                <a16:creationId xmlns:a16="http://schemas.microsoft.com/office/drawing/2014/main" id="{6F28CB27-4229-BAD3-D5F2-92AF0BA357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9312" y="2414593"/>
            <a:ext cx="2676247" cy="2676247"/>
          </a:xfrm>
          <a:prstGeom prst="ellipse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BB1B21E-F815-1A05-1E73-BDCB336AE33E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8172682-2F5E-7337-45EE-152CCB3A3ADD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方案设计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96F2646-93E5-4073-700C-712E59F299A7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FF90B49-6593-C9E4-1BBD-C2D50AF6826C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C4AE7838-94AB-A6A2-C4DA-2B8C986B3167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B975F79C-D1B2-A85C-55AE-F65D322401E7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1049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561011" y="1329858"/>
            <a:ext cx="1836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福利运营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2B015F7-977C-F44D-2308-28A15E068A3E}"/>
              </a:ext>
            </a:extLst>
          </p:cNvPr>
          <p:cNvGrpSpPr/>
          <p:nvPr/>
        </p:nvGrpSpPr>
        <p:grpSpPr>
          <a:xfrm>
            <a:off x="682699" y="2180253"/>
            <a:ext cx="2819419" cy="3341637"/>
            <a:chOff x="254105" y="2247886"/>
            <a:chExt cx="2819419" cy="334163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576A1AA-9B21-5958-491D-7A24A4EBD1B0}"/>
                </a:ext>
              </a:extLst>
            </p:cNvPr>
            <p:cNvSpPr/>
            <p:nvPr/>
          </p:nvSpPr>
          <p:spPr>
            <a:xfrm>
              <a:off x="254105" y="2247886"/>
              <a:ext cx="2802958" cy="33416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575803-7694-8B46-1C9C-570ACC60D3E2}"/>
                </a:ext>
              </a:extLst>
            </p:cNvPr>
            <p:cNvSpPr txBox="1"/>
            <p:nvPr/>
          </p:nvSpPr>
          <p:spPr>
            <a:xfrm>
              <a:off x="495103" y="2506606"/>
              <a:ext cx="2395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system-ui"/>
                </a:rPr>
                <a:t>福利设施打造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61131E2-9D58-3881-E318-BE290043D678}"/>
                </a:ext>
              </a:extLst>
            </p:cNvPr>
            <p:cNvSpPr/>
            <p:nvPr/>
          </p:nvSpPr>
          <p:spPr>
            <a:xfrm>
              <a:off x="450727" y="3081148"/>
              <a:ext cx="22443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A5057E9-652B-32DB-E2F5-28609F20F1B3}"/>
                </a:ext>
              </a:extLst>
            </p:cNvPr>
            <p:cNvSpPr/>
            <p:nvPr/>
          </p:nvSpPr>
          <p:spPr>
            <a:xfrm>
              <a:off x="450727" y="3661199"/>
              <a:ext cx="22443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6B6F236-EF54-B02F-BCC5-95D146A1715B}"/>
                </a:ext>
              </a:extLst>
            </p:cNvPr>
            <p:cNvSpPr/>
            <p:nvPr/>
          </p:nvSpPr>
          <p:spPr>
            <a:xfrm>
              <a:off x="421015" y="4241251"/>
              <a:ext cx="22443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A5B6AC4F-A486-97B1-7D5E-817C460E0586}"/>
                </a:ext>
              </a:extLst>
            </p:cNvPr>
            <p:cNvSpPr/>
            <p:nvPr/>
          </p:nvSpPr>
          <p:spPr>
            <a:xfrm>
              <a:off x="421015" y="4821303"/>
              <a:ext cx="2244347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91E8830-6211-A906-575C-8088B8F71D93}"/>
                </a:ext>
              </a:extLst>
            </p:cNvPr>
            <p:cNvSpPr/>
            <p:nvPr/>
          </p:nvSpPr>
          <p:spPr>
            <a:xfrm>
              <a:off x="2991422" y="4729879"/>
              <a:ext cx="82102" cy="8596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A0111247-D1AD-922E-C09F-D720B8D38546}"/>
              </a:ext>
            </a:extLst>
          </p:cNvPr>
          <p:cNvSpPr/>
          <p:nvPr/>
        </p:nvSpPr>
        <p:spPr>
          <a:xfrm>
            <a:off x="13290564" y="3059782"/>
            <a:ext cx="82102" cy="2119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86F3CE-BB29-1151-7E09-DF7B44B11FAA}"/>
              </a:ext>
            </a:extLst>
          </p:cNvPr>
          <p:cNvGrpSpPr/>
          <p:nvPr/>
        </p:nvGrpSpPr>
        <p:grpSpPr>
          <a:xfrm>
            <a:off x="4630536" y="2180253"/>
            <a:ext cx="3082844" cy="3341637"/>
            <a:chOff x="3972279" y="2247886"/>
            <a:chExt cx="3082844" cy="3341637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89494E2-E218-6313-AC0C-6EFC90C3741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4970329" y="1690417"/>
              <a:ext cx="0" cy="199609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432A87B-D09F-3362-724A-A94BD244E097}"/>
                </a:ext>
              </a:extLst>
            </p:cNvPr>
            <p:cNvSpPr/>
            <p:nvPr/>
          </p:nvSpPr>
          <p:spPr>
            <a:xfrm>
              <a:off x="4252165" y="2247886"/>
              <a:ext cx="2802958" cy="33416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06BF91A-EE6D-C4F7-D881-899089D2C4B7}"/>
                </a:ext>
              </a:extLst>
            </p:cNvPr>
            <p:cNvSpPr txBox="1"/>
            <p:nvPr/>
          </p:nvSpPr>
          <p:spPr>
            <a:xfrm>
              <a:off x="4493163" y="2506606"/>
              <a:ext cx="2395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system-ui"/>
                </a:rPr>
                <a:t>福利设施打造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A10ACBA-E091-2F18-3837-0FC72673F310}"/>
                </a:ext>
              </a:extLst>
            </p:cNvPr>
            <p:cNvSpPr/>
            <p:nvPr/>
          </p:nvSpPr>
          <p:spPr>
            <a:xfrm>
              <a:off x="4448787" y="3081148"/>
              <a:ext cx="2172019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4A3F708-83F5-816E-FCE1-27797264E19A}"/>
                </a:ext>
              </a:extLst>
            </p:cNvPr>
            <p:cNvSpPr/>
            <p:nvPr/>
          </p:nvSpPr>
          <p:spPr>
            <a:xfrm>
              <a:off x="4448787" y="3661199"/>
              <a:ext cx="2172019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AF7C6F8-1D09-AA3F-9F81-1BCAB0C4A084}"/>
                </a:ext>
              </a:extLst>
            </p:cNvPr>
            <p:cNvSpPr/>
            <p:nvPr/>
          </p:nvSpPr>
          <p:spPr>
            <a:xfrm>
              <a:off x="4419075" y="4241251"/>
              <a:ext cx="2172019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D2992B0-C120-B6CA-2B08-9F430C45EE70}"/>
                </a:ext>
              </a:extLst>
            </p:cNvPr>
            <p:cNvSpPr/>
            <p:nvPr/>
          </p:nvSpPr>
          <p:spPr>
            <a:xfrm>
              <a:off x="4419075" y="4821303"/>
              <a:ext cx="2172019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A6DE51B-B9AF-272C-1C63-5195488F85F0}"/>
                </a:ext>
              </a:extLst>
            </p:cNvPr>
            <p:cNvSpPr/>
            <p:nvPr/>
          </p:nvSpPr>
          <p:spPr>
            <a:xfrm>
              <a:off x="6973021" y="4729879"/>
              <a:ext cx="82102" cy="8596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B01EEF4-C05A-9FDA-2067-88D8B531D9A7}"/>
              </a:ext>
            </a:extLst>
          </p:cNvPr>
          <p:cNvGrpSpPr/>
          <p:nvPr/>
        </p:nvGrpSpPr>
        <p:grpSpPr>
          <a:xfrm>
            <a:off x="8578373" y="2180253"/>
            <a:ext cx="2945321" cy="3341637"/>
            <a:chOff x="8135202" y="2247886"/>
            <a:chExt cx="2945321" cy="334163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AFEC286-5B4D-D4A1-361C-B7EB347EEA80}"/>
                </a:ext>
              </a:extLst>
            </p:cNvPr>
            <p:cNvSpPr/>
            <p:nvPr/>
          </p:nvSpPr>
          <p:spPr>
            <a:xfrm>
              <a:off x="8250226" y="2247886"/>
              <a:ext cx="2802958" cy="33416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8E2175D-04CE-3EE9-3EEC-B866A333B885}"/>
                </a:ext>
              </a:extLst>
            </p:cNvPr>
            <p:cNvSpPr txBox="1"/>
            <p:nvPr/>
          </p:nvSpPr>
          <p:spPr>
            <a:xfrm>
              <a:off x="8491224" y="2506606"/>
              <a:ext cx="2395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system-ui"/>
                </a:rPr>
                <a:t>福利设施打造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811265AA-72E4-E82B-D640-4210FF0B985E}"/>
                </a:ext>
              </a:extLst>
            </p:cNvPr>
            <p:cNvSpPr/>
            <p:nvPr/>
          </p:nvSpPr>
          <p:spPr>
            <a:xfrm>
              <a:off x="8446849" y="3081148"/>
              <a:ext cx="2168442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1EE6D068-D3AA-943E-4A55-5AD2748D860F}"/>
                </a:ext>
              </a:extLst>
            </p:cNvPr>
            <p:cNvSpPr/>
            <p:nvPr/>
          </p:nvSpPr>
          <p:spPr>
            <a:xfrm>
              <a:off x="8446849" y="3661199"/>
              <a:ext cx="2168442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7AADBFA6-6F98-A4D1-C632-1DB80EC1BDE0}"/>
                </a:ext>
              </a:extLst>
            </p:cNvPr>
            <p:cNvSpPr/>
            <p:nvPr/>
          </p:nvSpPr>
          <p:spPr>
            <a:xfrm>
              <a:off x="8417137" y="4241251"/>
              <a:ext cx="2168442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4B540C61-AFEA-BFA2-3FFE-6C19EF68B7D1}"/>
                </a:ext>
              </a:extLst>
            </p:cNvPr>
            <p:cNvSpPr/>
            <p:nvPr/>
          </p:nvSpPr>
          <p:spPr>
            <a:xfrm>
              <a:off x="8417137" y="4821303"/>
              <a:ext cx="2168442" cy="3797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tx1"/>
                  </a:solidFill>
                </a:rPr>
                <a:t>员工满意的体验感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6452725-3256-B9F7-CB87-8A939A8B0024}"/>
                </a:ext>
              </a:extLst>
            </p:cNvPr>
            <p:cNvSpPr/>
            <p:nvPr/>
          </p:nvSpPr>
          <p:spPr>
            <a:xfrm>
              <a:off x="8135202" y="3059782"/>
              <a:ext cx="82102" cy="2119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52911D6-9394-8C71-AE0C-D54EE1E03B0D}"/>
                </a:ext>
              </a:extLst>
            </p:cNvPr>
            <p:cNvSpPr/>
            <p:nvPr/>
          </p:nvSpPr>
          <p:spPr>
            <a:xfrm>
              <a:off x="10998421" y="4729879"/>
              <a:ext cx="82102" cy="8596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78EC2B-339A-036B-49BA-CF99355D4972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4564E28-2A45-C7A6-288D-B43B22E51024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方案设计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EE586DA-C02B-CEA4-9238-3DCF63ADAF4D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DF31BF7-C229-59FA-9B15-FFF31BA64D0A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47B36E28-1900-92E4-D0AA-16C4B0F33828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3230C4E-A9AC-BD77-4384-064E0C63C98B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5310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436AECC7-92C9-FA74-C9E1-895251092A83}"/>
              </a:ext>
            </a:extLst>
          </p:cNvPr>
          <p:cNvSpPr txBox="1"/>
          <p:nvPr/>
        </p:nvSpPr>
        <p:spPr>
          <a:xfrm>
            <a:off x="541349" y="2572087"/>
            <a:ext cx="93081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EBE29F"/>
                </a:solidFill>
                <a:latin typeface="+mj-ea"/>
                <a:ea typeface="+mj-ea"/>
              </a:rPr>
              <a:t>期待更多落地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24DE48F2-DCEE-9BFF-C922-F10E144DF589}"/>
              </a:ext>
            </a:extLst>
          </p:cNvPr>
          <p:cNvCxnSpPr>
            <a:cxnSpLocks/>
          </p:cNvCxnSpPr>
          <p:nvPr/>
        </p:nvCxnSpPr>
        <p:spPr>
          <a:xfrm>
            <a:off x="658813" y="3994107"/>
            <a:ext cx="0" cy="133959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3936A590-BFF6-B1A3-EA6E-300F6ABB9A45}"/>
              </a:ext>
            </a:extLst>
          </p:cNvPr>
          <p:cNvGrpSpPr/>
          <p:nvPr/>
        </p:nvGrpSpPr>
        <p:grpSpPr>
          <a:xfrm>
            <a:off x="671476" y="1089025"/>
            <a:ext cx="404446" cy="272560"/>
            <a:chOff x="11491546" y="693742"/>
            <a:chExt cx="442547" cy="2553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E3AC9C6-31DC-1E83-C506-C96265754D9C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BBCB9AD-A7B5-24B9-C925-E6EE2FE5CA47}"/>
                </a:ext>
              </a:extLst>
            </p:cNvPr>
            <p:cNvSpPr/>
            <p:nvPr/>
          </p:nvSpPr>
          <p:spPr>
            <a:xfrm>
              <a:off x="11491546" y="798544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40DA37F-C3AC-77BC-66F9-87D73E3855B0}"/>
                </a:ext>
              </a:extLst>
            </p:cNvPr>
            <p:cNvSpPr/>
            <p:nvPr/>
          </p:nvSpPr>
          <p:spPr>
            <a:xfrm>
              <a:off x="11491546" y="903346"/>
              <a:ext cx="442547" cy="4571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17E2A40-D08F-190A-CC8E-982407C15451}"/>
              </a:ext>
            </a:extLst>
          </p:cNvPr>
          <p:cNvGrpSpPr/>
          <p:nvPr/>
        </p:nvGrpSpPr>
        <p:grpSpPr>
          <a:xfrm>
            <a:off x="11165427" y="1122006"/>
            <a:ext cx="404446" cy="4157041"/>
            <a:chOff x="11491546" y="693742"/>
            <a:chExt cx="442547" cy="389414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E96A851-835B-7D81-0005-CCA8DC4B4676}"/>
                </a:ext>
              </a:extLst>
            </p:cNvPr>
            <p:cNvSpPr/>
            <p:nvPr/>
          </p:nvSpPr>
          <p:spPr>
            <a:xfrm>
              <a:off x="11491546" y="693742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C5A29B0-E921-1009-5DE5-674393579B4C}"/>
                </a:ext>
              </a:extLst>
            </p:cNvPr>
            <p:cNvSpPr/>
            <p:nvPr/>
          </p:nvSpPr>
          <p:spPr>
            <a:xfrm>
              <a:off x="11491546" y="4542168"/>
              <a:ext cx="4425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0545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985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昱言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BF7E4A-0573-6000-43FE-136783498E3E}"/>
              </a:ext>
            </a:extLst>
          </p:cNvPr>
          <p:cNvGrpSpPr/>
          <p:nvPr/>
        </p:nvGrpSpPr>
        <p:grpSpPr>
          <a:xfrm>
            <a:off x="423572" y="2327279"/>
            <a:ext cx="1084125" cy="2383992"/>
            <a:chOff x="522044" y="2186602"/>
            <a:chExt cx="1084125" cy="238399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4D2882D-CA57-6A85-F6CC-D5AFADAFB1E9}"/>
                </a:ext>
              </a:extLst>
            </p:cNvPr>
            <p:cNvSpPr txBox="1"/>
            <p:nvPr/>
          </p:nvSpPr>
          <p:spPr>
            <a:xfrm>
              <a:off x="522044" y="2496783"/>
              <a:ext cx="108412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500" b="1" dirty="0">
                  <a:solidFill>
                    <a:srgbClr val="EBE29F"/>
                  </a:solidFill>
                </a:rPr>
                <a:t>目录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853D728-3918-5733-C127-80C96D9A4E87}"/>
                </a:ext>
              </a:extLst>
            </p:cNvPr>
            <p:cNvGrpSpPr/>
            <p:nvPr/>
          </p:nvGrpSpPr>
          <p:grpSpPr>
            <a:xfrm>
              <a:off x="841432" y="4298034"/>
              <a:ext cx="404446" cy="272560"/>
              <a:chOff x="11491546" y="693742"/>
              <a:chExt cx="442547" cy="25532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9755E2A-2C36-74F5-0CDB-515CAC1E9390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C1FF55A-85AA-8E12-790C-765F24376209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5514324-BCE8-DA10-8E2A-EF15B66830C8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2ADB47D-EE1C-E78E-1244-226016F99E83}"/>
                </a:ext>
              </a:extLst>
            </p:cNvPr>
            <p:cNvGrpSpPr/>
            <p:nvPr/>
          </p:nvGrpSpPr>
          <p:grpSpPr>
            <a:xfrm>
              <a:off x="841432" y="2186602"/>
              <a:ext cx="404446" cy="272560"/>
              <a:chOff x="11491546" y="693742"/>
              <a:chExt cx="442547" cy="255323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0CC08D47-4FF4-73C2-AA8F-7B9476CF57A1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9C89DF84-D2A2-F23C-47EF-70E07164835B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EDFC86B7-10C8-9398-E7F9-1EA62B30D020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5F27A73-D07D-1193-DE2D-5F800DC16CB8}"/>
              </a:ext>
            </a:extLst>
          </p:cNvPr>
          <p:cNvGrpSpPr/>
          <p:nvPr/>
        </p:nvGrpSpPr>
        <p:grpSpPr>
          <a:xfrm>
            <a:off x="1991845" y="2637460"/>
            <a:ext cx="3209728" cy="1568780"/>
            <a:chOff x="1991845" y="2637460"/>
            <a:chExt cx="3209728" cy="156878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7B9AB8C-AC71-07A1-69FE-15A78A5588D6}"/>
                </a:ext>
              </a:extLst>
            </p:cNvPr>
            <p:cNvGrpSpPr/>
            <p:nvPr/>
          </p:nvGrpSpPr>
          <p:grpSpPr>
            <a:xfrm>
              <a:off x="1991845" y="2637460"/>
              <a:ext cx="3209728" cy="1415772"/>
              <a:chOff x="787167" y="3135885"/>
              <a:chExt cx="3209728" cy="1415772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36AECC7-92C9-FA74-C9E1-895251092A83}"/>
                  </a:ext>
                </a:extLst>
              </p:cNvPr>
              <p:cNvSpPr txBox="1"/>
              <p:nvPr/>
            </p:nvSpPr>
            <p:spPr>
              <a:xfrm>
                <a:off x="787167" y="3720660"/>
                <a:ext cx="32097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/>
                  <a:t>了解文化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6470117-941F-17ED-F63F-1AAAE2E3274E}"/>
                  </a:ext>
                </a:extLst>
              </p:cNvPr>
              <p:cNvSpPr txBox="1"/>
              <p:nvPr/>
            </p:nvSpPr>
            <p:spPr>
              <a:xfrm>
                <a:off x="890824" y="3135885"/>
                <a:ext cx="26430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/>
                  <a:t>01</a:t>
                </a:r>
                <a:endParaRPr lang="zh-CN" altLang="en-US" sz="3200" b="1" dirty="0"/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E1E5C35-2203-C93A-F00E-F25A0EC1C5BA}"/>
                </a:ext>
              </a:extLst>
            </p:cNvPr>
            <p:cNvCxnSpPr>
              <a:cxnSpLocks/>
            </p:cNvCxnSpPr>
            <p:nvPr/>
          </p:nvCxnSpPr>
          <p:spPr>
            <a:xfrm>
              <a:off x="2186942" y="4206240"/>
              <a:ext cx="2223279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68016D-3F7F-1B42-0F70-FC6975666FE6}"/>
              </a:ext>
            </a:extLst>
          </p:cNvPr>
          <p:cNvGrpSpPr/>
          <p:nvPr/>
        </p:nvGrpSpPr>
        <p:grpSpPr>
          <a:xfrm>
            <a:off x="5303665" y="2637460"/>
            <a:ext cx="3209728" cy="1568780"/>
            <a:chOff x="5303665" y="2637460"/>
            <a:chExt cx="3209728" cy="156878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153CFCD-AC0F-DD08-1DA3-5149474E0E8D}"/>
                </a:ext>
              </a:extLst>
            </p:cNvPr>
            <p:cNvGrpSpPr/>
            <p:nvPr/>
          </p:nvGrpSpPr>
          <p:grpSpPr>
            <a:xfrm>
              <a:off x="5303665" y="2637460"/>
              <a:ext cx="3209728" cy="1415772"/>
              <a:chOff x="787167" y="3135885"/>
              <a:chExt cx="3209728" cy="141577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D1AD2B-DE00-28C1-5CCE-C7528172A456}"/>
                  </a:ext>
                </a:extLst>
              </p:cNvPr>
              <p:cNvSpPr txBox="1"/>
              <p:nvPr/>
            </p:nvSpPr>
            <p:spPr>
              <a:xfrm>
                <a:off x="787167" y="3720660"/>
                <a:ext cx="32097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/>
                  <a:t>链接资源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1E4DA20-6ABE-4A04-A376-20F1EE800A8F}"/>
                  </a:ext>
                </a:extLst>
              </p:cNvPr>
              <p:cNvSpPr txBox="1"/>
              <p:nvPr/>
            </p:nvSpPr>
            <p:spPr>
              <a:xfrm>
                <a:off x="890824" y="3135885"/>
                <a:ext cx="26430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/>
                  <a:t>02</a:t>
                </a:r>
                <a:endParaRPr lang="zh-CN" altLang="en-US" sz="3200" b="1" dirty="0"/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9FACE4E-A641-1645-86D2-CB1EEC060972}"/>
                </a:ext>
              </a:extLst>
            </p:cNvPr>
            <p:cNvCxnSpPr>
              <a:cxnSpLocks/>
            </p:cNvCxnSpPr>
            <p:nvPr/>
          </p:nvCxnSpPr>
          <p:spPr>
            <a:xfrm>
              <a:off x="5465668" y="4206240"/>
              <a:ext cx="2223279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BA6341-8F0D-A358-8E9D-3D8532893E2E}"/>
              </a:ext>
            </a:extLst>
          </p:cNvPr>
          <p:cNvGrpSpPr/>
          <p:nvPr/>
        </p:nvGrpSpPr>
        <p:grpSpPr>
          <a:xfrm>
            <a:off x="8655240" y="2637460"/>
            <a:ext cx="3209728" cy="1568780"/>
            <a:chOff x="8655240" y="2637460"/>
            <a:chExt cx="3209728" cy="156878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32F933D-A078-5508-F7E9-39DFD44024CD}"/>
                </a:ext>
              </a:extLst>
            </p:cNvPr>
            <p:cNvGrpSpPr/>
            <p:nvPr/>
          </p:nvGrpSpPr>
          <p:grpSpPr>
            <a:xfrm>
              <a:off x="8655240" y="2637460"/>
              <a:ext cx="3209728" cy="1415772"/>
              <a:chOff x="787167" y="3135885"/>
              <a:chExt cx="3209728" cy="1415772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652C1E-3B3D-E0A6-2F0F-146CF60F3C66}"/>
                  </a:ext>
                </a:extLst>
              </p:cNvPr>
              <p:cNvSpPr txBox="1"/>
              <p:nvPr/>
            </p:nvSpPr>
            <p:spPr>
              <a:xfrm>
                <a:off x="787167" y="3720660"/>
                <a:ext cx="32097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/>
                  <a:t>方案设计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825BBAB-AC86-8AEA-F50D-47B9BD9A3741}"/>
                  </a:ext>
                </a:extLst>
              </p:cNvPr>
              <p:cNvSpPr txBox="1"/>
              <p:nvPr/>
            </p:nvSpPr>
            <p:spPr>
              <a:xfrm>
                <a:off x="890824" y="3135885"/>
                <a:ext cx="26430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/>
                  <a:t>03</a:t>
                </a:r>
                <a:endParaRPr lang="zh-CN" altLang="en-US" sz="3200" b="1" dirty="0"/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17C5E0D-A48D-B362-536D-C3CA484738C1}"/>
                </a:ext>
              </a:extLst>
            </p:cNvPr>
            <p:cNvCxnSpPr>
              <a:cxnSpLocks/>
            </p:cNvCxnSpPr>
            <p:nvPr/>
          </p:nvCxnSpPr>
          <p:spPr>
            <a:xfrm>
              <a:off x="8821765" y="4206240"/>
              <a:ext cx="2223279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1226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7B9AB8C-AC71-07A1-69FE-15A78A5588D6}"/>
              </a:ext>
            </a:extLst>
          </p:cNvPr>
          <p:cNvGrpSpPr/>
          <p:nvPr/>
        </p:nvGrpSpPr>
        <p:grpSpPr>
          <a:xfrm>
            <a:off x="4385628" y="2091493"/>
            <a:ext cx="3787701" cy="2557263"/>
            <a:chOff x="632422" y="2603093"/>
            <a:chExt cx="3787701" cy="25572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6AECC7-92C9-FA74-C9E1-895251092A83}"/>
                </a:ext>
              </a:extLst>
            </p:cNvPr>
            <p:cNvSpPr txBox="1"/>
            <p:nvPr/>
          </p:nvSpPr>
          <p:spPr>
            <a:xfrm>
              <a:off x="632422" y="4144693"/>
              <a:ext cx="378770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EBE29F"/>
                  </a:solidFill>
                </a:rPr>
                <a:t>了解文化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470117-941F-17ED-F63F-1AAAE2E3274E}"/>
                </a:ext>
              </a:extLst>
            </p:cNvPr>
            <p:cNvSpPr txBox="1"/>
            <p:nvPr/>
          </p:nvSpPr>
          <p:spPr>
            <a:xfrm>
              <a:off x="744963" y="2603093"/>
              <a:ext cx="26430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i="1" dirty="0">
                  <a:solidFill>
                    <a:srgbClr val="EBE29F"/>
                  </a:solidFill>
                </a:rPr>
                <a:t>01</a:t>
              </a:r>
              <a:endParaRPr lang="zh-CN" altLang="en-US" sz="8000" b="1" i="1" dirty="0">
                <a:solidFill>
                  <a:srgbClr val="EBE29F"/>
                </a:solidFill>
              </a:endParaRPr>
            </a:p>
          </p:txBody>
        </p:sp>
      </p:grp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EEA41D73-0DFA-E2E2-4035-6493B968BCAD}"/>
              </a:ext>
            </a:extLst>
          </p:cNvPr>
          <p:cNvSpPr/>
          <p:nvPr/>
        </p:nvSpPr>
        <p:spPr>
          <a:xfrm>
            <a:off x="0" y="6057899"/>
            <a:ext cx="12192000" cy="855869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241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>
            <a:extLst>
              <a:ext uri="{FF2B5EF4-FFF2-40B4-BE49-F238E27FC236}">
                <a16:creationId xmlns:a16="http://schemas.microsoft.com/office/drawing/2014/main" id="{DCA68092-8DE3-E100-4224-5C4E54B88F83}"/>
              </a:ext>
            </a:extLst>
          </p:cNvPr>
          <p:cNvSpPr/>
          <p:nvPr/>
        </p:nvSpPr>
        <p:spPr>
          <a:xfrm>
            <a:off x="4511271" y="2254756"/>
            <a:ext cx="3309155" cy="33091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日历&#10;&#10;描述已自动生成">
            <a:extLst>
              <a:ext uri="{FF2B5EF4-FFF2-40B4-BE49-F238E27FC236}">
                <a16:creationId xmlns:a16="http://schemas.microsoft.com/office/drawing/2014/main" id="{EF64B59F-1832-5AFB-FF44-107605D523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2699" y="4090092"/>
            <a:ext cx="2914719" cy="197649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EA658C-4013-10B6-B8BA-1FFF0C430CC1}"/>
              </a:ext>
            </a:extLst>
          </p:cNvPr>
          <p:cNvSpPr txBox="1"/>
          <p:nvPr/>
        </p:nvSpPr>
        <p:spPr>
          <a:xfrm>
            <a:off x="652452" y="1350708"/>
            <a:ext cx="2833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背后的结构分析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52DD88-0CFF-846A-9B74-50B0AB4BDDCA}"/>
              </a:ext>
            </a:extLst>
          </p:cNvPr>
          <p:cNvGrpSpPr/>
          <p:nvPr/>
        </p:nvGrpSpPr>
        <p:grpSpPr>
          <a:xfrm>
            <a:off x="652451" y="2080296"/>
            <a:ext cx="4703319" cy="1659348"/>
            <a:chOff x="652451" y="2080296"/>
            <a:chExt cx="4703319" cy="165934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2EE34803-B129-78BE-DD9D-728B3D39BB6F}"/>
                </a:ext>
              </a:extLst>
            </p:cNvPr>
            <p:cNvSpPr/>
            <p:nvPr/>
          </p:nvSpPr>
          <p:spPr>
            <a:xfrm>
              <a:off x="652451" y="2080296"/>
              <a:ext cx="4703319" cy="16593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9448202-E60C-B9F5-5216-FA3136AF4451}"/>
                </a:ext>
              </a:extLst>
            </p:cNvPr>
            <p:cNvSpPr txBox="1"/>
            <p:nvPr/>
          </p:nvSpPr>
          <p:spPr>
            <a:xfrm>
              <a:off x="682699" y="2371270"/>
              <a:ext cx="19623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人力成本投入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FC7D65F-00B2-C038-3F73-188C10D6C623}"/>
                </a:ext>
              </a:extLst>
            </p:cNvPr>
            <p:cNvSpPr txBox="1"/>
            <p:nvPr/>
          </p:nvSpPr>
          <p:spPr>
            <a:xfrm>
              <a:off x="2645069" y="2402047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理解变化背后的原因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2182F44-5D96-A71F-EAA6-FB54119CB5BB}"/>
                </a:ext>
              </a:extLst>
            </p:cNvPr>
            <p:cNvSpPr txBox="1"/>
            <p:nvPr/>
          </p:nvSpPr>
          <p:spPr>
            <a:xfrm>
              <a:off x="2645069" y="2771379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理解变化背后的原因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B6273BE-2CF7-788E-1F4B-55BA413D033A}"/>
                </a:ext>
              </a:extLst>
            </p:cNvPr>
            <p:cNvSpPr txBox="1"/>
            <p:nvPr/>
          </p:nvSpPr>
          <p:spPr>
            <a:xfrm>
              <a:off x="2645069" y="3140711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理解变化背后的原因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2D30C1AD-17D1-837C-ABFA-18BF03818DAA}"/>
                </a:ext>
              </a:extLst>
            </p:cNvPr>
            <p:cNvCxnSpPr/>
            <p:nvPr/>
          </p:nvCxnSpPr>
          <p:spPr>
            <a:xfrm>
              <a:off x="2645069" y="2437570"/>
              <a:ext cx="0" cy="92439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26227F-4704-8CD6-8005-54C35DAF8D13}"/>
              </a:ext>
            </a:extLst>
          </p:cNvPr>
          <p:cNvGrpSpPr/>
          <p:nvPr/>
        </p:nvGrpSpPr>
        <p:grpSpPr>
          <a:xfrm>
            <a:off x="6864794" y="4391657"/>
            <a:ext cx="4703319" cy="1659348"/>
            <a:chOff x="652451" y="2080296"/>
            <a:chExt cx="4703319" cy="165934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BD5DC1C-A940-6009-0DBD-B46A5A9F294B}"/>
                </a:ext>
              </a:extLst>
            </p:cNvPr>
            <p:cNvSpPr/>
            <p:nvPr/>
          </p:nvSpPr>
          <p:spPr>
            <a:xfrm>
              <a:off x="652451" y="2080296"/>
              <a:ext cx="4703319" cy="16593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BD3164B-8D10-C449-6E7D-EB73437B5474}"/>
                </a:ext>
              </a:extLst>
            </p:cNvPr>
            <p:cNvSpPr txBox="1"/>
            <p:nvPr/>
          </p:nvSpPr>
          <p:spPr>
            <a:xfrm>
              <a:off x="682699" y="2371270"/>
              <a:ext cx="19623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人力成本投入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0F762E0-D6F5-5576-90E6-B048111F6746}"/>
                </a:ext>
              </a:extLst>
            </p:cNvPr>
            <p:cNvSpPr txBox="1"/>
            <p:nvPr/>
          </p:nvSpPr>
          <p:spPr>
            <a:xfrm>
              <a:off x="2645069" y="2402047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理解变化背后的原因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3A08F76-B74B-23AF-6A8A-4F1B56973DA2}"/>
                </a:ext>
              </a:extLst>
            </p:cNvPr>
            <p:cNvSpPr txBox="1"/>
            <p:nvPr/>
          </p:nvSpPr>
          <p:spPr>
            <a:xfrm>
              <a:off x="2645069" y="2771379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理解变化背后的原因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E18EF2-3BA1-74C2-9A54-362FAC78A457}"/>
                </a:ext>
              </a:extLst>
            </p:cNvPr>
            <p:cNvSpPr txBox="1"/>
            <p:nvPr/>
          </p:nvSpPr>
          <p:spPr>
            <a:xfrm>
              <a:off x="2645069" y="3140711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理解变化背后的原因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4C5BBBD-2B1E-AE1A-60EF-1CD77C09FDFA}"/>
                </a:ext>
              </a:extLst>
            </p:cNvPr>
            <p:cNvCxnSpPr/>
            <p:nvPr/>
          </p:nvCxnSpPr>
          <p:spPr>
            <a:xfrm>
              <a:off x="2645069" y="2437570"/>
              <a:ext cx="0" cy="92439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图片包含 日历&#10;&#10;描述已自动生成">
            <a:extLst>
              <a:ext uri="{FF2B5EF4-FFF2-40B4-BE49-F238E27FC236}">
                <a16:creationId xmlns:a16="http://schemas.microsoft.com/office/drawing/2014/main" id="{200539AE-2F18-60E2-8083-8A1C0B1958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8653394" y="2142254"/>
            <a:ext cx="2914719" cy="1976492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3F382803-5A8C-C85F-824D-390F3F34696F}"/>
              </a:ext>
            </a:extLst>
          </p:cNvPr>
          <p:cNvSpPr txBox="1"/>
          <p:nvPr/>
        </p:nvSpPr>
        <p:spPr>
          <a:xfrm>
            <a:off x="5604182" y="3678500"/>
            <a:ext cx="1071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结构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F43AF87-8337-1A64-C186-309D015FCB56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6AECC7-92C9-FA74-C9E1-895251092A83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了解文化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8BDDF03-D1E9-F1D7-9C23-C962AB4D3825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75DCEC56-EE4B-32DD-7118-D05113078C4D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35D609EA-A89F-AC36-D0C9-F079ED55B4F1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A0C420FA-5669-2ABC-6EE8-B40590CA17C3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8957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>
            <a:extLst>
              <a:ext uri="{FF2B5EF4-FFF2-40B4-BE49-F238E27FC236}">
                <a16:creationId xmlns:a16="http://schemas.microsoft.com/office/drawing/2014/main" id="{3686B779-A4EF-B000-4E75-D44AF406E024}"/>
              </a:ext>
            </a:extLst>
          </p:cNvPr>
          <p:cNvSpPr/>
          <p:nvPr/>
        </p:nvSpPr>
        <p:spPr>
          <a:xfrm>
            <a:off x="4083862" y="2775114"/>
            <a:ext cx="6524553" cy="24716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日历&#10;&#10;描述已自动生成">
            <a:extLst>
              <a:ext uri="{FF2B5EF4-FFF2-40B4-BE49-F238E27FC236}">
                <a16:creationId xmlns:a16="http://schemas.microsoft.com/office/drawing/2014/main" id="{E44CC213-B657-255E-DAAD-FAE880AAF6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3535" y="1848195"/>
            <a:ext cx="4209705" cy="4209705"/>
          </a:xfrm>
          <a:prstGeom prst="ellipse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E78A7EE2-D6E0-B45D-CA06-5F010E0A87BD}"/>
              </a:ext>
            </a:extLst>
          </p:cNvPr>
          <p:cNvGrpSpPr/>
          <p:nvPr/>
        </p:nvGrpSpPr>
        <p:grpSpPr>
          <a:xfrm>
            <a:off x="579415" y="1370426"/>
            <a:ext cx="3115151" cy="611628"/>
            <a:chOff x="579415" y="1370426"/>
            <a:chExt cx="3115151" cy="61162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9448202-E60C-B9F5-5216-FA3136AF4451}"/>
                </a:ext>
              </a:extLst>
            </p:cNvPr>
            <p:cNvSpPr txBox="1"/>
            <p:nvPr/>
          </p:nvSpPr>
          <p:spPr>
            <a:xfrm>
              <a:off x="579415" y="1370426"/>
              <a:ext cx="31151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</a:rPr>
                <a:t>经费结构调整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874056A5-DFE7-FCD1-8B03-EC295755D7BA}"/>
                </a:ext>
              </a:extLst>
            </p:cNvPr>
            <p:cNvSpPr/>
            <p:nvPr/>
          </p:nvSpPr>
          <p:spPr>
            <a:xfrm>
              <a:off x="679609" y="1936335"/>
              <a:ext cx="547724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C1A3BC0-B81D-0417-8631-07A2B1E289E4}"/>
              </a:ext>
            </a:extLst>
          </p:cNvPr>
          <p:cNvGrpSpPr/>
          <p:nvPr/>
        </p:nvGrpSpPr>
        <p:grpSpPr>
          <a:xfrm>
            <a:off x="677657" y="2268697"/>
            <a:ext cx="4703319" cy="1659348"/>
            <a:chOff x="652451" y="2080296"/>
            <a:chExt cx="4703319" cy="1659348"/>
          </a:xfrm>
          <a:effectLst>
            <a:outerShdw blurRad="63500" dist="76200" dir="5400000" sx="97000" sy="97000" algn="ctr" rotWithShape="0">
              <a:schemeClr val="accent1">
                <a:alpha val="42000"/>
              </a:schemeClr>
            </a:outerShdw>
          </a:effectLst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BA4F4BC7-5035-0E46-4B38-6DAB7CA573A6}"/>
                </a:ext>
              </a:extLst>
            </p:cNvPr>
            <p:cNvSpPr/>
            <p:nvPr/>
          </p:nvSpPr>
          <p:spPr>
            <a:xfrm>
              <a:off x="652451" y="2080296"/>
              <a:ext cx="4703319" cy="16593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C9C7DF5-69CF-903C-42E5-6F17F8605896}"/>
                </a:ext>
              </a:extLst>
            </p:cNvPr>
            <p:cNvSpPr txBox="1"/>
            <p:nvPr/>
          </p:nvSpPr>
          <p:spPr>
            <a:xfrm>
              <a:off x="682699" y="2371270"/>
              <a:ext cx="19623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节日福利经费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A9596FF-EEA7-1AAF-327E-FE30C29C4276}"/>
                </a:ext>
              </a:extLst>
            </p:cNvPr>
            <p:cNvSpPr txBox="1"/>
            <p:nvPr/>
          </p:nvSpPr>
          <p:spPr>
            <a:xfrm>
              <a:off x="2645069" y="2402047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不降低员工的满意度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3A40639-8094-03D4-C21A-5B1A22802204}"/>
                </a:ext>
              </a:extLst>
            </p:cNvPr>
            <p:cNvSpPr txBox="1"/>
            <p:nvPr/>
          </p:nvSpPr>
          <p:spPr>
            <a:xfrm>
              <a:off x="2645069" y="2771379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不降低员工的满意度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D3FA6F8-73B3-1D16-104A-B1AC667C5BA2}"/>
                </a:ext>
              </a:extLst>
            </p:cNvPr>
            <p:cNvSpPr txBox="1"/>
            <p:nvPr/>
          </p:nvSpPr>
          <p:spPr>
            <a:xfrm>
              <a:off x="2645069" y="3140711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不降低员工的满意度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56EC4D15-336A-657D-B6CC-8E4BB1C2B7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5133" y="2819548"/>
              <a:ext cx="16718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67894D-2223-342D-BEAB-AF89D125297B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8455AEB-B546-7045-DAE4-2ADB8A74F294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了解文化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BA6FFDA-B0B0-1F34-8567-4A0C18444B8F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E7961F7A-1782-7336-69DD-1DE873B56C39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4207256B-1D84-23DC-D25A-C310A49CAD28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7D4C5B3B-921B-3A23-D25A-6B5A5943D0AA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8F7598-E231-A5EB-CD26-452DFE0CC8FE}"/>
              </a:ext>
            </a:extLst>
          </p:cNvPr>
          <p:cNvGrpSpPr/>
          <p:nvPr/>
        </p:nvGrpSpPr>
        <p:grpSpPr>
          <a:xfrm>
            <a:off x="677657" y="4165549"/>
            <a:ext cx="4703319" cy="1659348"/>
            <a:chOff x="652451" y="2080296"/>
            <a:chExt cx="4703319" cy="1659348"/>
          </a:xfrm>
          <a:effectLst>
            <a:outerShdw blurRad="63500" dist="76200" dir="5400000" sx="97000" sy="97000" algn="ctr" rotWithShape="0">
              <a:schemeClr val="accent1">
                <a:alpha val="42000"/>
              </a:schemeClr>
            </a:outerShdw>
          </a:effectLst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97C9538-9AE4-E314-7E4F-B8C71EF797D0}"/>
                </a:ext>
              </a:extLst>
            </p:cNvPr>
            <p:cNvSpPr/>
            <p:nvPr/>
          </p:nvSpPr>
          <p:spPr>
            <a:xfrm>
              <a:off x="652451" y="2080296"/>
              <a:ext cx="4703319" cy="16593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20E85B8-A08A-0942-4F7C-CA9458983270}"/>
                </a:ext>
              </a:extLst>
            </p:cNvPr>
            <p:cNvSpPr txBox="1"/>
            <p:nvPr/>
          </p:nvSpPr>
          <p:spPr>
            <a:xfrm>
              <a:off x="682699" y="2371270"/>
              <a:ext cx="19623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bg1"/>
                  </a:solidFill>
                </a:rPr>
                <a:t>节日活动经费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3008EA6-F832-B0CC-20F8-6834DA09E9BD}"/>
                </a:ext>
              </a:extLst>
            </p:cNvPr>
            <p:cNvSpPr txBox="1"/>
            <p:nvPr/>
          </p:nvSpPr>
          <p:spPr>
            <a:xfrm>
              <a:off x="2645069" y="2402047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不降低员工的满意度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161818F-BCCF-D0B7-9E0B-207B5150227D}"/>
                </a:ext>
              </a:extLst>
            </p:cNvPr>
            <p:cNvSpPr txBox="1"/>
            <p:nvPr/>
          </p:nvSpPr>
          <p:spPr>
            <a:xfrm>
              <a:off x="2645069" y="2771379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不降低员工的满意度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BC2C27D-03C8-BE7D-0B9B-F4B6729736B5}"/>
                </a:ext>
              </a:extLst>
            </p:cNvPr>
            <p:cNvSpPr txBox="1"/>
            <p:nvPr/>
          </p:nvSpPr>
          <p:spPr>
            <a:xfrm>
              <a:off x="2645069" y="3140711"/>
              <a:ext cx="249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不降低员工的满意度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CA5769A-3E54-7560-F935-DCA9B173B4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5133" y="2819548"/>
              <a:ext cx="16718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59670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7B9AB8C-AC71-07A1-69FE-15A78A5588D6}"/>
              </a:ext>
            </a:extLst>
          </p:cNvPr>
          <p:cNvGrpSpPr/>
          <p:nvPr/>
        </p:nvGrpSpPr>
        <p:grpSpPr>
          <a:xfrm>
            <a:off x="4385628" y="2091493"/>
            <a:ext cx="3787701" cy="2557263"/>
            <a:chOff x="632422" y="2603093"/>
            <a:chExt cx="3787701" cy="255726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36AECC7-92C9-FA74-C9E1-895251092A83}"/>
                </a:ext>
              </a:extLst>
            </p:cNvPr>
            <p:cNvSpPr txBox="1"/>
            <p:nvPr/>
          </p:nvSpPr>
          <p:spPr>
            <a:xfrm>
              <a:off x="632422" y="4144693"/>
              <a:ext cx="378770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EBE29F"/>
                  </a:solidFill>
                </a:rPr>
                <a:t>链接资源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470117-941F-17ED-F63F-1AAAE2E3274E}"/>
                </a:ext>
              </a:extLst>
            </p:cNvPr>
            <p:cNvSpPr txBox="1"/>
            <p:nvPr/>
          </p:nvSpPr>
          <p:spPr>
            <a:xfrm>
              <a:off x="744963" y="2603093"/>
              <a:ext cx="26430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i="1" dirty="0">
                  <a:solidFill>
                    <a:srgbClr val="EBE29F"/>
                  </a:solidFill>
                </a:rPr>
                <a:t>02</a:t>
              </a:r>
              <a:endParaRPr lang="zh-CN" altLang="en-US" sz="8000" b="1" i="1" dirty="0">
                <a:solidFill>
                  <a:srgbClr val="EBE29F"/>
                </a:solidFill>
              </a:endParaRPr>
            </a:p>
          </p:txBody>
        </p:sp>
      </p:grpSp>
      <p:sp>
        <p:nvSpPr>
          <p:cNvPr id="5" name="矩形: 圆顶角 4">
            <a:extLst>
              <a:ext uri="{FF2B5EF4-FFF2-40B4-BE49-F238E27FC236}">
                <a16:creationId xmlns:a16="http://schemas.microsoft.com/office/drawing/2014/main" id="{EEA41D73-0DFA-E2E2-4035-6493B968BCAD}"/>
              </a:ext>
            </a:extLst>
          </p:cNvPr>
          <p:cNvSpPr/>
          <p:nvPr/>
        </p:nvSpPr>
        <p:spPr>
          <a:xfrm>
            <a:off x="0" y="6057899"/>
            <a:ext cx="12192000" cy="855869"/>
          </a:xfrm>
          <a:prstGeom prst="round2SameRect">
            <a:avLst/>
          </a:prstGeom>
          <a:solidFill>
            <a:srgbClr val="EBE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68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F0DC1CE8-F317-F1DF-C57E-AC5A34F8E04C}"/>
              </a:ext>
            </a:extLst>
          </p:cNvPr>
          <p:cNvSpPr/>
          <p:nvPr/>
        </p:nvSpPr>
        <p:spPr>
          <a:xfrm>
            <a:off x="6828016" y="5762881"/>
            <a:ext cx="4703319" cy="2658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CFE33EB-8F6F-EE79-3FE5-79837B18B17A}"/>
              </a:ext>
            </a:extLst>
          </p:cNvPr>
          <p:cNvSpPr/>
          <p:nvPr/>
        </p:nvSpPr>
        <p:spPr>
          <a:xfrm>
            <a:off x="652452" y="5762881"/>
            <a:ext cx="4703319" cy="2658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575080" y="1400850"/>
            <a:ext cx="3548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内部资源优化利用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FC7D65F-00B2-C038-3F73-188C10D6C623}"/>
              </a:ext>
            </a:extLst>
          </p:cNvPr>
          <p:cNvSpPr txBox="1"/>
          <p:nvPr/>
        </p:nvSpPr>
        <p:spPr>
          <a:xfrm>
            <a:off x="575080" y="2728972"/>
            <a:ext cx="4139554" cy="1738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颁奖晚会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周年纪念品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年度体检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家人关怀福利中母亲节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中秋节礼品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BBFB49-7318-6A60-021F-E5986EAAE29F}"/>
              </a:ext>
            </a:extLst>
          </p:cNvPr>
          <p:cNvSpPr txBox="1"/>
          <p:nvPr/>
        </p:nvSpPr>
        <p:spPr>
          <a:xfrm>
            <a:off x="575080" y="2287834"/>
            <a:ext cx="47197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/>
              <a:t>保留关于员工成长、家人关怀的福利</a:t>
            </a:r>
          </a:p>
        </p:txBody>
      </p:sp>
      <p:pic>
        <p:nvPicPr>
          <p:cNvPr id="24" name="图片 23" descr="图片包含 日历&#10;&#10;描述已自动生成">
            <a:extLst>
              <a:ext uri="{FF2B5EF4-FFF2-40B4-BE49-F238E27FC236}">
                <a16:creationId xmlns:a16="http://schemas.microsoft.com/office/drawing/2014/main" id="{F3241378-0409-1815-1615-3CE0392C5C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3012324" y="4179975"/>
            <a:ext cx="2642155" cy="1791664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88669F6F-0F61-D4B5-2D1F-41C2F19BD9CA}"/>
              </a:ext>
            </a:extLst>
          </p:cNvPr>
          <p:cNvSpPr/>
          <p:nvPr/>
        </p:nvSpPr>
        <p:spPr>
          <a:xfrm>
            <a:off x="690134" y="2149782"/>
            <a:ext cx="54772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A45E33C-17CF-6DA3-1A4E-A3ECF2AA4C3E}"/>
              </a:ext>
            </a:extLst>
          </p:cNvPr>
          <p:cNvSpPr txBox="1"/>
          <p:nvPr/>
        </p:nvSpPr>
        <p:spPr>
          <a:xfrm>
            <a:off x="6175722" y="2714548"/>
            <a:ext cx="4139554" cy="1738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开放日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b="0" i="0" dirty="0">
                <a:effectLst/>
                <a:latin typeface="system-ui"/>
              </a:rPr>
              <a:t>周年庆年会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system-ui"/>
              </a:rPr>
              <a:t>半</a:t>
            </a:r>
            <a:r>
              <a:rPr lang="zh-CN" altLang="en-US" b="0" i="0" dirty="0">
                <a:effectLst/>
                <a:latin typeface="system-ui"/>
              </a:rPr>
              <a:t>年会</a:t>
            </a:r>
            <a:endParaRPr lang="en-US" altLang="zh-CN" b="0" i="0" dirty="0">
              <a:effectLst/>
              <a:latin typeface="system-ui"/>
            </a:endParaRPr>
          </a:p>
          <a:p>
            <a:pPr>
              <a:lnSpc>
                <a:spcPct val="120000"/>
              </a:lnSpc>
            </a:pPr>
            <a:r>
              <a:rPr lang="zh-CN" altLang="en-US" dirty="0"/>
              <a:t>中秋节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生日会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61C86DF-5EFF-B93A-9E1B-369515FD9149}"/>
              </a:ext>
            </a:extLst>
          </p:cNvPr>
          <p:cNvSpPr txBox="1"/>
          <p:nvPr/>
        </p:nvSpPr>
        <p:spPr>
          <a:xfrm>
            <a:off x="6175722" y="2273410"/>
            <a:ext cx="5499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system-ui"/>
              </a:rPr>
              <a:t>保留重要活动，其他活动改为线上形式</a:t>
            </a:r>
            <a:endParaRPr lang="zh-CN" altLang="en-US" sz="2200" b="1" dirty="0"/>
          </a:p>
        </p:txBody>
      </p:sp>
      <p:pic>
        <p:nvPicPr>
          <p:cNvPr id="65" name="图片 64" descr="图片包含 日历&#10;&#10;描述已自动生成">
            <a:extLst>
              <a:ext uri="{FF2B5EF4-FFF2-40B4-BE49-F238E27FC236}">
                <a16:creationId xmlns:a16="http://schemas.microsoft.com/office/drawing/2014/main" id="{CCD0943D-7DC6-6B3B-2945-BE4EDCF100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8925958" y="4179975"/>
            <a:ext cx="2642155" cy="1791664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id="{EC5A1469-0C18-1DAC-6912-3F892148688E}"/>
              </a:ext>
            </a:extLst>
          </p:cNvPr>
          <p:cNvSpPr/>
          <p:nvPr/>
        </p:nvSpPr>
        <p:spPr>
          <a:xfrm>
            <a:off x="6290776" y="2135358"/>
            <a:ext cx="54772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bg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A5C1430-012F-D357-BE94-3E63BEFDF420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48669FB-BCE6-D3EB-8F7F-E4BED48174F4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链接资源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55B004A-5B3E-8C7C-8889-3FA414E9D9A3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B7F415AE-A553-CB7B-4007-A638FDECC7E0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391BC96-539C-FDE1-0306-58B783F9140E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0809AD0E-03C9-9A98-E739-264E0634897E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0750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日历&#10;&#10;描述已自动生成">
            <a:extLst>
              <a:ext uri="{FF2B5EF4-FFF2-40B4-BE49-F238E27FC236}">
                <a16:creationId xmlns:a16="http://schemas.microsoft.com/office/drawing/2014/main" id="{D833ADAC-6408-48DD-CD38-F6AD0A9C74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82699" y="2204151"/>
            <a:ext cx="4941183" cy="335065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567373" y="1291738"/>
            <a:ext cx="6167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联动外部资源作补充，达成共赢模式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F094976-5732-EB07-6915-D26C2A9501E9}"/>
              </a:ext>
            </a:extLst>
          </p:cNvPr>
          <p:cNvSpPr/>
          <p:nvPr/>
        </p:nvSpPr>
        <p:spPr>
          <a:xfrm>
            <a:off x="5490447" y="1935406"/>
            <a:ext cx="6077666" cy="1244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FC7D65F-00B2-C038-3F73-188C10D6C623}"/>
              </a:ext>
            </a:extLst>
          </p:cNvPr>
          <p:cNvSpPr txBox="1"/>
          <p:nvPr/>
        </p:nvSpPr>
        <p:spPr>
          <a:xfrm>
            <a:off x="6096000" y="2574954"/>
            <a:ext cx="4139554" cy="40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system-ui"/>
              </a:rPr>
              <a:t>联合组织活动去争取活动经费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BBFB49-7318-6A60-021F-E5986EAAE29F}"/>
              </a:ext>
            </a:extLst>
          </p:cNvPr>
          <p:cNvSpPr txBox="1"/>
          <p:nvPr/>
        </p:nvSpPr>
        <p:spPr>
          <a:xfrm>
            <a:off x="6096000" y="2133816"/>
            <a:ext cx="47197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</a:rPr>
              <a:t>联动区、街道工会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8669F6F-0F61-D4B5-2D1F-41C2F19BD9CA}"/>
              </a:ext>
            </a:extLst>
          </p:cNvPr>
          <p:cNvSpPr/>
          <p:nvPr/>
        </p:nvSpPr>
        <p:spPr>
          <a:xfrm>
            <a:off x="8603620" y="2303540"/>
            <a:ext cx="54772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37D0736-449F-EE7E-CCE1-1242A16968A8}"/>
              </a:ext>
            </a:extLst>
          </p:cNvPr>
          <p:cNvSpPr/>
          <p:nvPr/>
        </p:nvSpPr>
        <p:spPr>
          <a:xfrm>
            <a:off x="5490447" y="3376732"/>
            <a:ext cx="6077666" cy="12444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A7AE1A-B6DD-F6AB-05D3-26C3325D1A59}"/>
              </a:ext>
            </a:extLst>
          </p:cNvPr>
          <p:cNvSpPr txBox="1"/>
          <p:nvPr/>
        </p:nvSpPr>
        <p:spPr>
          <a:xfrm>
            <a:off x="6141297" y="4095931"/>
            <a:ext cx="5138057" cy="40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system-ui"/>
              </a:rPr>
              <a:t>结合节日活动联动有赞商家组织内购会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21D28C-3382-442E-0591-E52F010B3814}"/>
              </a:ext>
            </a:extLst>
          </p:cNvPr>
          <p:cNvSpPr txBox="1"/>
          <p:nvPr/>
        </p:nvSpPr>
        <p:spPr>
          <a:xfrm>
            <a:off x="6096000" y="3575142"/>
            <a:ext cx="47197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</a:rPr>
              <a:t>联动有赞商家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5468F71-F9B4-C910-FD40-7FC2FC6A8A5D}"/>
              </a:ext>
            </a:extLst>
          </p:cNvPr>
          <p:cNvSpPr/>
          <p:nvPr/>
        </p:nvSpPr>
        <p:spPr>
          <a:xfrm>
            <a:off x="8603620" y="3744866"/>
            <a:ext cx="54772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71211AE-F39B-DF7A-3788-E730968C1CB1}"/>
              </a:ext>
            </a:extLst>
          </p:cNvPr>
          <p:cNvSpPr/>
          <p:nvPr/>
        </p:nvSpPr>
        <p:spPr>
          <a:xfrm>
            <a:off x="5490447" y="4818060"/>
            <a:ext cx="6077666" cy="1239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CB3A7A4-F672-83EC-0DCA-D19FA78E366F}"/>
              </a:ext>
            </a:extLst>
          </p:cNvPr>
          <p:cNvSpPr txBox="1"/>
          <p:nvPr/>
        </p:nvSpPr>
        <p:spPr>
          <a:xfrm>
            <a:off x="6096000" y="5457607"/>
            <a:ext cx="4139554" cy="40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system-ui"/>
              </a:rPr>
              <a:t>结合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system-ui"/>
              </a:rPr>
              <a:t>公司周边商家资源做免费福利引流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0184649-FCD4-1DBE-26BF-A811395CED72}"/>
              </a:ext>
            </a:extLst>
          </p:cNvPr>
          <p:cNvSpPr txBox="1"/>
          <p:nvPr/>
        </p:nvSpPr>
        <p:spPr>
          <a:xfrm>
            <a:off x="6096000" y="5016469"/>
            <a:ext cx="47197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</a:rPr>
              <a:t>周边商家资源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FBDAFE4-483E-00E2-4D7C-D5EE69CCED7F}"/>
              </a:ext>
            </a:extLst>
          </p:cNvPr>
          <p:cNvSpPr/>
          <p:nvPr/>
        </p:nvSpPr>
        <p:spPr>
          <a:xfrm>
            <a:off x="8603620" y="5186193"/>
            <a:ext cx="547724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3A67C9B-2D14-8707-66AB-A7C2A5643291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60B5A7D-2D61-9727-C95A-F2DF007E1719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链接资源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7A2004E-2F46-9549-ADFE-FB4875E47C0A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AE47B60-5B92-9425-9F75-931EDF36DF85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2E1D394E-FE13-991F-F4C7-C01B398E3CB0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FF418FA-6A83-F46F-3585-4F4B538BB502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7168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2EE34803-B129-78BE-DD9D-728B3D39BB6F}"/>
              </a:ext>
            </a:extLst>
          </p:cNvPr>
          <p:cNvSpPr/>
          <p:nvPr/>
        </p:nvSpPr>
        <p:spPr>
          <a:xfrm>
            <a:off x="9348996" y="3614656"/>
            <a:ext cx="2207630" cy="22548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724B9802-362C-85D4-A037-D1CA3BE1A752}"/>
              </a:ext>
            </a:extLst>
          </p:cNvPr>
          <p:cNvSpPr/>
          <p:nvPr/>
        </p:nvSpPr>
        <p:spPr>
          <a:xfrm flipV="1">
            <a:off x="25208" y="516139"/>
            <a:ext cx="12141583" cy="540931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D91ED76-F8D5-86EB-C971-5A4ABA7A1023}"/>
              </a:ext>
            </a:extLst>
          </p:cNvPr>
          <p:cNvSpPr/>
          <p:nvPr/>
        </p:nvSpPr>
        <p:spPr>
          <a:xfrm rot="16200000" flipV="1">
            <a:off x="5623079" y="-5668274"/>
            <a:ext cx="945848" cy="1219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448202-E60C-B9F5-5216-FA3136AF4451}"/>
              </a:ext>
            </a:extLst>
          </p:cNvPr>
          <p:cNvSpPr txBox="1"/>
          <p:nvPr/>
        </p:nvSpPr>
        <p:spPr>
          <a:xfrm>
            <a:off x="562870" y="1501194"/>
            <a:ext cx="3981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人力成本结构投入预算</a:t>
            </a:r>
          </a:p>
        </p:txBody>
      </p:sp>
      <p:pic>
        <p:nvPicPr>
          <p:cNvPr id="29" name="图片 28" descr="图片包含 日历&#10;&#10;描述已自动生成">
            <a:extLst>
              <a:ext uri="{FF2B5EF4-FFF2-40B4-BE49-F238E27FC236}">
                <a16:creationId xmlns:a16="http://schemas.microsoft.com/office/drawing/2014/main" id="{EF64B59F-1832-5AFB-FF44-107605D523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07835" y="1996048"/>
            <a:ext cx="3183404" cy="3183404"/>
          </a:xfrm>
          <a:prstGeom prst="ellipse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E5E16E-D090-CB64-0E94-A3286CA72F32}"/>
              </a:ext>
            </a:extLst>
          </p:cNvPr>
          <p:cNvGrpSpPr/>
          <p:nvPr/>
        </p:nvGrpSpPr>
        <p:grpSpPr>
          <a:xfrm>
            <a:off x="2016516" y="2279469"/>
            <a:ext cx="5370352" cy="274571"/>
            <a:chOff x="2550694" y="3510941"/>
            <a:chExt cx="5809533" cy="27457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F036295-1F9E-FA56-0507-DD7E4E17C2F8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55D29AE5-C9B0-AB91-02F7-22C865AE2644}"/>
                </a:ext>
              </a:extLst>
            </p:cNvPr>
            <p:cNvSpPr/>
            <p:nvPr/>
          </p:nvSpPr>
          <p:spPr>
            <a:xfrm>
              <a:off x="2550694" y="3516256"/>
              <a:ext cx="848765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7670DD9-56C2-F451-D5A4-ED653E91FD35}"/>
              </a:ext>
            </a:extLst>
          </p:cNvPr>
          <p:cNvSpPr txBox="1"/>
          <p:nvPr/>
        </p:nvSpPr>
        <p:spPr>
          <a:xfrm>
            <a:off x="7432861" y="2231016"/>
            <a:ext cx="647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10w</a:t>
            </a:r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8E9A158-1846-8BA6-E831-1394A2284F70}"/>
              </a:ext>
            </a:extLst>
          </p:cNvPr>
          <p:cNvGrpSpPr/>
          <p:nvPr/>
        </p:nvGrpSpPr>
        <p:grpSpPr>
          <a:xfrm>
            <a:off x="2016516" y="2843613"/>
            <a:ext cx="5370352" cy="274571"/>
            <a:chOff x="2550694" y="3510941"/>
            <a:chExt cx="5809533" cy="274571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D0F083C-0A8A-9259-5D55-E32D6110EBF2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11A7F75-AA5C-2701-0436-5BAEFA1BEE88}"/>
                </a:ext>
              </a:extLst>
            </p:cNvPr>
            <p:cNvSpPr/>
            <p:nvPr/>
          </p:nvSpPr>
          <p:spPr>
            <a:xfrm>
              <a:off x="2550694" y="3516256"/>
              <a:ext cx="3444428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5D8BAC9-B588-3793-3F4E-54580F92C50A}"/>
              </a:ext>
            </a:extLst>
          </p:cNvPr>
          <p:cNvSpPr txBox="1"/>
          <p:nvPr/>
        </p:nvSpPr>
        <p:spPr>
          <a:xfrm>
            <a:off x="7432861" y="2795160"/>
            <a:ext cx="832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30w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81628AB-95DC-0685-194C-26B6AF76DE78}"/>
              </a:ext>
            </a:extLst>
          </p:cNvPr>
          <p:cNvGrpSpPr/>
          <p:nvPr/>
        </p:nvGrpSpPr>
        <p:grpSpPr>
          <a:xfrm>
            <a:off x="2016516" y="3407758"/>
            <a:ext cx="5370352" cy="274571"/>
            <a:chOff x="2550694" y="3510941"/>
            <a:chExt cx="5809533" cy="274571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1ADD7F0-DAF4-AEDD-D702-748D6F9897F1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7409758-2EF5-2D10-E5B3-141961C2AE00}"/>
                </a:ext>
              </a:extLst>
            </p:cNvPr>
            <p:cNvSpPr/>
            <p:nvPr/>
          </p:nvSpPr>
          <p:spPr>
            <a:xfrm>
              <a:off x="2550695" y="3516256"/>
              <a:ext cx="1348530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F240713D-C50E-6C58-34EB-7B5F5CBB8763}"/>
              </a:ext>
            </a:extLst>
          </p:cNvPr>
          <p:cNvSpPr txBox="1"/>
          <p:nvPr/>
        </p:nvSpPr>
        <p:spPr>
          <a:xfrm>
            <a:off x="7432861" y="3359305"/>
            <a:ext cx="832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20w</a:t>
            </a:r>
            <a:endParaRPr lang="zh-CN" altLang="en-US" dirty="0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4561663-7CB4-18C1-32E9-947CF67B5ADD}"/>
              </a:ext>
            </a:extLst>
          </p:cNvPr>
          <p:cNvGrpSpPr/>
          <p:nvPr/>
        </p:nvGrpSpPr>
        <p:grpSpPr>
          <a:xfrm>
            <a:off x="2016516" y="3971903"/>
            <a:ext cx="5370352" cy="274571"/>
            <a:chOff x="2550694" y="3510941"/>
            <a:chExt cx="5809533" cy="274571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ADAB44F1-0330-4048-E9BE-574D0D71E1D1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FA6FF023-1F24-BC47-C9E0-369F8F30C4FC}"/>
                </a:ext>
              </a:extLst>
            </p:cNvPr>
            <p:cNvSpPr/>
            <p:nvPr/>
          </p:nvSpPr>
          <p:spPr>
            <a:xfrm>
              <a:off x="2550694" y="3516256"/>
              <a:ext cx="4069173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D6B7E50B-3FD8-FA09-1D6F-58A429C2E18C}"/>
              </a:ext>
            </a:extLst>
          </p:cNvPr>
          <p:cNvSpPr txBox="1"/>
          <p:nvPr/>
        </p:nvSpPr>
        <p:spPr>
          <a:xfrm>
            <a:off x="7432861" y="3923450"/>
            <a:ext cx="928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40w</a:t>
            </a:r>
            <a:endParaRPr lang="zh-CN" altLang="en-US" dirty="0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283A74C-7ABE-63AE-B003-6D04C5A689BD}"/>
              </a:ext>
            </a:extLst>
          </p:cNvPr>
          <p:cNvGrpSpPr/>
          <p:nvPr/>
        </p:nvGrpSpPr>
        <p:grpSpPr>
          <a:xfrm>
            <a:off x="2016516" y="4536047"/>
            <a:ext cx="5370352" cy="274571"/>
            <a:chOff x="2550694" y="3510941"/>
            <a:chExt cx="5809533" cy="274571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DCDAFDFC-4E74-E9C8-4355-911B2006F15E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FE1E8356-48FC-1F61-3C01-6F8F90F3BEF7}"/>
                </a:ext>
              </a:extLst>
            </p:cNvPr>
            <p:cNvSpPr/>
            <p:nvPr/>
          </p:nvSpPr>
          <p:spPr>
            <a:xfrm>
              <a:off x="2550694" y="3516256"/>
              <a:ext cx="5348411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EEE9E500-1300-36B0-7856-D94E352EFB12}"/>
              </a:ext>
            </a:extLst>
          </p:cNvPr>
          <p:cNvSpPr txBox="1"/>
          <p:nvPr/>
        </p:nvSpPr>
        <p:spPr>
          <a:xfrm>
            <a:off x="7432861" y="4487594"/>
            <a:ext cx="832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60w</a:t>
            </a:r>
            <a:endParaRPr lang="zh-CN" altLang="en-US" dirty="0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226624F-C01B-C683-A894-40F3A243ADE4}"/>
              </a:ext>
            </a:extLst>
          </p:cNvPr>
          <p:cNvGrpSpPr/>
          <p:nvPr/>
        </p:nvGrpSpPr>
        <p:grpSpPr>
          <a:xfrm>
            <a:off x="2016516" y="5100191"/>
            <a:ext cx="5370352" cy="274571"/>
            <a:chOff x="2550694" y="3510941"/>
            <a:chExt cx="5809533" cy="274571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83BFA341-8D12-8B0E-3560-FB915B483A1E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B144406D-75DA-B9A4-2749-45867792CA59}"/>
                </a:ext>
              </a:extLst>
            </p:cNvPr>
            <p:cNvSpPr/>
            <p:nvPr/>
          </p:nvSpPr>
          <p:spPr>
            <a:xfrm>
              <a:off x="2550695" y="3516256"/>
              <a:ext cx="913125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64A9F6B5-BE40-E199-30CA-756EF6357FFE}"/>
              </a:ext>
            </a:extLst>
          </p:cNvPr>
          <p:cNvSpPr txBox="1"/>
          <p:nvPr/>
        </p:nvSpPr>
        <p:spPr>
          <a:xfrm>
            <a:off x="7432861" y="5051738"/>
            <a:ext cx="647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10w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E91240-DE22-A4BB-1344-A79EE94CFE70}"/>
              </a:ext>
            </a:extLst>
          </p:cNvPr>
          <p:cNvGrpSpPr/>
          <p:nvPr/>
        </p:nvGrpSpPr>
        <p:grpSpPr>
          <a:xfrm>
            <a:off x="562869" y="2187702"/>
            <a:ext cx="1568385" cy="4215864"/>
            <a:chOff x="562870" y="2187702"/>
            <a:chExt cx="1186286" cy="421586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1D4AE2-20BB-2593-E663-047040707B7C}"/>
                </a:ext>
              </a:extLst>
            </p:cNvPr>
            <p:cNvSpPr txBox="1"/>
            <p:nvPr/>
          </p:nvSpPr>
          <p:spPr>
            <a:xfrm>
              <a:off x="562870" y="2187702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健康福利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9F3103E-09E6-11E2-231D-AEF681C038A9}"/>
                </a:ext>
              </a:extLst>
            </p:cNvPr>
            <p:cNvSpPr txBox="1"/>
            <p:nvPr/>
          </p:nvSpPr>
          <p:spPr>
            <a:xfrm>
              <a:off x="562870" y="2751846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保险福利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C6C3D42-FE34-287B-AE43-08200ACF02DC}"/>
                </a:ext>
              </a:extLst>
            </p:cNvPr>
            <p:cNvSpPr txBox="1"/>
            <p:nvPr/>
          </p:nvSpPr>
          <p:spPr>
            <a:xfrm>
              <a:off x="562870" y="3315991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旅游福利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04F354F-67A2-21EB-99C8-E22062FEF95F}"/>
                </a:ext>
              </a:extLst>
            </p:cNvPr>
            <p:cNvSpPr txBox="1"/>
            <p:nvPr/>
          </p:nvSpPr>
          <p:spPr>
            <a:xfrm>
              <a:off x="562870" y="3880136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节日福利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AC54D23-2F01-31F0-19A0-9B5D344080DB}"/>
                </a:ext>
              </a:extLst>
            </p:cNvPr>
            <p:cNvSpPr txBox="1"/>
            <p:nvPr/>
          </p:nvSpPr>
          <p:spPr>
            <a:xfrm>
              <a:off x="562870" y="4444280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培训福利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E58D0AF-C137-E0A7-00F0-D7592A43A8B7}"/>
                </a:ext>
              </a:extLst>
            </p:cNvPr>
            <p:cNvSpPr txBox="1"/>
            <p:nvPr/>
          </p:nvSpPr>
          <p:spPr>
            <a:xfrm>
              <a:off x="562870" y="5008424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住房福利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FB943A9-42B0-94F6-8044-DC069FF46584}"/>
                </a:ext>
              </a:extLst>
            </p:cNvPr>
            <p:cNvSpPr txBox="1"/>
            <p:nvPr/>
          </p:nvSpPr>
          <p:spPr>
            <a:xfrm>
              <a:off x="562870" y="5572569"/>
              <a:ext cx="1186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其他福利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B31E869-145B-92C9-7601-40A21B918635}"/>
              </a:ext>
            </a:extLst>
          </p:cNvPr>
          <p:cNvGrpSpPr/>
          <p:nvPr/>
        </p:nvGrpSpPr>
        <p:grpSpPr>
          <a:xfrm>
            <a:off x="2016516" y="5664336"/>
            <a:ext cx="5370352" cy="274571"/>
            <a:chOff x="2550694" y="3510941"/>
            <a:chExt cx="5809533" cy="274571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90D592CF-EC9E-1A59-763B-BC4B35E5DCFF}"/>
                </a:ext>
              </a:extLst>
            </p:cNvPr>
            <p:cNvSpPr/>
            <p:nvPr/>
          </p:nvSpPr>
          <p:spPr>
            <a:xfrm>
              <a:off x="2550694" y="3510941"/>
              <a:ext cx="5809533" cy="27457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47A31539-B85A-8513-2283-8F200EAE7854}"/>
                </a:ext>
              </a:extLst>
            </p:cNvPr>
            <p:cNvSpPr/>
            <p:nvPr/>
          </p:nvSpPr>
          <p:spPr>
            <a:xfrm>
              <a:off x="2550694" y="3516256"/>
              <a:ext cx="1451197" cy="26925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4476F4DC-C59D-73CE-427D-DAC95206415D}"/>
              </a:ext>
            </a:extLst>
          </p:cNvPr>
          <p:cNvSpPr txBox="1"/>
          <p:nvPr/>
        </p:nvSpPr>
        <p:spPr>
          <a:xfrm>
            <a:off x="7432861" y="5615883"/>
            <a:ext cx="832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20w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1BF1EDF-2FE4-EA56-906E-A6316722BA23}"/>
              </a:ext>
            </a:extLst>
          </p:cNvPr>
          <p:cNvGrpSpPr/>
          <p:nvPr/>
        </p:nvGrpSpPr>
        <p:grpSpPr>
          <a:xfrm>
            <a:off x="682699" y="114458"/>
            <a:ext cx="2727832" cy="646331"/>
            <a:chOff x="682699" y="114458"/>
            <a:chExt cx="272783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ED2F325-3140-6A86-9167-49CA6C6CBF17}"/>
                </a:ext>
              </a:extLst>
            </p:cNvPr>
            <p:cNvSpPr txBox="1"/>
            <p:nvPr/>
          </p:nvSpPr>
          <p:spPr>
            <a:xfrm>
              <a:off x="1087145" y="114458"/>
              <a:ext cx="23233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+mj-ea"/>
                  <a:ea typeface="+mj-ea"/>
                </a:rPr>
                <a:t>链接资源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0D715B4-B4DE-905F-26B0-E8FF92FDAD5A}"/>
                </a:ext>
              </a:extLst>
            </p:cNvPr>
            <p:cNvGrpSpPr/>
            <p:nvPr/>
          </p:nvGrpSpPr>
          <p:grpSpPr>
            <a:xfrm>
              <a:off x="682699" y="276941"/>
              <a:ext cx="404446" cy="272560"/>
              <a:chOff x="11491546" y="693742"/>
              <a:chExt cx="442547" cy="255323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E0FE5D0B-4EA9-6CD4-41EF-19713CC0FDFD}"/>
                  </a:ext>
                </a:extLst>
              </p:cNvPr>
              <p:cNvSpPr/>
              <p:nvPr/>
            </p:nvSpPr>
            <p:spPr>
              <a:xfrm>
                <a:off x="11491546" y="693742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7E820DA8-578B-1555-F508-BB0D95847FF3}"/>
                  </a:ext>
                </a:extLst>
              </p:cNvPr>
              <p:cNvSpPr/>
              <p:nvPr/>
            </p:nvSpPr>
            <p:spPr>
              <a:xfrm>
                <a:off x="11491546" y="798544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7F84F9B9-5BC4-42D7-F334-6ACFD1892792}"/>
                  </a:ext>
                </a:extLst>
              </p:cNvPr>
              <p:cNvSpPr/>
              <p:nvPr/>
            </p:nvSpPr>
            <p:spPr>
              <a:xfrm>
                <a:off x="11491546" y="903346"/>
                <a:ext cx="442547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5959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2C89"/>
      </a:accent1>
      <a:accent2>
        <a:srgbClr val="EBE29F"/>
      </a:accent2>
      <a:accent3>
        <a:srgbClr val="659BC4"/>
      </a:accent3>
      <a:accent4>
        <a:srgbClr val="F2F2F2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OPPOSans M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541</Words>
  <Application>Microsoft Office PowerPoint</Application>
  <PresentationFormat>宽屏</PresentationFormat>
  <Paragraphs>147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B</vt:lpstr>
      <vt:lpstr>OPPOSans H</vt:lpstr>
      <vt:lpstr>OPPOSans M</vt:lpstr>
      <vt:lpstr>system-ui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员工关系和福利设计方案ppt模板</dc:title>
  <dc:creator>©昱言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86</cp:revision>
  <dcterms:created xsi:type="dcterms:W3CDTF">2023-08-18T21:50:14Z</dcterms:created>
  <dcterms:modified xsi:type="dcterms:W3CDTF">2023-11-26T12:21:01Z</dcterms:modified>
  <cp:contentStatus>员工关系和福利设计方案ppt模板，www.51pptmoban.com</cp:contentStatus>
  <cp:version>51pptmoban.com（V51-112604版）</cp:version>
</cp:coreProperties>
</file>