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4" r:id="rId6"/>
    <p:sldId id="265" r:id="rId7"/>
    <p:sldId id="266" r:id="rId8"/>
    <p:sldId id="262" r:id="rId9"/>
    <p:sldId id="267" r:id="rId10"/>
    <p:sldId id="268" r:id="rId11"/>
    <p:sldId id="269" r:id="rId12"/>
    <p:sldId id="263" r:id="rId13"/>
    <p:sldId id="271" r:id="rId14"/>
    <p:sldId id="270" r:id="rId15"/>
    <p:sldId id="261" r:id="rId16"/>
    <p:sldId id="1126" r:id="rId17"/>
    <p:sldId id="200757849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E6155"/>
    <a:srgbClr val="EA7500"/>
    <a:srgbClr val="EF892D"/>
    <a:srgbClr val="DAEEDC"/>
    <a:srgbClr val="CCE8CF"/>
    <a:srgbClr val="F19545"/>
    <a:srgbClr val="FF8A11"/>
    <a:srgbClr val="003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>
        <p:scale>
          <a:sx n="66" d="100"/>
          <a:sy n="66" d="100"/>
        </p:scale>
        <p:origin x="1518" y="9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E4-4919-9A71-DFE04ABBD9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E4-4919-9A71-DFE04ABBD9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87126069"/>
        <c:axId val="981419523"/>
      </c:barChart>
      <c:catAx>
        <c:axId val="987126069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  <c:crossAx val="981419523"/>
        <c:crosses val="autoZero"/>
        <c:auto val="1"/>
        <c:lblAlgn val="ctr"/>
        <c:lblOffset val="100"/>
        <c:noMultiLvlLbl val="0"/>
      </c:catAx>
      <c:valAx>
        <c:axId val="98141952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  <c:crossAx val="98712606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等线" panose="02010600030101010101" charset="-122"/>
              <a:cs typeface="等线" panose="02010600030101010101" charset="-122"/>
              <a:sym typeface="等线" panose="02010600030101010101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等线" panose="02010600030101010101" charset="-122"/>
          <a:cs typeface="等线" panose="02010600030101010101" charset="-122"/>
          <a:sym typeface="等线" panose="02010600030101010101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873812569881767E-2"/>
          <c:y val="5.3935808581778164E-3"/>
          <c:w val="0.96490729322039903"/>
          <c:h val="0.96472996247322296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B2-410D-964A-4BDF92C1A9F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CB2-410D-964A-4BDF92C1A9F2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B2-410D-964A-4BDF92C1A9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873812569881767E-2"/>
          <c:y val="5.3935808581778164E-3"/>
          <c:w val="0.96490729322039903"/>
          <c:h val="0.96472996247322296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0">
                  <a:srgbClr val="EC5A54"/>
                </a:gs>
                <a:gs pos="81000">
                  <a:srgbClr val="E07F55"/>
                </a:gs>
              </a:gsLst>
              <a:lin ang="0" scaled="1"/>
            </a:gradFill>
            <a:ln w="19050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5A-4B8E-B2AD-D45AA7E0F6A6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5A-4B8E-B2AD-D45AA7E0F6A6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5A-4B8E-B2AD-D45AA7E0F6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effectLst/>
      </c:spPr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873812569881767E-2"/>
          <c:y val="5.3935808581778164E-3"/>
          <c:w val="0.96490729322039903"/>
          <c:h val="0.96472996247322296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106-477D-AE0C-D95F169FDA11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06-477D-AE0C-D95F169FDA11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06-477D-AE0C-D95F169FDA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77669160193338"/>
          <c:y val="4.0878899260287975E-2"/>
          <c:w val="0.84922330839806659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1C1-48FF-965C-49D8FE1C677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1C1-48FF-965C-49D8FE1C677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1C1-48FF-965C-49D8FE1C677B}"/>
              </c:ext>
            </c:extLst>
          </c:dPt>
          <c:cat>
            <c:strRef>
              <c:f>Sheet1!$A$2:$A$6</c:f>
              <c:strCache>
                <c:ptCount val="5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C1-48FF-965C-49D8FE1C67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1C1-48FF-965C-49D8FE1C677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1C1-48FF-965C-49D8FE1C677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1C1-48FF-965C-49D8FE1C677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1C1-48FF-965C-49D8FE1C677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1C1-48FF-965C-49D8FE1C677B}"/>
              </c:ext>
            </c:extLst>
          </c:dPt>
          <c:dLbls>
            <c:dLbl>
              <c:idx val="0"/>
              <c:layout>
                <c:manualLayout>
                  <c:x val="-6.3115955191647685E-2"/>
                  <c:y val="3.71743404583178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1C1-48FF-965C-49D8FE1C677B}"/>
                </c:ext>
              </c:extLst>
            </c:dLbl>
            <c:dLbl>
              <c:idx val="1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1C1-48FF-965C-49D8FE1C677B}"/>
                </c:ext>
              </c:extLst>
            </c:dLbl>
            <c:dLbl>
              <c:idx val="2"/>
              <c:layout>
                <c:manualLayout>
                  <c:x val="-6.311595519164763E-2"/>
                  <c:y val="3.71743404583184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1C1-48FF-965C-49D8FE1C677B}"/>
                </c:ext>
              </c:extLst>
            </c:dLbl>
            <c:dLbl>
              <c:idx val="3"/>
              <c:layout>
                <c:manualLayout>
                  <c:x val="-6.3115955191647741E-2"/>
                  <c:y val="3.71743404583191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61C1-48FF-965C-49D8FE1C677B}"/>
                </c:ext>
              </c:extLst>
            </c:dLbl>
            <c:dLbl>
              <c:idx val="4"/>
              <c:layout>
                <c:manualLayout>
                  <c:x val="-6.311595519164763E-2"/>
                  <c:y val="3.7174340458317801E-3"/>
                </c:manualLayout>
              </c:layout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61C1-48FF-965C-49D8FE1C677B}"/>
                </c:ext>
              </c:extLst>
            </c:dLbl>
            <c:spPr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0.55000000000000004</c:v>
                </c:pt>
                <c:pt idx="2">
                  <c:v>0.6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1C1-48FF-965C-49D8FE1C67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0886088"/>
        <c:axId val="410886480"/>
      </c:barChart>
      <c:catAx>
        <c:axId val="4108860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10886480"/>
        <c:crosses val="autoZero"/>
        <c:auto val="1"/>
        <c:lblAlgn val="ctr"/>
        <c:lblOffset val="100"/>
        <c:noMultiLvlLbl val="0"/>
      </c:catAx>
      <c:valAx>
        <c:axId val="410886480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41088608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ACF001C-439D-9EC5-33DE-877A659238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0"/>
            <a:ext cx="6225399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FADDA6D-E269-BF28-A0C2-CD1CBC272F02}"/>
              </a:ext>
            </a:extLst>
          </p:cNvPr>
          <p:cNvSpPr/>
          <p:nvPr userDrawn="1"/>
        </p:nvSpPr>
        <p:spPr>
          <a:xfrm>
            <a:off x="4076284" y="1565524"/>
            <a:ext cx="7420391" cy="3726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6EC9CAA-030B-5910-4D91-7A389AE87973}"/>
              </a:ext>
            </a:extLst>
          </p:cNvPr>
          <p:cNvSpPr/>
          <p:nvPr userDrawn="1"/>
        </p:nvSpPr>
        <p:spPr>
          <a:xfrm>
            <a:off x="-143" y="1"/>
            <a:ext cx="124978" cy="6865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7C7C418-78FF-9806-FEB1-037080E65BE7}"/>
              </a:ext>
            </a:extLst>
          </p:cNvPr>
          <p:cNvSpPr/>
          <p:nvPr userDrawn="1"/>
        </p:nvSpPr>
        <p:spPr>
          <a:xfrm>
            <a:off x="4076284" y="1565523"/>
            <a:ext cx="7420391" cy="1471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4F567E86-574A-A528-82FA-D83717F2DDDE}"/>
              </a:ext>
            </a:extLst>
          </p:cNvPr>
          <p:cNvGrpSpPr/>
          <p:nvPr userDrawn="1"/>
        </p:nvGrpSpPr>
        <p:grpSpPr>
          <a:xfrm>
            <a:off x="10362289" y="-24353"/>
            <a:ext cx="1829711" cy="557435"/>
            <a:chOff x="10362289" y="39365"/>
            <a:chExt cx="1829711" cy="557435"/>
          </a:xfrm>
          <a:gradFill>
            <a:gsLst>
              <a:gs pos="0">
                <a:schemeClr val="accent1"/>
              </a:gs>
              <a:gs pos="312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EDB7A041-E434-2D43-4070-CA0D96C1CE62}"/>
                </a:ext>
              </a:extLst>
            </p:cNvPr>
            <p:cNvSpPr/>
            <p:nvPr/>
          </p:nvSpPr>
          <p:spPr>
            <a:xfrm>
              <a:off x="10362289" y="39365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DB428C9-1AC1-CBAC-957C-4DD1BA8E959E}"/>
                </a:ext>
              </a:extLst>
            </p:cNvPr>
            <p:cNvSpPr/>
            <p:nvPr/>
          </p:nvSpPr>
          <p:spPr>
            <a:xfrm>
              <a:off x="10574338" y="39366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63C9ADA6-E029-7FC8-375D-8765E1316E8B}"/>
                </a:ext>
              </a:extLst>
            </p:cNvPr>
            <p:cNvSpPr/>
            <p:nvPr/>
          </p:nvSpPr>
          <p:spPr>
            <a:xfrm>
              <a:off x="10786387" y="39367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2F8DBD01-FE66-EFCF-96BE-E7B2FBBCF9D4}"/>
                </a:ext>
              </a:extLst>
            </p:cNvPr>
            <p:cNvSpPr/>
            <p:nvPr/>
          </p:nvSpPr>
          <p:spPr>
            <a:xfrm>
              <a:off x="10998436" y="39368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6E2C66A7-4A29-0109-9775-78C7A643E344}"/>
                </a:ext>
              </a:extLst>
            </p:cNvPr>
            <p:cNvSpPr/>
            <p:nvPr/>
          </p:nvSpPr>
          <p:spPr>
            <a:xfrm>
              <a:off x="11210485" y="393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EC46270B-C401-FE59-1527-1FA053292107}"/>
                </a:ext>
              </a:extLst>
            </p:cNvPr>
            <p:cNvSpPr/>
            <p:nvPr/>
          </p:nvSpPr>
          <p:spPr>
            <a:xfrm>
              <a:off x="11422535" y="3936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D30609DB-1C8F-5593-E257-C58238E7DD94}"/>
                </a:ext>
              </a:extLst>
            </p:cNvPr>
            <p:cNvSpPr/>
            <p:nvPr/>
          </p:nvSpPr>
          <p:spPr>
            <a:xfrm>
              <a:off x="11634584" y="3937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FB7DD29D-D1EE-2341-334E-3B092DE9AE44}"/>
                </a:ext>
              </a:extLst>
            </p:cNvPr>
            <p:cNvSpPr/>
            <p:nvPr/>
          </p:nvSpPr>
          <p:spPr>
            <a:xfrm>
              <a:off x="11846633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2D3F8674-0357-7DFF-A215-9E89BDA3F0C9}"/>
                </a:ext>
              </a:extLst>
            </p:cNvPr>
            <p:cNvSpPr/>
            <p:nvPr/>
          </p:nvSpPr>
          <p:spPr>
            <a:xfrm>
              <a:off x="12058682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552A6BD0-2142-0FF4-77AD-69738174A99B}"/>
                </a:ext>
              </a:extLst>
            </p:cNvPr>
            <p:cNvSpPr/>
            <p:nvPr/>
          </p:nvSpPr>
          <p:spPr>
            <a:xfrm>
              <a:off x="10362289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43796E02-030A-9732-9D33-6CFCFAF99FEA}"/>
                </a:ext>
              </a:extLst>
            </p:cNvPr>
            <p:cNvSpPr/>
            <p:nvPr/>
          </p:nvSpPr>
          <p:spPr>
            <a:xfrm>
              <a:off x="10574338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BAA3313-45A3-BAD8-3AF0-5C1D23324DB9}"/>
                </a:ext>
              </a:extLst>
            </p:cNvPr>
            <p:cNvSpPr/>
            <p:nvPr/>
          </p:nvSpPr>
          <p:spPr>
            <a:xfrm>
              <a:off x="10786387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4D26C6A9-3AEA-F398-9ECE-F78653153279}"/>
                </a:ext>
              </a:extLst>
            </p:cNvPr>
            <p:cNvSpPr/>
            <p:nvPr/>
          </p:nvSpPr>
          <p:spPr>
            <a:xfrm>
              <a:off x="10998436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D093C1BD-8016-45F5-1885-2CF73CC6E45F}"/>
                </a:ext>
              </a:extLst>
            </p:cNvPr>
            <p:cNvSpPr/>
            <p:nvPr/>
          </p:nvSpPr>
          <p:spPr>
            <a:xfrm>
              <a:off x="1121048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5E43CA6-D1C2-703A-D0A4-5A994449D419}"/>
                </a:ext>
              </a:extLst>
            </p:cNvPr>
            <p:cNvSpPr/>
            <p:nvPr/>
          </p:nvSpPr>
          <p:spPr>
            <a:xfrm>
              <a:off x="1142253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DFA1D5F-2B91-FB00-8B14-1A7030D7D4A1}"/>
                </a:ext>
              </a:extLst>
            </p:cNvPr>
            <p:cNvSpPr/>
            <p:nvPr/>
          </p:nvSpPr>
          <p:spPr>
            <a:xfrm>
              <a:off x="11634584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26AED07E-DAA9-CB43-74DD-CDF3393F4A3F}"/>
                </a:ext>
              </a:extLst>
            </p:cNvPr>
            <p:cNvSpPr/>
            <p:nvPr/>
          </p:nvSpPr>
          <p:spPr>
            <a:xfrm>
              <a:off x="11846633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57E98860-1436-C15C-8766-CC868D1C7F7D}"/>
                </a:ext>
              </a:extLst>
            </p:cNvPr>
            <p:cNvSpPr/>
            <p:nvPr/>
          </p:nvSpPr>
          <p:spPr>
            <a:xfrm>
              <a:off x="12058682" y="25141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815C918-0BD3-615A-52F5-05A6DDFD2921}"/>
                </a:ext>
              </a:extLst>
            </p:cNvPr>
            <p:cNvSpPr/>
            <p:nvPr/>
          </p:nvSpPr>
          <p:spPr>
            <a:xfrm>
              <a:off x="10362289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DDED17EC-C23D-6C44-38EC-D6D0C3AC5919}"/>
                </a:ext>
              </a:extLst>
            </p:cNvPr>
            <p:cNvSpPr/>
            <p:nvPr/>
          </p:nvSpPr>
          <p:spPr>
            <a:xfrm>
              <a:off x="10574338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ED6FEBC9-6DCC-82FD-6958-7E39C24608B2}"/>
                </a:ext>
              </a:extLst>
            </p:cNvPr>
            <p:cNvSpPr/>
            <p:nvPr/>
          </p:nvSpPr>
          <p:spPr>
            <a:xfrm>
              <a:off x="10786387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78AABCC9-EE70-8CC4-4F72-F9B2D9974D33}"/>
                </a:ext>
              </a:extLst>
            </p:cNvPr>
            <p:cNvSpPr/>
            <p:nvPr/>
          </p:nvSpPr>
          <p:spPr>
            <a:xfrm>
              <a:off x="10998436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4EC84239-A22B-F952-C794-CA9C9F3B805B}"/>
                </a:ext>
              </a:extLst>
            </p:cNvPr>
            <p:cNvSpPr/>
            <p:nvPr/>
          </p:nvSpPr>
          <p:spPr>
            <a:xfrm>
              <a:off x="11210485" y="463473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A9A5F0F-F8BC-0153-B36B-0B2E1621B390}"/>
                </a:ext>
              </a:extLst>
            </p:cNvPr>
            <p:cNvSpPr/>
            <p:nvPr/>
          </p:nvSpPr>
          <p:spPr>
            <a:xfrm>
              <a:off x="11422535" y="463476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E47C21B-2789-027F-C2EC-000B4B72F5D2}"/>
                </a:ext>
              </a:extLst>
            </p:cNvPr>
            <p:cNvSpPr/>
            <p:nvPr/>
          </p:nvSpPr>
          <p:spPr>
            <a:xfrm>
              <a:off x="11634584" y="463477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705C62C8-3C4E-FED8-991D-1D14DB989BF9}"/>
                </a:ext>
              </a:extLst>
            </p:cNvPr>
            <p:cNvSpPr/>
            <p:nvPr/>
          </p:nvSpPr>
          <p:spPr>
            <a:xfrm>
              <a:off x="11846633" y="46348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CC5E3BB2-136A-F345-6C2D-561BAF0159DD}"/>
                </a:ext>
              </a:extLst>
            </p:cNvPr>
            <p:cNvSpPr/>
            <p:nvPr/>
          </p:nvSpPr>
          <p:spPr>
            <a:xfrm>
              <a:off x="12058682" y="46348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F050A5F5-204E-7E17-0F5F-8126FA90C753}"/>
              </a:ext>
            </a:extLst>
          </p:cNvPr>
          <p:cNvGrpSpPr/>
          <p:nvPr userDrawn="1"/>
        </p:nvGrpSpPr>
        <p:grpSpPr>
          <a:xfrm>
            <a:off x="116162" y="6287330"/>
            <a:ext cx="1829711" cy="557435"/>
            <a:chOff x="10362289" y="39365"/>
            <a:chExt cx="1829711" cy="557435"/>
          </a:xfrm>
          <a:gradFill>
            <a:gsLst>
              <a:gs pos="0">
                <a:schemeClr val="accent1"/>
              </a:gs>
              <a:gs pos="312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54321923-FCF7-6100-BAFA-8BC6EA1AD2C3}"/>
                </a:ext>
              </a:extLst>
            </p:cNvPr>
            <p:cNvSpPr/>
            <p:nvPr/>
          </p:nvSpPr>
          <p:spPr>
            <a:xfrm>
              <a:off x="10362289" y="39365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AB7B485C-DE4B-C964-1B9C-240A34C5712A}"/>
                </a:ext>
              </a:extLst>
            </p:cNvPr>
            <p:cNvSpPr/>
            <p:nvPr/>
          </p:nvSpPr>
          <p:spPr>
            <a:xfrm>
              <a:off x="10574338" y="39366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D72AD8E3-143F-711B-4B9F-E1BBDF1A71A9}"/>
                </a:ext>
              </a:extLst>
            </p:cNvPr>
            <p:cNvSpPr/>
            <p:nvPr/>
          </p:nvSpPr>
          <p:spPr>
            <a:xfrm>
              <a:off x="10786387" y="39367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2DCFAE91-97C0-3F5A-BD1C-68E906302D37}"/>
                </a:ext>
              </a:extLst>
            </p:cNvPr>
            <p:cNvSpPr/>
            <p:nvPr/>
          </p:nvSpPr>
          <p:spPr>
            <a:xfrm>
              <a:off x="10998436" y="39368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0E337624-2174-115E-AA1F-C0CEA68A481D}"/>
                </a:ext>
              </a:extLst>
            </p:cNvPr>
            <p:cNvSpPr/>
            <p:nvPr/>
          </p:nvSpPr>
          <p:spPr>
            <a:xfrm>
              <a:off x="11210485" y="393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2A9F2A2C-1DC8-4FB3-5731-0AEF565901F9}"/>
                </a:ext>
              </a:extLst>
            </p:cNvPr>
            <p:cNvSpPr/>
            <p:nvPr/>
          </p:nvSpPr>
          <p:spPr>
            <a:xfrm>
              <a:off x="11422535" y="3936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9D7D95DA-6962-8478-6360-19E3FCE9A9F2}"/>
                </a:ext>
              </a:extLst>
            </p:cNvPr>
            <p:cNvSpPr/>
            <p:nvPr/>
          </p:nvSpPr>
          <p:spPr>
            <a:xfrm>
              <a:off x="11634584" y="3937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B4F9DD69-24A9-64EB-0983-E5EA5FD96197}"/>
                </a:ext>
              </a:extLst>
            </p:cNvPr>
            <p:cNvSpPr/>
            <p:nvPr/>
          </p:nvSpPr>
          <p:spPr>
            <a:xfrm>
              <a:off x="11846633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2327343B-B881-B526-51DC-FB782DE67AE0}"/>
                </a:ext>
              </a:extLst>
            </p:cNvPr>
            <p:cNvSpPr/>
            <p:nvPr/>
          </p:nvSpPr>
          <p:spPr>
            <a:xfrm>
              <a:off x="12058682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5BEAD7B5-CEB8-990F-2FC7-A9113470620C}"/>
                </a:ext>
              </a:extLst>
            </p:cNvPr>
            <p:cNvSpPr/>
            <p:nvPr/>
          </p:nvSpPr>
          <p:spPr>
            <a:xfrm>
              <a:off x="10362289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DEDA4B39-9A37-2CB4-D800-1EBA64DCF798}"/>
                </a:ext>
              </a:extLst>
            </p:cNvPr>
            <p:cNvSpPr/>
            <p:nvPr/>
          </p:nvSpPr>
          <p:spPr>
            <a:xfrm>
              <a:off x="10574338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A5D28DBD-1689-8EA8-869B-0860F352EF7A}"/>
                </a:ext>
              </a:extLst>
            </p:cNvPr>
            <p:cNvSpPr/>
            <p:nvPr/>
          </p:nvSpPr>
          <p:spPr>
            <a:xfrm>
              <a:off x="10786387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0CFDAFFA-58CC-BC7A-3297-B54AAB1B0D52}"/>
                </a:ext>
              </a:extLst>
            </p:cNvPr>
            <p:cNvSpPr/>
            <p:nvPr/>
          </p:nvSpPr>
          <p:spPr>
            <a:xfrm>
              <a:off x="10998436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42D51DA8-1852-5C30-2495-14026911C991}"/>
                </a:ext>
              </a:extLst>
            </p:cNvPr>
            <p:cNvSpPr/>
            <p:nvPr/>
          </p:nvSpPr>
          <p:spPr>
            <a:xfrm>
              <a:off x="1121048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E4C3794-1328-B57D-5209-1988FA966D8B}"/>
                </a:ext>
              </a:extLst>
            </p:cNvPr>
            <p:cNvSpPr/>
            <p:nvPr/>
          </p:nvSpPr>
          <p:spPr>
            <a:xfrm>
              <a:off x="1142253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4826D893-FF98-59BC-05C3-B96DE4E955A3}"/>
                </a:ext>
              </a:extLst>
            </p:cNvPr>
            <p:cNvSpPr/>
            <p:nvPr/>
          </p:nvSpPr>
          <p:spPr>
            <a:xfrm>
              <a:off x="11634584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83A11A75-F669-6E19-6A3B-45AAA463AA0B}"/>
                </a:ext>
              </a:extLst>
            </p:cNvPr>
            <p:cNvSpPr/>
            <p:nvPr/>
          </p:nvSpPr>
          <p:spPr>
            <a:xfrm>
              <a:off x="11846633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84C8F8C7-E68E-BFBE-9940-B66921AB4D95}"/>
                </a:ext>
              </a:extLst>
            </p:cNvPr>
            <p:cNvSpPr/>
            <p:nvPr/>
          </p:nvSpPr>
          <p:spPr>
            <a:xfrm>
              <a:off x="12058682" y="25141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4DAECEF1-1355-634C-E2C7-46A9AF215498}"/>
                </a:ext>
              </a:extLst>
            </p:cNvPr>
            <p:cNvSpPr/>
            <p:nvPr/>
          </p:nvSpPr>
          <p:spPr>
            <a:xfrm>
              <a:off x="10362289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5727E843-0E0E-E611-E00F-DB86EDB13E66}"/>
                </a:ext>
              </a:extLst>
            </p:cNvPr>
            <p:cNvSpPr/>
            <p:nvPr/>
          </p:nvSpPr>
          <p:spPr>
            <a:xfrm>
              <a:off x="10574338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8A824363-4120-1057-F332-81FE81D72C39}"/>
                </a:ext>
              </a:extLst>
            </p:cNvPr>
            <p:cNvSpPr/>
            <p:nvPr/>
          </p:nvSpPr>
          <p:spPr>
            <a:xfrm>
              <a:off x="10786387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6C617B5E-F25D-6638-58FF-017D53008DC5}"/>
                </a:ext>
              </a:extLst>
            </p:cNvPr>
            <p:cNvSpPr/>
            <p:nvPr/>
          </p:nvSpPr>
          <p:spPr>
            <a:xfrm>
              <a:off x="10998436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6AD97094-DC67-68DE-E624-E1675021BC51}"/>
                </a:ext>
              </a:extLst>
            </p:cNvPr>
            <p:cNvSpPr/>
            <p:nvPr/>
          </p:nvSpPr>
          <p:spPr>
            <a:xfrm>
              <a:off x="11210485" y="463473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08E186C2-9466-C915-CBBE-201398FB4868}"/>
                </a:ext>
              </a:extLst>
            </p:cNvPr>
            <p:cNvSpPr/>
            <p:nvPr/>
          </p:nvSpPr>
          <p:spPr>
            <a:xfrm>
              <a:off x="11422535" y="463476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794F54DA-77DF-C883-202E-CC4CB2EFAD02}"/>
                </a:ext>
              </a:extLst>
            </p:cNvPr>
            <p:cNvSpPr/>
            <p:nvPr/>
          </p:nvSpPr>
          <p:spPr>
            <a:xfrm>
              <a:off x="11634584" y="463477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A360B941-4B0B-C679-E22F-6A8049F296A9}"/>
                </a:ext>
              </a:extLst>
            </p:cNvPr>
            <p:cNvSpPr/>
            <p:nvPr/>
          </p:nvSpPr>
          <p:spPr>
            <a:xfrm>
              <a:off x="11846633" y="46348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0C2A0D97-4695-38C0-41EA-E16543EB7CBE}"/>
                </a:ext>
              </a:extLst>
            </p:cNvPr>
            <p:cNvSpPr/>
            <p:nvPr/>
          </p:nvSpPr>
          <p:spPr>
            <a:xfrm>
              <a:off x="12058682" y="46348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2023/11/27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DEF872C-C37E-D1D4-4A51-8F42D7747E5C}"/>
              </a:ext>
            </a:extLst>
          </p:cNvPr>
          <p:cNvGrpSpPr/>
          <p:nvPr userDrawn="1"/>
        </p:nvGrpSpPr>
        <p:grpSpPr>
          <a:xfrm>
            <a:off x="0" y="0"/>
            <a:ext cx="5295901" cy="6858000"/>
            <a:chOff x="-3701142" y="415788"/>
            <a:chExt cx="5295901" cy="6858000"/>
          </a:xfrm>
        </p:grpSpPr>
        <p:sp>
          <p:nvSpPr>
            <p:cNvPr id="8" name="箭头: 五边形 7">
              <a:extLst>
                <a:ext uri="{FF2B5EF4-FFF2-40B4-BE49-F238E27FC236}">
                  <a16:creationId xmlns:a16="http://schemas.microsoft.com/office/drawing/2014/main" id="{C6D30A17-81C6-D0BC-CB08-37FEE8DE65D5}"/>
                </a:ext>
              </a:extLst>
            </p:cNvPr>
            <p:cNvSpPr/>
            <p:nvPr/>
          </p:nvSpPr>
          <p:spPr>
            <a:xfrm>
              <a:off x="-3701142" y="415788"/>
              <a:ext cx="5295900" cy="6858000"/>
            </a:xfrm>
            <a:prstGeom prst="homePlate">
              <a:avLst>
                <a:gd name="adj" fmla="val 259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/>
            </a:p>
          </p:txBody>
        </p:sp>
        <p:pic>
          <p:nvPicPr>
            <p:cNvPr id="12" name="图片 11" descr="女人看着电脑&#10;&#10;描述已自动生成">
              <a:extLst>
                <a:ext uri="{FF2B5EF4-FFF2-40B4-BE49-F238E27FC236}">
                  <a16:creationId xmlns:a16="http://schemas.microsoft.com/office/drawing/2014/main" id="{5B02D985-ED2B-08A3-A167-DDA18B651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3701142" y="415788"/>
              <a:ext cx="5295901" cy="6858000"/>
            </a:xfrm>
            <a:custGeom>
              <a:avLst/>
              <a:gdLst>
                <a:gd name="connsiteX0" fmla="*/ 0 w 5295901"/>
                <a:gd name="connsiteY0" fmla="*/ 0 h 6858000"/>
                <a:gd name="connsiteX1" fmla="*/ 3655125 w 5295901"/>
                <a:gd name="connsiteY1" fmla="*/ 0 h 6858000"/>
                <a:gd name="connsiteX2" fmla="*/ 5295901 w 5295901"/>
                <a:gd name="connsiteY2" fmla="*/ 3429000 h 6858000"/>
                <a:gd name="connsiteX3" fmla="*/ 3655125 w 5295901"/>
                <a:gd name="connsiteY3" fmla="*/ 6858000 h 6858000"/>
                <a:gd name="connsiteX4" fmla="*/ 0 w 529590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901" h="6858000">
                  <a:moveTo>
                    <a:pt x="0" y="0"/>
                  </a:moveTo>
                  <a:lnTo>
                    <a:pt x="3655125" y="0"/>
                  </a:lnTo>
                  <a:lnTo>
                    <a:pt x="5295901" y="3429000"/>
                  </a:lnTo>
                  <a:lnTo>
                    <a:pt x="3655125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34DA96-5E82-61A2-8E71-40A2AF8E70FC}"/>
              </a:ext>
            </a:extLst>
          </p:cNvPr>
          <p:cNvSpPr/>
          <p:nvPr userDrawn="1"/>
        </p:nvSpPr>
        <p:spPr>
          <a:xfrm>
            <a:off x="3894376" y="2895600"/>
            <a:ext cx="2359458" cy="11653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8C517C-C6C3-4E1F-81AB-924E49B8D779}"/>
              </a:ext>
            </a:extLst>
          </p:cNvPr>
          <p:cNvSpPr txBox="1"/>
          <p:nvPr userDrawn="1"/>
        </p:nvSpPr>
        <p:spPr>
          <a:xfrm>
            <a:off x="4304664" y="3016606"/>
            <a:ext cx="1538883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C76816A-BFB5-6191-9142-72CC1FE935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8" y="0"/>
            <a:ext cx="624114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2263E35-68DB-FFC5-6936-BE5DE70387A0}"/>
              </a:ext>
            </a:extLst>
          </p:cNvPr>
          <p:cNvSpPr/>
          <p:nvPr userDrawn="1"/>
        </p:nvSpPr>
        <p:spPr>
          <a:xfrm>
            <a:off x="2447925" y="1838071"/>
            <a:ext cx="7296150" cy="3181858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381000" dist="381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42238BC-DC61-B5A4-FE52-1F6860274905}"/>
              </a:ext>
            </a:extLst>
          </p:cNvPr>
          <p:cNvGrpSpPr/>
          <p:nvPr userDrawn="1"/>
        </p:nvGrpSpPr>
        <p:grpSpPr>
          <a:xfrm>
            <a:off x="250825" y="323848"/>
            <a:ext cx="749301" cy="704850"/>
            <a:chOff x="250825" y="222250"/>
            <a:chExt cx="749301" cy="704850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21279733-4626-B14C-17A4-8B72BBDA73D1}"/>
                </a:ext>
              </a:extLst>
            </p:cNvPr>
            <p:cNvSpPr/>
            <p:nvPr/>
          </p:nvSpPr>
          <p:spPr>
            <a:xfrm>
              <a:off x="250825" y="222250"/>
              <a:ext cx="704850" cy="70485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66499154-AF23-F70F-E702-39BDB0509724}"/>
                </a:ext>
              </a:extLst>
            </p:cNvPr>
            <p:cNvSpPr/>
            <p:nvPr/>
          </p:nvSpPr>
          <p:spPr>
            <a:xfrm>
              <a:off x="647702" y="330200"/>
              <a:ext cx="352424" cy="488950"/>
            </a:xfrm>
            <a:prstGeom prst="chevron">
              <a:avLst>
                <a:gd name="adj" fmla="val 6708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44E788-5C0C-EA49-B965-32D170837BFD}"/>
              </a:ext>
            </a:extLst>
          </p:cNvPr>
          <p:cNvGrpSpPr/>
          <p:nvPr userDrawn="1"/>
        </p:nvGrpSpPr>
        <p:grpSpPr>
          <a:xfrm>
            <a:off x="-3" y="6400290"/>
            <a:ext cx="12192003" cy="457710"/>
            <a:chOff x="-3" y="6400290"/>
            <a:chExt cx="12192003" cy="457710"/>
          </a:xfrm>
        </p:grpSpPr>
        <p:sp>
          <p:nvSpPr>
            <p:cNvPr id="11" name="任意形状 12">
              <a:extLst>
                <a:ext uri="{FF2B5EF4-FFF2-40B4-BE49-F238E27FC236}">
                  <a16:creationId xmlns:a16="http://schemas.microsoft.com/office/drawing/2014/main" id="{2C515E77-3C05-5724-2E25-3796D8EF5FC0}"/>
                </a:ext>
              </a:extLst>
            </p:cNvPr>
            <p:cNvSpPr/>
            <p:nvPr/>
          </p:nvSpPr>
          <p:spPr>
            <a:xfrm>
              <a:off x="-3" y="6400290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8190271 w 12192000"/>
                <a:gd name="connsiteY4" fmla="*/ 639060 h 909447"/>
                <a:gd name="connsiteX5" fmla="*/ 12049480 w 12192000"/>
                <a:gd name="connsiteY5" fmla="*/ 34242 h 909447"/>
                <a:gd name="connsiteX6" fmla="*/ 12192000 w 12192000"/>
                <a:gd name="connsiteY6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049480 w 12192000"/>
                <a:gd name="connsiteY4" fmla="*/ 34242 h 909447"/>
                <a:gd name="connsiteX5" fmla="*/ 12192000 w 12192000"/>
                <a:gd name="connsiteY5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192000 w 12192000"/>
                <a:gd name="connsiteY4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192000 w 12192000"/>
                <a:gd name="connsiteY4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192000 w 12192000"/>
                <a:gd name="connsiteY4" fmla="*/ 0 h 90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2">
              <a:extLst>
                <a:ext uri="{FF2B5EF4-FFF2-40B4-BE49-F238E27FC236}">
                  <a16:creationId xmlns:a16="http://schemas.microsoft.com/office/drawing/2014/main" id="{4F3B50AC-C35E-3989-F896-EC6729CDEEBC}"/>
                </a:ext>
              </a:extLst>
            </p:cNvPr>
            <p:cNvSpPr/>
            <p:nvPr/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8190271 w 12192000"/>
                <a:gd name="connsiteY4" fmla="*/ 639060 h 909447"/>
                <a:gd name="connsiteX5" fmla="*/ 12049480 w 12192000"/>
                <a:gd name="connsiteY5" fmla="*/ 34242 h 909447"/>
                <a:gd name="connsiteX6" fmla="*/ 12192000 w 12192000"/>
                <a:gd name="connsiteY6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049480 w 12192000"/>
                <a:gd name="connsiteY4" fmla="*/ 34242 h 909447"/>
                <a:gd name="connsiteX5" fmla="*/ 12192000 w 12192000"/>
                <a:gd name="connsiteY5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192000 w 12192000"/>
                <a:gd name="connsiteY4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192000 w 12192000"/>
                <a:gd name="connsiteY4" fmla="*/ 0 h 909447"/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12192000 w 12192000"/>
                <a:gd name="connsiteY4" fmla="*/ 0 h 90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9ADA8A-38D9-0087-1C37-9968241948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0"/>
            <a:ext cx="6225399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F4CD28-AE72-A16A-726E-48E27BD09DC8}"/>
              </a:ext>
            </a:extLst>
          </p:cNvPr>
          <p:cNvSpPr/>
          <p:nvPr userDrawn="1"/>
        </p:nvSpPr>
        <p:spPr>
          <a:xfrm>
            <a:off x="4076284" y="1565524"/>
            <a:ext cx="7420391" cy="3726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24F959C-403A-091F-1EE5-2FD21279420A}"/>
              </a:ext>
            </a:extLst>
          </p:cNvPr>
          <p:cNvSpPr/>
          <p:nvPr userDrawn="1"/>
        </p:nvSpPr>
        <p:spPr>
          <a:xfrm>
            <a:off x="-143" y="1"/>
            <a:ext cx="124978" cy="6865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B725EA7-9C7F-B4E5-0C78-2136B6D91EAD}"/>
              </a:ext>
            </a:extLst>
          </p:cNvPr>
          <p:cNvSpPr/>
          <p:nvPr userDrawn="1"/>
        </p:nvSpPr>
        <p:spPr>
          <a:xfrm>
            <a:off x="4076284" y="1565523"/>
            <a:ext cx="7420391" cy="1471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B16F8B1-CAA0-8982-8519-66DAB1FC9399}"/>
              </a:ext>
            </a:extLst>
          </p:cNvPr>
          <p:cNvGrpSpPr/>
          <p:nvPr userDrawn="1"/>
        </p:nvGrpSpPr>
        <p:grpSpPr>
          <a:xfrm>
            <a:off x="10362289" y="-24353"/>
            <a:ext cx="1829711" cy="557435"/>
            <a:chOff x="10362289" y="39365"/>
            <a:chExt cx="1829711" cy="557435"/>
          </a:xfrm>
          <a:gradFill>
            <a:gsLst>
              <a:gs pos="0">
                <a:schemeClr val="accent1"/>
              </a:gs>
              <a:gs pos="312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98CB8AC-7E47-E975-6B46-3F2AC1B136AB}"/>
                </a:ext>
              </a:extLst>
            </p:cNvPr>
            <p:cNvSpPr/>
            <p:nvPr/>
          </p:nvSpPr>
          <p:spPr>
            <a:xfrm>
              <a:off x="10362289" y="39365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720F798-8D09-5D9B-EA48-981DE667AB60}"/>
                </a:ext>
              </a:extLst>
            </p:cNvPr>
            <p:cNvSpPr/>
            <p:nvPr/>
          </p:nvSpPr>
          <p:spPr>
            <a:xfrm>
              <a:off x="10574338" y="39366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66165C1-B497-68BF-2F72-7DE271C377B6}"/>
                </a:ext>
              </a:extLst>
            </p:cNvPr>
            <p:cNvSpPr/>
            <p:nvPr/>
          </p:nvSpPr>
          <p:spPr>
            <a:xfrm>
              <a:off x="10786387" y="39367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01742FD-6A5D-1352-0AD7-C61EC7759823}"/>
                </a:ext>
              </a:extLst>
            </p:cNvPr>
            <p:cNvSpPr/>
            <p:nvPr/>
          </p:nvSpPr>
          <p:spPr>
            <a:xfrm>
              <a:off x="10998436" y="39368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2DEFA37-BCC6-08DD-003E-BE96D9F83411}"/>
                </a:ext>
              </a:extLst>
            </p:cNvPr>
            <p:cNvSpPr/>
            <p:nvPr/>
          </p:nvSpPr>
          <p:spPr>
            <a:xfrm>
              <a:off x="11210485" y="393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4261BA3-72F8-DBE7-C74E-023A9482DA83}"/>
                </a:ext>
              </a:extLst>
            </p:cNvPr>
            <p:cNvSpPr/>
            <p:nvPr/>
          </p:nvSpPr>
          <p:spPr>
            <a:xfrm>
              <a:off x="11422535" y="3936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F909438-7061-5A6D-76F3-6A86884F77AD}"/>
                </a:ext>
              </a:extLst>
            </p:cNvPr>
            <p:cNvSpPr/>
            <p:nvPr/>
          </p:nvSpPr>
          <p:spPr>
            <a:xfrm>
              <a:off x="11634584" y="3937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BFE6A21-D3C6-EC60-B569-E8E4659BE9E4}"/>
                </a:ext>
              </a:extLst>
            </p:cNvPr>
            <p:cNvSpPr/>
            <p:nvPr/>
          </p:nvSpPr>
          <p:spPr>
            <a:xfrm>
              <a:off x="11846633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A6FE71D-C2DC-9B1F-FB69-AC70C958CD23}"/>
                </a:ext>
              </a:extLst>
            </p:cNvPr>
            <p:cNvSpPr/>
            <p:nvPr/>
          </p:nvSpPr>
          <p:spPr>
            <a:xfrm>
              <a:off x="12058682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32DFB4C-C512-143F-9E33-B272455BEE68}"/>
                </a:ext>
              </a:extLst>
            </p:cNvPr>
            <p:cNvSpPr/>
            <p:nvPr/>
          </p:nvSpPr>
          <p:spPr>
            <a:xfrm>
              <a:off x="10362289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4CDBD75-A0A6-0A8D-B955-8BAECA6E0024}"/>
                </a:ext>
              </a:extLst>
            </p:cNvPr>
            <p:cNvSpPr/>
            <p:nvPr/>
          </p:nvSpPr>
          <p:spPr>
            <a:xfrm>
              <a:off x="10574338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C4D08D6-C191-8C38-4A56-1A48B5D13BAC}"/>
                </a:ext>
              </a:extLst>
            </p:cNvPr>
            <p:cNvSpPr/>
            <p:nvPr/>
          </p:nvSpPr>
          <p:spPr>
            <a:xfrm>
              <a:off x="10786387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5DB9A734-3B5E-97B2-9F83-069164B7C3D7}"/>
                </a:ext>
              </a:extLst>
            </p:cNvPr>
            <p:cNvSpPr/>
            <p:nvPr/>
          </p:nvSpPr>
          <p:spPr>
            <a:xfrm>
              <a:off x="10998436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6A88763-5B76-CFB2-82EE-C20FB915C537}"/>
                </a:ext>
              </a:extLst>
            </p:cNvPr>
            <p:cNvSpPr/>
            <p:nvPr/>
          </p:nvSpPr>
          <p:spPr>
            <a:xfrm>
              <a:off x="1121048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2191BCF-1930-63F3-F9E0-8CDC66F9779D}"/>
                </a:ext>
              </a:extLst>
            </p:cNvPr>
            <p:cNvSpPr/>
            <p:nvPr/>
          </p:nvSpPr>
          <p:spPr>
            <a:xfrm>
              <a:off x="1142253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6A2CC44-582B-8E0A-5A3D-538BA904785C}"/>
                </a:ext>
              </a:extLst>
            </p:cNvPr>
            <p:cNvSpPr/>
            <p:nvPr/>
          </p:nvSpPr>
          <p:spPr>
            <a:xfrm>
              <a:off x="11634584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385F288-6A9B-D335-3D74-62CC8F1E2C9D}"/>
                </a:ext>
              </a:extLst>
            </p:cNvPr>
            <p:cNvSpPr/>
            <p:nvPr/>
          </p:nvSpPr>
          <p:spPr>
            <a:xfrm>
              <a:off x="11846633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00519A5-811C-7396-E959-F7D39DB6F096}"/>
                </a:ext>
              </a:extLst>
            </p:cNvPr>
            <p:cNvSpPr/>
            <p:nvPr/>
          </p:nvSpPr>
          <p:spPr>
            <a:xfrm>
              <a:off x="12058682" y="25141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3C7331C-94BD-CBD0-5931-E4DA63009913}"/>
                </a:ext>
              </a:extLst>
            </p:cNvPr>
            <p:cNvSpPr/>
            <p:nvPr/>
          </p:nvSpPr>
          <p:spPr>
            <a:xfrm>
              <a:off x="10362289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AD5F109-32A7-72BF-C6CC-7D446D5BEFE7}"/>
                </a:ext>
              </a:extLst>
            </p:cNvPr>
            <p:cNvSpPr/>
            <p:nvPr/>
          </p:nvSpPr>
          <p:spPr>
            <a:xfrm>
              <a:off x="10574338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52A44C4-7BCC-AEA2-2EB3-1352FCF5FF86}"/>
                </a:ext>
              </a:extLst>
            </p:cNvPr>
            <p:cNvSpPr/>
            <p:nvPr/>
          </p:nvSpPr>
          <p:spPr>
            <a:xfrm>
              <a:off x="10786387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5F76345-D5F9-FA82-7433-A8265C76CF03}"/>
                </a:ext>
              </a:extLst>
            </p:cNvPr>
            <p:cNvSpPr/>
            <p:nvPr/>
          </p:nvSpPr>
          <p:spPr>
            <a:xfrm>
              <a:off x="10998436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0AED7CD-DC69-06B0-783A-2A1F407037BA}"/>
                </a:ext>
              </a:extLst>
            </p:cNvPr>
            <p:cNvSpPr/>
            <p:nvPr/>
          </p:nvSpPr>
          <p:spPr>
            <a:xfrm>
              <a:off x="11210485" y="463473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3B8242A-9306-BC70-07F2-1751AB00913F}"/>
                </a:ext>
              </a:extLst>
            </p:cNvPr>
            <p:cNvSpPr/>
            <p:nvPr/>
          </p:nvSpPr>
          <p:spPr>
            <a:xfrm>
              <a:off x="11422535" y="463476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53B492-4E3A-E97C-E51E-0CB36FA8F9CB}"/>
                </a:ext>
              </a:extLst>
            </p:cNvPr>
            <p:cNvSpPr/>
            <p:nvPr/>
          </p:nvSpPr>
          <p:spPr>
            <a:xfrm>
              <a:off x="11634584" y="463477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854C7BC-34EB-0013-141C-95F888B2A2FB}"/>
                </a:ext>
              </a:extLst>
            </p:cNvPr>
            <p:cNvSpPr/>
            <p:nvPr/>
          </p:nvSpPr>
          <p:spPr>
            <a:xfrm>
              <a:off x="11846633" y="46348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7CD4B6B-194B-5484-3DC1-42E707F0CA85}"/>
                </a:ext>
              </a:extLst>
            </p:cNvPr>
            <p:cNvSpPr/>
            <p:nvPr/>
          </p:nvSpPr>
          <p:spPr>
            <a:xfrm>
              <a:off x="12058682" y="46348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EF2A179-90E2-6B00-5B79-554607556A2E}"/>
              </a:ext>
            </a:extLst>
          </p:cNvPr>
          <p:cNvGrpSpPr/>
          <p:nvPr userDrawn="1"/>
        </p:nvGrpSpPr>
        <p:grpSpPr>
          <a:xfrm>
            <a:off x="116162" y="6287330"/>
            <a:ext cx="1829711" cy="557435"/>
            <a:chOff x="10362289" y="39365"/>
            <a:chExt cx="1829711" cy="557435"/>
          </a:xfrm>
          <a:gradFill>
            <a:gsLst>
              <a:gs pos="0">
                <a:schemeClr val="accent1"/>
              </a:gs>
              <a:gs pos="312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65EA0F5-4FAF-38ED-0C4D-DECF34ACD50F}"/>
                </a:ext>
              </a:extLst>
            </p:cNvPr>
            <p:cNvSpPr/>
            <p:nvPr/>
          </p:nvSpPr>
          <p:spPr>
            <a:xfrm>
              <a:off x="10362289" y="39365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AAEF3C6-8E88-3888-C292-924FE7A98D7A}"/>
                </a:ext>
              </a:extLst>
            </p:cNvPr>
            <p:cNvSpPr/>
            <p:nvPr/>
          </p:nvSpPr>
          <p:spPr>
            <a:xfrm>
              <a:off x="10574338" y="39366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454DE25-B28E-B055-BD2D-C4D46856C17A}"/>
                </a:ext>
              </a:extLst>
            </p:cNvPr>
            <p:cNvSpPr/>
            <p:nvPr/>
          </p:nvSpPr>
          <p:spPr>
            <a:xfrm>
              <a:off x="10786387" y="39367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122254D-A626-B5EA-E6E3-1349E1B14A03}"/>
                </a:ext>
              </a:extLst>
            </p:cNvPr>
            <p:cNvSpPr/>
            <p:nvPr/>
          </p:nvSpPr>
          <p:spPr>
            <a:xfrm>
              <a:off x="10998436" y="39368"/>
              <a:ext cx="133318" cy="133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9AE00CB-6809-CE60-E87E-2E5A84C2AC8B}"/>
                </a:ext>
              </a:extLst>
            </p:cNvPr>
            <p:cNvSpPr/>
            <p:nvPr/>
          </p:nvSpPr>
          <p:spPr>
            <a:xfrm>
              <a:off x="11210485" y="393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0018474-7AC6-C0F8-997B-FEB9412272CC}"/>
                </a:ext>
              </a:extLst>
            </p:cNvPr>
            <p:cNvSpPr/>
            <p:nvPr/>
          </p:nvSpPr>
          <p:spPr>
            <a:xfrm>
              <a:off x="11422535" y="3936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9EF9811-C5C9-01C9-C01A-88D2E0D0FF4C}"/>
                </a:ext>
              </a:extLst>
            </p:cNvPr>
            <p:cNvSpPr/>
            <p:nvPr/>
          </p:nvSpPr>
          <p:spPr>
            <a:xfrm>
              <a:off x="11634584" y="3937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8B6EBED-83F3-ECEB-E811-6399E2332602}"/>
                </a:ext>
              </a:extLst>
            </p:cNvPr>
            <p:cNvSpPr/>
            <p:nvPr/>
          </p:nvSpPr>
          <p:spPr>
            <a:xfrm>
              <a:off x="11846633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038BC99-0BD0-2D8D-78EF-94BC2FA2FC8E}"/>
                </a:ext>
              </a:extLst>
            </p:cNvPr>
            <p:cNvSpPr/>
            <p:nvPr/>
          </p:nvSpPr>
          <p:spPr>
            <a:xfrm>
              <a:off x="12058682" y="3937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54266496-0F71-3E2A-2D3A-F4CD09336C35}"/>
                </a:ext>
              </a:extLst>
            </p:cNvPr>
            <p:cNvSpPr/>
            <p:nvPr/>
          </p:nvSpPr>
          <p:spPr>
            <a:xfrm>
              <a:off x="10362289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95854E9-8D2A-18E4-D6F0-AE42BE37759A}"/>
                </a:ext>
              </a:extLst>
            </p:cNvPr>
            <p:cNvSpPr/>
            <p:nvPr/>
          </p:nvSpPr>
          <p:spPr>
            <a:xfrm>
              <a:off x="10574338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5D12263-5F3F-6B05-4916-7DB457B80607}"/>
                </a:ext>
              </a:extLst>
            </p:cNvPr>
            <p:cNvSpPr/>
            <p:nvPr/>
          </p:nvSpPr>
          <p:spPr>
            <a:xfrm>
              <a:off x="10786387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1804889-4715-0C2E-EC41-2212061F083F}"/>
                </a:ext>
              </a:extLst>
            </p:cNvPr>
            <p:cNvSpPr/>
            <p:nvPr/>
          </p:nvSpPr>
          <p:spPr>
            <a:xfrm>
              <a:off x="10998436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8039346-52B5-F0C8-5FF1-CAFAA1319C7A}"/>
                </a:ext>
              </a:extLst>
            </p:cNvPr>
            <p:cNvSpPr/>
            <p:nvPr/>
          </p:nvSpPr>
          <p:spPr>
            <a:xfrm>
              <a:off x="1121048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0F96282-56D6-F932-871F-90AA47A47DF5}"/>
                </a:ext>
              </a:extLst>
            </p:cNvPr>
            <p:cNvSpPr/>
            <p:nvPr/>
          </p:nvSpPr>
          <p:spPr>
            <a:xfrm>
              <a:off x="11422535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19E69DB9-2B21-DED9-6BB5-C49A3E4E6EE1}"/>
                </a:ext>
              </a:extLst>
            </p:cNvPr>
            <p:cNvSpPr/>
            <p:nvPr/>
          </p:nvSpPr>
          <p:spPr>
            <a:xfrm>
              <a:off x="11634584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333CEE3-BEF7-0502-5046-3FD166BA2734}"/>
                </a:ext>
              </a:extLst>
            </p:cNvPr>
            <p:cNvSpPr/>
            <p:nvPr/>
          </p:nvSpPr>
          <p:spPr>
            <a:xfrm>
              <a:off x="11846633" y="25142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6ADCAE0F-1579-B429-7C15-894BAEDA537E}"/>
                </a:ext>
              </a:extLst>
            </p:cNvPr>
            <p:cNvSpPr/>
            <p:nvPr/>
          </p:nvSpPr>
          <p:spPr>
            <a:xfrm>
              <a:off x="12058682" y="251419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FAA0AB4E-B695-D388-8355-F9383FB7DA9F}"/>
                </a:ext>
              </a:extLst>
            </p:cNvPr>
            <p:cNvSpPr/>
            <p:nvPr/>
          </p:nvSpPr>
          <p:spPr>
            <a:xfrm>
              <a:off x="10362289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36945CF-7BD2-BE44-34FE-A7D1CB573D18}"/>
                </a:ext>
              </a:extLst>
            </p:cNvPr>
            <p:cNvSpPr/>
            <p:nvPr/>
          </p:nvSpPr>
          <p:spPr>
            <a:xfrm>
              <a:off x="10574338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177C3182-8952-8F9F-4EA8-81956D19E403}"/>
                </a:ext>
              </a:extLst>
            </p:cNvPr>
            <p:cNvSpPr/>
            <p:nvPr/>
          </p:nvSpPr>
          <p:spPr>
            <a:xfrm>
              <a:off x="10786387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A14058D-44CC-26B6-3757-C76ABF3C6565}"/>
                </a:ext>
              </a:extLst>
            </p:cNvPr>
            <p:cNvSpPr/>
            <p:nvPr/>
          </p:nvSpPr>
          <p:spPr>
            <a:xfrm>
              <a:off x="10998436" y="463468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89A398F-9BCC-D467-960C-306A8B2F6E97}"/>
                </a:ext>
              </a:extLst>
            </p:cNvPr>
            <p:cNvSpPr/>
            <p:nvPr/>
          </p:nvSpPr>
          <p:spPr>
            <a:xfrm>
              <a:off x="11210485" y="463473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4B612B3-ACD4-7C6C-EE07-E2CD1B8006F8}"/>
                </a:ext>
              </a:extLst>
            </p:cNvPr>
            <p:cNvSpPr/>
            <p:nvPr/>
          </p:nvSpPr>
          <p:spPr>
            <a:xfrm>
              <a:off x="11422535" y="463476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01AB7CB8-AC4C-9FBD-FE98-F95A37558ED4}"/>
                </a:ext>
              </a:extLst>
            </p:cNvPr>
            <p:cNvSpPr/>
            <p:nvPr/>
          </p:nvSpPr>
          <p:spPr>
            <a:xfrm>
              <a:off x="11634584" y="463477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384AD19-660E-401E-27B7-5B1CC1A87AEA}"/>
                </a:ext>
              </a:extLst>
            </p:cNvPr>
            <p:cNvSpPr/>
            <p:nvPr/>
          </p:nvSpPr>
          <p:spPr>
            <a:xfrm>
              <a:off x="11846633" y="463481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DC7B037-5AAD-E7E5-1818-25AEAF96852E}"/>
                </a:ext>
              </a:extLst>
            </p:cNvPr>
            <p:cNvSpPr/>
            <p:nvPr/>
          </p:nvSpPr>
          <p:spPr>
            <a:xfrm>
              <a:off x="12058682" y="463480"/>
              <a:ext cx="133318" cy="133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2023/11/27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2023/11/27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192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782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2023/11/27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4" r:id="rId4"/>
    <p:sldLayoutId id="2147483657" r:id="rId5"/>
    <p:sldLayoutId id="2147483655" r:id="rId6"/>
    <p:sldLayoutId id="2147483650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C65AAB-0D25-E45B-A2B4-0674B2A70E37}"/>
              </a:ext>
            </a:extLst>
          </p:cNvPr>
          <p:cNvGrpSpPr/>
          <p:nvPr/>
        </p:nvGrpSpPr>
        <p:grpSpPr>
          <a:xfrm>
            <a:off x="6432335" y="4458395"/>
            <a:ext cx="2708288" cy="276999"/>
            <a:chOff x="6751636" y="4458395"/>
            <a:chExt cx="2708288" cy="27699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F94A9A2-2E83-9F73-0F68-B41C711C7A86}"/>
                </a:ext>
              </a:extLst>
            </p:cNvPr>
            <p:cNvSpPr txBox="1"/>
            <p:nvPr/>
          </p:nvSpPr>
          <p:spPr>
            <a:xfrm>
              <a:off x="6751636" y="4458395"/>
              <a:ext cx="127438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0ABC1A4-D284-D02E-F917-4C24BBD5CD8E}"/>
                </a:ext>
              </a:extLst>
            </p:cNvPr>
            <p:cNvSpPr txBox="1"/>
            <p:nvPr/>
          </p:nvSpPr>
          <p:spPr>
            <a:xfrm>
              <a:off x="8416369" y="4458395"/>
              <a:ext cx="104355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单位：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61BBE345-D53D-17A3-A468-EEC0CA3774C3}"/>
              </a:ext>
            </a:extLst>
          </p:cNvPr>
          <p:cNvSpPr txBox="1"/>
          <p:nvPr/>
        </p:nvSpPr>
        <p:spPr>
          <a:xfrm>
            <a:off x="4323993" y="2986203"/>
            <a:ext cx="6924973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绿橙色年中总结汇报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EA5794-B9DA-BE14-B69D-5FCB48D830ED}"/>
              </a:ext>
            </a:extLst>
          </p:cNvPr>
          <p:cNvSpPr txBox="1"/>
          <p:nvPr/>
        </p:nvSpPr>
        <p:spPr>
          <a:xfrm>
            <a:off x="6299856" y="2523539"/>
            <a:ext cx="2903552" cy="461665"/>
          </a:xfrm>
          <a:prstGeom prst="rect">
            <a:avLst/>
          </a:prstGeom>
          <a:noFill/>
        </p:spPr>
        <p:txBody>
          <a:bodyPr wrap="none" lIns="0" tIns="0" rIns="0" bIns="0" rtlCol="0" anchor="t" anchorCtr="1">
            <a:spAutoFit/>
          </a:bodyPr>
          <a:lstStyle/>
          <a:p>
            <a:pPr algn="ctr"/>
            <a:r>
              <a:rPr lang="en-US" altLang="zh-CN" sz="3000" dirty="0">
                <a:ln>
                  <a:solidFill>
                    <a:schemeClr val="bg1"/>
                  </a:solidFill>
                </a:ln>
                <a:noFill/>
                <a:latin typeface="+mn-ea"/>
              </a:rPr>
              <a:t> WORK REPORT</a:t>
            </a:r>
            <a:endParaRPr lang="zh-CN" altLang="en-US" sz="3000" dirty="0">
              <a:ln>
                <a:solidFill>
                  <a:schemeClr val="bg1"/>
                </a:solidFill>
              </a:ln>
              <a:noFill/>
              <a:latin typeface="+mn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697B163-B2FE-6F24-A187-2B47A879C5ED}"/>
              </a:ext>
            </a:extLst>
          </p:cNvPr>
          <p:cNvCxnSpPr>
            <a:cxnSpLocks/>
          </p:cNvCxnSpPr>
          <p:nvPr/>
        </p:nvCxnSpPr>
        <p:spPr>
          <a:xfrm flipH="1">
            <a:off x="4789509" y="2754371"/>
            <a:ext cx="1401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813B88B-ABED-4821-FF24-6BD3B4430B9B}"/>
              </a:ext>
            </a:extLst>
          </p:cNvPr>
          <p:cNvCxnSpPr>
            <a:cxnSpLocks/>
          </p:cNvCxnSpPr>
          <p:nvPr/>
        </p:nvCxnSpPr>
        <p:spPr>
          <a:xfrm flipH="1">
            <a:off x="9399537" y="2754371"/>
            <a:ext cx="1401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8B5D7AE-3935-F213-BA37-70A5CB530B5B}"/>
              </a:ext>
            </a:extLst>
          </p:cNvPr>
          <p:cNvCxnSpPr>
            <a:cxnSpLocks/>
          </p:cNvCxnSpPr>
          <p:nvPr/>
        </p:nvCxnSpPr>
        <p:spPr>
          <a:xfrm flipH="1">
            <a:off x="4789509" y="4036897"/>
            <a:ext cx="60119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015614E-2A8E-5F7B-0832-A514349AB109}"/>
              </a:ext>
            </a:extLst>
          </p:cNvPr>
          <p:cNvSpPr txBox="1"/>
          <p:nvPr/>
        </p:nvSpPr>
        <p:spPr>
          <a:xfrm>
            <a:off x="9593531" y="2340163"/>
            <a:ext cx="146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关键词标题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2C3DAAD-9410-F219-A791-E504DF10EE90}"/>
              </a:ext>
            </a:extLst>
          </p:cNvPr>
          <p:cNvSpPr/>
          <p:nvPr/>
        </p:nvSpPr>
        <p:spPr>
          <a:xfrm>
            <a:off x="2294538" y="1397000"/>
            <a:ext cx="7614021" cy="4419600"/>
          </a:xfrm>
          <a:custGeom>
            <a:avLst/>
            <a:gdLst>
              <a:gd name="connsiteX0" fmla="*/ 7614021 w 7614021"/>
              <a:gd name="connsiteY0" fmla="*/ 0 h 2662602"/>
              <a:gd name="connsiteX1" fmla="*/ 7614021 w 7614021"/>
              <a:gd name="connsiteY1" fmla="*/ 2662602 h 2662602"/>
              <a:gd name="connsiteX2" fmla="*/ 7296225 w 7614021"/>
              <a:gd name="connsiteY2" fmla="*/ 2576069 h 2662602"/>
              <a:gd name="connsiteX3" fmla="*/ 3807010 w 7614021"/>
              <a:gd name="connsiteY3" fmla="*/ 2154141 h 2662602"/>
              <a:gd name="connsiteX4" fmla="*/ 317795 w 7614021"/>
              <a:gd name="connsiteY4" fmla="*/ 2576069 h 2662602"/>
              <a:gd name="connsiteX5" fmla="*/ 0 w 7614021"/>
              <a:gd name="connsiteY5" fmla="*/ 2662601 h 2662602"/>
              <a:gd name="connsiteX6" fmla="*/ 0 w 7614021"/>
              <a:gd name="connsiteY6" fmla="*/ 0 h 2662602"/>
              <a:gd name="connsiteX7" fmla="*/ 317795 w 7614021"/>
              <a:gd name="connsiteY7" fmla="*/ 86532 h 2662602"/>
              <a:gd name="connsiteX8" fmla="*/ 3807010 w 7614021"/>
              <a:gd name="connsiteY8" fmla="*/ 508460 h 2662602"/>
              <a:gd name="connsiteX9" fmla="*/ 7296225 w 7614021"/>
              <a:gd name="connsiteY9" fmla="*/ 86532 h 266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14021" h="2662602">
                <a:moveTo>
                  <a:pt x="7614021" y="0"/>
                </a:moveTo>
                <a:lnTo>
                  <a:pt x="7614021" y="2662602"/>
                </a:lnTo>
                <a:lnTo>
                  <a:pt x="7296225" y="2576069"/>
                </a:lnTo>
                <a:cubicBezTo>
                  <a:pt x="6240685" y="2305672"/>
                  <a:pt x="5057134" y="2154141"/>
                  <a:pt x="3807010" y="2154141"/>
                </a:cubicBezTo>
                <a:cubicBezTo>
                  <a:pt x="2556887" y="2154141"/>
                  <a:pt x="1373335" y="2305672"/>
                  <a:pt x="317795" y="2576069"/>
                </a:cubicBezTo>
                <a:lnTo>
                  <a:pt x="0" y="2662601"/>
                </a:lnTo>
                <a:lnTo>
                  <a:pt x="0" y="0"/>
                </a:lnTo>
                <a:lnTo>
                  <a:pt x="317795" y="86532"/>
                </a:lnTo>
                <a:cubicBezTo>
                  <a:pt x="1373335" y="356930"/>
                  <a:pt x="2556887" y="508460"/>
                  <a:pt x="3807010" y="508460"/>
                </a:cubicBezTo>
                <a:cubicBezTo>
                  <a:pt x="5057134" y="508460"/>
                  <a:pt x="6240685" y="356930"/>
                  <a:pt x="7296225" y="86532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53000">
                <a:schemeClr val="accent1">
                  <a:lumMod val="20000"/>
                  <a:lumOff val="80000"/>
                  <a:alpha val="4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3A6AD29-E244-11B8-D32A-40340F6C6E92}"/>
              </a:ext>
            </a:extLst>
          </p:cNvPr>
          <p:cNvSpPr/>
          <p:nvPr/>
        </p:nvSpPr>
        <p:spPr>
          <a:xfrm>
            <a:off x="2396008" y="1622480"/>
            <a:ext cx="3968640" cy="396864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7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5439FB0-3C4D-8DA5-3014-9E38ACF81FA6}"/>
              </a:ext>
            </a:extLst>
          </p:cNvPr>
          <p:cNvSpPr/>
          <p:nvPr/>
        </p:nvSpPr>
        <p:spPr>
          <a:xfrm>
            <a:off x="2632683" y="2383737"/>
            <a:ext cx="225130" cy="22513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B762B4-B702-89BC-9E12-D7A8D37AA076}"/>
              </a:ext>
            </a:extLst>
          </p:cNvPr>
          <p:cNvSpPr/>
          <p:nvPr/>
        </p:nvSpPr>
        <p:spPr>
          <a:xfrm>
            <a:off x="2632683" y="4608340"/>
            <a:ext cx="225130" cy="22513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4EAB536-6F7D-3D5A-28DE-0D3AA6F5D793}"/>
              </a:ext>
            </a:extLst>
          </p:cNvPr>
          <p:cNvSpPr/>
          <p:nvPr/>
        </p:nvSpPr>
        <p:spPr>
          <a:xfrm>
            <a:off x="2283442" y="3494235"/>
            <a:ext cx="225130" cy="22513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1C58F95-F666-FFA1-340A-4434168441F9}"/>
              </a:ext>
            </a:extLst>
          </p:cNvPr>
          <p:cNvSpPr/>
          <p:nvPr/>
        </p:nvSpPr>
        <p:spPr>
          <a:xfrm flipH="1">
            <a:off x="5748086" y="1622480"/>
            <a:ext cx="3968640" cy="396864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F8B02F1-235B-B518-47DA-C65BEB6A18E7}"/>
              </a:ext>
            </a:extLst>
          </p:cNvPr>
          <p:cNvSpPr/>
          <p:nvPr/>
        </p:nvSpPr>
        <p:spPr>
          <a:xfrm>
            <a:off x="9243521" y="2383737"/>
            <a:ext cx="225130" cy="22513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39CEA1E-29BF-A3A9-4B5F-13043D9D6C3F}"/>
              </a:ext>
            </a:extLst>
          </p:cNvPr>
          <p:cNvSpPr/>
          <p:nvPr/>
        </p:nvSpPr>
        <p:spPr>
          <a:xfrm>
            <a:off x="9599079" y="3496039"/>
            <a:ext cx="225130" cy="22513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0E8D762-B7AA-2BCB-1534-F05EC24A34D8}"/>
              </a:ext>
            </a:extLst>
          </p:cNvPr>
          <p:cNvSpPr/>
          <p:nvPr/>
        </p:nvSpPr>
        <p:spPr>
          <a:xfrm>
            <a:off x="9265907" y="4608340"/>
            <a:ext cx="225130" cy="225130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2806D77-CB18-8095-EEF1-57D733A5A31A}"/>
              </a:ext>
            </a:extLst>
          </p:cNvPr>
          <p:cNvSpPr/>
          <p:nvPr/>
        </p:nvSpPr>
        <p:spPr>
          <a:xfrm flipV="1">
            <a:off x="5384608" y="3073400"/>
            <a:ext cx="1344238" cy="841670"/>
          </a:xfrm>
          <a:custGeom>
            <a:avLst/>
            <a:gdLst>
              <a:gd name="connsiteX0" fmla="*/ 0 w 1953895"/>
              <a:gd name="connsiteY0" fmla="*/ 1223397 h 1223397"/>
              <a:gd name="connsiteX1" fmla="*/ 1459671 w 1953895"/>
              <a:gd name="connsiteY1" fmla="*/ 855097 h 1223397"/>
              <a:gd name="connsiteX2" fmla="*/ 1337945 w 1953895"/>
              <a:gd name="connsiteY2" fmla="*/ 1182122 h 1223397"/>
              <a:gd name="connsiteX3" fmla="*/ 1951575 w 1953895"/>
              <a:gd name="connsiteY3" fmla="*/ 612775 h 1223397"/>
              <a:gd name="connsiteX4" fmla="*/ 1953895 w 1953895"/>
              <a:gd name="connsiteY4" fmla="*/ 612775 h 1223397"/>
              <a:gd name="connsiteX5" fmla="*/ 1952735 w 1953895"/>
              <a:gd name="connsiteY5" fmla="*/ 611699 h 1223397"/>
              <a:gd name="connsiteX6" fmla="*/ 1953895 w 1953895"/>
              <a:gd name="connsiteY6" fmla="*/ 610622 h 1223397"/>
              <a:gd name="connsiteX7" fmla="*/ 1951575 w 1953895"/>
              <a:gd name="connsiteY7" fmla="*/ 610622 h 1223397"/>
              <a:gd name="connsiteX8" fmla="*/ 1337945 w 1953895"/>
              <a:gd name="connsiteY8" fmla="*/ 41275 h 1223397"/>
              <a:gd name="connsiteX9" fmla="*/ 1459671 w 1953895"/>
              <a:gd name="connsiteY9" fmla="*/ 368300 h 1223397"/>
              <a:gd name="connsiteX10" fmla="*/ 0 w 1953895"/>
              <a:gd name="connsiteY10" fmla="*/ 0 h 1223397"/>
              <a:gd name="connsiteX11" fmla="*/ 0 w 1953895"/>
              <a:gd name="connsiteY11" fmla="*/ 610622 h 1223397"/>
              <a:gd name="connsiteX12" fmla="*/ 0 w 1953895"/>
              <a:gd name="connsiteY12" fmla="*/ 612775 h 122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53895" h="1223397">
                <a:moveTo>
                  <a:pt x="0" y="1223397"/>
                </a:moveTo>
                <a:cubicBezTo>
                  <a:pt x="413532" y="929180"/>
                  <a:pt x="992164" y="857214"/>
                  <a:pt x="1459671" y="855097"/>
                </a:cubicBezTo>
                <a:lnTo>
                  <a:pt x="1337945" y="1182122"/>
                </a:lnTo>
                <a:lnTo>
                  <a:pt x="1951575" y="612775"/>
                </a:lnTo>
                <a:lnTo>
                  <a:pt x="1953895" y="612775"/>
                </a:lnTo>
                <a:lnTo>
                  <a:pt x="1952735" y="611699"/>
                </a:lnTo>
                <a:lnTo>
                  <a:pt x="1953895" y="610622"/>
                </a:lnTo>
                <a:lnTo>
                  <a:pt x="1951575" y="610622"/>
                </a:lnTo>
                <a:lnTo>
                  <a:pt x="1337945" y="41275"/>
                </a:lnTo>
                <a:lnTo>
                  <a:pt x="1459671" y="368300"/>
                </a:lnTo>
                <a:cubicBezTo>
                  <a:pt x="992164" y="366183"/>
                  <a:pt x="413532" y="294217"/>
                  <a:pt x="0" y="0"/>
                </a:cubicBezTo>
                <a:lnTo>
                  <a:pt x="0" y="610622"/>
                </a:lnTo>
                <a:lnTo>
                  <a:pt x="0" y="612775"/>
                </a:ln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58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172ACA-B092-3385-6878-6D0D48EE534A}"/>
              </a:ext>
            </a:extLst>
          </p:cNvPr>
          <p:cNvSpPr txBox="1"/>
          <p:nvPr/>
        </p:nvSpPr>
        <p:spPr>
          <a:xfrm>
            <a:off x="9890181" y="3443873"/>
            <a:ext cx="146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关键词标题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D7E429A-303B-9E1B-A90B-2ADD5D0A4CE8}"/>
              </a:ext>
            </a:extLst>
          </p:cNvPr>
          <p:cNvSpPr txBox="1"/>
          <p:nvPr/>
        </p:nvSpPr>
        <p:spPr>
          <a:xfrm>
            <a:off x="9622314" y="4564648"/>
            <a:ext cx="146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A3C072-D018-3036-F54F-60B5872D7608}"/>
              </a:ext>
            </a:extLst>
          </p:cNvPr>
          <p:cNvSpPr txBox="1"/>
          <p:nvPr/>
        </p:nvSpPr>
        <p:spPr>
          <a:xfrm>
            <a:off x="1043466" y="2355134"/>
            <a:ext cx="146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关键词标题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1AA6EEA-9FB7-76A2-F479-34AC653C2984}"/>
              </a:ext>
            </a:extLst>
          </p:cNvPr>
          <p:cNvSpPr txBox="1"/>
          <p:nvPr/>
        </p:nvSpPr>
        <p:spPr>
          <a:xfrm>
            <a:off x="713266" y="3446144"/>
            <a:ext cx="146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关键词标题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77DE7A0-BBDB-DB84-1DC7-6A5811557D70}"/>
              </a:ext>
            </a:extLst>
          </p:cNvPr>
          <p:cNvSpPr txBox="1"/>
          <p:nvPr/>
        </p:nvSpPr>
        <p:spPr>
          <a:xfrm>
            <a:off x="1005366" y="4566919"/>
            <a:ext cx="146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关键词标题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4B26E-D0E4-F706-EAC0-E554B92BCBC1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工作亮点总结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FA8CA8-BDDA-DF35-B541-416049068F40}"/>
              </a:ext>
            </a:extLst>
          </p:cNvPr>
          <p:cNvGrpSpPr/>
          <p:nvPr/>
        </p:nvGrpSpPr>
        <p:grpSpPr>
          <a:xfrm>
            <a:off x="7231959" y="2642003"/>
            <a:ext cx="1749600" cy="1749600"/>
            <a:chOff x="7231959" y="2642003"/>
            <a:chExt cx="1749600" cy="174960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709208D-E4A1-87A7-067A-29E77C112491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7231959" y="2642003"/>
              <a:ext cx="1749600" cy="1749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2801EB7-D42C-6335-7FF6-4EB64C1493DF}"/>
                </a:ext>
              </a:extLst>
            </p:cNvPr>
            <p:cNvSpPr txBox="1"/>
            <p:nvPr/>
          </p:nvSpPr>
          <p:spPr>
            <a:xfrm>
              <a:off x="7465558" y="336291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70BDCB7-44F0-CE63-250B-EBF0C14C2C3C}"/>
              </a:ext>
            </a:extLst>
          </p:cNvPr>
          <p:cNvGrpSpPr/>
          <p:nvPr/>
        </p:nvGrpSpPr>
        <p:grpSpPr>
          <a:xfrm>
            <a:off x="3131299" y="2636152"/>
            <a:ext cx="1750796" cy="1750796"/>
            <a:chOff x="3131299" y="2636152"/>
            <a:chExt cx="1750796" cy="175079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7ED53EF-6EA9-2FBE-FA36-F3C5B529593E}"/>
                </a:ext>
              </a:extLst>
            </p:cNvPr>
            <p:cNvSpPr/>
            <p:nvPr/>
          </p:nvSpPr>
          <p:spPr>
            <a:xfrm rot="2700000">
              <a:off x="3131299" y="2636152"/>
              <a:ext cx="1750796" cy="175079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317D7E9-E97E-1817-63E0-6D80E6EFBFB2}"/>
                </a:ext>
              </a:extLst>
            </p:cNvPr>
            <p:cNvSpPr txBox="1"/>
            <p:nvPr/>
          </p:nvSpPr>
          <p:spPr>
            <a:xfrm>
              <a:off x="3365496" y="335766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8616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9A7A28-57FE-DFA5-DEC9-FF31F5F822EE}"/>
              </a:ext>
            </a:extLst>
          </p:cNvPr>
          <p:cNvSpPr/>
          <p:nvPr/>
        </p:nvSpPr>
        <p:spPr>
          <a:xfrm>
            <a:off x="1042081" y="1858169"/>
            <a:ext cx="4833279" cy="1723645"/>
          </a:xfrm>
          <a:custGeom>
            <a:avLst/>
            <a:gdLst>
              <a:gd name="connsiteX0" fmla="*/ 3944842 w 4833279"/>
              <a:gd name="connsiteY0" fmla="*/ 1723645 h 1723645"/>
              <a:gd name="connsiteX1" fmla="*/ 0 w 4833279"/>
              <a:gd name="connsiteY1" fmla="*/ 1723645 h 1723645"/>
              <a:gd name="connsiteX2" fmla="*/ 0 w 4833279"/>
              <a:gd name="connsiteY2" fmla="*/ 0 h 1723645"/>
              <a:gd name="connsiteX3" fmla="*/ 4833280 w 4833279"/>
              <a:gd name="connsiteY3" fmla="*/ 0 h 1723645"/>
              <a:gd name="connsiteX4" fmla="*/ 4833280 w 4833279"/>
              <a:gd name="connsiteY4" fmla="*/ 835156 h 1723645"/>
              <a:gd name="connsiteX5" fmla="*/ 3944842 w 4833279"/>
              <a:gd name="connsiteY5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33279" h="1723645">
                <a:moveTo>
                  <a:pt x="3944842" y="1723645"/>
                </a:moveTo>
                <a:lnTo>
                  <a:pt x="0" y="1723645"/>
                </a:lnTo>
                <a:lnTo>
                  <a:pt x="0" y="0"/>
                </a:lnTo>
                <a:lnTo>
                  <a:pt x="4833280" y="0"/>
                </a:lnTo>
                <a:lnTo>
                  <a:pt x="4833280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rgbClr val="FFFFFF"/>
          </a:solidFill>
          <a:ln w="63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81000" dist="2540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80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effectLst>
                <a:outerShdw blurRad="127000" dist="38100" dir="2700000" algn="tl" rotWithShape="0">
                  <a:schemeClr val="accent2">
                    <a:lumMod val="50000"/>
                    <a:alpha val="35000"/>
                  </a:schemeClr>
                </a:outerShdw>
              </a:effectLst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16770F0-A66E-5B7B-FF8F-229425A510F1}"/>
              </a:ext>
            </a:extLst>
          </p:cNvPr>
          <p:cNvSpPr/>
          <p:nvPr/>
        </p:nvSpPr>
        <p:spPr>
          <a:xfrm>
            <a:off x="1042081" y="1858169"/>
            <a:ext cx="4833330" cy="1723645"/>
          </a:xfrm>
          <a:custGeom>
            <a:avLst/>
            <a:gdLst>
              <a:gd name="connsiteX0" fmla="*/ 3944842 w 4833330"/>
              <a:gd name="connsiteY0" fmla="*/ 1723645 h 1723645"/>
              <a:gd name="connsiteX1" fmla="*/ 0 w 4833330"/>
              <a:gd name="connsiteY1" fmla="*/ 1723645 h 1723645"/>
              <a:gd name="connsiteX2" fmla="*/ 0 w 4833330"/>
              <a:gd name="connsiteY2" fmla="*/ 1563698 h 1723645"/>
              <a:gd name="connsiteX3" fmla="*/ 3273265 w 4833330"/>
              <a:gd name="connsiteY3" fmla="*/ 1563698 h 1723645"/>
              <a:gd name="connsiteX4" fmla="*/ 3543460 w 4833330"/>
              <a:gd name="connsiteY4" fmla="*/ 1294916 h 1723645"/>
              <a:gd name="connsiteX5" fmla="*/ 3544066 w 4833330"/>
              <a:gd name="connsiteY5" fmla="*/ 1180784 h 1723645"/>
              <a:gd name="connsiteX6" fmla="*/ 3823443 w 4833330"/>
              <a:gd name="connsiteY6" fmla="*/ 185428 h 1723645"/>
              <a:gd name="connsiteX7" fmla="*/ 3823443 w 4833330"/>
              <a:gd name="connsiteY7" fmla="*/ 185428 h 1723645"/>
              <a:gd name="connsiteX8" fmla="*/ 4252879 w 4833330"/>
              <a:gd name="connsiteY8" fmla="*/ 0 h 1723645"/>
              <a:gd name="connsiteX9" fmla="*/ 4833331 w 4833330"/>
              <a:gd name="connsiteY9" fmla="*/ 0 h 1723645"/>
              <a:gd name="connsiteX10" fmla="*/ 4833331 w 4833330"/>
              <a:gd name="connsiteY10" fmla="*/ 835156 h 1723645"/>
              <a:gd name="connsiteX11" fmla="*/ 3944842 w 4833330"/>
              <a:gd name="connsiteY11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33330" h="1723645">
                <a:moveTo>
                  <a:pt x="3944842" y="1723645"/>
                </a:moveTo>
                <a:lnTo>
                  <a:pt x="0" y="1723645"/>
                </a:lnTo>
                <a:lnTo>
                  <a:pt x="0" y="1563698"/>
                </a:lnTo>
                <a:lnTo>
                  <a:pt x="3273265" y="1563698"/>
                </a:lnTo>
                <a:cubicBezTo>
                  <a:pt x="3421961" y="1563698"/>
                  <a:pt x="3542703" y="1443611"/>
                  <a:pt x="3543460" y="1294916"/>
                </a:cubicBezTo>
                <a:lnTo>
                  <a:pt x="3544066" y="1180784"/>
                </a:lnTo>
                <a:cubicBezTo>
                  <a:pt x="3544066" y="830666"/>
                  <a:pt x="3572927" y="451435"/>
                  <a:pt x="3823443" y="185428"/>
                </a:cubicBezTo>
                <a:lnTo>
                  <a:pt x="3823443" y="185428"/>
                </a:lnTo>
                <a:cubicBezTo>
                  <a:pt x="3934952" y="67107"/>
                  <a:pt x="4090308" y="0"/>
                  <a:pt x="4252879" y="0"/>
                </a:cubicBezTo>
                <a:lnTo>
                  <a:pt x="4833331" y="0"/>
                </a:lnTo>
                <a:lnTo>
                  <a:pt x="4833331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chemeClr val="accent1"/>
          </a:solidFill>
          <a:ln w="5041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A0CDB89-96CC-96B9-B6EE-5E9B5FA5DBE4}"/>
              </a:ext>
            </a:extLst>
          </p:cNvPr>
          <p:cNvSpPr/>
          <p:nvPr/>
        </p:nvSpPr>
        <p:spPr>
          <a:xfrm>
            <a:off x="1042081" y="3979069"/>
            <a:ext cx="4833279" cy="1723645"/>
          </a:xfrm>
          <a:custGeom>
            <a:avLst/>
            <a:gdLst>
              <a:gd name="connsiteX0" fmla="*/ 3944842 w 4833279"/>
              <a:gd name="connsiteY0" fmla="*/ 1723645 h 1723645"/>
              <a:gd name="connsiteX1" fmla="*/ 0 w 4833279"/>
              <a:gd name="connsiteY1" fmla="*/ 1723645 h 1723645"/>
              <a:gd name="connsiteX2" fmla="*/ 0 w 4833279"/>
              <a:gd name="connsiteY2" fmla="*/ 0 h 1723645"/>
              <a:gd name="connsiteX3" fmla="*/ 4833280 w 4833279"/>
              <a:gd name="connsiteY3" fmla="*/ 0 h 1723645"/>
              <a:gd name="connsiteX4" fmla="*/ 4833280 w 4833279"/>
              <a:gd name="connsiteY4" fmla="*/ 835156 h 1723645"/>
              <a:gd name="connsiteX5" fmla="*/ 3944842 w 4833279"/>
              <a:gd name="connsiteY5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33279" h="1723645">
                <a:moveTo>
                  <a:pt x="3944842" y="1723645"/>
                </a:moveTo>
                <a:lnTo>
                  <a:pt x="0" y="1723645"/>
                </a:lnTo>
                <a:lnTo>
                  <a:pt x="0" y="0"/>
                </a:lnTo>
                <a:lnTo>
                  <a:pt x="4833280" y="0"/>
                </a:lnTo>
                <a:lnTo>
                  <a:pt x="4833280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rgbClr val="FFFFFF"/>
          </a:solidFill>
          <a:ln w="6350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</a:gradFill>
          </a:ln>
          <a:effectLst>
            <a:outerShdw blurRad="381000" dist="254000" dir="5400000" sx="90000" sy="90000" algn="t" rotWithShape="0">
              <a:schemeClr val="accent2">
                <a:alpha val="30000"/>
              </a:scheme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80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effectLst>
                <a:outerShdw blurRad="127000" dist="38100" dir="2700000" algn="tl" rotWithShape="0">
                  <a:schemeClr val="accent2">
                    <a:lumMod val="50000"/>
                    <a:alpha val="35000"/>
                  </a:schemeClr>
                </a:outerShdw>
              </a:effectLst>
              <a:cs typeface="+mn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2180414-9C2B-1DB7-58DC-95D2C5D2C81C}"/>
              </a:ext>
            </a:extLst>
          </p:cNvPr>
          <p:cNvSpPr/>
          <p:nvPr/>
        </p:nvSpPr>
        <p:spPr>
          <a:xfrm>
            <a:off x="1042081" y="3979069"/>
            <a:ext cx="4833330" cy="1723645"/>
          </a:xfrm>
          <a:custGeom>
            <a:avLst/>
            <a:gdLst>
              <a:gd name="connsiteX0" fmla="*/ 3944842 w 4833330"/>
              <a:gd name="connsiteY0" fmla="*/ 1723645 h 1723645"/>
              <a:gd name="connsiteX1" fmla="*/ 0 w 4833330"/>
              <a:gd name="connsiteY1" fmla="*/ 1723645 h 1723645"/>
              <a:gd name="connsiteX2" fmla="*/ 0 w 4833330"/>
              <a:gd name="connsiteY2" fmla="*/ 1563698 h 1723645"/>
              <a:gd name="connsiteX3" fmla="*/ 3273265 w 4833330"/>
              <a:gd name="connsiteY3" fmla="*/ 1563698 h 1723645"/>
              <a:gd name="connsiteX4" fmla="*/ 3543460 w 4833330"/>
              <a:gd name="connsiteY4" fmla="*/ 1294916 h 1723645"/>
              <a:gd name="connsiteX5" fmla="*/ 3544066 w 4833330"/>
              <a:gd name="connsiteY5" fmla="*/ 1180784 h 1723645"/>
              <a:gd name="connsiteX6" fmla="*/ 3823443 w 4833330"/>
              <a:gd name="connsiteY6" fmla="*/ 185428 h 1723645"/>
              <a:gd name="connsiteX7" fmla="*/ 3823443 w 4833330"/>
              <a:gd name="connsiteY7" fmla="*/ 185428 h 1723645"/>
              <a:gd name="connsiteX8" fmla="*/ 4252879 w 4833330"/>
              <a:gd name="connsiteY8" fmla="*/ 0 h 1723645"/>
              <a:gd name="connsiteX9" fmla="*/ 4833331 w 4833330"/>
              <a:gd name="connsiteY9" fmla="*/ 0 h 1723645"/>
              <a:gd name="connsiteX10" fmla="*/ 4833331 w 4833330"/>
              <a:gd name="connsiteY10" fmla="*/ 835156 h 1723645"/>
              <a:gd name="connsiteX11" fmla="*/ 3944842 w 4833330"/>
              <a:gd name="connsiteY11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33330" h="1723645">
                <a:moveTo>
                  <a:pt x="3944842" y="1723645"/>
                </a:moveTo>
                <a:lnTo>
                  <a:pt x="0" y="1723645"/>
                </a:lnTo>
                <a:lnTo>
                  <a:pt x="0" y="1563698"/>
                </a:lnTo>
                <a:lnTo>
                  <a:pt x="3273265" y="1563698"/>
                </a:lnTo>
                <a:cubicBezTo>
                  <a:pt x="3421961" y="1563698"/>
                  <a:pt x="3542703" y="1443611"/>
                  <a:pt x="3543460" y="1294916"/>
                </a:cubicBezTo>
                <a:lnTo>
                  <a:pt x="3544066" y="1180784"/>
                </a:lnTo>
                <a:cubicBezTo>
                  <a:pt x="3544066" y="830666"/>
                  <a:pt x="3572927" y="451435"/>
                  <a:pt x="3823443" y="185428"/>
                </a:cubicBezTo>
                <a:lnTo>
                  <a:pt x="3823443" y="185428"/>
                </a:lnTo>
                <a:cubicBezTo>
                  <a:pt x="3934952" y="67107"/>
                  <a:pt x="4090308" y="0"/>
                  <a:pt x="4252879" y="0"/>
                </a:cubicBezTo>
                <a:lnTo>
                  <a:pt x="4833331" y="0"/>
                </a:lnTo>
                <a:lnTo>
                  <a:pt x="4833331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chemeClr val="accent2"/>
          </a:solidFill>
          <a:ln w="5041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F272728-6E04-7CAA-C18E-196F85B7A3FF}"/>
              </a:ext>
            </a:extLst>
          </p:cNvPr>
          <p:cNvSpPr/>
          <p:nvPr/>
        </p:nvSpPr>
        <p:spPr>
          <a:xfrm flipH="1">
            <a:off x="6316640" y="1860137"/>
            <a:ext cx="4833279" cy="1723645"/>
          </a:xfrm>
          <a:custGeom>
            <a:avLst/>
            <a:gdLst>
              <a:gd name="connsiteX0" fmla="*/ 3944842 w 4833279"/>
              <a:gd name="connsiteY0" fmla="*/ 1723645 h 1723645"/>
              <a:gd name="connsiteX1" fmla="*/ 0 w 4833279"/>
              <a:gd name="connsiteY1" fmla="*/ 1723645 h 1723645"/>
              <a:gd name="connsiteX2" fmla="*/ 0 w 4833279"/>
              <a:gd name="connsiteY2" fmla="*/ 0 h 1723645"/>
              <a:gd name="connsiteX3" fmla="*/ 4833280 w 4833279"/>
              <a:gd name="connsiteY3" fmla="*/ 0 h 1723645"/>
              <a:gd name="connsiteX4" fmla="*/ 4833280 w 4833279"/>
              <a:gd name="connsiteY4" fmla="*/ 835156 h 1723645"/>
              <a:gd name="connsiteX5" fmla="*/ 3944842 w 4833279"/>
              <a:gd name="connsiteY5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33279" h="1723645">
                <a:moveTo>
                  <a:pt x="3944842" y="1723645"/>
                </a:moveTo>
                <a:lnTo>
                  <a:pt x="0" y="1723645"/>
                </a:lnTo>
                <a:lnTo>
                  <a:pt x="0" y="0"/>
                </a:lnTo>
                <a:lnTo>
                  <a:pt x="4833280" y="0"/>
                </a:lnTo>
                <a:lnTo>
                  <a:pt x="4833280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rgbClr val="FFFFFF"/>
          </a:solidFill>
          <a:ln w="6350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81000" dist="254000" dir="5400000" sx="90000" sy="90000" algn="t" rotWithShape="0">
              <a:schemeClr val="accent2">
                <a:alpha val="30000"/>
              </a:scheme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80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effectLst>
                <a:outerShdw blurRad="127000" dist="38100" dir="2700000" algn="tl" rotWithShape="0">
                  <a:schemeClr val="accent2">
                    <a:lumMod val="50000"/>
                    <a:alpha val="35000"/>
                  </a:schemeClr>
                </a:outerShdw>
              </a:effectLst>
              <a:cs typeface="+mn-ea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AA9E4E4-683A-17F0-1847-EF8D4D405BA4}"/>
              </a:ext>
            </a:extLst>
          </p:cNvPr>
          <p:cNvSpPr/>
          <p:nvPr/>
        </p:nvSpPr>
        <p:spPr>
          <a:xfrm flipH="1">
            <a:off x="6316589" y="1860137"/>
            <a:ext cx="4833330" cy="1723645"/>
          </a:xfrm>
          <a:custGeom>
            <a:avLst/>
            <a:gdLst>
              <a:gd name="connsiteX0" fmla="*/ 3944842 w 4833330"/>
              <a:gd name="connsiteY0" fmla="*/ 1723645 h 1723645"/>
              <a:gd name="connsiteX1" fmla="*/ 0 w 4833330"/>
              <a:gd name="connsiteY1" fmla="*/ 1723645 h 1723645"/>
              <a:gd name="connsiteX2" fmla="*/ 0 w 4833330"/>
              <a:gd name="connsiteY2" fmla="*/ 1563698 h 1723645"/>
              <a:gd name="connsiteX3" fmla="*/ 3273265 w 4833330"/>
              <a:gd name="connsiteY3" fmla="*/ 1563698 h 1723645"/>
              <a:gd name="connsiteX4" fmla="*/ 3543460 w 4833330"/>
              <a:gd name="connsiteY4" fmla="*/ 1294916 h 1723645"/>
              <a:gd name="connsiteX5" fmla="*/ 3544066 w 4833330"/>
              <a:gd name="connsiteY5" fmla="*/ 1180784 h 1723645"/>
              <a:gd name="connsiteX6" fmla="*/ 3823443 w 4833330"/>
              <a:gd name="connsiteY6" fmla="*/ 185428 h 1723645"/>
              <a:gd name="connsiteX7" fmla="*/ 3823443 w 4833330"/>
              <a:gd name="connsiteY7" fmla="*/ 185428 h 1723645"/>
              <a:gd name="connsiteX8" fmla="*/ 4252879 w 4833330"/>
              <a:gd name="connsiteY8" fmla="*/ 0 h 1723645"/>
              <a:gd name="connsiteX9" fmla="*/ 4833331 w 4833330"/>
              <a:gd name="connsiteY9" fmla="*/ 0 h 1723645"/>
              <a:gd name="connsiteX10" fmla="*/ 4833331 w 4833330"/>
              <a:gd name="connsiteY10" fmla="*/ 835156 h 1723645"/>
              <a:gd name="connsiteX11" fmla="*/ 3944842 w 4833330"/>
              <a:gd name="connsiteY11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33330" h="1723645">
                <a:moveTo>
                  <a:pt x="3944842" y="1723645"/>
                </a:moveTo>
                <a:lnTo>
                  <a:pt x="0" y="1723645"/>
                </a:lnTo>
                <a:lnTo>
                  <a:pt x="0" y="1563698"/>
                </a:lnTo>
                <a:lnTo>
                  <a:pt x="3273265" y="1563698"/>
                </a:lnTo>
                <a:cubicBezTo>
                  <a:pt x="3421961" y="1563698"/>
                  <a:pt x="3542703" y="1443611"/>
                  <a:pt x="3543460" y="1294916"/>
                </a:cubicBezTo>
                <a:lnTo>
                  <a:pt x="3544066" y="1180784"/>
                </a:lnTo>
                <a:cubicBezTo>
                  <a:pt x="3544066" y="830666"/>
                  <a:pt x="3572927" y="451435"/>
                  <a:pt x="3823443" y="185428"/>
                </a:cubicBezTo>
                <a:lnTo>
                  <a:pt x="3823443" y="185428"/>
                </a:lnTo>
                <a:cubicBezTo>
                  <a:pt x="3934952" y="67107"/>
                  <a:pt x="4090308" y="0"/>
                  <a:pt x="4252879" y="0"/>
                </a:cubicBezTo>
                <a:lnTo>
                  <a:pt x="4833331" y="0"/>
                </a:lnTo>
                <a:lnTo>
                  <a:pt x="4833331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chemeClr val="accent2"/>
          </a:solidFill>
          <a:ln w="5041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BB0A4DA-D19A-448B-CE2A-ECC5B2E9F0D6}"/>
              </a:ext>
            </a:extLst>
          </p:cNvPr>
          <p:cNvSpPr/>
          <p:nvPr/>
        </p:nvSpPr>
        <p:spPr>
          <a:xfrm flipH="1">
            <a:off x="6316640" y="3981037"/>
            <a:ext cx="4833279" cy="1723645"/>
          </a:xfrm>
          <a:custGeom>
            <a:avLst/>
            <a:gdLst>
              <a:gd name="connsiteX0" fmla="*/ 3944842 w 4833279"/>
              <a:gd name="connsiteY0" fmla="*/ 1723645 h 1723645"/>
              <a:gd name="connsiteX1" fmla="*/ 0 w 4833279"/>
              <a:gd name="connsiteY1" fmla="*/ 1723645 h 1723645"/>
              <a:gd name="connsiteX2" fmla="*/ 0 w 4833279"/>
              <a:gd name="connsiteY2" fmla="*/ 0 h 1723645"/>
              <a:gd name="connsiteX3" fmla="*/ 4833280 w 4833279"/>
              <a:gd name="connsiteY3" fmla="*/ 0 h 1723645"/>
              <a:gd name="connsiteX4" fmla="*/ 4833280 w 4833279"/>
              <a:gd name="connsiteY4" fmla="*/ 835156 h 1723645"/>
              <a:gd name="connsiteX5" fmla="*/ 3944842 w 4833279"/>
              <a:gd name="connsiteY5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33279" h="1723645">
                <a:moveTo>
                  <a:pt x="3944842" y="1723645"/>
                </a:moveTo>
                <a:lnTo>
                  <a:pt x="0" y="1723645"/>
                </a:lnTo>
                <a:lnTo>
                  <a:pt x="0" y="0"/>
                </a:lnTo>
                <a:lnTo>
                  <a:pt x="4833280" y="0"/>
                </a:lnTo>
                <a:lnTo>
                  <a:pt x="4833280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rgbClr val="FFFFFF"/>
          </a:solidFill>
          <a:ln w="63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</a:gradFill>
          </a:ln>
          <a:effectLst>
            <a:outerShdw blurRad="381000" dist="2540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80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effectLst>
                <a:outerShdw blurRad="127000" dist="38100" dir="2700000" algn="tl" rotWithShape="0">
                  <a:schemeClr val="accent2">
                    <a:lumMod val="50000"/>
                    <a:alpha val="35000"/>
                  </a:schemeClr>
                </a:outerShdw>
              </a:effectLst>
              <a:cs typeface="+mn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AB3550C-276D-5E78-CF99-4E59BBED94E0}"/>
              </a:ext>
            </a:extLst>
          </p:cNvPr>
          <p:cNvSpPr/>
          <p:nvPr/>
        </p:nvSpPr>
        <p:spPr>
          <a:xfrm flipH="1">
            <a:off x="6316589" y="3981037"/>
            <a:ext cx="4833330" cy="1723645"/>
          </a:xfrm>
          <a:custGeom>
            <a:avLst/>
            <a:gdLst>
              <a:gd name="connsiteX0" fmla="*/ 3944842 w 4833330"/>
              <a:gd name="connsiteY0" fmla="*/ 1723645 h 1723645"/>
              <a:gd name="connsiteX1" fmla="*/ 0 w 4833330"/>
              <a:gd name="connsiteY1" fmla="*/ 1723645 h 1723645"/>
              <a:gd name="connsiteX2" fmla="*/ 0 w 4833330"/>
              <a:gd name="connsiteY2" fmla="*/ 1563698 h 1723645"/>
              <a:gd name="connsiteX3" fmla="*/ 3273265 w 4833330"/>
              <a:gd name="connsiteY3" fmla="*/ 1563698 h 1723645"/>
              <a:gd name="connsiteX4" fmla="*/ 3543460 w 4833330"/>
              <a:gd name="connsiteY4" fmla="*/ 1294916 h 1723645"/>
              <a:gd name="connsiteX5" fmla="*/ 3544066 w 4833330"/>
              <a:gd name="connsiteY5" fmla="*/ 1180784 h 1723645"/>
              <a:gd name="connsiteX6" fmla="*/ 3823443 w 4833330"/>
              <a:gd name="connsiteY6" fmla="*/ 185428 h 1723645"/>
              <a:gd name="connsiteX7" fmla="*/ 3823443 w 4833330"/>
              <a:gd name="connsiteY7" fmla="*/ 185428 h 1723645"/>
              <a:gd name="connsiteX8" fmla="*/ 4252879 w 4833330"/>
              <a:gd name="connsiteY8" fmla="*/ 0 h 1723645"/>
              <a:gd name="connsiteX9" fmla="*/ 4833331 w 4833330"/>
              <a:gd name="connsiteY9" fmla="*/ 0 h 1723645"/>
              <a:gd name="connsiteX10" fmla="*/ 4833331 w 4833330"/>
              <a:gd name="connsiteY10" fmla="*/ 835156 h 1723645"/>
              <a:gd name="connsiteX11" fmla="*/ 3944842 w 4833330"/>
              <a:gd name="connsiteY11" fmla="*/ 1723645 h 172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33330" h="1723645">
                <a:moveTo>
                  <a:pt x="3944842" y="1723645"/>
                </a:moveTo>
                <a:lnTo>
                  <a:pt x="0" y="1723645"/>
                </a:lnTo>
                <a:lnTo>
                  <a:pt x="0" y="1563698"/>
                </a:lnTo>
                <a:lnTo>
                  <a:pt x="3273265" y="1563698"/>
                </a:lnTo>
                <a:cubicBezTo>
                  <a:pt x="3421961" y="1563698"/>
                  <a:pt x="3542703" y="1443611"/>
                  <a:pt x="3543460" y="1294916"/>
                </a:cubicBezTo>
                <a:lnTo>
                  <a:pt x="3544066" y="1180784"/>
                </a:lnTo>
                <a:cubicBezTo>
                  <a:pt x="3544066" y="830666"/>
                  <a:pt x="3572927" y="451435"/>
                  <a:pt x="3823443" y="185428"/>
                </a:cubicBezTo>
                <a:lnTo>
                  <a:pt x="3823443" y="185428"/>
                </a:lnTo>
                <a:cubicBezTo>
                  <a:pt x="3934952" y="67107"/>
                  <a:pt x="4090308" y="0"/>
                  <a:pt x="4252879" y="0"/>
                </a:cubicBezTo>
                <a:lnTo>
                  <a:pt x="4833331" y="0"/>
                </a:lnTo>
                <a:lnTo>
                  <a:pt x="4833331" y="835156"/>
                </a:lnTo>
                <a:cubicBezTo>
                  <a:pt x="4833280" y="1325846"/>
                  <a:pt x="4435532" y="1723645"/>
                  <a:pt x="3944842" y="1723645"/>
                </a:cubicBezTo>
                <a:close/>
              </a:path>
            </a:pathLst>
          </a:custGeom>
          <a:solidFill>
            <a:schemeClr val="accent1"/>
          </a:solidFill>
          <a:ln w="5041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pic>
        <p:nvPicPr>
          <p:cNvPr id="17" name="图形 16" descr="社交网络">
            <a:extLst>
              <a:ext uri="{FF2B5EF4-FFF2-40B4-BE49-F238E27FC236}">
                <a16:creationId xmlns:a16="http://schemas.microsoft.com/office/drawing/2014/main" id="{DFD8CC85-AA9A-AC91-A89D-62288399B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66516" y="2170777"/>
            <a:ext cx="873764" cy="873764"/>
          </a:xfrm>
          <a:prstGeom prst="rect">
            <a:avLst/>
          </a:prstGeom>
        </p:spPr>
      </p:pic>
      <p:pic>
        <p:nvPicPr>
          <p:cNvPr id="18" name="图形 17" descr="客户评价 RTL">
            <a:extLst>
              <a:ext uri="{FF2B5EF4-FFF2-40B4-BE49-F238E27FC236}">
                <a16:creationId xmlns:a16="http://schemas.microsoft.com/office/drawing/2014/main" id="{A3B178C1-79B0-7B3D-76B4-E492E2436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85303" y="2219609"/>
            <a:ext cx="873764" cy="873764"/>
          </a:xfrm>
          <a:prstGeom prst="rect">
            <a:avLst/>
          </a:prstGeom>
        </p:spPr>
      </p:pic>
      <p:pic>
        <p:nvPicPr>
          <p:cNvPr id="19" name="图形 18" descr="流程图">
            <a:extLst>
              <a:ext uri="{FF2B5EF4-FFF2-40B4-BE49-F238E27FC236}">
                <a16:creationId xmlns:a16="http://schemas.microsoft.com/office/drawing/2014/main" id="{CEE351DB-C80F-944B-EA91-FF8DF7B9D2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85303" y="4277009"/>
            <a:ext cx="873764" cy="873764"/>
          </a:xfrm>
          <a:prstGeom prst="rect">
            <a:avLst/>
          </a:prstGeom>
        </p:spPr>
      </p:pic>
      <p:pic>
        <p:nvPicPr>
          <p:cNvPr id="20" name="图形 19" descr="列表 RTL">
            <a:extLst>
              <a:ext uri="{FF2B5EF4-FFF2-40B4-BE49-F238E27FC236}">
                <a16:creationId xmlns:a16="http://schemas.microsoft.com/office/drawing/2014/main" id="{92E3E6A1-75D1-830D-9FCB-BA0F5A6FE5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7958" y="4350098"/>
            <a:ext cx="731522" cy="73152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EB7DF545-637F-EEFD-DD0B-B4D9D5B0CF53}"/>
              </a:ext>
            </a:extLst>
          </p:cNvPr>
          <p:cNvSpPr txBox="1"/>
          <p:nvPr/>
        </p:nvSpPr>
        <p:spPr>
          <a:xfrm>
            <a:off x="1103253" y="2306596"/>
            <a:ext cx="343501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11C8CD-908F-AA23-C60D-7E52BF8FF578}"/>
              </a:ext>
            </a:extLst>
          </p:cNvPr>
          <p:cNvSpPr txBox="1"/>
          <p:nvPr/>
        </p:nvSpPr>
        <p:spPr>
          <a:xfrm>
            <a:off x="1129671" y="4443291"/>
            <a:ext cx="343501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A32FDA9-A83E-9B74-F632-AACF47129891}"/>
              </a:ext>
            </a:extLst>
          </p:cNvPr>
          <p:cNvSpPr txBox="1"/>
          <p:nvPr/>
        </p:nvSpPr>
        <p:spPr>
          <a:xfrm>
            <a:off x="7653729" y="2321615"/>
            <a:ext cx="343501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1EBFFCB-0F35-FF6D-C09E-24EF31BF466A}"/>
              </a:ext>
            </a:extLst>
          </p:cNvPr>
          <p:cNvSpPr txBox="1"/>
          <p:nvPr/>
        </p:nvSpPr>
        <p:spPr>
          <a:xfrm>
            <a:off x="7653729" y="4446526"/>
            <a:ext cx="343501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CCBB01-35BD-4A64-43C3-AF7CE330CD6D}"/>
              </a:ext>
            </a:extLst>
          </p:cNvPr>
          <p:cNvSpPr txBox="1"/>
          <p:nvPr/>
        </p:nvSpPr>
        <p:spPr>
          <a:xfrm>
            <a:off x="1199286" y="4113213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494FFA-A2E9-9658-D979-1BDACC4E6262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工作亮点总结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B5B1A4-CC94-D1C6-D14E-8F0607673324}"/>
              </a:ext>
            </a:extLst>
          </p:cNvPr>
          <p:cNvSpPr txBox="1"/>
          <p:nvPr/>
        </p:nvSpPr>
        <p:spPr>
          <a:xfrm>
            <a:off x="1202963" y="1992882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1A3D23-88E3-3968-9356-6A22773E340C}"/>
              </a:ext>
            </a:extLst>
          </p:cNvPr>
          <p:cNvSpPr txBox="1"/>
          <p:nvPr/>
        </p:nvSpPr>
        <p:spPr>
          <a:xfrm>
            <a:off x="9706635" y="4097720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5667A78-D759-4857-2313-D125D761A092}"/>
              </a:ext>
            </a:extLst>
          </p:cNvPr>
          <p:cNvSpPr txBox="1"/>
          <p:nvPr/>
        </p:nvSpPr>
        <p:spPr>
          <a:xfrm>
            <a:off x="9697612" y="1977389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756488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D9086C92-4A18-8D05-5EA7-DC0E728434DC}"/>
              </a:ext>
            </a:extLst>
          </p:cNvPr>
          <p:cNvSpPr txBox="1"/>
          <p:nvPr/>
        </p:nvSpPr>
        <p:spPr>
          <a:xfrm>
            <a:off x="2788201" y="3381095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工作不足总结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0B498B-1A54-D196-7214-0CAB30E4B6DE}"/>
              </a:ext>
            </a:extLst>
          </p:cNvPr>
          <p:cNvSpPr txBox="1"/>
          <p:nvPr/>
        </p:nvSpPr>
        <p:spPr>
          <a:xfrm>
            <a:off x="2788201" y="1997591"/>
            <a:ext cx="993862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03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53D7AE82-51D3-8F24-E47E-C9A53CE74475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F5122F-1D85-C0CA-D1E4-34F97C06DDB8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Summary of insufficient work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C68868-3899-A6AA-46AA-2756A76B6A90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8881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AEB21DA-D0AA-2066-03FB-B8726C128690}"/>
              </a:ext>
            </a:extLst>
          </p:cNvPr>
          <p:cNvSpPr/>
          <p:nvPr/>
        </p:nvSpPr>
        <p:spPr>
          <a:xfrm>
            <a:off x="1466851" y="1562099"/>
            <a:ext cx="4533900" cy="2085975"/>
          </a:xfrm>
          <a:prstGeom prst="roundRect">
            <a:avLst>
              <a:gd name="adj" fmla="val 8448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FC40D40-0453-41DE-79C3-DCB963A864ED}"/>
              </a:ext>
            </a:extLst>
          </p:cNvPr>
          <p:cNvSpPr/>
          <p:nvPr/>
        </p:nvSpPr>
        <p:spPr>
          <a:xfrm>
            <a:off x="1466851" y="3800474"/>
            <a:ext cx="4533900" cy="2085975"/>
          </a:xfrm>
          <a:prstGeom prst="roundRect">
            <a:avLst>
              <a:gd name="adj" fmla="val 8448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3D40CCD-696A-ED18-16A2-5635D72DF78C}"/>
              </a:ext>
            </a:extLst>
          </p:cNvPr>
          <p:cNvSpPr/>
          <p:nvPr/>
        </p:nvSpPr>
        <p:spPr>
          <a:xfrm>
            <a:off x="6191250" y="1562099"/>
            <a:ext cx="4533900" cy="2085975"/>
          </a:xfrm>
          <a:prstGeom prst="roundRect">
            <a:avLst>
              <a:gd name="adj" fmla="val 7535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8A874E77-A1EC-699C-91D8-734D5189A412}"/>
              </a:ext>
            </a:extLst>
          </p:cNvPr>
          <p:cNvSpPr/>
          <p:nvPr/>
        </p:nvSpPr>
        <p:spPr>
          <a:xfrm>
            <a:off x="6191250" y="3800474"/>
            <a:ext cx="4533900" cy="2085975"/>
          </a:xfrm>
          <a:prstGeom prst="roundRect">
            <a:avLst>
              <a:gd name="adj" fmla="val 8904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0BE529C-A34A-EF25-C058-B773535A566D}"/>
              </a:ext>
            </a:extLst>
          </p:cNvPr>
          <p:cNvGrpSpPr/>
          <p:nvPr/>
        </p:nvGrpSpPr>
        <p:grpSpPr>
          <a:xfrm>
            <a:off x="1866899" y="1797891"/>
            <a:ext cx="3400426" cy="1370988"/>
            <a:chOff x="1666874" y="1797891"/>
            <a:chExt cx="3400426" cy="137098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8BCC3C3-99BD-4172-B571-3A7F7A98CD58}"/>
                </a:ext>
              </a:extLst>
            </p:cNvPr>
            <p:cNvSpPr txBox="1"/>
            <p:nvPr/>
          </p:nvSpPr>
          <p:spPr>
            <a:xfrm flipH="1">
              <a:off x="1666874" y="2307489"/>
              <a:ext cx="3400426" cy="8613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在这里输入你的正文</a:t>
              </a:r>
              <a:r>
                <a:rPr lang="en-US" altLang="zh-CN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阐述与关键词标题相关的具体内容，若字数太多先酌情删减</a:t>
              </a:r>
              <a:r>
                <a:rPr lang="en-US" altLang="zh-CN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在</a:t>
              </a:r>
              <a:endParaRPr lang="en-US" altLang="zh-CN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1A724FB-F59B-99A4-F61A-84C402448AF0}"/>
                </a:ext>
              </a:extLst>
            </p:cNvPr>
            <p:cNvSpPr txBox="1"/>
            <p:nvPr/>
          </p:nvSpPr>
          <p:spPr>
            <a:xfrm flipH="1">
              <a:off x="1666875" y="1797891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B905CBA-C49B-A9EA-3A08-9B7524728CBA}"/>
              </a:ext>
            </a:extLst>
          </p:cNvPr>
          <p:cNvGrpSpPr/>
          <p:nvPr/>
        </p:nvGrpSpPr>
        <p:grpSpPr>
          <a:xfrm>
            <a:off x="4897438" y="2528887"/>
            <a:ext cx="2390775" cy="2390775"/>
            <a:chOff x="4795837" y="2528887"/>
            <a:chExt cx="2390775" cy="2390775"/>
          </a:xfrm>
          <a:solidFill>
            <a:schemeClr val="accent2"/>
          </a:solidFill>
          <a:effectLst>
            <a:outerShdw blurRad="381000" dist="381000" dir="5400000" sx="90000" sy="90000" algn="t" rotWithShape="0">
              <a:schemeClr val="accent1">
                <a:alpha val="30000"/>
              </a:schemeClr>
            </a:outerShdw>
          </a:effectLst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A6E3B44-D4DE-0492-3891-F1B0FAF39DA4}"/>
                </a:ext>
              </a:extLst>
            </p:cNvPr>
            <p:cNvSpPr/>
            <p:nvPr/>
          </p:nvSpPr>
          <p:spPr>
            <a:xfrm>
              <a:off x="4795837" y="2528887"/>
              <a:ext cx="2390775" cy="2390775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228600" sx="102000" sy="102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F63CC9A-D922-7022-E56D-24B44D64F2DD}"/>
                </a:ext>
              </a:extLst>
            </p:cNvPr>
            <p:cNvSpPr txBox="1"/>
            <p:nvPr/>
          </p:nvSpPr>
          <p:spPr>
            <a:xfrm>
              <a:off x="4947256" y="3462664"/>
              <a:ext cx="208793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31C6963-D478-CF89-C736-4E92FEDD2DD3}"/>
              </a:ext>
            </a:extLst>
          </p:cNvPr>
          <p:cNvGrpSpPr/>
          <p:nvPr/>
        </p:nvGrpSpPr>
        <p:grpSpPr>
          <a:xfrm>
            <a:off x="1866900" y="4074784"/>
            <a:ext cx="3400426" cy="1370988"/>
            <a:chOff x="1666874" y="1797891"/>
            <a:chExt cx="3400426" cy="137098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F601327-28DE-3DF3-ED88-AA6A56F22F4C}"/>
                </a:ext>
              </a:extLst>
            </p:cNvPr>
            <p:cNvSpPr txBox="1"/>
            <p:nvPr/>
          </p:nvSpPr>
          <p:spPr>
            <a:xfrm flipH="1">
              <a:off x="1666874" y="2307489"/>
              <a:ext cx="3400426" cy="8613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在这里输入你的正文</a:t>
              </a:r>
              <a:r>
                <a:rPr lang="en-US" altLang="zh-CN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阐述与关键词标题相关的具体内容，若字数太多先酌情删减</a:t>
              </a:r>
              <a:r>
                <a:rPr lang="en-US" altLang="zh-CN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6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ea"/>
                </a:rPr>
                <a:t>在</a:t>
              </a:r>
              <a:endParaRPr lang="en-US" altLang="zh-CN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3E19613-ECF7-9758-6FF6-B4D70271BACE}"/>
                </a:ext>
              </a:extLst>
            </p:cNvPr>
            <p:cNvSpPr txBox="1"/>
            <p:nvPr/>
          </p:nvSpPr>
          <p:spPr>
            <a:xfrm flipH="1">
              <a:off x="1666875" y="1797891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11A34157-48DE-178D-F01C-5A798661E573}"/>
              </a:ext>
            </a:extLst>
          </p:cNvPr>
          <p:cNvSpPr txBox="1"/>
          <p:nvPr/>
        </p:nvSpPr>
        <p:spPr>
          <a:xfrm flipH="1">
            <a:off x="6843562" y="2307489"/>
            <a:ext cx="3400426" cy="861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在这里输入你的正文</a:t>
            </a:r>
            <a:r>
              <a:rPr lang="en-US" altLang="zh-CN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阐述与关键词标题相关的具体内容，若字数太多先酌情删减</a:t>
            </a:r>
            <a:r>
              <a:rPr lang="en-US" altLang="zh-CN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在</a:t>
            </a:r>
            <a:endParaRPr lang="en-US" altLang="zh-CN" sz="1600" b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65A8D4F-A176-B9FB-930E-5D6FC0C45F8F}"/>
              </a:ext>
            </a:extLst>
          </p:cNvPr>
          <p:cNvSpPr txBox="1"/>
          <p:nvPr/>
        </p:nvSpPr>
        <p:spPr>
          <a:xfrm flipH="1">
            <a:off x="8961586" y="1797891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ADF7484-A557-E815-DB8B-FF962AB61E2A}"/>
              </a:ext>
            </a:extLst>
          </p:cNvPr>
          <p:cNvSpPr txBox="1"/>
          <p:nvPr/>
        </p:nvSpPr>
        <p:spPr>
          <a:xfrm flipH="1">
            <a:off x="6843562" y="4597082"/>
            <a:ext cx="3400426" cy="861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在这里输入你的正文</a:t>
            </a:r>
            <a:r>
              <a:rPr lang="en-US" altLang="zh-CN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阐述与关键词标题相关的具体内容，若字数太多先酌情删减</a:t>
            </a:r>
            <a:r>
              <a:rPr lang="en-US" altLang="zh-CN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6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</a:rPr>
              <a:t>在</a:t>
            </a:r>
            <a:endParaRPr lang="en-US" altLang="zh-CN" sz="1600" b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227D1BD-3BF6-5780-EE1A-1354A5C8B34F}"/>
              </a:ext>
            </a:extLst>
          </p:cNvPr>
          <p:cNvSpPr txBox="1"/>
          <p:nvPr/>
        </p:nvSpPr>
        <p:spPr>
          <a:xfrm flipH="1">
            <a:off x="8961586" y="408748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67765B-384E-FD8C-4A2B-468F02819C05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工作不足总结</a:t>
            </a:r>
          </a:p>
        </p:txBody>
      </p:sp>
    </p:spTree>
    <p:extLst>
      <p:ext uri="{BB962C8B-B14F-4D97-AF65-F5344CB8AC3E}">
        <p14:creationId xmlns:p14="http://schemas.microsoft.com/office/powerpoint/2010/main" val="2498865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015614E-2A8E-5F7B-0832-A514349AB109}"/>
              </a:ext>
            </a:extLst>
          </p:cNvPr>
          <p:cNvSpPr txBox="1"/>
          <p:nvPr/>
        </p:nvSpPr>
        <p:spPr>
          <a:xfrm>
            <a:off x="1009650" y="1703092"/>
            <a:ext cx="7872412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E312F9-4EF8-BB19-1195-E136C5A7BBEF}"/>
              </a:ext>
            </a:extLst>
          </p:cNvPr>
          <p:cNvSpPr/>
          <p:nvPr/>
        </p:nvSpPr>
        <p:spPr>
          <a:xfrm>
            <a:off x="604204" y="5217282"/>
            <a:ext cx="2313575" cy="25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1DA514-AE1E-F9FE-B7AD-4F37F04B67FC}"/>
              </a:ext>
            </a:extLst>
          </p:cNvPr>
          <p:cNvSpPr/>
          <p:nvPr/>
        </p:nvSpPr>
        <p:spPr>
          <a:xfrm>
            <a:off x="0" y="5218060"/>
            <a:ext cx="12192001" cy="3910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54A9B6E-C1F2-FBEB-B01B-BEA513E34A77}"/>
              </a:ext>
            </a:extLst>
          </p:cNvPr>
          <p:cNvCxnSpPr>
            <a:cxnSpLocks/>
            <a:endCxn id="5" idx="3"/>
          </p:cNvCxnSpPr>
          <p:nvPr/>
        </p:nvCxnSpPr>
        <p:spPr>
          <a:xfrm>
            <a:off x="1952104" y="5413579"/>
            <a:ext cx="10239897" cy="1"/>
          </a:xfrm>
          <a:prstGeom prst="line">
            <a:avLst/>
          </a:prstGeom>
          <a:ln>
            <a:solidFill>
              <a:srgbClr val="FFFF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74C2B2D0-F1E5-68D1-9C91-AE6E17740EBA}"/>
              </a:ext>
            </a:extLst>
          </p:cNvPr>
          <p:cNvSpPr/>
          <p:nvPr/>
        </p:nvSpPr>
        <p:spPr>
          <a:xfrm>
            <a:off x="8869283" y="5346373"/>
            <a:ext cx="134413" cy="134413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4000" sy="104000" algn="ctr" rotWithShape="0">
              <a:srgbClr val="FFFF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A39C267-B46B-C495-7A33-CB2713D5213D}"/>
              </a:ext>
            </a:extLst>
          </p:cNvPr>
          <p:cNvSpPr/>
          <p:nvPr/>
        </p:nvSpPr>
        <p:spPr>
          <a:xfrm>
            <a:off x="6560375" y="5346373"/>
            <a:ext cx="134413" cy="134413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4000" sy="104000" algn="ctr" rotWithShape="0">
              <a:srgbClr val="FFFF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BF0E8FE-CB36-3BBD-D1F8-022D68ECE45B}"/>
              </a:ext>
            </a:extLst>
          </p:cNvPr>
          <p:cNvSpPr/>
          <p:nvPr/>
        </p:nvSpPr>
        <p:spPr>
          <a:xfrm>
            <a:off x="4251467" y="5346373"/>
            <a:ext cx="134413" cy="134413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4000" sy="104000" algn="ctr" rotWithShape="0">
              <a:srgbClr val="FFFF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9910E38-7869-2610-94D2-1FB3A91C9EC4}"/>
              </a:ext>
            </a:extLst>
          </p:cNvPr>
          <p:cNvSpPr/>
          <p:nvPr/>
        </p:nvSpPr>
        <p:spPr>
          <a:xfrm>
            <a:off x="1942559" y="5346373"/>
            <a:ext cx="134413" cy="134413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4000" sy="104000" algn="ctr" rotWithShape="0">
              <a:srgbClr val="FFFF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FEE99566-FA11-E82B-6816-37AE8CF98222}"/>
              </a:ext>
            </a:extLst>
          </p:cNvPr>
          <p:cNvCxnSpPr/>
          <p:nvPr/>
        </p:nvCxnSpPr>
        <p:spPr>
          <a:xfrm flipH="1" flipV="1">
            <a:off x="2010427" y="4568103"/>
            <a:ext cx="1" cy="648000"/>
          </a:xfrm>
          <a:prstGeom prst="straightConnector1">
            <a:avLst/>
          </a:prstGeom>
          <a:ln w="31750">
            <a:solidFill>
              <a:schemeClr val="accent3"/>
            </a:solidFill>
            <a:prstDash val="solid"/>
            <a:headEnd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FE066D59-58B7-BCE3-9DEF-2E4846B7AA3E}"/>
              </a:ext>
            </a:extLst>
          </p:cNvPr>
          <p:cNvSpPr/>
          <p:nvPr/>
        </p:nvSpPr>
        <p:spPr>
          <a:xfrm>
            <a:off x="1638077" y="4012021"/>
            <a:ext cx="744696" cy="7446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7CFAB255-BD24-0F95-C229-63E27A6E0A25}"/>
              </a:ext>
            </a:extLst>
          </p:cNvPr>
          <p:cNvCxnSpPr/>
          <p:nvPr/>
        </p:nvCxnSpPr>
        <p:spPr>
          <a:xfrm flipV="1">
            <a:off x="4328730" y="4104535"/>
            <a:ext cx="1" cy="1112749"/>
          </a:xfrm>
          <a:prstGeom prst="straightConnector1">
            <a:avLst/>
          </a:prstGeom>
          <a:ln w="31750">
            <a:solidFill>
              <a:schemeClr val="accent3"/>
            </a:solidFill>
            <a:prstDash val="solid"/>
            <a:headEnd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362BBB40-2405-3FE5-D16D-CA5A07B99D75}"/>
              </a:ext>
            </a:extLst>
          </p:cNvPr>
          <p:cNvSpPr/>
          <p:nvPr/>
        </p:nvSpPr>
        <p:spPr>
          <a:xfrm>
            <a:off x="3963737" y="3573851"/>
            <a:ext cx="744696" cy="7446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032091C3-AC7D-3CB1-AE77-842E24D14C1A}"/>
              </a:ext>
            </a:extLst>
          </p:cNvPr>
          <p:cNvCxnSpPr/>
          <p:nvPr/>
        </p:nvCxnSpPr>
        <p:spPr>
          <a:xfrm flipV="1">
            <a:off x="6627074" y="3675908"/>
            <a:ext cx="0" cy="1557200"/>
          </a:xfrm>
          <a:prstGeom prst="straightConnector1">
            <a:avLst/>
          </a:prstGeom>
          <a:ln w="31750">
            <a:solidFill>
              <a:schemeClr val="accent3"/>
            </a:solidFill>
            <a:prstDash val="solid"/>
            <a:headEnd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F414DC11-47D9-E1B9-9CDE-FB194800034C}"/>
              </a:ext>
            </a:extLst>
          </p:cNvPr>
          <p:cNvSpPr/>
          <p:nvPr/>
        </p:nvSpPr>
        <p:spPr>
          <a:xfrm>
            <a:off x="6263745" y="3145225"/>
            <a:ext cx="744696" cy="7446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7C1A8F7E-7A6F-1416-AB3A-BC8097F8B454}"/>
              </a:ext>
            </a:extLst>
          </p:cNvPr>
          <p:cNvCxnSpPr/>
          <p:nvPr/>
        </p:nvCxnSpPr>
        <p:spPr>
          <a:xfrm flipV="1">
            <a:off x="8936104" y="3256590"/>
            <a:ext cx="0" cy="1976518"/>
          </a:xfrm>
          <a:prstGeom prst="straightConnector1">
            <a:avLst/>
          </a:prstGeom>
          <a:ln w="31750">
            <a:solidFill>
              <a:schemeClr val="accent3"/>
            </a:solidFill>
            <a:prstDash val="solid"/>
            <a:headEnd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6E8E5D00-5D90-65B8-9882-FC6829ADAF75}"/>
              </a:ext>
            </a:extLst>
          </p:cNvPr>
          <p:cNvSpPr/>
          <p:nvPr/>
        </p:nvSpPr>
        <p:spPr>
          <a:xfrm>
            <a:off x="8573434" y="2725907"/>
            <a:ext cx="744696" cy="7446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86ACC4E-56F0-FABF-087F-3789106464BD}"/>
              </a:ext>
            </a:extLst>
          </p:cNvPr>
          <p:cNvSpPr txBox="1"/>
          <p:nvPr/>
        </p:nvSpPr>
        <p:spPr>
          <a:xfrm>
            <a:off x="1009650" y="2148634"/>
            <a:ext cx="7872412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15A86-5E9D-3577-27E3-EC0D77CA7F35}"/>
              </a:ext>
            </a:extLst>
          </p:cNvPr>
          <p:cNvSpPr txBox="1"/>
          <p:nvPr/>
        </p:nvSpPr>
        <p:spPr>
          <a:xfrm>
            <a:off x="2357373" y="4171402"/>
            <a:ext cx="1838207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在这里输入你的正文阐述与关关的具体内容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8C3B30B-213E-2B5B-242C-172C737D26B5}"/>
              </a:ext>
            </a:extLst>
          </p:cNvPr>
          <p:cNvSpPr txBox="1"/>
          <p:nvPr/>
        </p:nvSpPr>
        <p:spPr>
          <a:xfrm>
            <a:off x="4690391" y="3729146"/>
            <a:ext cx="1838207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在这里输入你的正文阐述与关关的具体内容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ED4A301-DF44-DCB6-86E4-6EB57388C0BD}"/>
              </a:ext>
            </a:extLst>
          </p:cNvPr>
          <p:cNvSpPr txBox="1"/>
          <p:nvPr/>
        </p:nvSpPr>
        <p:spPr>
          <a:xfrm>
            <a:off x="6999420" y="3283604"/>
            <a:ext cx="1838207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在这里输入你的正文阐述与关关的具体内容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5ADD295-94CB-67AF-5855-C97F3D3E7716}"/>
              </a:ext>
            </a:extLst>
          </p:cNvPr>
          <p:cNvSpPr txBox="1"/>
          <p:nvPr/>
        </p:nvSpPr>
        <p:spPr>
          <a:xfrm>
            <a:off x="9318789" y="2874093"/>
            <a:ext cx="1838207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在这里输入你的正文阐述与关关的具体内容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4DFD91-06FD-747A-A5CB-AE8101AFD55D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工作不足总结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02BDFF-B867-7E03-C92E-AE7FC8890B86}"/>
              </a:ext>
            </a:extLst>
          </p:cNvPr>
          <p:cNvSpPr txBox="1"/>
          <p:nvPr/>
        </p:nvSpPr>
        <p:spPr>
          <a:xfrm flipH="1">
            <a:off x="1074971" y="130151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312560-9FCA-9496-D1B4-1998CC1A7035}"/>
              </a:ext>
            </a:extLst>
          </p:cNvPr>
          <p:cNvSpPr txBox="1"/>
          <p:nvPr/>
        </p:nvSpPr>
        <p:spPr>
          <a:xfrm flipH="1">
            <a:off x="1753945" y="4230481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C078E38-BA2C-F158-6627-9CCE3A7DDF69}"/>
              </a:ext>
            </a:extLst>
          </p:cNvPr>
          <p:cNvSpPr txBox="1"/>
          <p:nvPr/>
        </p:nvSpPr>
        <p:spPr>
          <a:xfrm flipH="1">
            <a:off x="4079605" y="3792311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A402872-5FE1-4457-D232-B8C2ABD4B489}"/>
              </a:ext>
            </a:extLst>
          </p:cNvPr>
          <p:cNvSpPr txBox="1"/>
          <p:nvPr/>
        </p:nvSpPr>
        <p:spPr>
          <a:xfrm flipH="1">
            <a:off x="6379613" y="3363685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D7B0319-F183-8595-6151-997E89766AAA}"/>
              </a:ext>
            </a:extLst>
          </p:cNvPr>
          <p:cNvSpPr txBox="1"/>
          <p:nvPr/>
        </p:nvSpPr>
        <p:spPr>
          <a:xfrm flipH="1">
            <a:off x="8689302" y="2944367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722686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D5D1C65-A81A-5DAB-AF45-D9780B8405C9}"/>
              </a:ext>
            </a:extLst>
          </p:cNvPr>
          <p:cNvGrpSpPr/>
          <p:nvPr/>
        </p:nvGrpSpPr>
        <p:grpSpPr>
          <a:xfrm>
            <a:off x="6432335" y="4458395"/>
            <a:ext cx="2741951" cy="276999"/>
            <a:chOff x="6751636" y="4458395"/>
            <a:chExt cx="2741951" cy="27699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BC4A6AB-9062-8536-3CD9-E883CBEBAB22}"/>
                </a:ext>
              </a:extLst>
            </p:cNvPr>
            <p:cNvSpPr txBox="1"/>
            <p:nvPr/>
          </p:nvSpPr>
          <p:spPr>
            <a:xfrm>
              <a:off x="6751636" y="4458395"/>
              <a:ext cx="130805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D59D4EE-CFBF-EFEB-147F-D1733573ADB3}"/>
                </a:ext>
              </a:extLst>
            </p:cNvPr>
            <p:cNvSpPr txBox="1"/>
            <p:nvPr/>
          </p:nvSpPr>
          <p:spPr>
            <a:xfrm>
              <a:off x="8416369" y="4458395"/>
              <a:ext cx="107721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单位：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0D62946-CC8A-C98A-FDFA-A89C12158D25}"/>
              </a:ext>
            </a:extLst>
          </p:cNvPr>
          <p:cNvSpPr txBox="1"/>
          <p:nvPr/>
        </p:nvSpPr>
        <p:spPr>
          <a:xfrm>
            <a:off x="6247596" y="2986203"/>
            <a:ext cx="3077766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2AB613-07AB-296C-1FDD-506C1250E4C9}"/>
              </a:ext>
            </a:extLst>
          </p:cNvPr>
          <p:cNvSpPr txBox="1"/>
          <p:nvPr/>
        </p:nvSpPr>
        <p:spPr>
          <a:xfrm>
            <a:off x="6131797" y="2523539"/>
            <a:ext cx="3239669" cy="384721"/>
          </a:xfrm>
          <a:prstGeom prst="rect">
            <a:avLst/>
          </a:prstGeom>
          <a:noFill/>
        </p:spPr>
        <p:txBody>
          <a:bodyPr wrap="none" lIns="0" tIns="0" rIns="0" bIns="0" rtlCol="0" anchor="t" anchorCtr="1">
            <a:spAutoFit/>
          </a:bodyPr>
          <a:lstStyle/>
          <a:p>
            <a:pPr algn="ctr"/>
            <a:r>
              <a:rPr lang="en-US" altLang="zh-CN" sz="2500" dirty="0">
                <a:ln>
                  <a:solidFill>
                    <a:schemeClr val="bg1"/>
                  </a:solidFill>
                </a:ln>
                <a:noFill/>
                <a:latin typeface="+mn-ea"/>
              </a:rPr>
              <a:t> Thanks for watching</a:t>
            </a:r>
            <a:endParaRPr lang="zh-CN" altLang="en-US" sz="2500" dirty="0">
              <a:ln>
                <a:solidFill>
                  <a:schemeClr val="bg1"/>
                </a:solidFill>
              </a:ln>
              <a:noFill/>
              <a:latin typeface="+mn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5655AB1-D6DB-B498-9A2F-9BB089695DA2}"/>
              </a:ext>
            </a:extLst>
          </p:cNvPr>
          <p:cNvCxnSpPr>
            <a:cxnSpLocks/>
          </p:cNvCxnSpPr>
          <p:nvPr/>
        </p:nvCxnSpPr>
        <p:spPr>
          <a:xfrm flipH="1">
            <a:off x="4789509" y="2754371"/>
            <a:ext cx="1401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F47BD4E-D28C-10AA-D685-5E49B00DC52C}"/>
              </a:ext>
            </a:extLst>
          </p:cNvPr>
          <p:cNvCxnSpPr>
            <a:cxnSpLocks/>
          </p:cNvCxnSpPr>
          <p:nvPr/>
        </p:nvCxnSpPr>
        <p:spPr>
          <a:xfrm flipH="1">
            <a:off x="9399537" y="2754371"/>
            <a:ext cx="1401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E7643CC-3F40-22BD-A456-B7E07D37AF3A}"/>
              </a:ext>
            </a:extLst>
          </p:cNvPr>
          <p:cNvCxnSpPr>
            <a:cxnSpLocks/>
          </p:cNvCxnSpPr>
          <p:nvPr/>
        </p:nvCxnSpPr>
        <p:spPr>
          <a:xfrm flipH="1">
            <a:off x="4789509" y="4036897"/>
            <a:ext cx="60119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390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燕子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2670287"/>
            <a:ext cx="2289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Angel-131699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EF64E2-8BD3-6477-1A25-327920280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096" y="699255"/>
            <a:ext cx="1821600" cy="182160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燕子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02ADDD2-6EDE-E758-12C9-1D9B826A9C02}"/>
              </a:ext>
            </a:extLst>
          </p:cNvPr>
          <p:cNvSpPr/>
          <p:nvPr/>
        </p:nvSpPr>
        <p:spPr>
          <a:xfrm>
            <a:off x="6904495" y="1282328"/>
            <a:ext cx="505955" cy="50595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01</a:t>
            </a:r>
            <a:endParaRPr lang="zh-CN" altLang="en-US" sz="16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25D7255-64DC-D311-9ECC-9139B3F7DD6E}"/>
              </a:ext>
            </a:extLst>
          </p:cNvPr>
          <p:cNvSpPr txBox="1"/>
          <p:nvPr/>
        </p:nvSpPr>
        <p:spPr>
          <a:xfrm>
            <a:off x="7600950" y="1319862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年度工作回顾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9053EE5-3B8E-1376-5987-D598781C9DAE}"/>
              </a:ext>
            </a:extLst>
          </p:cNvPr>
          <p:cNvSpPr/>
          <p:nvPr/>
        </p:nvSpPr>
        <p:spPr>
          <a:xfrm>
            <a:off x="6904495" y="2544791"/>
            <a:ext cx="505955" cy="50595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02</a:t>
            </a:r>
            <a:endParaRPr lang="zh-CN" altLang="en-US" sz="16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DE46363-5F36-B8D7-AAC1-DDD6F7273ED6}"/>
              </a:ext>
            </a:extLst>
          </p:cNvPr>
          <p:cNvSpPr txBox="1"/>
          <p:nvPr/>
        </p:nvSpPr>
        <p:spPr>
          <a:xfrm>
            <a:off x="7600950" y="2582325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工作亮点总结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37A3D655-FC22-D934-9928-FD68AF724EDA}"/>
              </a:ext>
            </a:extLst>
          </p:cNvPr>
          <p:cNvSpPr/>
          <p:nvPr/>
        </p:nvSpPr>
        <p:spPr>
          <a:xfrm>
            <a:off x="6904495" y="3807254"/>
            <a:ext cx="505955" cy="50595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03</a:t>
            </a:r>
            <a:endParaRPr lang="zh-CN" altLang="en-US" sz="16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9CA4A48-745C-3082-8699-1C760AEEBF27}"/>
              </a:ext>
            </a:extLst>
          </p:cNvPr>
          <p:cNvSpPr txBox="1"/>
          <p:nvPr/>
        </p:nvSpPr>
        <p:spPr>
          <a:xfrm>
            <a:off x="7600950" y="3844788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工作不足总结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57684B2A-C433-4188-3FDC-6A9715D3074C}"/>
              </a:ext>
            </a:extLst>
          </p:cNvPr>
          <p:cNvSpPr/>
          <p:nvPr/>
        </p:nvSpPr>
        <p:spPr>
          <a:xfrm>
            <a:off x="6904495" y="5069717"/>
            <a:ext cx="505955" cy="50595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04</a:t>
            </a:r>
            <a:endParaRPr lang="zh-CN" altLang="en-US" sz="16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2C9A954-26AF-FA4C-3F5D-8AD5145E9F3A}"/>
              </a:ext>
            </a:extLst>
          </p:cNvPr>
          <p:cNvSpPr txBox="1"/>
          <p:nvPr/>
        </p:nvSpPr>
        <p:spPr>
          <a:xfrm>
            <a:off x="7600950" y="5107251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未来工作计划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1AC30799-DBB7-5BD1-DC0B-1AE41116406E}"/>
              </a:ext>
            </a:extLst>
          </p:cNvPr>
          <p:cNvCxnSpPr>
            <a:cxnSpLocks/>
          </p:cNvCxnSpPr>
          <p:nvPr/>
        </p:nvCxnSpPr>
        <p:spPr>
          <a:xfrm>
            <a:off x="6904495" y="2114550"/>
            <a:ext cx="356903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6CB308B-94C1-A434-0BFD-46B832281F4B}"/>
              </a:ext>
            </a:extLst>
          </p:cNvPr>
          <p:cNvCxnSpPr>
            <a:cxnSpLocks/>
          </p:cNvCxnSpPr>
          <p:nvPr/>
        </p:nvCxnSpPr>
        <p:spPr>
          <a:xfrm>
            <a:off x="6904495" y="3429000"/>
            <a:ext cx="356903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6C007D8C-0218-B148-978B-62E3832ACE7B}"/>
              </a:ext>
            </a:extLst>
          </p:cNvPr>
          <p:cNvCxnSpPr>
            <a:cxnSpLocks/>
          </p:cNvCxnSpPr>
          <p:nvPr/>
        </p:nvCxnSpPr>
        <p:spPr>
          <a:xfrm>
            <a:off x="6904495" y="4724400"/>
            <a:ext cx="356903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1711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D9086C92-4A18-8D05-5EA7-DC0E728434DC}"/>
              </a:ext>
            </a:extLst>
          </p:cNvPr>
          <p:cNvSpPr txBox="1"/>
          <p:nvPr/>
        </p:nvSpPr>
        <p:spPr>
          <a:xfrm>
            <a:off x="2788201" y="3381095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年度工作回顾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0B498B-1A54-D196-7214-0CAB30E4B6DE}"/>
              </a:ext>
            </a:extLst>
          </p:cNvPr>
          <p:cNvSpPr txBox="1"/>
          <p:nvPr/>
        </p:nvSpPr>
        <p:spPr>
          <a:xfrm>
            <a:off x="2788201" y="1997591"/>
            <a:ext cx="961802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01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53D7AE82-51D3-8F24-E47E-C9A53CE74475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F5122F-1D85-C0CA-D1E4-34F97C06DDB8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Annual Work Review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C68868-3899-A6AA-46AA-2756A76B6A90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081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右箭头 7">
            <a:extLst>
              <a:ext uri="{FF2B5EF4-FFF2-40B4-BE49-F238E27FC236}">
                <a16:creationId xmlns:a16="http://schemas.microsoft.com/office/drawing/2014/main" id="{F61F332F-A8BD-1714-6220-34A545140D39}"/>
              </a:ext>
            </a:extLst>
          </p:cNvPr>
          <p:cNvSpPr/>
          <p:nvPr/>
        </p:nvSpPr>
        <p:spPr>
          <a:xfrm>
            <a:off x="4210723" y="4097792"/>
            <a:ext cx="602428" cy="246222"/>
          </a:xfrm>
          <a:prstGeom prst="rightArrow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右箭头 58">
            <a:extLst>
              <a:ext uri="{FF2B5EF4-FFF2-40B4-BE49-F238E27FC236}">
                <a16:creationId xmlns:a16="http://schemas.microsoft.com/office/drawing/2014/main" id="{FD6EB9D9-5E28-DCF0-D8C1-35F5AA534D14}"/>
              </a:ext>
            </a:extLst>
          </p:cNvPr>
          <p:cNvSpPr/>
          <p:nvPr/>
        </p:nvSpPr>
        <p:spPr>
          <a:xfrm>
            <a:off x="7373471" y="4097792"/>
            <a:ext cx="602428" cy="246222"/>
          </a:xfrm>
          <a:prstGeom prst="rightArrow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E6BF21-E39D-8710-D10E-6A859EBA57A9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年度工作回顾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DCEBC98-75A9-A5E1-1CEF-44C8505E97B7}"/>
              </a:ext>
            </a:extLst>
          </p:cNvPr>
          <p:cNvGrpSpPr/>
          <p:nvPr/>
        </p:nvGrpSpPr>
        <p:grpSpPr>
          <a:xfrm>
            <a:off x="3367315" y="1403982"/>
            <a:ext cx="5457371" cy="1148908"/>
            <a:chOff x="3367315" y="1403982"/>
            <a:chExt cx="5457371" cy="114890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E9A35DE-7201-3DD7-5845-9862C5FBA09B}"/>
                </a:ext>
              </a:extLst>
            </p:cNvPr>
            <p:cNvSpPr txBox="1"/>
            <p:nvPr/>
          </p:nvSpPr>
          <p:spPr>
            <a:xfrm>
              <a:off x="3367315" y="1895081"/>
              <a:ext cx="545737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在这里输入你的正文阐述与关键词标题相关的具体内容，若字数太多酌情先删减文案，再缩小字号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994B29A-9A61-7562-CEA7-840E74A249E8}"/>
                </a:ext>
              </a:extLst>
            </p:cNvPr>
            <p:cNvSpPr txBox="1"/>
            <p:nvPr/>
          </p:nvSpPr>
          <p:spPr>
            <a:xfrm>
              <a:off x="4332697" y="1403982"/>
              <a:ext cx="3526607" cy="3847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  <a:latin typeface="+mj-ea"/>
                  <a:ea typeface="+mj-ea"/>
                </a:rPr>
                <a:t>上半年工作三个重要方面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D78F036-47A4-F412-2CDC-74312A5A5CFB}"/>
              </a:ext>
            </a:extLst>
          </p:cNvPr>
          <p:cNvGrpSpPr/>
          <p:nvPr/>
        </p:nvGrpSpPr>
        <p:grpSpPr>
          <a:xfrm>
            <a:off x="1782184" y="3075214"/>
            <a:ext cx="2291379" cy="2775472"/>
            <a:chOff x="1782184" y="3075214"/>
            <a:chExt cx="2291379" cy="277547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8ABE126-D67D-C2F5-852B-2BD67008FDA1}"/>
                </a:ext>
              </a:extLst>
            </p:cNvPr>
            <p:cNvSpPr/>
            <p:nvPr/>
          </p:nvSpPr>
          <p:spPr>
            <a:xfrm>
              <a:off x="1782184" y="3075214"/>
              <a:ext cx="2291379" cy="229137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1FA9876-6E80-EB9A-4DB4-CC80D5DACC5E}"/>
                </a:ext>
              </a:extLst>
            </p:cNvPr>
            <p:cNvSpPr/>
            <p:nvPr/>
          </p:nvSpPr>
          <p:spPr>
            <a:xfrm>
              <a:off x="2255520" y="4505982"/>
              <a:ext cx="1344706" cy="134470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ffectLst>
              <a:outerShdw blurRad="381000" dist="381000" dir="5400000" sx="90000" sy="9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0DAD6AA-0C63-FED6-AB76-7DCC5328E667}"/>
                </a:ext>
              </a:extLst>
            </p:cNvPr>
            <p:cNvSpPr txBox="1"/>
            <p:nvPr/>
          </p:nvSpPr>
          <p:spPr>
            <a:xfrm>
              <a:off x="2126372" y="4028543"/>
              <a:ext cx="1603003" cy="3847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0D03DEC-8147-2490-4702-3A11C1BA39D7}"/>
                </a:ext>
              </a:extLst>
            </p:cNvPr>
            <p:cNvSpPr txBox="1"/>
            <p:nvPr/>
          </p:nvSpPr>
          <p:spPr>
            <a:xfrm>
              <a:off x="2671393" y="5024446"/>
              <a:ext cx="51296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306F24E-509B-9051-FCCB-B415CA5DA0FF}"/>
              </a:ext>
            </a:extLst>
          </p:cNvPr>
          <p:cNvGrpSpPr/>
          <p:nvPr/>
        </p:nvGrpSpPr>
        <p:grpSpPr>
          <a:xfrm>
            <a:off x="4950311" y="3075214"/>
            <a:ext cx="2291379" cy="2775472"/>
            <a:chOff x="4950311" y="3075214"/>
            <a:chExt cx="2291379" cy="277547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FCAFBEF-CEE2-2C75-A529-C6EA88E56AEB}"/>
                </a:ext>
              </a:extLst>
            </p:cNvPr>
            <p:cNvSpPr/>
            <p:nvPr/>
          </p:nvSpPr>
          <p:spPr>
            <a:xfrm>
              <a:off x="4950311" y="3075214"/>
              <a:ext cx="2291379" cy="229137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121230-EFDA-214C-E0DC-5DE0891371BE}"/>
                </a:ext>
              </a:extLst>
            </p:cNvPr>
            <p:cNvSpPr txBox="1"/>
            <p:nvPr/>
          </p:nvSpPr>
          <p:spPr>
            <a:xfrm>
              <a:off x="5294499" y="4028543"/>
              <a:ext cx="1603003" cy="3847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C3750A8-F6C3-E965-3F4F-A6F6752B6EE9}"/>
                </a:ext>
              </a:extLst>
            </p:cNvPr>
            <p:cNvSpPr/>
            <p:nvPr/>
          </p:nvSpPr>
          <p:spPr>
            <a:xfrm>
              <a:off x="5423647" y="4505982"/>
              <a:ext cx="1344706" cy="134470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ffectLst>
              <a:outerShdw blurRad="381000" dist="381000" dir="5400000" sx="90000" sy="9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E90024A-D444-D7A7-0045-8B1874979177}"/>
                </a:ext>
              </a:extLst>
            </p:cNvPr>
            <p:cNvSpPr txBox="1"/>
            <p:nvPr/>
          </p:nvSpPr>
          <p:spPr>
            <a:xfrm>
              <a:off x="5839520" y="5024446"/>
              <a:ext cx="51296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D801FA-245E-F9CC-FAE2-63003FEA84B1}"/>
              </a:ext>
            </a:extLst>
          </p:cNvPr>
          <p:cNvGrpSpPr/>
          <p:nvPr/>
        </p:nvGrpSpPr>
        <p:grpSpPr>
          <a:xfrm>
            <a:off x="8118438" y="3075214"/>
            <a:ext cx="2291379" cy="2775472"/>
            <a:chOff x="8118438" y="3075214"/>
            <a:chExt cx="2291379" cy="277547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DC849B3-F344-2F4B-D0AE-913853ED1C34}"/>
                </a:ext>
              </a:extLst>
            </p:cNvPr>
            <p:cNvSpPr/>
            <p:nvPr/>
          </p:nvSpPr>
          <p:spPr>
            <a:xfrm>
              <a:off x="8118438" y="3075214"/>
              <a:ext cx="2291379" cy="229137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2CAADC5-94C8-4DAA-13DD-80960F477546}"/>
                </a:ext>
              </a:extLst>
            </p:cNvPr>
            <p:cNvSpPr/>
            <p:nvPr/>
          </p:nvSpPr>
          <p:spPr>
            <a:xfrm>
              <a:off x="8591774" y="4505982"/>
              <a:ext cx="1344706" cy="134470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ffectLst>
              <a:outerShdw blurRad="381000" dist="381000" dir="5400000" sx="90000" sy="9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392BA7-5C25-C34C-B94A-B9CE20CD239F}"/>
                </a:ext>
              </a:extLst>
            </p:cNvPr>
            <p:cNvSpPr txBox="1"/>
            <p:nvPr/>
          </p:nvSpPr>
          <p:spPr>
            <a:xfrm>
              <a:off x="8462626" y="4028543"/>
              <a:ext cx="1603003" cy="3847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2207F4-6DCD-CE7D-105D-A5CD2F99C630}"/>
                </a:ext>
              </a:extLst>
            </p:cNvPr>
            <p:cNvSpPr txBox="1"/>
            <p:nvPr/>
          </p:nvSpPr>
          <p:spPr>
            <a:xfrm>
              <a:off x="9007647" y="5024446"/>
              <a:ext cx="51296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13EC3570-13DD-7188-CC2B-3E87D14E524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1951" y="1066800"/>
            <a:ext cx="3386666" cy="50800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CEDA41F-D9EC-3E10-64E0-A2DBDC773211}"/>
              </a:ext>
            </a:extLst>
          </p:cNvPr>
          <p:cNvGrpSpPr/>
          <p:nvPr/>
        </p:nvGrpSpPr>
        <p:grpSpPr>
          <a:xfrm>
            <a:off x="3071398" y="1585386"/>
            <a:ext cx="4572000" cy="1728030"/>
            <a:chOff x="3071398" y="1585386"/>
            <a:chExt cx="4572000" cy="172803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A4EE06D-5F25-105F-C442-ACD31667323E}"/>
                </a:ext>
              </a:extLst>
            </p:cNvPr>
            <p:cNvSpPr/>
            <p:nvPr/>
          </p:nvSpPr>
          <p:spPr>
            <a:xfrm>
              <a:off x="3071398" y="1585386"/>
              <a:ext cx="4572000" cy="1728030"/>
            </a:xfrm>
            <a:prstGeom prst="roundRect">
              <a:avLst>
                <a:gd name="adj" fmla="val 11155"/>
              </a:avLst>
            </a:prstGeom>
            <a:solidFill>
              <a:srgbClr val="FFFFFF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>
              <a:outerShdw blurRad="88900" dist="762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E9A35DE-7201-3DD7-5845-9862C5FBA09B}"/>
                </a:ext>
              </a:extLst>
            </p:cNvPr>
            <p:cNvSpPr txBox="1"/>
            <p:nvPr/>
          </p:nvSpPr>
          <p:spPr>
            <a:xfrm>
              <a:off x="3281816" y="2368753"/>
              <a:ext cx="4151164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7070475-4F77-7CF0-4E33-CC1DCF64EFDC}"/>
                </a:ext>
              </a:extLst>
            </p:cNvPr>
            <p:cNvSpPr txBox="1"/>
            <p:nvPr/>
          </p:nvSpPr>
          <p:spPr>
            <a:xfrm>
              <a:off x="3382963" y="190119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38ED235-E7AF-A65F-DA76-D7580F54F1C5}"/>
              </a:ext>
            </a:extLst>
          </p:cNvPr>
          <p:cNvGrpSpPr/>
          <p:nvPr/>
        </p:nvGrpSpPr>
        <p:grpSpPr>
          <a:xfrm>
            <a:off x="3071398" y="3899662"/>
            <a:ext cx="4572000" cy="1728030"/>
            <a:chOff x="3071398" y="3899662"/>
            <a:chExt cx="4572000" cy="172803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C39C38DC-7B3A-4FEE-4B14-C157347A4792}"/>
                </a:ext>
              </a:extLst>
            </p:cNvPr>
            <p:cNvSpPr/>
            <p:nvPr/>
          </p:nvSpPr>
          <p:spPr>
            <a:xfrm>
              <a:off x="3071398" y="3899662"/>
              <a:ext cx="4572000" cy="1728030"/>
            </a:xfrm>
            <a:prstGeom prst="roundRect">
              <a:avLst>
                <a:gd name="adj" fmla="val 11155"/>
              </a:avLst>
            </a:prstGeom>
            <a:solidFill>
              <a:srgbClr val="FFFFFF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>
              <a:outerShdw blurRad="88900" dist="762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51EC146-2A2B-CD13-20A2-DB067215D15B}"/>
                </a:ext>
              </a:extLst>
            </p:cNvPr>
            <p:cNvSpPr txBox="1"/>
            <p:nvPr/>
          </p:nvSpPr>
          <p:spPr>
            <a:xfrm>
              <a:off x="3281816" y="4683029"/>
              <a:ext cx="4151164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F81FC5E-A9FF-6D47-0918-9C367EE7408F}"/>
                </a:ext>
              </a:extLst>
            </p:cNvPr>
            <p:cNvSpPr txBox="1"/>
            <p:nvPr/>
          </p:nvSpPr>
          <p:spPr>
            <a:xfrm>
              <a:off x="3370263" y="4208663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9D56BC0-CEB5-901E-870F-3F6F2FC62EF7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年度工作回顾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2A5BEBA-2991-5B22-E915-9599681E46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84" y="1454523"/>
            <a:ext cx="2426038" cy="1989756"/>
          </a:xfrm>
          <a:prstGeom prst="roundRect">
            <a:avLst>
              <a:gd name="adj" fmla="val 12290"/>
            </a:avLst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06D97D-FE57-5937-01C9-97807D4955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84" y="3768277"/>
            <a:ext cx="2426038" cy="1990800"/>
          </a:xfrm>
          <a:prstGeom prst="roundRect">
            <a:avLst>
              <a:gd name="adj" fmla="val 12361"/>
            </a:avLst>
          </a:prstGeom>
        </p:spPr>
      </p:pic>
    </p:spTree>
    <p:extLst>
      <p:ext uri="{BB962C8B-B14F-4D97-AF65-F5344CB8AC3E}">
        <p14:creationId xmlns:p14="http://schemas.microsoft.com/office/powerpoint/2010/main" val="348796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55A30AA-B306-6E25-3720-E62BC9DF7B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4680870"/>
              </p:ext>
            </p:extLst>
          </p:nvPr>
        </p:nvGraphicFramePr>
        <p:xfrm>
          <a:off x="5111750" y="1926366"/>
          <a:ext cx="6350000" cy="4207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椭圆 6">
            <a:extLst>
              <a:ext uri="{FF2B5EF4-FFF2-40B4-BE49-F238E27FC236}">
                <a16:creationId xmlns:a16="http://schemas.microsoft.com/office/drawing/2014/main" id="{236B2923-2018-184F-6464-01122D87BF5B}"/>
              </a:ext>
            </a:extLst>
          </p:cNvPr>
          <p:cNvSpPr/>
          <p:nvPr/>
        </p:nvSpPr>
        <p:spPr>
          <a:xfrm>
            <a:off x="853447" y="2246620"/>
            <a:ext cx="695325" cy="69532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17500" dist="254000" dir="5400000" sx="90000" sy="90000" algn="t" rotWithShape="0">
              <a:schemeClr val="accent1">
                <a:alpha val="30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DED36D1-D21D-FB3D-4211-805CE2C9073D}"/>
              </a:ext>
            </a:extLst>
          </p:cNvPr>
          <p:cNvSpPr/>
          <p:nvPr/>
        </p:nvSpPr>
        <p:spPr>
          <a:xfrm>
            <a:off x="853447" y="4088123"/>
            <a:ext cx="695325" cy="69532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17500" dist="254000" dir="5400000" sx="90000" sy="90000" algn="t" rotWithShape="0">
              <a:schemeClr val="accent1">
                <a:alpha val="30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15614E-2A8E-5F7B-0832-A514349AB109}"/>
              </a:ext>
            </a:extLst>
          </p:cNvPr>
          <p:cNvSpPr txBox="1"/>
          <p:nvPr/>
        </p:nvSpPr>
        <p:spPr>
          <a:xfrm>
            <a:off x="1599572" y="2680026"/>
            <a:ext cx="30740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11562C-47B3-32A1-902E-EF0A75ABD827}"/>
              </a:ext>
            </a:extLst>
          </p:cNvPr>
          <p:cNvSpPr txBox="1"/>
          <p:nvPr/>
        </p:nvSpPr>
        <p:spPr>
          <a:xfrm>
            <a:off x="1599572" y="4495462"/>
            <a:ext cx="30740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8" name="图形 17" descr="上升趋势条形图">
            <a:extLst>
              <a:ext uri="{FF2B5EF4-FFF2-40B4-BE49-F238E27FC236}">
                <a16:creationId xmlns:a16="http://schemas.microsoft.com/office/drawing/2014/main" id="{6B5EC47E-54FE-EAAE-FCBD-5320196DA5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0609" y="2403782"/>
            <a:ext cx="381000" cy="381000"/>
          </a:xfrm>
          <a:prstGeom prst="rect">
            <a:avLst/>
          </a:prstGeom>
        </p:spPr>
      </p:pic>
      <p:pic>
        <p:nvPicPr>
          <p:cNvPr id="19" name="图形 18" descr="单级齿轮">
            <a:extLst>
              <a:ext uri="{FF2B5EF4-FFF2-40B4-BE49-F238E27FC236}">
                <a16:creationId xmlns:a16="http://schemas.microsoft.com/office/drawing/2014/main" id="{99F22FD1-ABB2-8B53-9DCB-8386B8291B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0609" y="4245285"/>
            <a:ext cx="381000" cy="381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5BF126E-9B7E-E7B4-8EB8-7D41D72F310C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年度工作回顾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F98697-1909-5DDF-73DA-281BAD4943CF}"/>
              </a:ext>
            </a:extLst>
          </p:cNvPr>
          <p:cNvSpPr txBox="1"/>
          <p:nvPr/>
        </p:nvSpPr>
        <p:spPr>
          <a:xfrm>
            <a:off x="7773789" y="1736725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图标标题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ED4951-0EDF-21A8-E9E7-DBD9A92ECA92}"/>
              </a:ext>
            </a:extLst>
          </p:cNvPr>
          <p:cNvSpPr txBox="1"/>
          <p:nvPr/>
        </p:nvSpPr>
        <p:spPr>
          <a:xfrm>
            <a:off x="1703388" y="224662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9206DC-E0C2-5BB2-D4BE-369E8E15D8A0}"/>
              </a:ext>
            </a:extLst>
          </p:cNvPr>
          <p:cNvSpPr txBox="1"/>
          <p:nvPr/>
        </p:nvSpPr>
        <p:spPr>
          <a:xfrm>
            <a:off x="1690688" y="404928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1110009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015614E-2A8E-5F7B-0832-A514349AB109}"/>
              </a:ext>
            </a:extLst>
          </p:cNvPr>
          <p:cNvSpPr txBox="1"/>
          <p:nvPr/>
        </p:nvSpPr>
        <p:spPr>
          <a:xfrm>
            <a:off x="1766730" y="4678077"/>
            <a:ext cx="2324728" cy="12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F52B2EC-F65C-BBCA-B0FC-28A658E389BD}"/>
              </a:ext>
            </a:extLst>
          </p:cNvPr>
          <p:cNvSpPr txBox="1"/>
          <p:nvPr/>
        </p:nvSpPr>
        <p:spPr>
          <a:xfrm>
            <a:off x="4741022" y="4678077"/>
            <a:ext cx="2324728" cy="12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76C579B-E29D-E398-9914-F0F9D26E1C9F}"/>
              </a:ext>
            </a:extLst>
          </p:cNvPr>
          <p:cNvSpPr txBox="1"/>
          <p:nvPr/>
        </p:nvSpPr>
        <p:spPr>
          <a:xfrm>
            <a:off x="7715314" y="4678077"/>
            <a:ext cx="2324728" cy="12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EDA4E4-DE1E-E215-30BE-C25EC3CAA13F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年度工作回顾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2713467-B60F-BBE7-2F7B-0131146E5C0E}"/>
              </a:ext>
            </a:extLst>
          </p:cNvPr>
          <p:cNvGrpSpPr/>
          <p:nvPr/>
        </p:nvGrpSpPr>
        <p:grpSpPr>
          <a:xfrm>
            <a:off x="1489342" y="1877710"/>
            <a:ext cx="2879504" cy="2523369"/>
            <a:chOff x="1489342" y="1877710"/>
            <a:chExt cx="2879504" cy="2523369"/>
          </a:xfrm>
        </p:grpSpPr>
        <p:graphicFrame>
          <p:nvGraphicFramePr>
            <p:cNvPr id="21" name="图表 20">
              <a:extLst>
                <a:ext uri="{FF2B5EF4-FFF2-40B4-BE49-F238E27FC236}">
                  <a16:creationId xmlns:a16="http://schemas.microsoft.com/office/drawing/2014/main" id="{CDD7043D-0D02-8174-8E05-12C7FBE47CB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8250786"/>
                </p:ext>
              </p:extLst>
            </p:nvPr>
          </p:nvGraphicFramePr>
          <p:xfrm>
            <a:off x="1489342" y="1877710"/>
            <a:ext cx="2879504" cy="252336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628022B-3B0A-F2B2-68BB-18E3A365FBE2}"/>
                </a:ext>
              </a:extLst>
            </p:cNvPr>
            <p:cNvGrpSpPr/>
            <p:nvPr/>
          </p:nvGrpSpPr>
          <p:grpSpPr>
            <a:xfrm>
              <a:off x="2212338" y="2635771"/>
              <a:ext cx="1433512" cy="1007246"/>
              <a:chOff x="2212338" y="2615108"/>
              <a:chExt cx="1433512" cy="1007246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906881-424A-4FC4-5523-20056653DE23}"/>
                  </a:ext>
                </a:extLst>
              </p:cNvPr>
              <p:cNvSpPr txBox="1"/>
              <p:nvPr/>
            </p:nvSpPr>
            <p:spPr>
              <a:xfrm>
                <a:off x="2212338" y="2615108"/>
                <a:ext cx="1433512" cy="5847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altLang="zh-CN" sz="38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30%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69AB55D-C00D-1246-F99E-3EF1FEC4081E}"/>
                  </a:ext>
                </a:extLst>
              </p:cNvPr>
              <p:cNvSpPr txBox="1"/>
              <p:nvPr/>
            </p:nvSpPr>
            <p:spPr>
              <a:xfrm>
                <a:off x="2287893" y="3314577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BC6DC7B-E261-71CE-1266-515656909A95}"/>
              </a:ext>
            </a:extLst>
          </p:cNvPr>
          <p:cNvGrpSpPr/>
          <p:nvPr/>
        </p:nvGrpSpPr>
        <p:grpSpPr>
          <a:xfrm>
            <a:off x="4463634" y="1877710"/>
            <a:ext cx="2879504" cy="2523369"/>
            <a:chOff x="4463634" y="1877710"/>
            <a:chExt cx="2879504" cy="2523369"/>
          </a:xfrm>
        </p:grpSpPr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49F4BF60-D101-063A-6008-89EC510E1F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15364339"/>
                </p:ext>
              </p:extLst>
            </p:nvPr>
          </p:nvGraphicFramePr>
          <p:xfrm>
            <a:off x="4463634" y="1877710"/>
            <a:ext cx="2879504" cy="252336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883545A-681D-C3D9-774B-0C4D8BA64DDC}"/>
                </a:ext>
              </a:extLst>
            </p:cNvPr>
            <p:cNvGrpSpPr/>
            <p:nvPr/>
          </p:nvGrpSpPr>
          <p:grpSpPr>
            <a:xfrm>
              <a:off x="5186630" y="2623071"/>
              <a:ext cx="1433512" cy="1032646"/>
              <a:chOff x="5225667" y="2615108"/>
              <a:chExt cx="1433512" cy="1032646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B92FDB-0580-961B-6B55-14CC630B5430}"/>
                  </a:ext>
                </a:extLst>
              </p:cNvPr>
              <p:cNvSpPr txBox="1"/>
              <p:nvPr/>
            </p:nvSpPr>
            <p:spPr>
              <a:xfrm>
                <a:off x="5225667" y="2615108"/>
                <a:ext cx="1433512" cy="5847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altLang="zh-CN" sz="38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40%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56DBA78-0BE3-4965-5CCC-B91C73841721}"/>
                  </a:ext>
                </a:extLst>
              </p:cNvPr>
              <p:cNvSpPr txBox="1"/>
              <p:nvPr/>
            </p:nvSpPr>
            <p:spPr>
              <a:xfrm>
                <a:off x="5301222" y="3339977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AA53E2-ED0F-4BDB-FF74-7C77F5B25F29}"/>
              </a:ext>
            </a:extLst>
          </p:cNvPr>
          <p:cNvGrpSpPr/>
          <p:nvPr/>
        </p:nvGrpSpPr>
        <p:grpSpPr>
          <a:xfrm>
            <a:off x="7437926" y="1877710"/>
            <a:ext cx="2879504" cy="2523369"/>
            <a:chOff x="7437926" y="1877710"/>
            <a:chExt cx="2879504" cy="2523369"/>
          </a:xfrm>
        </p:grpSpPr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631DE985-818D-1016-58EF-E1DB9237C60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93819915"/>
                </p:ext>
              </p:extLst>
            </p:nvPr>
          </p:nvGraphicFramePr>
          <p:xfrm>
            <a:off x="7437926" y="1877710"/>
            <a:ext cx="2879504" cy="252336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A9F15D0-F11B-D266-C710-0DF357722B2D}"/>
                </a:ext>
              </a:extLst>
            </p:cNvPr>
            <p:cNvGrpSpPr/>
            <p:nvPr/>
          </p:nvGrpSpPr>
          <p:grpSpPr>
            <a:xfrm>
              <a:off x="8160922" y="2629421"/>
              <a:ext cx="1433512" cy="1019946"/>
              <a:chOff x="8174730" y="2615108"/>
              <a:chExt cx="1433512" cy="101994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4EAB2A-CFCB-2D1F-6356-E36DE48ED8ED}"/>
                  </a:ext>
                </a:extLst>
              </p:cNvPr>
              <p:cNvSpPr txBox="1"/>
              <p:nvPr/>
            </p:nvSpPr>
            <p:spPr>
              <a:xfrm>
                <a:off x="8174730" y="2615108"/>
                <a:ext cx="1433512" cy="5847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altLang="zh-CN" sz="38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70%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5083419-9DFE-7614-C4A1-83DDB10CA0BE}"/>
                  </a:ext>
                </a:extLst>
              </p:cNvPr>
              <p:cNvSpPr txBox="1"/>
              <p:nvPr/>
            </p:nvSpPr>
            <p:spPr>
              <a:xfrm>
                <a:off x="8250285" y="3327277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756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D9086C92-4A18-8D05-5EA7-DC0E728434DC}"/>
              </a:ext>
            </a:extLst>
          </p:cNvPr>
          <p:cNvSpPr txBox="1"/>
          <p:nvPr/>
        </p:nvSpPr>
        <p:spPr>
          <a:xfrm>
            <a:off x="2788201" y="3381095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b="1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工作亮点总结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0B498B-1A54-D196-7214-0CAB30E4B6DE}"/>
              </a:ext>
            </a:extLst>
          </p:cNvPr>
          <p:cNvSpPr txBox="1"/>
          <p:nvPr/>
        </p:nvSpPr>
        <p:spPr>
          <a:xfrm>
            <a:off x="2788201" y="1997591"/>
            <a:ext cx="993862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66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02</a:t>
            </a:r>
            <a:endParaRPr kumimoji="1" lang="zh-CN" altLang="en-US" sz="6600" dirty="0">
              <a:solidFill>
                <a:schemeClr val="accen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53D7AE82-51D3-8F24-E47E-C9A53CE74475}"/>
              </a:ext>
            </a:extLst>
          </p:cNvPr>
          <p:cNvSpPr/>
          <p:nvPr/>
        </p:nvSpPr>
        <p:spPr>
          <a:xfrm>
            <a:off x="9119610" y="4441186"/>
            <a:ext cx="284189" cy="284189"/>
          </a:xfrm>
          <a:prstGeom prst="plus">
            <a:avLst>
              <a:gd name="adj" fmla="val 3733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F5122F-1D85-C0CA-D1E4-34F97C06DDB8}"/>
              </a:ext>
            </a:extLst>
          </p:cNvPr>
          <p:cNvSpPr txBox="1"/>
          <p:nvPr/>
        </p:nvSpPr>
        <p:spPr>
          <a:xfrm>
            <a:off x="2816642" y="4441186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Summary of highlights of the work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C68868-3899-A6AA-46AA-2756A76B6A90}"/>
              </a:ext>
            </a:extLst>
          </p:cNvPr>
          <p:cNvSpPr/>
          <p:nvPr/>
        </p:nvSpPr>
        <p:spPr>
          <a:xfrm>
            <a:off x="2816642" y="3097973"/>
            <a:ext cx="545758" cy="74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6976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691FBF36-0139-91A3-6F12-61D7BA0CB8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8337157"/>
              </p:ext>
            </p:extLst>
          </p:nvPr>
        </p:nvGraphicFramePr>
        <p:xfrm>
          <a:off x="654475" y="2503645"/>
          <a:ext cx="6026137" cy="3719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4A7EFAD7-A4AD-3EA6-8765-3F907ABA84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9800" y="2800613"/>
            <a:ext cx="3759200" cy="3125680"/>
          </a:xfrm>
          <a:prstGeom prst="roundRect">
            <a:avLst>
              <a:gd name="adj" fmla="val 5290"/>
            </a:avLst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4BC8754-6EDA-B00A-966E-D25C1B5B7090}"/>
              </a:ext>
            </a:extLst>
          </p:cNvPr>
          <p:cNvGrpSpPr/>
          <p:nvPr/>
        </p:nvGrpSpPr>
        <p:grpSpPr>
          <a:xfrm>
            <a:off x="2159794" y="1321208"/>
            <a:ext cx="7872412" cy="744227"/>
            <a:chOff x="2159794" y="1321208"/>
            <a:chExt cx="7872412" cy="74422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015614E-2A8E-5F7B-0832-A514349AB109}"/>
                </a:ext>
              </a:extLst>
            </p:cNvPr>
            <p:cNvSpPr txBox="1"/>
            <p:nvPr/>
          </p:nvSpPr>
          <p:spPr>
            <a:xfrm>
              <a:off x="2159794" y="1703092"/>
              <a:ext cx="7872412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1F2AE5D-6C21-1833-B10F-BAFEE68C1728}"/>
                </a:ext>
              </a:extLst>
            </p:cNvPr>
            <p:cNvSpPr txBox="1"/>
            <p:nvPr/>
          </p:nvSpPr>
          <p:spPr>
            <a:xfrm>
              <a:off x="5454799" y="132120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B45A5F8-9498-F207-7ACE-BA4CE1E29E36}"/>
              </a:ext>
            </a:extLst>
          </p:cNvPr>
          <p:cNvSpPr txBox="1"/>
          <p:nvPr/>
        </p:nvSpPr>
        <p:spPr>
          <a:xfrm>
            <a:off x="1066800" y="410458"/>
            <a:ext cx="10477499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工作亮点总结</a:t>
            </a:r>
          </a:p>
        </p:txBody>
      </p:sp>
    </p:spTree>
    <p:extLst>
      <p:ext uri="{BB962C8B-B14F-4D97-AF65-F5344CB8AC3E}">
        <p14:creationId xmlns:p14="http://schemas.microsoft.com/office/powerpoint/2010/main" val="83808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El"/>
        </p:bldSub>
      </p:bldGraphic>
    </p:bldLst>
  </p:timing>
</p:sld>
</file>

<file path=ppt/theme/theme1.xml><?xml version="1.0" encoding="utf-8"?>
<a:theme xmlns:a="http://schemas.openxmlformats.org/drawingml/2006/main" name="office主题">
  <a:themeElements>
    <a:clrScheme name="51模版3绿橙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E6155"/>
      </a:accent1>
      <a:accent2>
        <a:srgbClr val="F08E3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版字体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733</Words>
  <Application>Microsoft Office PowerPoint</Application>
  <PresentationFormat>宽屏</PresentationFormat>
  <Paragraphs>108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绿橙色商务风年中总结汇报ppt模板</dc:title>
  <dc:creator>©燕子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23</cp:revision>
  <dcterms:created xsi:type="dcterms:W3CDTF">2023-06-05T05:58:43Z</dcterms:created>
  <dcterms:modified xsi:type="dcterms:W3CDTF">2023-11-27T11:19:22Z</dcterms:modified>
  <cp:contentStatus>绿橙色商务风年中总结汇报ppt模板，www.51pptmoban.com</cp:contentStatus>
  <cp:version>51pptmoban.com（V51-112702版）</cp:version>
</cp:coreProperties>
</file>