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8" r:id="rId2"/>
    <p:sldId id="289" r:id="rId3"/>
    <p:sldId id="290" r:id="rId4"/>
    <p:sldId id="291" r:id="rId5"/>
    <p:sldId id="292" r:id="rId6"/>
    <p:sldId id="293" r:id="rId7"/>
    <p:sldId id="294" r:id="rId8"/>
    <p:sldId id="297" r:id="rId9"/>
    <p:sldId id="295" r:id="rId10"/>
    <p:sldId id="298" r:id="rId11"/>
    <p:sldId id="299" r:id="rId12"/>
    <p:sldId id="300" r:id="rId13"/>
    <p:sldId id="302" r:id="rId14"/>
    <p:sldId id="301" r:id="rId15"/>
    <p:sldId id="303" r:id="rId16"/>
    <p:sldId id="296" r:id="rId17"/>
    <p:sldId id="304" r:id="rId18"/>
    <p:sldId id="307" r:id="rId19"/>
    <p:sldId id="305" r:id="rId20"/>
    <p:sldId id="306" r:id="rId21"/>
    <p:sldId id="308" r:id="rId22"/>
    <p:sldId id="309" r:id="rId23"/>
    <p:sldId id="310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351"/>
    <a:srgbClr val="186060"/>
    <a:srgbClr val="DFF1F1"/>
    <a:srgbClr val="C3F0EC"/>
    <a:srgbClr val="72B8B8"/>
    <a:srgbClr val="E6E9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266" y="1176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8606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48-44D2-9C8F-7D4F62161EE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FF1F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48-44D2-9C8F-7D4F62161EE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3D735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D48-44D2-9C8F-7D4F62161EE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ysClr val="window" lastClr="FFFFFF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D48-44D2-9C8F-7D4F62161E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9"/>
        <c:overlap val="100"/>
        <c:axId val="138605696"/>
        <c:axId val="138607232"/>
      </c:barChart>
      <c:catAx>
        <c:axId val="1386056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138607232"/>
        <c:crosses val="autoZero"/>
        <c:auto val="1"/>
        <c:lblAlgn val="ctr"/>
        <c:lblOffset val="100"/>
        <c:noMultiLvlLbl val="0"/>
      </c:catAx>
      <c:valAx>
        <c:axId val="13860723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25000"/>
                  <a:lumOff val="7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zh-CN"/>
          </a:p>
        </c:txPr>
        <c:crossAx val="138605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200">
          <a:solidFill>
            <a:schemeClr val="tx1">
              <a:lumMod val="50000"/>
              <a:lumOff val="50000"/>
            </a:schemeClr>
          </a:solidFill>
          <a:latin typeface="HarmonyOS Sans SC Light" panose="000004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 Light" panose="00000400000000000000" pitchFamily="2" charset="-122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F9141-8417-47C4-93B3-C875B761BC48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9AE0D-F011-4A2A-B12A-E41EA2A25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99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4609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47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6862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525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0324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3564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8026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5442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6248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284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24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679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7843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504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4714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6237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348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475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240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184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481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242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AE0D-F011-4A2A-B12A-E41EA2A257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523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78C7AD1-52E4-C673-9BE7-C32DFB4662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DF17F0-DC8B-9026-9356-127D8128F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25D2-ACB3-4851-B3CA-6DDB8CE6B724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B29B00-41B4-47EC-1C16-B3BBA79AE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8E7674-FF0F-E06E-13F7-508D34A69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7F46-0229-4702-9BC1-FCEE4D38E9C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5CC2876-2E71-E00A-319F-7E9939E752B4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958C8F4-F5B2-9974-F980-D178AB55B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5612" b="68702"/>
            <a:stretch>
              <a:fillRect/>
            </a:stretch>
          </p:blipFill>
          <p:spPr>
            <a:xfrm>
              <a:off x="2320907" y="3114373"/>
              <a:ext cx="9871093" cy="3743627"/>
            </a:xfrm>
            <a:custGeom>
              <a:avLst/>
              <a:gdLst>
                <a:gd name="connsiteX0" fmla="*/ 0 w 9871093"/>
                <a:gd name="connsiteY0" fmla="*/ 0 h 3743627"/>
                <a:gd name="connsiteX1" fmla="*/ 9871093 w 9871093"/>
                <a:gd name="connsiteY1" fmla="*/ 0 h 3743627"/>
                <a:gd name="connsiteX2" fmla="*/ 9871093 w 9871093"/>
                <a:gd name="connsiteY2" fmla="*/ 3743627 h 3743627"/>
                <a:gd name="connsiteX3" fmla="*/ 0 w 9871093"/>
                <a:gd name="connsiteY3" fmla="*/ 3743627 h 374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1093" h="3743627">
                  <a:moveTo>
                    <a:pt x="0" y="0"/>
                  </a:moveTo>
                  <a:lnTo>
                    <a:pt x="9871093" y="0"/>
                  </a:lnTo>
                  <a:lnTo>
                    <a:pt x="9871093" y="3743627"/>
                  </a:lnTo>
                  <a:lnTo>
                    <a:pt x="0" y="3743627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54F22D2-D1FF-27A4-4740-CD870A198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69376"/>
            <a:stretch>
              <a:fillRect/>
            </a:stretch>
          </p:blipFill>
          <p:spPr>
            <a:xfrm>
              <a:off x="1" y="0"/>
              <a:ext cx="9077731" cy="3663089"/>
            </a:xfrm>
            <a:custGeom>
              <a:avLst/>
              <a:gdLst>
                <a:gd name="connsiteX0" fmla="*/ 0 w 9077731"/>
                <a:gd name="connsiteY0" fmla="*/ 0 h 3663089"/>
                <a:gd name="connsiteX1" fmla="*/ 9077731 w 9077731"/>
                <a:gd name="connsiteY1" fmla="*/ 0 h 3663089"/>
                <a:gd name="connsiteX2" fmla="*/ 9077731 w 9077731"/>
                <a:gd name="connsiteY2" fmla="*/ 3663089 h 3663089"/>
                <a:gd name="connsiteX3" fmla="*/ 0 w 9077731"/>
                <a:gd name="connsiteY3" fmla="*/ 3663089 h 366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7731" h="3663089">
                  <a:moveTo>
                    <a:pt x="0" y="0"/>
                  </a:moveTo>
                  <a:lnTo>
                    <a:pt x="9077731" y="0"/>
                  </a:lnTo>
                  <a:lnTo>
                    <a:pt x="9077731" y="3663089"/>
                  </a:lnTo>
                  <a:lnTo>
                    <a:pt x="0" y="3663089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5D94D045-0B73-AB87-49F9-173663224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8093" b="79267"/>
            <a:stretch>
              <a:fillRect/>
            </a:stretch>
          </p:blipFill>
          <p:spPr>
            <a:xfrm>
              <a:off x="0" y="4376837"/>
              <a:ext cx="9420735" cy="2481164"/>
            </a:xfrm>
            <a:custGeom>
              <a:avLst/>
              <a:gdLst>
                <a:gd name="connsiteX0" fmla="*/ 0 w 9420735"/>
                <a:gd name="connsiteY0" fmla="*/ 0 h 2481164"/>
                <a:gd name="connsiteX1" fmla="*/ 9420735 w 9420735"/>
                <a:gd name="connsiteY1" fmla="*/ 0 h 2481164"/>
                <a:gd name="connsiteX2" fmla="*/ 9420735 w 9420735"/>
                <a:gd name="connsiteY2" fmla="*/ 2481164 h 2481164"/>
                <a:gd name="connsiteX3" fmla="*/ 0 w 9420735"/>
                <a:gd name="connsiteY3" fmla="*/ 2481164 h 248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735" h="2481164">
                  <a:moveTo>
                    <a:pt x="0" y="0"/>
                  </a:moveTo>
                  <a:lnTo>
                    <a:pt x="9420735" y="0"/>
                  </a:lnTo>
                  <a:lnTo>
                    <a:pt x="9420735" y="2481164"/>
                  </a:lnTo>
                  <a:lnTo>
                    <a:pt x="0" y="2481164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77100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78C7AD1-52E4-C673-9BE7-C32DFB4662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DF17F0-DC8B-9026-9356-127D8128F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B25D2-ACB3-4851-B3CA-6DDB8CE6B724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B29B00-41B4-47EC-1C16-B3BBA79AE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8E7674-FF0F-E06E-13F7-508D34A69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7F46-0229-4702-9BC1-FCEE4D38E9C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5CC2876-2E71-E00A-319F-7E9939E752B4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958C8F4-F5B2-9974-F980-D178AB55B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5612" b="68702"/>
            <a:stretch>
              <a:fillRect/>
            </a:stretch>
          </p:blipFill>
          <p:spPr>
            <a:xfrm>
              <a:off x="2320907" y="3114373"/>
              <a:ext cx="9871093" cy="3743627"/>
            </a:xfrm>
            <a:custGeom>
              <a:avLst/>
              <a:gdLst>
                <a:gd name="connsiteX0" fmla="*/ 0 w 9871093"/>
                <a:gd name="connsiteY0" fmla="*/ 0 h 3743627"/>
                <a:gd name="connsiteX1" fmla="*/ 9871093 w 9871093"/>
                <a:gd name="connsiteY1" fmla="*/ 0 h 3743627"/>
                <a:gd name="connsiteX2" fmla="*/ 9871093 w 9871093"/>
                <a:gd name="connsiteY2" fmla="*/ 3743627 h 3743627"/>
                <a:gd name="connsiteX3" fmla="*/ 0 w 9871093"/>
                <a:gd name="connsiteY3" fmla="*/ 3743627 h 374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71093" h="3743627">
                  <a:moveTo>
                    <a:pt x="0" y="0"/>
                  </a:moveTo>
                  <a:lnTo>
                    <a:pt x="9871093" y="0"/>
                  </a:lnTo>
                  <a:lnTo>
                    <a:pt x="9871093" y="3743627"/>
                  </a:lnTo>
                  <a:lnTo>
                    <a:pt x="0" y="3743627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54F22D2-D1FF-27A4-4740-CD870A198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69376"/>
            <a:stretch>
              <a:fillRect/>
            </a:stretch>
          </p:blipFill>
          <p:spPr>
            <a:xfrm>
              <a:off x="1" y="0"/>
              <a:ext cx="9077731" cy="3663089"/>
            </a:xfrm>
            <a:custGeom>
              <a:avLst/>
              <a:gdLst>
                <a:gd name="connsiteX0" fmla="*/ 0 w 9077731"/>
                <a:gd name="connsiteY0" fmla="*/ 0 h 3663089"/>
                <a:gd name="connsiteX1" fmla="*/ 9077731 w 9077731"/>
                <a:gd name="connsiteY1" fmla="*/ 0 h 3663089"/>
                <a:gd name="connsiteX2" fmla="*/ 9077731 w 9077731"/>
                <a:gd name="connsiteY2" fmla="*/ 3663089 h 3663089"/>
                <a:gd name="connsiteX3" fmla="*/ 0 w 9077731"/>
                <a:gd name="connsiteY3" fmla="*/ 3663089 h 366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7731" h="3663089">
                  <a:moveTo>
                    <a:pt x="0" y="0"/>
                  </a:moveTo>
                  <a:lnTo>
                    <a:pt x="9077731" y="0"/>
                  </a:lnTo>
                  <a:lnTo>
                    <a:pt x="9077731" y="3663089"/>
                  </a:lnTo>
                  <a:lnTo>
                    <a:pt x="0" y="3663089"/>
                  </a:lnTo>
                  <a:close/>
                </a:path>
              </a:pathLst>
            </a:cu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5D94D045-0B73-AB87-49F9-173663224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8093" b="79267"/>
            <a:stretch>
              <a:fillRect/>
            </a:stretch>
          </p:blipFill>
          <p:spPr>
            <a:xfrm>
              <a:off x="0" y="4376837"/>
              <a:ext cx="9420735" cy="2481164"/>
            </a:xfrm>
            <a:custGeom>
              <a:avLst/>
              <a:gdLst>
                <a:gd name="connsiteX0" fmla="*/ 0 w 9420735"/>
                <a:gd name="connsiteY0" fmla="*/ 0 h 2481164"/>
                <a:gd name="connsiteX1" fmla="*/ 9420735 w 9420735"/>
                <a:gd name="connsiteY1" fmla="*/ 0 h 2481164"/>
                <a:gd name="connsiteX2" fmla="*/ 9420735 w 9420735"/>
                <a:gd name="connsiteY2" fmla="*/ 2481164 h 2481164"/>
                <a:gd name="connsiteX3" fmla="*/ 0 w 9420735"/>
                <a:gd name="connsiteY3" fmla="*/ 2481164 h 248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20735" h="2481164">
                  <a:moveTo>
                    <a:pt x="0" y="0"/>
                  </a:moveTo>
                  <a:lnTo>
                    <a:pt x="9420735" y="0"/>
                  </a:lnTo>
                  <a:lnTo>
                    <a:pt x="9420735" y="2481164"/>
                  </a:lnTo>
                  <a:lnTo>
                    <a:pt x="0" y="2481164"/>
                  </a:lnTo>
                  <a:close/>
                </a:path>
              </a:pathLst>
            </a:custGeom>
          </p:spPr>
        </p:pic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C193477-837D-B1A0-7C38-D288E0C77544}"/>
              </a:ext>
            </a:extLst>
          </p:cNvPr>
          <p:cNvSpPr/>
          <p:nvPr userDrawn="1"/>
        </p:nvSpPr>
        <p:spPr>
          <a:xfrm>
            <a:off x="6493713" y="4397829"/>
            <a:ext cx="7416800" cy="3309257"/>
          </a:xfrm>
          <a:custGeom>
            <a:avLst/>
            <a:gdLst>
              <a:gd name="connsiteX0" fmla="*/ 0 w 7416800"/>
              <a:gd name="connsiteY0" fmla="*/ 3309257 h 3309257"/>
              <a:gd name="connsiteX1" fmla="*/ 1567543 w 7416800"/>
              <a:gd name="connsiteY1" fmla="*/ 1712685 h 3309257"/>
              <a:gd name="connsiteX2" fmla="*/ 4354286 w 7416800"/>
              <a:gd name="connsiteY2" fmla="*/ 1930400 h 3309257"/>
              <a:gd name="connsiteX3" fmla="*/ 7416800 w 7416800"/>
              <a:gd name="connsiteY3" fmla="*/ 0 h 330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6800" h="3309257">
                <a:moveTo>
                  <a:pt x="0" y="3309257"/>
                </a:moveTo>
                <a:cubicBezTo>
                  <a:pt x="420914" y="2625875"/>
                  <a:pt x="841829" y="1942494"/>
                  <a:pt x="1567543" y="1712685"/>
                </a:cubicBezTo>
                <a:cubicBezTo>
                  <a:pt x="2293257" y="1482876"/>
                  <a:pt x="3379410" y="2215848"/>
                  <a:pt x="4354286" y="1930400"/>
                </a:cubicBezTo>
                <a:cubicBezTo>
                  <a:pt x="5329162" y="1644952"/>
                  <a:pt x="6372981" y="822476"/>
                  <a:pt x="7416800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A372F10-E9DB-94E6-7409-58C4EF54A7F4}"/>
              </a:ext>
            </a:extLst>
          </p:cNvPr>
          <p:cNvSpPr/>
          <p:nvPr userDrawn="1"/>
        </p:nvSpPr>
        <p:spPr>
          <a:xfrm rot="1969708" flipV="1">
            <a:off x="3333028" y="-3066919"/>
            <a:ext cx="9354154" cy="5811756"/>
          </a:xfrm>
          <a:custGeom>
            <a:avLst/>
            <a:gdLst>
              <a:gd name="connsiteX0" fmla="*/ 745785 w 745801"/>
              <a:gd name="connsiteY0" fmla="*/ 461430 h 472581"/>
              <a:gd name="connsiteX1" fmla="*/ 613169 w 745801"/>
              <a:gd name="connsiteY1" fmla="*/ 379794 h 472581"/>
              <a:gd name="connsiteX2" fmla="*/ 517738 w 745801"/>
              <a:gd name="connsiteY2" fmla="*/ 257007 h 472581"/>
              <a:gd name="connsiteX3" fmla="*/ 357518 w 745801"/>
              <a:gd name="connsiteY3" fmla="*/ 168504 h 472581"/>
              <a:gd name="connsiteX4" fmla="*/ 173304 w 745801"/>
              <a:gd name="connsiteY4" fmla="*/ 121409 h 472581"/>
              <a:gd name="connsiteX5" fmla="*/ 72158 w 745801"/>
              <a:gd name="connsiteY5" fmla="*/ 73591 h 472581"/>
              <a:gd name="connsiteX6" fmla="*/ -17 w 745801"/>
              <a:gd name="connsiteY6" fmla="*/ -142 h 472581"/>
              <a:gd name="connsiteX7" fmla="*/ 118341 w 745801"/>
              <a:gd name="connsiteY7" fmla="*/ 167031 h 472581"/>
              <a:gd name="connsiteX8" fmla="*/ 255244 w 745801"/>
              <a:gd name="connsiteY8" fmla="*/ 330023 h 472581"/>
              <a:gd name="connsiteX9" fmla="*/ 400062 w 745801"/>
              <a:gd name="connsiteY9" fmla="*/ 424767 h 472581"/>
              <a:gd name="connsiteX10" fmla="*/ 595839 w 745801"/>
              <a:gd name="connsiteY10" fmla="*/ 433627 h 472581"/>
              <a:gd name="connsiteX11" fmla="*/ 727484 w 745801"/>
              <a:gd name="connsiteY11" fmla="*/ 470631 h 472581"/>
              <a:gd name="connsiteX12" fmla="*/ 745782 w 745801"/>
              <a:gd name="connsiteY12" fmla="*/ 461431 h 47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5801" h="472581">
                <a:moveTo>
                  <a:pt x="745785" y="461430"/>
                </a:moveTo>
                <a:cubicBezTo>
                  <a:pt x="745785" y="461430"/>
                  <a:pt x="670088" y="429272"/>
                  <a:pt x="613169" y="379794"/>
                </a:cubicBezTo>
                <a:cubicBezTo>
                  <a:pt x="556249" y="330317"/>
                  <a:pt x="574775" y="321896"/>
                  <a:pt x="517738" y="257007"/>
                </a:cubicBezTo>
                <a:cubicBezTo>
                  <a:pt x="462878" y="194602"/>
                  <a:pt x="443593" y="195699"/>
                  <a:pt x="357518" y="168504"/>
                </a:cubicBezTo>
                <a:cubicBezTo>
                  <a:pt x="273113" y="141836"/>
                  <a:pt x="243713" y="147077"/>
                  <a:pt x="173304" y="121409"/>
                </a:cubicBezTo>
                <a:cubicBezTo>
                  <a:pt x="102895" y="95740"/>
                  <a:pt x="115489" y="103979"/>
                  <a:pt x="72158" y="73591"/>
                </a:cubicBezTo>
                <a:cubicBezTo>
                  <a:pt x="28828" y="43204"/>
                  <a:pt x="-17" y="-142"/>
                  <a:pt x="-17" y="-142"/>
                </a:cubicBezTo>
                <a:cubicBezTo>
                  <a:pt x="-17" y="-142"/>
                  <a:pt x="54525" y="84489"/>
                  <a:pt x="118341" y="167031"/>
                </a:cubicBezTo>
                <a:cubicBezTo>
                  <a:pt x="182158" y="249574"/>
                  <a:pt x="184816" y="265587"/>
                  <a:pt x="255244" y="330023"/>
                </a:cubicBezTo>
                <a:cubicBezTo>
                  <a:pt x="325672" y="394460"/>
                  <a:pt x="323441" y="399114"/>
                  <a:pt x="400062" y="424767"/>
                </a:cubicBezTo>
                <a:cubicBezTo>
                  <a:pt x="476683" y="450421"/>
                  <a:pt x="550043" y="434258"/>
                  <a:pt x="595839" y="433627"/>
                </a:cubicBezTo>
                <a:cubicBezTo>
                  <a:pt x="641635" y="432997"/>
                  <a:pt x="727275" y="482382"/>
                  <a:pt x="727484" y="470631"/>
                </a:cubicBezTo>
                <a:cubicBezTo>
                  <a:pt x="739354" y="464966"/>
                  <a:pt x="745782" y="461431"/>
                  <a:pt x="745782" y="461431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CE5A669-5F0C-907B-00B5-506091B0D82F}"/>
              </a:ext>
            </a:extLst>
          </p:cNvPr>
          <p:cNvSpPr/>
          <p:nvPr userDrawn="1"/>
        </p:nvSpPr>
        <p:spPr>
          <a:xfrm rot="6394155">
            <a:off x="183227" y="2143041"/>
            <a:ext cx="3858877" cy="9429917"/>
          </a:xfrm>
          <a:custGeom>
            <a:avLst/>
            <a:gdLst>
              <a:gd name="connsiteX0" fmla="*/ 413200 w 484654"/>
              <a:gd name="connsiteY0" fmla="*/ 1183349 h 1184350"/>
              <a:gd name="connsiteX1" fmla="*/ 371107 w 484654"/>
              <a:gd name="connsiteY1" fmla="*/ 980409 h 1184350"/>
              <a:gd name="connsiteX2" fmla="*/ 194495 w 484654"/>
              <a:gd name="connsiteY2" fmla="*/ 819513 h 1184350"/>
              <a:gd name="connsiteX3" fmla="*/ 121158 w 484654"/>
              <a:gd name="connsiteY3" fmla="*/ 564605 h 1184350"/>
              <a:gd name="connsiteX4" fmla="*/ 117313 w 484654"/>
              <a:gd name="connsiteY4" fmla="*/ 279284 h 1184350"/>
              <a:gd name="connsiteX5" fmla="*/ 82875 w 484654"/>
              <a:gd name="connsiteY5" fmla="*/ 119502 h 1184350"/>
              <a:gd name="connsiteX6" fmla="*/ -17 w 484654"/>
              <a:gd name="connsiteY6" fmla="*/ -142 h 1184350"/>
              <a:gd name="connsiteX7" fmla="*/ 204019 w 484654"/>
              <a:gd name="connsiteY7" fmla="*/ 202617 h 1184350"/>
              <a:gd name="connsiteX8" fmla="*/ 395300 w 484654"/>
              <a:gd name="connsiteY8" fmla="*/ 432846 h 1184350"/>
              <a:gd name="connsiteX9" fmla="*/ 483299 w 484654"/>
              <a:gd name="connsiteY9" fmla="*/ 665351 h 1184350"/>
              <a:gd name="connsiteX10" fmla="*/ 422113 w 484654"/>
              <a:gd name="connsiteY10" fmla="*/ 962303 h 1184350"/>
              <a:gd name="connsiteX11" fmla="*/ 435831 w 484654"/>
              <a:gd name="connsiteY11" fmla="*/ 1120846 h 1184350"/>
              <a:gd name="connsiteX12" fmla="*/ 413201 w 484654"/>
              <a:gd name="connsiteY12" fmla="*/ 1183354 h 118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4654" h="1184350">
                <a:moveTo>
                  <a:pt x="413200" y="1183349"/>
                </a:moveTo>
                <a:cubicBezTo>
                  <a:pt x="413200" y="1183349"/>
                  <a:pt x="423713" y="1073535"/>
                  <a:pt x="371107" y="980409"/>
                </a:cubicBezTo>
                <a:cubicBezTo>
                  <a:pt x="318502" y="887283"/>
                  <a:pt x="269733" y="915007"/>
                  <a:pt x="194495" y="819513"/>
                </a:cubicBezTo>
                <a:cubicBezTo>
                  <a:pt x="122125" y="727671"/>
                  <a:pt x="130594" y="698660"/>
                  <a:pt x="121158" y="564605"/>
                </a:cubicBezTo>
                <a:cubicBezTo>
                  <a:pt x="111904" y="433151"/>
                  <a:pt x="130072" y="389421"/>
                  <a:pt x="117313" y="279284"/>
                </a:cubicBezTo>
                <a:cubicBezTo>
                  <a:pt x="104555" y="169146"/>
                  <a:pt x="112207" y="189356"/>
                  <a:pt x="82875" y="119502"/>
                </a:cubicBezTo>
                <a:cubicBezTo>
                  <a:pt x="53543" y="49647"/>
                  <a:pt x="-17" y="-142"/>
                  <a:pt x="-17" y="-142"/>
                </a:cubicBezTo>
                <a:cubicBezTo>
                  <a:pt x="-17" y="-142"/>
                  <a:pt x="105187" y="94374"/>
                  <a:pt x="204019" y="202617"/>
                </a:cubicBezTo>
                <a:cubicBezTo>
                  <a:pt x="302850" y="310860"/>
                  <a:pt x="325482" y="317165"/>
                  <a:pt x="395300" y="432846"/>
                </a:cubicBezTo>
                <a:cubicBezTo>
                  <a:pt x="465118" y="548527"/>
                  <a:pt x="472771" y="545812"/>
                  <a:pt x="483299" y="665351"/>
                </a:cubicBezTo>
                <a:cubicBezTo>
                  <a:pt x="493827" y="784890"/>
                  <a:pt x="439322" y="893123"/>
                  <a:pt x="422113" y="962303"/>
                </a:cubicBezTo>
                <a:cubicBezTo>
                  <a:pt x="404903" y="1031483"/>
                  <a:pt x="436150" y="1129333"/>
                  <a:pt x="435831" y="1120846"/>
                </a:cubicBezTo>
                <a:cubicBezTo>
                  <a:pt x="400769" y="1196370"/>
                  <a:pt x="413201" y="1183354"/>
                  <a:pt x="413201" y="1183354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757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缺角矩形 12">
            <a:extLst>
              <a:ext uri="{FF2B5EF4-FFF2-40B4-BE49-F238E27FC236}">
                <a16:creationId xmlns:a16="http://schemas.microsoft.com/office/drawing/2014/main" id="{822E9390-D4D0-D53B-6A01-7BAB06D68794}"/>
              </a:ext>
            </a:extLst>
          </p:cNvPr>
          <p:cNvSpPr/>
          <p:nvPr userDrawn="1"/>
        </p:nvSpPr>
        <p:spPr>
          <a:xfrm>
            <a:off x="10912664" y="5595257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D42049D-B528-335E-1B5E-AD18C165BC96}"/>
              </a:ext>
            </a:extLst>
          </p:cNvPr>
          <p:cNvSpPr/>
          <p:nvPr userDrawn="1"/>
        </p:nvSpPr>
        <p:spPr>
          <a:xfrm rot="2928933">
            <a:off x="707603" y="-2173506"/>
            <a:ext cx="3098508" cy="5279604"/>
          </a:xfrm>
          <a:custGeom>
            <a:avLst/>
            <a:gdLst>
              <a:gd name="connsiteX0" fmla="*/ 33094 w 3098508"/>
              <a:gd name="connsiteY0" fmla="*/ 5210628 h 5279604"/>
              <a:gd name="connsiteX1" fmla="*/ 163722 w 3098508"/>
              <a:gd name="connsiteY1" fmla="*/ 5152571 h 5279604"/>
              <a:gd name="connsiteX2" fmla="*/ 1310351 w 3098508"/>
              <a:gd name="connsiteY2" fmla="*/ 4049485 h 5279604"/>
              <a:gd name="connsiteX3" fmla="*/ 1411951 w 3098508"/>
              <a:gd name="connsiteY3" fmla="*/ 2293257 h 5279604"/>
              <a:gd name="connsiteX4" fmla="*/ 2950465 w 3098508"/>
              <a:gd name="connsiteY4" fmla="*/ 1262742 h 5279604"/>
              <a:gd name="connsiteX5" fmla="*/ 2950465 w 3098508"/>
              <a:gd name="connsiteY5" fmla="*/ 0 h 52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8508" h="5279604">
                <a:moveTo>
                  <a:pt x="33094" y="5210628"/>
                </a:moveTo>
                <a:cubicBezTo>
                  <a:pt x="-8030" y="5278361"/>
                  <a:pt x="-49154" y="5346095"/>
                  <a:pt x="163722" y="5152571"/>
                </a:cubicBezTo>
                <a:cubicBezTo>
                  <a:pt x="376598" y="4959047"/>
                  <a:pt x="1102313" y="4526037"/>
                  <a:pt x="1310351" y="4049485"/>
                </a:cubicBezTo>
                <a:cubicBezTo>
                  <a:pt x="1518389" y="3572933"/>
                  <a:pt x="1138599" y="2757714"/>
                  <a:pt x="1411951" y="2293257"/>
                </a:cubicBezTo>
                <a:cubicBezTo>
                  <a:pt x="1685303" y="1828800"/>
                  <a:pt x="2694046" y="1644951"/>
                  <a:pt x="2950465" y="1262742"/>
                </a:cubicBezTo>
                <a:cubicBezTo>
                  <a:pt x="3206884" y="880532"/>
                  <a:pt x="3078674" y="440266"/>
                  <a:pt x="2950465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54E17C8-1CD7-8F2A-AFCF-765CFED27818}"/>
              </a:ext>
            </a:extLst>
          </p:cNvPr>
          <p:cNvGrpSpPr/>
          <p:nvPr/>
        </p:nvGrpSpPr>
        <p:grpSpPr>
          <a:xfrm>
            <a:off x="528041" y="303095"/>
            <a:ext cx="3513506" cy="940477"/>
            <a:chOff x="2980207" y="2627592"/>
            <a:chExt cx="6332285" cy="940477"/>
          </a:xfrm>
        </p:grpSpPr>
        <p:sp>
          <p:nvSpPr>
            <p:cNvPr id="18" name="波形 17">
              <a:extLst>
                <a:ext uri="{FF2B5EF4-FFF2-40B4-BE49-F238E27FC236}">
                  <a16:creationId xmlns:a16="http://schemas.microsoft.com/office/drawing/2014/main" id="{4241C3B6-56E4-D319-0420-590564CDF323}"/>
                </a:ext>
              </a:extLst>
            </p:cNvPr>
            <p:cNvSpPr/>
            <p:nvPr/>
          </p:nvSpPr>
          <p:spPr>
            <a:xfrm>
              <a:off x="3080906" y="2722612"/>
              <a:ext cx="6231586" cy="845457"/>
            </a:xfrm>
            <a:prstGeom prst="wave">
              <a:avLst/>
            </a:prstGeom>
            <a:noFill/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波形 18">
              <a:extLst>
                <a:ext uri="{FF2B5EF4-FFF2-40B4-BE49-F238E27FC236}">
                  <a16:creationId xmlns:a16="http://schemas.microsoft.com/office/drawing/2014/main" id="{23802774-CEBA-E4B8-3FB3-29DDC2AA9E89}"/>
                </a:ext>
              </a:extLst>
            </p:cNvPr>
            <p:cNvSpPr/>
            <p:nvPr/>
          </p:nvSpPr>
          <p:spPr>
            <a:xfrm>
              <a:off x="2980207" y="2627592"/>
              <a:ext cx="6231586" cy="845457"/>
            </a:xfrm>
            <a:prstGeom prst="wave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2D8DD516-6404-7B06-0856-E271CA107C86}"/>
              </a:ext>
            </a:extLst>
          </p:cNvPr>
          <p:cNvSpPr/>
          <p:nvPr userDrawn="1"/>
        </p:nvSpPr>
        <p:spPr>
          <a:xfrm>
            <a:off x="583914" y="162780"/>
            <a:ext cx="414994" cy="414994"/>
          </a:xfrm>
          <a:prstGeom prst="plaque">
            <a:avLst>
              <a:gd name="adj" fmla="val 50000"/>
            </a:avLst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流程图: 准备 20">
            <a:extLst>
              <a:ext uri="{FF2B5EF4-FFF2-40B4-BE49-F238E27FC236}">
                <a16:creationId xmlns:a16="http://schemas.microsoft.com/office/drawing/2014/main" id="{24F4EB62-A847-F3FD-066D-367FEC1BD425}"/>
              </a:ext>
            </a:extLst>
          </p:cNvPr>
          <p:cNvSpPr/>
          <p:nvPr userDrawn="1"/>
        </p:nvSpPr>
        <p:spPr>
          <a:xfrm rot="19503175">
            <a:off x="9360824" y="6159244"/>
            <a:ext cx="1213369" cy="700825"/>
          </a:xfrm>
          <a:prstGeom prst="flowChartPreparation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322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4049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D4A1E15-1039-F408-D019-65997FFCB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9C6D6D-2771-D72F-5A05-04E4E0090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1DBE0C-DA99-8C01-419E-C81F9CB275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B25D2-ACB3-4851-B3CA-6DDB8CE6B724}" type="datetimeFigureOut">
              <a:rPr lang="zh-CN" altLang="en-US" smtClean="0"/>
              <a:t>2023/11/27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CD1838-DA92-3AD8-05A5-5F5DDED350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D69139-7345-DB21-3CA9-F75EB22199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07F46-0229-4702-9BC1-FCEE4D38E9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600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1427FC-7F99-4E35-FCA3-EDE8BF5DCF54}"/>
              </a:ext>
            </a:extLst>
          </p:cNvPr>
          <p:cNvSpPr/>
          <p:nvPr/>
        </p:nvSpPr>
        <p:spPr>
          <a:xfrm>
            <a:off x="6493713" y="4397829"/>
            <a:ext cx="7416800" cy="3309257"/>
          </a:xfrm>
          <a:custGeom>
            <a:avLst/>
            <a:gdLst>
              <a:gd name="connsiteX0" fmla="*/ 0 w 7416800"/>
              <a:gd name="connsiteY0" fmla="*/ 3309257 h 3309257"/>
              <a:gd name="connsiteX1" fmla="*/ 1567543 w 7416800"/>
              <a:gd name="connsiteY1" fmla="*/ 1712685 h 3309257"/>
              <a:gd name="connsiteX2" fmla="*/ 4354286 w 7416800"/>
              <a:gd name="connsiteY2" fmla="*/ 1930400 h 3309257"/>
              <a:gd name="connsiteX3" fmla="*/ 7416800 w 7416800"/>
              <a:gd name="connsiteY3" fmla="*/ 0 h 330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6800" h="3309257">
                <a:moveTo>
                  <a:pt x="0" y="3309257"/>
                </a:moveTo>
                <a:cubicBezTo>
                  <a:pt x="420914" y="2625875"/>
                  <a:pt x="841829" y="1942494"/>
                  <a:pt x="1567543" y="1712685"/>
                </a:cubicBezTo>
                <a:cubicBezTo>
                  <a:pt x="2293257" y="1482876"/>
                  <a:pt x="3379410" y="2215848"/>
                  <a:pt x="4354286" y="1930400"/>
                </a:cubicBezTo>
                <a:cubicBezTo>
                  <a:pt x="5329162" y="1644952"/>
                  <a:pt x="6372981" y="822476"/>
                  <a:pt x="7416800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延期 30">
            <a:extLst>
              <a:ext uri="{FF2B5EF4-FFF2-40B4-BE49-F238E27FC236}">
                <a16:creationId xmlns:a16="http://schemas.microsoft.com/office/drawing/2014/main" id="{CE3B02E6-3277-5E96-BFC3-67A0799561B2}"/>
              </a:ext>
            </a:extLst>
          </p:cNvPr>
          <p:cNvSpPr/>
          <p:nvPr/>
        </p:nvSpPr>
        <p:spPr>
          <a:xfrm rot="19681610">
            <a:off x="5096142" y="6125130"/>
            <a:ext cx="505806" cy="505806"/>
          </a:xfrm>
          <a:prstGeom prst="flowChartDelay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波形 23">
            <a:extLst>
              <a:ext uri="{FF2B5EF4-FFF2-40B4-BE49-F238E27FC236}">
                <a16:creationId xmlns:a16="http://schemas.microsoft.com/office/drawing/2014/main" id="{19228E71-C92F-9203-51CB-06253D86BDE0}"/>
              </a:ext>
            </a:extLst>
          </p:cNvPr>
          <p:cNvSpPr/>
          <p:nvPr/>
        </p:nvSpPr>
        <p:spPr>
          <a:xfrm>
            <a:off x="3080906" y="2722612"/>
            <a:ext cx="6231586" cy="845457"/>
          </a:xfrm>
          <a:prstGeom prst="wave">
            <a:avLst/>
          </a:prstGeom>
          <a:noFill/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 descr="D:\51PPT模板网\51pptmoban.com\图片001.jpg">
            <a:extLst>
              <a:ext uri="{FF2B5EF4-FFF2-40B4-BE49-F238E27FC236}">
                <a16:creationId xmlns:a16="http://schemas.microsoft.com/office/drawing/2014/main" id="{693D130D-49F8-C29B-55E3-0908929842EB}"/>
              </a:ext>
            </a:extLst>
          </p:cNvPr>
          <p:cNvSpPr/>
          <p:nvPr/>
        </p:nvSpPr>
        <p:spPr>
          <a:xfrm rot="1969708" flipV="1">
            <a:off x="3333028" y="-3066919"/>
            <a:ext cx="9354154" cy="5811756"/>
          </a:xfrm>
          <a:custGeom>
            <a:avLst/>
            <a:gdLst>
              <a:gd name="connsiteX0" fmla="*/ 745785 w 745801"/>
              <a:gd name="connsiteY0" fmla="*/ 461430 h 472581"/>
              <a:gd name="connsiteX1" fmla="*/ 613169 w 745801"/>
              <a:gd name="connsiteY1" fmla="*/ 379794 h 472581"/>
              <a:gd name="connsiteX2" fmla="*/ 517738 w 745801"/>
              <a:gd name="connsiteY2" fmla="*/ 257007 h 472581"/>
              <a:gd name="connsiteX3" fmla="*/ 357518 w 745801"/>
              <a:gd name="connsiteY3" fmla="*/ 168504 h 472581"/>
              <a:gd name="connsiteX4" fmla="*/ 173304 w 745801"/>
              <a:gd name="connsiteY4" fmla="*/ 121409 h 472581"/>
              <a:gd name="connsiteX5" fmla="*/ 72158 w 745801"/>
              <a:gd name="connsiteY5" fmla="*/ 73591 h 472581"/>
              <a:gd name="connsiteX6" fmla="*/ -17 w 745801"/>
              <a:gd name="connsiteY6" fmla="*/ -142 h 472581"/>
              <a:gd name="connsiteX7" fmla="*/ 118341 w 745801"/>
              <a:gd name="connsiteY7" fmla="*/ 167031 h 472581"/>
              <a:gd name="connsiteX8" fmla="*/ 255244 w 745801"/>
              <a:gd name="connsiteY8" fmla="*/ 330023 h 472581"/>
              <a:gd name="connsiteX9" fmla="*/ 400062 w 745801"/>
              <a:gd name="connsiteY9" fmla="*/ 424767 h 472581"/>
              <a:gd name="connsiteX10" fmla="*/ 595839 w 745801"/>
              <a:gd name="connsiteY10" fmla="*/ 433627 h 472581"/>
              <a:gd name="connsiteX11" fmla="*/ 727484 w 745801"/>
              <a:gd name="connsiteY11" fmla="*/ 470631 h 472581"/>
              <a:gd name="connsiteX12" fmla="*/ 745782 w 745801"/>
              <a:gd name="connsiteY12" fmla="*/ 461431 h 47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5801" h="472581">
                <a:moveTo>
                  <a:pt x="745785" y="461430"/>
                </a:moveTo>
                <a:cubicBezTo>
                  <a:pt x="745785" y="461430"/>
                  <a:pt x="670088" y="429272"/>
                  <a:pt x="613169" y="379794"/>
                </a:cubicBezTo>
                <a:cubicBezTo>
                  <a:pt x="556249" y="330317"/>
                  <a:pt x="574775" y="321896"/>
                  <a:pt x="517738" y="257007"/>
                </a:cubicBezTo>
                <a:cubicBezTo>
                  <a:pt x="462878" y="194602"/>
                  <a:pt x="443593" y="195699"/>
                  <a:pt x="357518" y="168504"/>
                </a:cubicBezTo>
                <a:cubicBezTo>
                  <a:pt x="273113" y="141836"/>
                  <a:pt x="243713" y="147077"/>
                  <a:pt x="173304" y="121409"/>
                </a:cubicBezTo>
                <a:cubicBezTo>
                  <a:pt x="102895" y="95740"/>
                  <a:pt x="115489" y="103979"/>
                  <a:pt x="72158" y="73591"/>
                </a:cubicBezTo>
                <a:cubicBezTo>
                  <a:pt x="28828" y="43204"/>
                  <a:pt x="-17" y="-142"/>
                  <a:pt x="-17" y="-142"/>
                </a:cubicBezTo>
                <a:cubicBezTo>
                  <a:pt x="-17" y="-142"/>
                  <a:pt x="54525" y="84489"/>
                  <a:pt x="118341" y="167031"/>
                </a:cubicBezTo>
                <a:cubicBezTo>
                  <a:pt x="182158" y="249574"/>
                  <a:pt x="184816" y="265587"/>
                  <a:pt x="255244" y="330023"/>
                </a:cubicBezTo>
                <a:cubicBezTo>
                  <a:pt x="325672" y="394460"/>
                  <a:pt x="323441" y="399114"/>
                  <a:pt x="400062" y="424767"/>
                </a:cubicBezTo>
                <a:cubicBezTo>
                  <a:pt x="476683" y="450421"/>
                  <a:pt x="550043" y="434258"/>
                  <a:pt x="595839" y="433627"/>
                </a:cubicBezTo>
                <a:cubicBezTo>
                  <a:pt x="641635" y="432997"/>
                  <a:pt x="727275" y="482382"/>
                  <a:pt x="727484" y="470631"/>
                </a:cubicBezTo>
                <a:cubicBezTo>
                  <a:pt x="739354" y="464966"/>
                  <a:pt x="745782" y="461431"/>
                  <a:pt x="745782" y="461431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 descr="D:\51PPT模板网\51pptmoban.com\图片001.jpg">
            <a:extLst>
              <a:ext uri="{FF2B5EF4-FFF2-40B4-BE49-F238E27FC236}">
                <a16:creationId xmlns:a16="http://schemas.microsoft.com/office/drawing/2014/main" id="{F6432EC3-7C2C-9B3A-162D-CBA7FF225568}"/>
              </a:ext>
            </a:extLst>
          </p:cNvPr>
          <p:cNvSpPr/>
          <p:nvPr/>
        </p:nvSpPr>
        <p:spPr>
          <a:xfrm rot="6394155">
            <a:off x="183227" y="2143041"/>
            <a:ext cx="3858877" cy="9429917"/>
          </a:xfrm>
          <a:custGeom>
            <a:avLst/>
            <a:gdLst>
              <a:gd name="connsiteX0" fmla="*/ 413200 w 484654"/>
              <a:gd name="connsiteY0" fmla="*/ 1183349 h 1184350"/>
              <a:gd name="connsiteX1" fmla="*/ 371107 w 484654"/>
              <a:gd name="connsiteY1" fmla="*/ 980409 h 1184350"/>
              <a:gd name="connsiteX2" fmla="*/ 194495 w 484654"/>
              <a:gd name="connsiteY2" fmla="*/ 819513 h 1184350"/>
              <a:gd name="connsiteX3" fmla="*/ 121158 w 484654"/>
              <a:gd name="connsiteY3" fmla="*/ 564605 h 1184350"/>
              <a:gd name="connsiteX4" fmla="*/ 117313 w 484654"/>
              <a:gd name="connsiteY4" fmla="*/ 279284 h 1184350"/>
              <a:gd name="connsiteX5" fmla="*/ 82875 w 484654"/>
              <a:gd name="connsiteY5" fmla="*/ 119502 h 1184350"/>
              <a:gd name="connsiteX6" fmla="*/ -17 w 484654"/>
              <a:gd name="connsiteY6" fmla="*/ -142 h 1184350"/>
              <a:gd name="connsiteX7" fmla="*/ 204019 w 484654"/>
              <a:gd name="connsiteY7" fmla="*/ 202617 h 1184350"/>
              <a:gd name="connsiteX8" fmla="*/ 395300 w 484654"/>
              <a:gd name="connsiteY8" fmla="*/ 432846 h 1184350"/>
              <a:gd name="connsiteX9" fmla="*/ 483299 w 484654"/>
              <a:gd name="connsiteY9" fmla="*/ 665351 h 1184350"/>
              <a:gd name="connsiteX10" fmla="*/ 422113 w 484654"/>
              <a:gd name="connsiteY10" fmla="*/ 962303 h 1184350"/>
              <a:gd name="connsiteX11" fmla="*/ 435831 w 484654"/>
              <a:gd name="connsiteY11" fmla="*/ 1120846 h 1184350"/>
              <a:gd name="connsiteX12" fmla="*/ 413201 w 484654"/>
              <a:gd name="connsiteY12" fmla="*/ 1183354 h 118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4654" h="1184350">
                <a:moveTo>
                  <a:pt x="413200" y="1183349"/>
                </a:moveTo>
                <a:cubicBezTo>
                  <a:pt x="413200" y="1183349"/>
                  <a:pt x="423713" y="1073535"/>
                  <a:pt x="371107" y="980409"/>
                </a:cubicBezTo>
                <a:cubicBezTo>
                  <a:pt x="318502" y="887283"/>
                  <a:pt x="269733" y="915007"/>
                  <a:pt x="194495" y="819513"/>
                </a:cubicBezTo>
                <a:cubicBezTo>
                  <a:pt x="122125" y="727671"/>
                  <a:pt x="130594" y="698660"/>
                  <a:pt x="121158" y="564605"/>
                </a:cubicBezTo>
                <a:cubicBezTo>
                  <a:pt x="111904" y="433151"/>
                  <a:pt x="130072" y="389421"/>
                  <a:pt x="117313" y="279284"/>
                </a:cubicBezTo>
                <a:cubicBezTo>
                  <a:pt x="104555" y="169146"/>
                  <a:pt x="112207" y="189356"/>
                  <a:pt x="82875" y="119502"/>
                </a:cubicBezTo>
                <a:cubicBezTo>
                  <a:pt x="53543" y="49647"/>
                  <a:pt x="-17" y="-142"/>
                  <a:pt x="-17" y="-142"/>
                </a:cubicBezTo>
                <a:cubicBezTo>
                  <a:pt x="-17" y="-142"/>
                  <a:pt x="105187" y="94374"/>
                  <a:pt x="204019" y="202617"/>
                </a:cubicBezTo>
                <a:cubicBezTo>
                  <a:pt x="302850" y="310860"/>
                  <a:pt x="325482" y="317165"/>
                  <a:pt x="395300" y="432846"/>
                </a:cubicBezTo>
                <a:cubicBezTo>
                  <a:pt x="465118" y="548527"/>
                  <a:pt x="472771" y="545812"/>
                  <a:pt x="483299" y="665351"/>
                </a:cubicBezTo>
                <a:cubicBezTo>
                  <a:pt x="493827" y="784890"/>
                  <a:pt x="439322" y="893123"/>
                  <a:pt x="422113" y="962303"/>
                </a:cubicBezTo>
                <a:cubicBezTo>
                  <a:pt x="404903" y="1031483"/>
                  <a:pt x="436150" y="1129333"/>
                  <a:pt x="435831" y="1120846"/>
                </a:cubicBezTo>
                <a:cubicBezTo>
                  <a:pt x="400769" y="1196370"/>
                  <a:pt x="413201" y="1183354"/>
                  <a:pt x="413201" y="118335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757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2C1449-50F3-EE08-693A-8AA5AE085BC8}"/>
              </a:ext>
            </a:extLst>
          </p:cNvPr>
          <p:cNvSpPr txBox="1"/>
          <p:nvPr/>
        </p:nvSpPr>
        <p:spPr>
          <a:xfrm>
            <a:off x="2772013" y="1474773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小清新商务汇报</a:t>
            </a:r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81B6D5F7-0E12-BD22-4E9D-BF895EA26BC5}"/>
              </a:ext>
            </a:extLst>
          </p:cNvPr>
          <p:cNvSpPr/>
          <p:nvPr/>
        </p:nvSpPr>
        <p:spPr>
          <a:xfrm>
            <a:off x="9547252" y="1192915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84B97EC7-86E6-39B9-931E-966B90A663EF}"/>
              </a:ext>
            </a:extLst>
          </p:cNvPr>
          <p:cNvSpPr/>
          <p:nvPr/>
        </p:nvSpPr>
        <p:spPr>
          <a:xfrm>
            <a:off x="2133749" y="2705477"/>
            <a:ext cx="414994" cy="414994"/>
          </a:xfrm>
          <a:prstGeom prst="plaque">
            <a:avLst>
              <a:gd name="adj" fmla="val 5000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波形 20">
            <a:extLst>
              <a:ext uri="{FF2B5EF4-FFF2-40B4-BE49-F238E27FC236}">
                <a16:creationId xmlns:a16="http://schemas.microsoft.com/office/drawing/2014/main" id="{61DF19CD-4090-D0FE-9C7F-65B42FCB62A1}"/>
              </a:ext>
            </a:extLst>
          </p:cNvPr>
          <p:cNvSpPr/>
          <p:nvPr/>
        </p:nvSpPr>
        <p:spPr>
          <a:xfrm>
            <a:off x="2980207" y="2627592"/>
            <a:ext cx="6231586" cy="845457"/>
          </a:xfrm>
          <a:prstGeom prst="wave">
            <a:avLst/>
          </a:pr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1B03BFF-9CAC-267A-315F-CE73FB22ED74}"/>
              </a:ext>
            </a:extLst>
          </p:cNvPr>
          <p:cNvSpPr txBox="1"/>
          <p:nvPr/>
        </p:nvSpPr>
        <p:spPr>
          <a:xfrm>
            <a:off x="4117734" y="2912974"/>
            <a:ext cx="395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工作总结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工作汇报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小清新商务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竞职竞聘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878A8DE-D7B3-E8FB-DBFF-49972FE392A4}"/>
              </a:ext>
            </a:extLst>
          </p:cNvPr>
          <p:cNvSpPr txBox="1"/>
          <p:nvPr/>
        </p:nvSpPr>
        <p:spPr>
          <a:xfrm>
            <a:off x="3513946" y="3840584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3D652D7-FF89-160B-F120-C891399090EA}"/>
              </a:ext>
            </a:extLst>
          </p:cNvPr>
          <p:cNvGrpSpPr/>
          <p:nvPr/>
        </p:nvGrpSpPr>
        <p:grpSpPr>
          <a:xfrm>
            <a:off x="3961325" y="5049861"/>
            <a:ext cx="4269347" cy="311767"/>
            <a:chOff x="4289813" y="5868701"/>
            <a:chExt cx="2304729" cy="31176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7DBB4AE-6FC7-346F-8F5D-DC73149A2817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48C0563-E9D1-C90F-8D54-9216C9F34019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2023.11.28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3" name="矩形: 折角 32">
            <a:extLst>
              <a:ext uri="{FF2B5EF4-FFF2-40B4-BE49-F238E27FC236}">
                <a16:creationId xmlns:a16="http://schemas.microsoft.com/office/drawing/2014/main" id="{DB8D0A6E-D434-8D75-8C8E-7DF10C2E372A}"/>
              </a:ext>
            </a:extLst>
          </p:cNvPr>
          <p:cNvSpPr/>
          <p:nvPr/>
        </p:nvSpPr>
        <p:spPr>
          <a:xfrm rot="1788604">
            <a:off x="1719889" y="1463391"/>
            <a:ext cx="508000" cy="508000"/>
          </a:xfrm>
          <a:prstGeom prst="foldedCorner">
            <a:avLst>
              <a:gd name="adj" fmla="val 37667"/>
            </a:avLst>
          </a:prstGeom>
          <a:noFill/>
          <a:ln w="127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流程图: 准备 33">
            <a:extLst>
              <a:ext uri="{FF2B5EF4-FFF2-40B4-BE49-F238E27FC236}">
                <a16:creationId xmlns:a16="http://schemas.microsoft.com/office/drawing/2014/main" id="{EAC9A1CC-393E-4BCC-D087-DECD36D0CBDF}"/>
              </a:ext>
            </a:extLst>
          </p:cNvPr>
          <p:cNvSpPr/>
          <p:nvPr/>
        </p:nvSpPr>
        <p:spPr>
          <a:xfrm rot="19503175">
            <a:off x="9638579" y="4024876"/>
            <a:ext cx="1213369" cy="700825"/>
          </a:xfrm>
          <a:prstGeom prst="flowChartPreparation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B1F8DF9-0BCF-A0A7-F2F9-B9EA4A96468A}"/>
              </a:ext>
            </a:extLst>
          </p:cNvPr>
          <p:cNvSpPr/>
          <p:nvPr/>
        </p:nvSpPr>
        <p:spPr>
          <a:xfrm rot="2928933">
            <a:off x="-49764" y="-2201070"/>
            <a:ext cx="3098508" cy="5279604"/>
          </a:xfrm>
          <a:custGeom>
            <a:avLst/>
            <a:gdLst>
              <a:gd name="connsiteX0" fmla="*/ 33094 w 3098508"/>
              <a:gd name="connsiteY0" fmla="*/ 5210628 h 5279604"/>
              <a:gd name="connsiteX1" fmla="*/ 163722 w 3098508"/>
              <a:gd name="connsiteY1" fmla="*/ 5152571 h 5279604"/>
              <a:gd name="connsiteX2" fmla="*/ 1310351 w 3098508"/>
              <a:gd name="connsiteY2" fmla="*/ 4049485 h 5279604"/>
              <a:gd name="connsiteX3" fmla="*/ 1411951 w 3098508"/>
              <a:gd name="connsiteY3" fmla="*/ 2293257 h 5279604"/>
              <a:gd name="connsiteX4" fmla="*/ 2950465 w 3098508"/>
              <a:gd name="connsiteY4" fmla="*/ 1262742 h 5279604"/>
              <a:gd name="connsiteX5" fmla="*/ 2950465 w 3098508"/>
              <a:gd name="connsiteY5" fmla="*/ 0 h 52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8508" h="5279604">
                <a:moveTo>
                  <a:pt x="33094" y="5210628"/>
                </a:moveTo>
                <a:cubicBezTo>
                  <a:pt x="-8030" y="5278361"/>
                  <a:pt x="-49154" y="5346095"/>
                  <a:pt x="163722" y="5152571"/>
                </a:cubicBezTo>
                <a:cubicBezTo>
                  <a:pt x="376598" y="4959047"/>
                  <a:pt x="1102313" y="4526037"/>
                  <a:pt x="1310351" y="4049485"/>
                </a:cubicBezTo>
                <a:cubicBezTo>
                  <a:pt x="1518389" y="3572933"/>
                  <a:pt x="1138599" y="2757714"/>
                  <a:pt x="1411951" y="2293257"/>
                </a:cubicBezTo>
                <a:cubicBezTo>
                  <a:pt x="1685303" y="1828800"/>
                  <a:pt x="2694046" y="1644951"/>
                  <a:pt x="2950465" y="1262742"/>
                </a:cubicBezTo>
                <a:cubicBezTo>
                  <a:pt x="3206884" y="880532"/>
                  <a:pt x="3078674" y="440266"/>
                  <a:pt x="2950465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FCAD380D-2ED9-F2EB-6B2D-E15A797F89F5}"/>
              </a:ext>
            </a:extLst>
          </p:cNvPr>
          <p:cNvSpPr/>
          <p:nvPr/>
        </p:nvSpPr>
        <p:spPr>
          <a:xfrm>
            <a:off x="1411276" y="3730385"/>
            <a:ext cx="914400" cy="914400"/>
          </a:xfrm>
          <a:prstGeom prst="ellipse">
            <a:avLst/>
          </a:prstGeom>
          <a:noFill/>
          <a:ln w="254000" cap="flat">
            <a:solidFill>
              <a:srgbClr val="C3F0EC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14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00964" y="328448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7C0B0F3-9742-E990-C813-9E01FFB16199}"/>
              </a:ext>
            </a:extLst>
          </p:cNvPr>
          <p:cNvGrpSpPr/>
          <p:nvPr/>
        </p:nvGrpSpPr>
        <p:grpSpPr>
          <a:xfrm>
            <a:off x="6567573" y="1796920"/>
            <a:ext cx="3638407" cy="3638408"/>
            <a:chOff x="7115266" y="1299207"/>
            <a:chExt cx="3142800" cy="3142800"/>
          </a:xfrm>
        </p:grpSpPr>
        <p:sp>
          <p:nvSpPr>
            <p:cNvPr id="3" name="Oval 18">
              <a:extLst>
                <a:ext uri="{FF2B5EF4-FFF2-40B4-BE49-F238E27FC236}">
                  <a16:creationId xmlns:a16="http://schemas.microsoft.com/office/drawing/2014/main" id="{E52A99C2-623A-FD84-DAAD-499F50612EC0}"/>
                </a:ext>
              </a:extLst>
            </p:cNvPr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4" name="TextBox 5">
              <a:extLst>
                <a:ext uri="{FF2B5EF4-FFF2-40B4-BE49-F238E27FC236}">
                  <a16:creationId xmlns:a16="http://schemas.microsoft.com/office/drawing/2014/main" id="{FEA17E7A-8B5A-3BA7-525A-4E49C97FCF7E}"/>
                </a:ext>
              </a:extLst>
            </p:cNvPr>
            <p:cNvSpPr txBox="1"/>
            <p:nvPr/>
          </p:nvSpPr>
          <p:spPr>
            <a:xfrm>
              <a:off x="7801354" y="2946695"/>
              <a:ext cx="1795017" cy="4933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05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5" name="TextBox 6">
              <a:extLst>
                <a:ext uri="{FF2B5EF4-FFF2-40B4-BE49-F238E27FC236}">
                  <a16:creationId xmlns:a16="http://schemas.microsoft.com/office/drawing/2014/main" id="{6A9E5C8D-87B0-0505-A05F-245D73138294}"/>
                </a:ext>
              </a:extLst>
            </p:cNvPr>
            <p:cNvSpPr txBox="1"/>
            <p:nvPr/>
          </p:nvSpPr>
          <p:spPr>
            <a:xfrm>
              <a:off x="8349582" y="2039519"/>
              <a:ext cx="697863" cy="8380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689" dirty="0">
                  <a:solidFill>
                    <a:srgbClr val="3D735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FC8AA4-FC7D-9FB0-93B5-D4EE34CA051D}"/>
              </a:ext>
            </a:extLst>
          </p:cNvPr>
          <p:cNvGrpSpPr/>
          <p:nvPr/>
        </p:nvGrpSpPr>
        <p:grpSpPr>
          <a:xfrm>
            <a:off x="1855474" y="1729864"/>
            <a:ext cx="2902321" cy="2902321"/>
            <a:chOff x="909267" y="1241284"/>
            <a:chExt cx="2506980" cy="2506980"/>
          </a:xfrm>
        </p:grpSpPr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9FA2D1AD-0C14-893A-16AC-4FAEE65583FF}"/>
                </a:ext>
              </a:extLst>
            </p:cNvPr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88454DDC-2CF6-443B-B443-498EF7BC2F34}"/>
                </a:ext>
              </a:extLst>
            </p:cNvPr>
            <p:cNvSpPr txBox="1"/>
            <p:nvPr/>
          </p:nvSpPr>
          <p:spPr>
            <a:xfrm>
              <a:off x="1495527" y="2561089"/>
              <a:ext cx="1334504" cy="6608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1" name="TextBox 9">
              <a:extLst>
                <a:ext uri="{FF2B5EF4-FFF2-40B4-BE49-F238E27FC236}">
                  <a16:creationId xmlns:a16="http://schemas.microsoft.com/office/drawing/2014/main" id="{638BCB16-19C6-0DB3-C7BA-A552E6ADADFC}"/>
                </a:ext>
              </a:extLst>
            </p:cNvPr>
            <p:cNvSpPr txBox="1"/>
            <p:nvPr/>
          </p:nvSpPr>
          <p:spPr>
            <a:xfrm>
              <a:off x="1823732" y="1670330"/>
              <a:ext cx="700541" cy="82398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5689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B034709-9067-230F-FBCE-058B82550FF2}"/>
              </a:ext>
            </a:extLst>
          </p:cNvPr>
          <p:cNvGrpSpPr/>
          <p:nvPr/>
        </p:nvGrpSpPr>
        <p:grpSpPr>
          <a:xfrm>
            <a:off x="4187854" y="3332298"/>
            <a:ext cx="2355379" cy="2355379"/>
            <a:chOff x="2923938" y="2625442"/>
            <a:chExt cx="2034540" cy="2034540"/>
          </a:xfrm>
        </p:grpSpPr>
        <p:sp>
          <p:nvSpPr>
            <p:cNvPr id="13" name="Oval 14">
              <a:extLst>
                <a:ext uri="{FF2B5EF4-FFF2-40B4-BE49-F238E27FC236}">
                  <a16:creationId xmlns:a16="http://schemas.microsoft.com/office/drawing/2014/main" id="{8F686D44-1746-FDF8-ADEB-98D3F32AFEC7}"/>
                </a:ext>
              </a:extLst>
            </p:cNvPr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4" name="TextBox 11">
              <a:extLst>
                <a:ext uri="{FF2B5EF4-FFF2-40B4-BE49-F238E27FC236}">
                  <a16:creationId xmlns:a16="http://schemas.microsoft.com/office/drawing/2014/main" id="{32F4DD8F-866D-86D1-6369-4B8C008B22F8}"/>
                </a:ext>
              </a:extLst>
            </p:cNvPr>
            <p:cNvSpPr txBox="1"/>
            <p:nvPr/>
          </p:nvSpPr>
          <p:spPr>
            <a:xfrm>
              <a:off x="3330550" y="3682938"/>
              <a:ext cx="1252095" cy="6608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05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15" name="TextBox 12">
              <a:extLst>
                <a:ext uri="{FF2B5EF4-FFF2-40B4-BE49-F238E27FC236}">
                  <a16:creationId xmlns:a16="http://schemas.microsoft.com/office/drawing/2014/main" id="{E76C11EA-30B4-D24F-4967-07A0E02F1EE8}"/>
                </a:ext>
              </a:extLst>
            </p:cNvPr>
            <p:cNvSpPr txBox="1"/>
            <p:nvPr/>
          </p:nvSpPr>
          <p:spPr>
            <a:xfrm>
              <a:off x="3719805" y="2940341"/>
              <a:ext cx="465242" cy="5590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795" dirty="0">
                  <a:solidFill>
                    <a:srgbClr val="3D735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A17A56B-3125-64B2-7C56-5E10882FB607}"/>
              </a:ext>
            </a:extLst>
          </p:cNvPr>
          <p:cNvGrpSpPr/>
          <p:nvPr/>
        </p:nvGrpSpPr>
        <p:grpSpPr>
          <a:xfrm>
            <a:off x="5132987" y="1617738"/>
            <a:ext cx="1925923" cy="1925923"/>
            <a:chOff x="3743074" y="1151562"/>
            <a:chExt cx="1663582" cy="1663582"/>
          </a:xfrm>
        </p:grpSpPr>
        <p:sp>
          <p:nvSpPr>
            <p:cNvPr id="17" name="Oval 17">
              <a:extLst>
                <a:ext uri="{FF2B5EF4-FFF2-40B4-BE49-F238E27FC236}">
                  <a16:creationId xmlns:a16="http://schemas.microsoft.com/office/drawing/2014/main" id="{4E4229D5-4E0D-9BCE-C0C9-0F58AE5C5DAF}"/>
                </a:ext>
              </a:extLst>
            </p:cNvPr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ym typeface="+mn-lt"/>
              </a:endParaRPr>
            </a:p>
          </p:txBody>
        </p:sp>
        <p:sp>
          <p:nvSpPr>
            <p:cNvPr id="18" name="TextBox 14">
              <a:extLst>
                <a:ext uri="{FF2B5EF4-FFF2-40B4-BE49-F238E27FC236}">
                  <a16:creationId xmlns:a16="http://schemas.microsoft.com/office/drawing/2014/main" id="{F833E35A-BF7C-5592-3ACB-A5EF2A857B1B}"/>
                </a:ext>
              </a:extLst>
            </p:cNvPr>
            <p:cNvSpPr txBox="1"/>
            <p:nvPr/>
          </p:nvSpPr>
          <p:spPr>
            <a:xfrm>
              <a:off x="3957464" y="1895066"/>
              <a:ext cx="1262607" cy="67975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05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</a:p>
          </p:txBody>
        </p:sp>
        <p:sp>
          <p:nvSpPr>
            <p:cNvPr id="19" name="TextBox 15">
              <a:extLst>
                <a:ext uri="{FF2B5EF4-FFF2-40B4-BE49-F238E27FC236}">
                  <a16:creationId xmlns:a16="http://schemas.microsoft.com/office/drawing/2014/main" id="{0FA22C65-9BFC-5490-81B2-45A36F4EAE76}"/>
                </a:ext>
              </a:extLst>
            </p:cNvPr>
            <p:cNvSpPr txBox="1"/>
            <p:nvPr/>
          </p:nvSpPr>
          <p:spPr>
            <a:xfrm>
              <a:off x="4351760" y="1314546"/>
              <a:ext cx="467950" cy="54963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379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0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00964" y="328448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cxnSp>
        <p:nvCxnSpPr>
          <p:cNvPr id="3" name="Straight Connector 34">
            <a:extLst>
              <a:ext uri="{FF2B5EF4-FFF2-40B4-BE49-F238E27FC236}">
                <a16:creationId xmlns:a16="http://schemas.microsoft.com/office/drawing/2014/main" id="{4C385368-1687-2B29-7A2E-E29AF313A0E2}"/>
              </a:ext>
            </a:extLst>
          </p:cNvPr>
          <p:cNvCxnSpPr>
            <a:stCxn id="5" idx="0"/>
          </p:cNvCxnSpPr>
          <p:nvPr/>
        </p:nvCxnSpPr>
        <p:spPr>
          <a:xfrm rot="16200000" flipV="1">
            <a:off x="4076530" y="2163446"/>
            <a:ext cx="5747" cy="1293167"/>
          </a:xfrm>
          <a:prstGeom prst="line">
            <a:avLst/>
          </a:prstGeom>
          <a:ln>
            <a:solidFill>
              <a:srgbClr val="3D735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sosceles Triangle 7">
            <a:extLst>
              <a:ext uri="{FF2B5EF4-FFF2-40B4-BE49-F238E27FC236}">
                <a16:creationId xmlns:a16="http://schemas.microsoft.com/office/drawing/2014/main" id="{70675F56-464A-239F-58A7-0C72132C3CE0}"/>
              </a:ext>
            </a:extLst>
          </p:cNvPr>
          <p:cNvSpPr/>
          <p:nvPr/>
        </p:nvSpPr>
        <p:spPr>
          <a:xfrm>
            <a:off x="3430905" y="2812903"/>
            <a:ext cx="2590165" cy="2976848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endParaRPr dirty="0">
              <a:sym typeface="+mn-lt"/>
            </a:endParaRPr>
          </a:p>
        </p:txBody>
      </p:sp>
      <p:sp>
        <p:nvSpPr>
          <p:cNvPr id="6" name="AutoShape 112">
            <a:extLst>
              <a:ext uri="{FF2B5EF4-FFF2-40B4-BE49-F238E27FC236}">
                <a16:creationId xmlns:a16="http://schemas.microsoft.com/office/drawing/2014/main" id="{E748A86E-F663-F3EC-DB1A-0682756F9ED1}"/>
              </a:ext>
            </a:extLst>
          </p:cNvPr>
          <p:cNvSpPr/>
          <p:nvPr/>
        </p:nvSpPr>
        <p:spPr bwMode="auto">
          <a:xfrm>
            <a:off x="4467354" y="4290699"/>
            <a:ext cx="442551" cy="48569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8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84"/>
                  <a:pt x="2737" y="2018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dirty="0">
              <a:sym typeface="+mn-lt"/>
            </a:endParaRPr>
          </a:p>
        </p:txBody>
      </p:sp>
      <p:sp>
        <p:nvSpPr>
          <p:cNvPr id="9" name="Rectangle 39">
            <a:extLst>
              <a:ext uri="{FF2B5EF4-FFF2-40B4-BE49-F238E27FC236}">
                <a16:creationId xmlns:a16="http://schemas.microsoft.com/office/drawing/2014/main" id="{825498B9-262F-EBB4-5C9A-4D2873CBAE5C}"/>
              </a:ext>
            </a:extLst>
          </p:cNvPr>
          <p:cNvSpPr/>
          <p:nvPr/>
        </p:nvSpPr>
        <p:spPr>
          <a:xfrm>
            <a:off x="4095591" y="5001750"/>
            <a:ext cx="118498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D735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</a:t>
            </a:r>
            <a:endParaRPr lang="en-US" altLang="zh-CN" sz="1600" b="1" dirty="0">
              <a:solidFill>
                <a:srgbClr val="3D735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rgbClr val="3D735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文本</a:t>
            </a:r>
          </a:p>
        </p:txBody>
      </p:sp>
      <p:cxnSp>
        <p:nvCxnSpPr>
          <p:cNvPr id="11" name="Straight Connector 38">
            <a:extLst>
              <a:ext uri="{FF2B5EF4-FFF2-40B4-BE49-F238E27FC236}">
                <a16:creationId xmlns:a16="http://schemas.microsoft.com/office/drawing/2014/main" id="{38077719-D323-E151-92A3-95837C9397AF}"/>
              </a:ext>
            </a:extLst>
          </p:cNvPr>
          <p:cNvCxnSpPr>
            <a:stCxn id="13" idx="0"/>
          </p:cNvCxnSpPr>
          <p:nvPr/>
        </p:nvCxnSpPr>
        <p:spPr>
          <a:xfrm rot="5400000" flipH="1" flipV="1">
            <a:off x="8086622" y="2207506"/>
            <a:ext cx="5747" cy="1205045"/>
          </a:xfrm>
          <a:prstGeom prst="line">
            <a:avLst/>
          </a:prstGeom>
          <a:ln>
            <a:solidFill>
              <a:srgbClr val="55A17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osceles Triangle 9">
            <a:extLst>
              <a:ext uri="{FF2B5EF4-FFF2-40B4-BE49-F238E27FC236}">
                <a16:creationId xmlns:a16="http://schemas.microsoft.com/office/drawing/2014/main" id="{899EA86D-C99A-75A8-30E2-A62353BC0B0C}"/>
              </a:ext>
            </a:extLst>
          </p:cNvPr>
          <p:cNvSpPr/>
          <p:nvPr/>
        </p:nvSpPr>
        <p:spPr>
          <a:xfrm>
            <a:off x="6191885" y="2812901"/>
            <a:ext cx="2588260" cy="2976850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endParaRPr dirty="0">
              <a:sym typeface="+mn-lt"/>
            </a:endParaRPr>
          </a:p>
        </p:txBody>
      </p:sp>
      <p:sp>
        <p:nvSpPr>
          <p:cNvPr id="14" name="AutoShape 59">
            <a:extLst>
              <a:ext uri="{FF2B5EF4-FFF2-40B4-BE49-F238E27FC236}">
                <a16:creationId xmlns:a16="http://schemas.microsoft.com/office/drawing/2014/main" id="{737E9F37-6AF6-1282-AB07-5094F9D68C52}"/>
              </a:ext>
            </a:extLst>
          </p:cNvPr>
          <p:cNvSpPr/>
          <p:nvPr/>
        </p:nvSpPr>
        <p:spPr bwMode="auto">
          <a:xfrm>
            <a:off x="7226423" y="4175760"/>
            <a:ext cx="442552" cy="485698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dirty="0">
              <a:sym typeface="+mn-lt"/>
            </a:endParaRPr>
          </a:p>
        </p:txBody>
      </p:sp>
      <p:sp>
        <p:nvSpPr>
          <p:cNvPr id="15" name="Rectangle 40">
            <a:extLst>
              <a:ext uri="{FF2B5EF4-FFF2-40B4-BE49-F238E27FC236}">
                <a16:creationId xmlns:a16="http://schemas.microsoft.com/office/drawing/2014/main" id="{4713F39E-C944-97E8-B788-61490C26764C}"/>
              </a:ext>
            </a:extLst>
          </p:cNvPr>
          <p:cNvSpPr/>
          <p:nvPr/>
        </p:nvSpPr>
        <p:spPr>
          <a:xfrm>
            <a:off x="6939916" y="5001747"/>
            <a:ext cx="1015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D735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添加标题文本</a:t>
            </a:r>
            <a:endParaRPr lang="en-US" altLang="zh-CN" sz="1600" b="1" dirty="0">
              <a:solidFill>
                <a:srgbClr val="3D735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9" name="Isosceles Triangle 8">
            <a:extLst>
              <a:ext uri="{FF2B5EF4-FFF2-40B4-BE49-F238E27FC236}">
                <a16:creationId xmlns:a16="http://schemas.microsoft.com/office/drawing/2014/main" id="{082845C2-6CB3-E16E-C16A-62133C4DE9E6}"/>
              </a:ext>
            </a:extLst>
          </p:cNvPr>
          <p:cNvSpPr/>
          <p:nvPr/>
        </p:nvSpPr>
        <p:spPr>
          <a:xfrm>
            <a:off x="5415915" y="4230447"/>
            <a:ext cx="1358265" cy="1561209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endParaRPr dirty="0">
              <a:sym typeface="+mn-lt"/>
            </a:endParaRPr>
          </a:p>
        </p:txBody>
      </p:sp>
      <p:grpSp>
        <p:nvGrpSpPr>
          <p:cNvPr id="20" name="Group 26" descr="D:\51PPT模板网\51pptmoban.com\图片001.jpg">
            <a:extLst>
              <a:ext uri="{FF2B5EF4-FFF2-40B4-BE49-F238E27FC236}">
                <a16:creationId xmlns:a16="http://schemas.microsoft.com/office/drawing/2014/main" id="{B21B471F-C76C-6784-64DE-A089735553B5}"/>
              </a:ext>
            </a:extLst>
          </p:cNvPr>
          <p:cNvGrpSpPr/>
          <p:nvPr/>
        </p:nvGrpSpPr>
        <p:grpSpPr>
          <a:xfrm>
            <a:off x="5846746" y="5234940"/>
            <a:ext cx="441519" cy="350125"/>
            <a:chOff x="7730164" y="3530664"/>
            <a:chExt cx="366051" cy="297846"/>
          </a:xfrm>
          <a:solidFill>
            <a:schemeClr val="bg1"/>
          </a:solidFill>
        </p:grpSpPr>
        <p:sp>
          <p:nvSpPr>
            <p:cNvPr id="21" name="AutoShape 5">
              <a:extLst>
                <a:ext uri="{FF2B5EF4-FFF2-40B4-BE49-F238E27FC236}">
                  <a16:creationId xmlns:a16="http://schemas.microsoft.com/office/drawing/2014/main" id="{3BB87525-3FFB-4240-3332-0E177E9785F3}"/>
                </a:ext>
              </a:extLst>
            </p:cNvPr>
            <p:cNvSpPr/>
            <p:nvPr/>
          </p:nvSpPr>
          <p:spPr bwMode="auto">
            <a:xfrm>
              <a:off x="7981704" y="3622021"/>
              <a:ext cx="68830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AutoShape 6">
              <a:extLst>
                <a:ext uri="{FF2B5EF4-FFF2-40B4-BE49-F238E27FC236}">
                  <a16:creationId xmlns:a16="http://schemas.microsoft.com/office/drawing/2014/main" id="{5A68CDCD-F09D-2342-6DA5-5DF720A2BFB5}"/>
                </a:ext>
              </a:extLst>
            </p:cNvPr>
            <p:cNvSpPr/>
            <p:nvPr/>
          </p:nvSpPr>
          <p:spPr bwMode="auto">
            <a:xfrm>
              <a:off x="7730164" y="3530664"/>
              <a:ext cx="366051" cy="297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en-US">
                <a:sym typeface="+mn-lt"/>
              </a:endParaRPr>
            </a:p>
          </p:txBody>
        </p:sp>
      </p:grpSp>
      <p:cxnSp>
        <p:nvCxnSpPr>
          <p:cNvPr id="18" name="Straight Connector 28">
            <a:extLst>
              <a:ext uri="{FF2B5EF4-FFF2-40B4-BE49-F238E27FC236}">
                <a16:creationId xmlns:a16="http://schemas.microsoft.com/office/drawing/2014/main" id="{E38FBC49-A328-DA17-1770-304E97F2664E}"/>
              </a:ext>
            </a:extLst>
          </p:cNvPr>
          <p:cNvCxnSpPr>
            <a:stCxn id="19" idx="0"/>
          </p:cNvCxnSpPr>
          <p:nvPr/>
        </p:nvCxnSpPr>
        <p:spPr>
          <a:xfrm rot="5400000" flipH="1" flipV="1">
            <a:off x="5389152" y="3514015"/>
            <a:ext cx="1423287" cy="9579"/>
          </a:xfrm>
          <a:prstGeom prst="line">
            <a:avLst/>
          </a:prstGeom>
          <a:ln>
            <a:solidFill>
              <a:srgbClr val="3D735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DAD6860-5B47-6F68-EB48-6E94191CD1D7}"/>
              </a:ext>
            </a:extLst>
          </p:cNvPr>
          <p:cNvGrpSpPr/>
          <p:nvPr/>
        </p:nvGrpSpPr>
        <p:grpSpPr>
          <a:xfrm>
            <a:off x="8277838" y="3043648"/>
            <a:ext cx="2966425" cy="838452"/>
            <a:chOff x="283598" y="1906534"/>
            <a:chExt cx="2966425" cy="83845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6D19533-B67E-859C-42C6-FD2D2E60520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C0FB62D-E0A0-AF47-3B43-E4E1B276C7A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671F002-A060-64FD-1430-930DD425DD43}"/>
              </a:ext>
            </a:extLst>
          </p:cNvPr>
          <p:cNvGrpSpPr/>
          <p:nvPr/>
        </p:nvGrpSpPr>
        <p:grpSpPr>
          <a:xfrm>
            <a:off x="883731" y="3043648"/>
            <a:ext cx="2984539" cy="838452"/>
            <a:chOff x="283598" y="1906534"/>
            <a:chExt cx="2984539" cy="83845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4CEDDFD-9932-D5A7-5FD2-46BE19E4ADC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D33D975-F5C6-296C-434A-30B9D14FACC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E9504F5-70AA-CEBA-05DB-48852BC9E3EF}"/>
              </a:ext>
            </a:extLst>
          </p:cNvPr>
          <p:cNvGrpSpPr/>
          <p:nvPr/>
        </p:nvGrpSpPr>
        <p:grpSpPr>
          <a:xfrm>
            <a:off x="1705644" y="1402122"/>
            <a:ext cx="8788604" cy="874052"/>
            <a:chOff x="-1721539" y="3652492"/>
            <a:chExt cx="8788604" cy="874052"/>
          </a:xfrm>
        </p:grpSpPr>
        <p:sp>
          <p:nvSpPr>
            <p:cNvPr id="36" name="Rectangle 6">
              <a:extLst>
                <a:ext uri="{FF2B5EF4-FFF2-40B4-BE49-F238E27FC236}">
                  <a16:creationId xmlns:a16="http://schemas.microsoft.com/office/drawing/2014/main" id="{1EF083B2-37FD-8D7E-F0A2-E1B298CEB9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721539" y="4064494"/>
              <a:ext cx="8788604" cy="46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7" name="文本框 119">
              <a:extLst>
                <a:ext uri="{FF2B5EF4-FFF2-40B4-BE49-F238E27FC236}">
                  <a16:creationId xmlns:a16="http://schemas.microsoft.com/office/drawing/2014/main" id="{7D78051A-ABAF-427A-DF8C-D2C65F46325C}"/>
                </a:ext>
              </a:extLst>
            </p:cNvPr>
            <p:cNvSpPr txBox="1"/>
            <p:nvPr/>
          </p:nvSpPr>
          <p:spPr>
            <a:xfrm>
              <a:off x="1725063" y="3652492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607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00964" y="328448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054437E-3050-9F4D-7918-34F41A423BBE}"/>
              </a:ext>
            </a:extLst>
          </p:cNvPr>
          <p:cNvGrpSpPr/>
          <p:nvPr/>
        </p:nvGrpSpPr>
        <p:grpSpPr>
          <a:xfrm>
            <a:off x="4519148" y="1802093"/>
            <a:ext cx="3153704" cy="3253814"/>
            <a:chOff x="4132532" y="2012202"/>
            <a:chExt cx="3948232" cy="4073563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14EEA1E-BEC0-A029-2706-E9975D146C25}"/>
                </a:ext>
              </a:extLst>
            </p:cNvPr>
            <p:cNvGrpSpPr/>
            <p:nvPr/>
          </p:nvGrpSpPr>
          <p:grpSpPr>
            <a:xfrm>
              <a:off x="5079068" y="2012202"/>
              <a:ext cx="2049599" cy="1889648"/>
              <a:chOff x="3835686" y="2643180"/>
              <a:chExt cx="1478435" cy="1363057"/>
            </a:xfrm>
            <a:solidFill>
              <a:schemeClr val="bg1"/>
            </a:solidFill>
          </p:grpSpPr>
          <p:sp>
            <p:nvSpPr>
              <p:cNvPr id="39" name="心形 7">
                <a:extLst>
                  <a:ext uri="{FF2B5EF4-FFF2-40B4-BE49-F238E27FC236}">
                    <a16:creationId xmlns:a16="http://schemas.microsoft.com/office/drawing/2014/main" id="{6D29C814-E349-62DE-BF2F-715C4AC5A959}"/>
                  </a:ext>
                </a:extLst>
              </p:cNvPr>
              <p:cNvSpPr/>
              <p:nvPr/>
            </p:nvSpPr>
            <p:spPr>
              <a:xfrm>
                <a:off x="3835686" y="2643180"/>
                <a:ext cx="741448" cy="1363054"/>
              </a:xfrm>
              <a:custGeom>
                <a:avLst/>
                <a:gdLst>
                  <a:gd name="connsiteX0" fmla="*/ 736082 w 1472164"/>
                  <a:gd name="connsiteY0" fmla="*/ 345038 h 1380153"/>
                  <a:gd name="connsiteX1" fmla="*/ 736082 w 1472164"/>
                  <a:gd name="connsiteY1" fmla="*/ 1380153 h 1380153"/>
                  <a:gd name="connsiteX2" fmla="*/ 736082 w 1472164"/>
                  <a:gd name="connsiteY2" fmla="*/ 345038 h 1380153"/>
                  <a:gd name="connsiteX0-1" fmla="*/ 741448 w 1408146"/>
                  <a:gd name="connsiteY0-2" fmla="*/ 327941 h 1363056"/>
                  <a:gd name="connsiteX1-3" fmla="*/ 741448 w 1408146"/>
                  <a:gd name="connsiteY1-4" fmla="*/ 1363056 h 1363056"/>
                  <a:gd name="connsiteX2-5" fmla="*/ 741448 w 1408146"/>
                  <a:gd name="connsiteY2-6" fmla="*/ 327941 h 1363056"/>
                  <a:gd name="connsiteX0-7" fmla="*/ 741448 w 741448"/>
                  <a:gd name="connsiteY0-8" fmla="*/ 327941 h 1363056"/>
                  <a:gd name="connsiteX1-9" fmla="*/ 741448 w 741448"/>
                  <a:gd name="connsiteY1-10" fmla="*/ 1363056 h 1363056"/>
                  <a:gd name="connsiteX2-11" fmla="*/ 741448 w 741448"/>
                  <a:gd name="connsiteY2-12" fmla="*/ 327941 h 1363056"/>
                  <a:gd name="connsiteX0-13" fmla="*/ 741448 w 741448"/>
                  <a:gd name="connsiteY0-14" fmla="*/ 327941 h 1363056"/>
                  <a:gd name="connsiteX1-15" fmla="*/ 741448 w 741448"/>
                  <a:gd name="connsiteY1-16" fmla="*/ 1363056 h 1363056"/>
                  <a:gd name="connsiteX2-17" fmla="*/ 741448 w 741448"/>
                  <a:gd name="connsiteY2-18" fmla="*/ 327941 h 1363056"/>
                  <a:gd name="connsiteX0-19" fmla="*/ 741448 w 741448"/>
                  <a:gd name="connsiteY0-20" fmla="*/ 327941 h 1363056"/>
                  <a:gd name="connsiteX1-21" fmla="*/ 741448 w 741448"/>
                  <a:gd name="connsiteY1-22" fmla="*/ 1363056 h 1363056"/>
                  <a:gd name="connsiteX2-23" fmla="*/ 741448 w 741448"/>
                  <a:gd name="connsiteY2-24" fmla="*/ 327941 h 1363056"/>
                  <a:gd name="connsiteX0-25" fmla="*/ 741448 w 741448"/>
                  <a:gd name="connsiteY0-26" fmla="*/ 327941 h 1363056"/>
                  <a:gd name="connsiteX1-27" fmla="*/ 741448 w 741448"/>
                  <a:gd name="connsiteY1-28" fmla="*/ 1363056 h 1363056"/>
                  <a:gd name="connsiteX2-29" fmla="*/ 741448 w 741448"/>
                  <a:gd name="connsiteY2-30" fmla="*/ 327941 h 1363056"/>
                  <a:gd name="connsiteX0-31" fmla="*/ 741448 w 741448"/>
                  <a:gd name="connsiteY0-32" fmla="*/ 327941 h 1363056"/>
                  <a:gd name="connsiteX1-33" fmla="*/ 741448 w 741448"/>
                  <a:gd name="connsiteY1-34" fmla="*/ 1363056 h 1363056"/>
                  <a:gd name="connsiteX2-35" fmla="*/ 741448 w 741448"/>
                  <a:gd name="connsiteY2-36" fmla="*/ 327941 h 1363056"/>
                  <a:gd name="connsiteX0-37" fmla="*/ 741448 w 741448"/>
                  <a:gd name="connsiteY0-38" fmla="*/ 327941 h 1363056"/>
                  <a:gd name="connsiteX1-39" fmla="*/ 741448 w 741448"/>
                  <a:gd name="connsiteY1-40" fmla="*/ 1363056 h 1363056"/>
                  <a:gd name="connsiteX2-41" fmla="*/ 741448 w 741448"/>
                  <a:gd name="connsiteY2-42" fmla="*/ 327941 h 1363056"/>
                  <a:gd name="connsiteX0-43" fmla="*/ 741448 w 741448"/>
                  <a:gd name="connsiteY0-44" fmla="*/ 327941 h 1363056"/>
                  <a:gd name="connsiteX1-45" fmla="*/ 741448 w 741448"/>
                  <a:gd name="connsiteY1-46" fmla="*/ 1363056 h 1363056"/>
                  <a:gd name="connsiteX2-47" fmla="*/ 741448 w 741448"/>
                  <a:gd name="connsiteY2-48" fmla="*/ 327941 h 1363056"/>
                  <a:gd name="connsiteX0-49" fmla="*/ 741448 w 741448"/>
                  <a:gd name="connsiteY0-50" fmla="*/ 327941 h 1363056"/>
                  <a:gd name="connsiteX1-51" fmla="*/ 741448 w 741448"/>
                  <a:gd name="connsiteY1-52" fmla="*/ 1363056 h 1363056"/>
                  <a:gd name="connsiteX2-53" fmla="*/ 741448 w 741448"/>
                  <a:gd name="connsiteY2-54" fmla="*/ 327941 h 1363056"/>
                  <a:gd name="connsiteX0-55" fmla="*/ 741448 w 743314"/>
                  <a:gd name="connsiteY0-56" fmla="*/ 327941 h 1363056"/>
                  <a:gd name="connsiteX1-57" fmla="*/ 741448 w 743314"/>
                  <a:gd name="connsiteY1-58" fmla="*/ 1363056 h 1363056"/>
                  <a:gd name="connsiteX2-59" fmla="*/ 741448 w 743314"/>
                  <a:gd name="connsiteY2-60" fmla="*/ 327941 h 1363056"/>
                  <a:gd name="connsiteX0-61" fmla="*/ 741448 w 741448"/>
                  <a:gd name="connsiteY0-62" fmla="*/ 327941 h 1363056"/>
                  <a:gd name="connsiteX1-63" fmla="*/ 741448 w 741448"/>
                  <a:gd name="connsiteY1-64" fmla="*/ 1363056 h 1363056"/>
                  <a:gd name="connsiteX2-65" fmla="*/ 741448 w 741448"/>
                  <a:gd name="connsiteY2-66" fmla="*/ 327941 h 1363056"/>
                  <a:gd name="connsiteX0-67" fmla="*/ 741448 w 741448"/>
                  <a:gd name="connsiteY0-68" fmla="*/ 327941 h 1363056"/>
                  <a:gd name="connsiteX1-69" fmla="*/ 741448 w 741448"/>
                  <a:gd name="connsiteY1-70" fmla="*/ 1363056 h 1363056"/>
                  <a:gd name="connsiteX2-71" fmla="*/ 741448 w 741448"/>
                  <a:gd name="connsiteY2-72" fmla="*/ 327941 h 1363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41448" h="1363056">
                    <a:moveTo>
                      <a:pt x="741448" y="327941"/>
                    </a:moveTo>
                    <a:cubicBezTo>
                      <a:pt x="740677" y="1157841"/>
                      <a:pt x="741248" y="495849"/>
                      <a:pt x="741448" y="1363056"/>
                    </a:cubicBezTo>
                    <a:cubicBezTo>
                      <a:pt x="-761386" y="327941"/>
                      <a:pt x="434747" y="-477148"/>
                      <a:pt x="741448" y="327941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501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40" name="心形 7">
                <a:extLst>
                  <a:ext uri="{FF2B5EF4-FFF2-40B4-BE49-F238E27FC236}">
                    <a16:creationId xmlns:a16="http://schemas.microsoft.com/office/drawing/2014/main" id="{06B1BEED-7A80-DBB6-9B8B-454D67D370AC}"/>
                  </a:ext>
                </a:extLst>
              </p:cNvPr>
              <p:cNvSpPr/>
              <p:nvPr/>
            </p:nvSpPr>
            <p:spPr>
              <a:xfrm flipH="1">
                <a:off x="4572000" y="2643182"/>
                <a:ext cx="742121" cy="1363055"/>
              </a:xfrm>
              <a:custGeom>
                <a:avLst/>
                <a:gdLst>
                  <a:gd name="connsiteX0" fmla="*/ 736082 w 1472164"/>
                  <a:gd name="connsiteY0" fmla="*/ 345038 h 1380153"/>
                  <a:gd name="connsiteX1" fmla="*/ 736082 w 1472164"/>
                  <a:gd name="connsiteY1" fmla="*/ 1380153 h 1380153"/>
                  <a:gd name="connsiteX2" fmla="*/ 736082 w 1472164"/>
                  <a:gd name="connsiteY2" fmla="*/ 345038 h 1380153"/>
                  <a:gd name="connsiteX0-1" fmla="*/ 741448 w 1408146"/>
                  <a:gd name="connsiteY0-2" fmla="*/ 327941 h 1363056"/>
                  <a:gd name="connsiteX1-3" fmla="*/ 741448 w 1408146"/>
                  <a:gd name="connsiteY1-4" fmla="*/ 1363056 h 1363056"/>
                  <a:gd name="connsiteX2-5" fmla="*/ 741448 w 1408146"/>
                  <a:gd name="connsiteY2-6" fmla="*/ 327941 h 1363056"/>
                  <a:gd name="connsiteX0-7" fmla="*/ 741448 w 741448"/>
                  <a:gd name="connsiteY0-8" fmla="*/ 327941 h 1363056"/>
                  <a:gd name="connsiteX1-9" fmla="*/ 741448 w 741448"/>
                  <a:gd name="connsiteY1-10" fmla="*/ 1363056 h 1363056"/>
                  <a:gd name="connsiteX2-11" fmla="*/ 741448 w 741448"/>
                  <a:gd name="connsiteY2-12" fmla="*/ 327941 h 1363056"/>
                  <a:gd name="connsiteX0-13" fmla="*/ 741448 w 741448"/>
                  <a:gd name="connsiteY0-14" fmla="*/ 327941 h 1363056"/>
                  <a:gd name="connsiteX1-15" fmla="*/ 741448 w 741448"/>
                  <a:gd name="connsiteY1-16" fmla="*/ 1363056 h 1363056"/>
                  <a:gd name="connsiteX2-17" fmla="*/ 741448 w 741448"/>
                  <a:gd name="connsiteY2-18" fmla="*/ 327941 h 1363056"/>
                  <a:gd name="connsiteX0-19" fmla="*/ 741448 w 742505"/>
                  <a:gd name="connsiteY0-20" fmla="*/ 327941 h 1363056"/>
                  <a:gd name="connsiteX1-21" fmla="*/ 741448 w 742505"/>
                  <a:gd name="connsiteY1-22" fmla="*/ 1363056 h 1363056"/>
                  <a:gd name="connsiteX2-23" fmla="*/ 741448 w 742505"/>
                  <a:gd name="connsiteY2-24" fmla="*/ 327941 h 1363056"/>
                  <a:gd name="connsiteX0-25" fmla="*/ 741448 w 743811"/>
                  <a:gd name="connsiteY0-26" fmla="*/ 327941 h 1363056"/>
                  <a:gd name="connsiteX1-27" fmla="*/ 741448 w 743811"/>
                  <a:gd name="connsiteY1-28" fmla="*/ 1363056 h 1363056"/>
                  <a:gd name="connsiteX2-29" fmla="*/ 741448 w 743811"/>
                  <a:gd name="connsiteY2-30" fmla="*/ 327941 h 1363056"/>
                  <a:gd name="connsiteX0-31" fmla="*/ 741448 w 743178"/>
                  <a:gd name="connsiteY0-32" fmla="*/ 327941 h 1363056"/>
                  <a:gd name="connsiteX1-33" fmla="*/ 741448 w 743178"/>
                  <a:gd name="connsiteY1-34" fmla="*/ 1363056 h 1363056"/>
                  <a:gd name="connsiteX2-35" fmla="*/ 741448 w 743178"/>
                  <a:gd name="connsiteY2-36" fmla="*/ 327941 h 1363056"/>
                  <a:gd name="connsiteX0-37" fmla="*/ 741448 w 742121"/>
                  <a:gd name="connsiteY0-38" fmla="*/ 327941 h 1363056"/>
                  <a:gd name="connsiteX1-39" fmla="*/ 741448 w 742121"/>
                  <a:gd name="connsiteY1-40" fmla="*/ 1363056 h 1363056"/>
                  <a:gd name="connsiteX2-41" fmla="*/ 741448 w 742121"/>
                  <a:gd name="connsiteY2-42" fmla="*/ 327941 h 1363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42121" h="1363056">
                    <a:moveTo>
                      <a:pt x="741448" y="327941"/>
                    </a:moveTo>
                    <a:cubicBezTo>
                      <a:pt x="743059" y="1088786"/>
                      <a:pt x="741249" y="617292"/>
                      <a:pt x="741448" y="1363056"/>
                    </a:cubicBezTo>
                    <a:cubicBezTo>
                      <a:pt x="-761386" y="327941"/>
                      <a:pt x="434747" y="-477148"/>
                      <a:pt x="741448" y="327941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501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106A7DC-9FB2-2472-C262-35927B9AF4AF}"/>
                </a:ext>
              </a:extLst>
            </p:cNvPr>
            <p:cNvGrpSpPr/>
            <p:nvPr/>
          </p:nvGrpSpPr>
          <p:grpSpPr>
            <a:xfrm>
              <a:off x="6187668" y="3001601"/>
              <a:ext cx="1893096" cy="2054017"/>
              <a:chOff x="4635350" y="3356865"/>
              <a:chExt cx="1365544" cy="1481622"/>
            </a:xfrm>
            <a:solidFill>
              <a:schemeClr val="tx1"/>
            </a:solidFill>
          </p:grpSpPr>
          <p:sp>
            <p:nvSpPr>
              <p:cNvPr id="37" name="心形 8">
                <a:extLst>
                  <a:ext uri="{FF2B5EF4-FFF2-40B4-BE49-F238E27FC236}">
                    <a16:creationId xmlns:a16="http://schemas.microsoft.com/office/drawing/2014/main" id="{8D4CFD59-DD16-1901-5FFF-F9CC2A50D560}"/>
                  </a:ext>
                </a:extLst>
              </p:cNvPr>
              <p:cNvSpPr/>
              <p:nvPr/>
            </p:nvSpPr>
            <p:spPr>
              <a:xfrm rot="5400000">
                <a:off x="4943466" y="3048749"/>
                <a:ext cx="746824" cy="1363055"/>
              </a:xfrm>
              <a:custGeom>
                <a:avLst/>
                <a:gdLst>
                  <a:gd name="connsiteX0" fmla="*/ 736082 w 1472164"/>
                  <a:gd name="connsiteY0" fmla="*/ 345038 h 1380153"/>
                  <a:gd name="connsiteX1" fmla="*/ 736082 w 1472164"/>
                  <a:gd name="connsiteY1" fmla="*/ 1380153 h 1380153"/>
                  <a:gd name="connsiteX2" fmla="*/ 736082 w 1472164"/>
                  <a:gd name="connsiteY2" fmla="*/ 345038 h 1380153"/>
                  <a:gd name="connsiteX0-1" fmla="*/ 741448 w 1403231"/>
                  <a:gd name="connsiteY0-2" fmla="*/ 327941 h 1363056"/>
                  <a:gd name="connsiteX1-3" fmla="*/ 741448 w 1403231"/>
                  <a:gd name="connsiteY1-4" fmla="*/ 1363056 h 1363056"/>
                  <a:gd name="connsiteX2-5" fmla="*/ 741448 w 1403231"/>
                  <a:gd name="connsiteY2-6" fmla="*/ 327941 h 1363056"/>
                  <a:gd name="connsiteX0-7" fmla="*/ 741448 w 742788"/>
                  <a:gd name="connsiteY0-8" fmla="*/ 327941 h 1363056"/>
                  <a:gd name="connsiteX1-9" fmla="*/ 741448 w 742788"/>
                  <a:gd name="connsiteY1-10" fmla="*/ 1363056 h 1363056"/>
                  <a:gd name="connsiteX2-11" fmla="*/ 741448 w 742788"/>
                  <a:gd name="connsiteY2-12" fmla="*/ 327941 h 1363056"/>
                  <a:gd name="connsiteX0-13" fmla="*/ 741448 w 746824"/>
                  <a:gd name="connsiteY0-14" fmla="*/ 327941 h 1363056"/>
                  <a:gd name="connsiteX1-15" fmla="*/ 741448 w 746824"/>
                  <a:gd name="connsiteY1-16" fmla="*/ 1363056 h 1363056"/>
                  <a:gd name="connsiteX2-17" fmla="*/ 741448 w 746824"/>
                  <a:gd name="connsiteY2-18" fmla="*/ 327941 h 1363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46824" h="1363056">
                    <a:moveTo>
                      <a:pt x="741448" y="327941"/>
                    </a:moveTo>
                    <a:cubicBezTo>
                      <a:pt x="747066" y="1050569"/>
                      <a:pt x="750018" y="562116"/>
                      <a:pt x="741448" y="1363056"/>
                    </a:cubicBezTo>
                    <a:cubicBezTo>
                      <a:pt x="-761386" y="327941"/>
                      <a:pt x="434747" y="-477148"/>
                      <a:pt x="741448" y="327941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501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38" name="心形 8">
                <a:extLst>
                  <a:ext uri="{FF2B5EF4-FFF2-40B4-BE49-F238E27FC236}">
                    <a16:creationId xmlns:a16="http://schemas.microsoft.com/office/drawing/2014/main" id="{B63DE271-B0A0-D8B7-B5BC-A0ACD51B887D}"/>
                  </a:ext>
                </a:extLst>
              </p:cNvPr>
              <p:cNvSpPr/>
              <p:nvPr/>
            </p:nvSpPr>
            <p:spPr>
              <a:xfrm rot="5400000" flipH="1">
                <a:off x="4948441" y="3786035"/>
                <a:ext cx="741849" cy="1363056"/>
              </a:xfrm>
              <a:custGeom>
                <a:avLst/>
                <a:gdLst>
                  <a:gd name="connsiteX0" fmla="*/ 736082 w 1472164"/>
                  <a:gd name="connsiteY0" fmla="*/ 345038 h 1380153"/>
                  <a:gd name="connsiteX1" fmla="*/ 736082 w 1472164"/>
                  <a:gd name="connsiteY1" fmla="*/ 1380153 h 1380153"/>
                  <a:gd name="connsiteX2" fmla="*/ 736082 w 1472164"/>
                  <a:gd name="connsiteY2" fmla="*/ 345038 h 1380153"/>
                  <a:gd name="connsiteX0-1" fmla="*/ 741448 w 1403231"/>
                  <a:gd name="connsiteY0-2" fmla="*/ 327941 h 1363056"/>
                  <a:gd name="connsiteX1-3" fmla="*/ 741448 w 1403231"/>
                  <a:gd name="connsiteY1-4" fmla="*/ 1363056 h 1363056"/>
                  <a:gd name="connsiteX2-5" fmla="*/ 741448 w 1403231"/>
                  <a:gd name="connsiteY2-6" fmla="*/ 327941 h 1363056"/>
                  <a:gd name="connsiteX0-7" fmla="*/ 741448 w 742788"/>
                  <a:gd name="connsiteY0-8" fmla="*/ 327941 h 1363056"/>
                  <a:gd name="connsiteX1-9" fmla="*/ 741448 w 742788"/>
                  <a:gd name="connsiteY1-10" fmla="*/ 1363056 h 1363056"/>
                  <a:gd name="connsiteX2-11" fmla="*/ 741448 w 742788"/>
                  <a:gd name="connsiteY2-12" fmla="*/ 327941 h 1363056"/>
                  <a:gd name="connsiteX0-13" fmla="*/ 741448 w 746824"/>
                  <a:gd name="connsiteY0-14" fmla="*/ 327941 h 1363056"/>
                  <a:gd name="connsiteX1-15" fmla="*/ 741448 w 746824"/>
                  <a:gd name="connsiteY1-16" fmla="*/ 1363056 h 1363056"/>
                  <a:gd name="connsiteX2-17" fmla="*/ 741448 w 746824"/>
                  <a:gd name="connsiteY2-18" fmla="*/ 327941 h 1363056"/>
                  <a:gd name="connsiteX0-19" fmla="*/ 741448 w 744292"/>
                  <a:gd name="connsiteY0-20" fmla="*/ 327941 h 1363056"/>
                  <a:gd name="connsiteX1-21" fmla="*/ 741448 w 744292"/>
                  <a:gd name="connsiteY1-22" fmla="*/ 1363056 h 1363056"/>
                  <a:gd name="connsiteX2-23" fmla="*/ 741448 w 744292"/>
                  <a:gd name="connsiteY2-24" fmla="*/ 327941 h 1363056"/>
                  <a:gd name="connsiteX0-25" fmla="*/ 741448 w 741849"/>
                  <a:gd name="connsiteY0-26" fmla="*/ 327941 h 1363056"/>
                  <a:gd name="connsiteX1-27" fmla="*/ 741448 w 741849"/>
                  <a:gd name="connsiteY1-28" fmla="*/ 1363056 h 1363056"/>
                  <a:gd name="connsiteX2-29" fmla="*/ 741448 w 741849"/>
                  <a:gd name="connsiteY2-30" fmla="*/ 327941 h 1363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41849" h="1363056">
                    <a:moveTo>
                      <a:pt x="741448" y="327941"/>
                    </a:moveTo>
                    <a:cubicBezTo>
                      <a:pt x="739922" y="1055331"/>
                      <a:pt x="742874" y="562116"/>
                      <a:pt x="741448" y="1363056"/>
                    </a:cubicBezTo>
                    <a:cubicBezTo>
                      <a:pt x="-761386" y="327941"/>
                      <a:pt x="434747" y="-477148"/>
                      <a:pt x="741448" y="327941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501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9B22011-55CC-FE9B-5F9D-64F211FA276C}"/>
                </a:ext>
              </a:extLst>
            </p:cNvPr>
            <p:cNvGrpSpPr/>
            <p:nvPr/>
          </p:nvGrpSpPr>
          <p:grpSpPr>
            <a:xfrm>
              <a:off x="5054533" y="4193864"/>
              <a:ext cx="2053777" cy="1891901"/>
              <a:chOff x="3817988" y="4216878"/>
              <a:chExt cx="1481449" cy="1364683"/>
            </a:xfrm>
            <a:solidFill>
              <a:schemeClr val="bg2"/>
            </a:solidFill>
          </p:grpSpPr>
          <p:sp>
            <p:nvSpPr>
              <p:cNvPr id="35" name="心形 10">
                <a:extLst>
                  <a:ext uri="{FF2B5EF4-FFF2-40B4-BE49-F238E27FC236}">
                    <a16:creationId xmlns:a16="http://schemas.microsoft.com/office/drawing/2014/main" id="{C0FC37F3-2A01-BAA0-FD58-F6F8ADADE34A}"/>
                  </a:ext>
                </a:extLst>
              </p:cNvPr>
              <p:cNvSpPr/>
              <p:nvPr/>
            </p:nvSpPr>
            <p:spPr>
              <a:xfrm rot="10800000">
                <a:off x="4557989" y="4216878"/>
                <a:ext cx="741448" cy="1363056"/>
              </a:xfrm>
              <a:custGeom>
                <a:avLst/>
                <a:gdLst>
                  <a:gd name="connsiteX0" fmla="*/ 736082 w 1472164"/>
                  <a:gd name="connsiteY0" fmla="*/ 345038 h 1380153"/>
                  <a:gd name="connsiteX1" fmla="*/ 736082 w 1472164"/>
                  <a:gd name="connsiteY1" fmla="*/ 1380153 h 1380153"/>
                  <a:gd name="connsiteX2" fmla="*/ 736082 w 1472164"/>
                  <a:gd name="connsiteY2" fmla="*/ 345038 h 1380153"/>
                  <a:gd name="connsiteX0-1" fmla="*/ 741448 w 1408146"/>
                  <a:gd name="connsiteY0-2" fmla="*/ 327941 h 1363056"/>
                  <a:gd name="connsiteX1-3" fmla="*/ 741448 w 1408146"/>
                  <a:gd name="connsiteY1-4" fmla="*/ 1363056 h 1363056"/>
                  <a:gd name="connsiteX2-5" fmla="*/ 741448 w 1408146"/>
                  <a:gd name="connsiteY2-6" fmla="*/ 327941 h 1363056"/>
                  <a:gd name="connsiteX0-7" fmla="*/ 741448 w 741448"/>
                  <a:gd name="connsiteY0-8" fmla="*/ 327941 h 1363056"/>
                  <a:gd name="connsiteX1-9" fmla="*/ 741448 w 741448"/>
                  <a:gd name="connsiteY1-10" fmla="*/ 1363056 h 1363056"/>
                  <a:gd name="connsiteX2-11" fmla="*/ 741448 w 741448"/>
                  <a:gd name="connsiteY2-12" fmla="*/ 327941 h 1363056"/>
                  <a:gd name="connsiteX0-13" fmla="*/ 741448 w 741448"/>
                  <a:gd name="connsiteY0-14" fmla="*/ 327941 h 1363056"/>
                  <a:gd name="connsiteX1-15" fmla="*/ 741448 w 741448"/>
                  <a:gd name="connsiteY1-16" fmla="*/ 1363056 h 1363056"/>
                  <a:gd name="connsiteX2-17" fmla="*/ 741448 w 741448"/>
                  <a:gd name="connsiteY2-18" fmla="*/ 327941 h 1363056"/>
                  <a:gd name="connsiteX0-19" fmla="*/ 741448 w 741448"/>
                  <a:gd name="connsiteY0-20" fmla="*/ 327941 h 1363056"/>
                  <a:gd name="connsiteX1-21" fmla="*/ 741448 w 741448"/>
                  <a:gd name="connsiteY1-22" fmla="*/ 1363056 h 1363056"/>
                  <a:gd name="connsiteX2-23" fmla="*/ 741448 w 741448"/>
                  <a:gd name="connsiteY2-24" fmla="*/ 327941 h 1363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41448" h="1363056">
                    <a:moveTo>
                      <a:pt x="741448" y="327941"/>
                    </a:moveTo>
                    <a:cubicBezTo>
                      <a:pt x="740678" y="1347644"/>
                      <a:pt x="741249" y="535865"/>
                      <a:pt x="741448" y="1363056"/>
                    </a:cubicBezTo>
                    <a:cubicBezTo>
                      <a:pt x="-761386" y="327941"/>
                      <a:pt x="434747" y="-477148"/>
                      <a:pt x="741448" y="327941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501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36" name="心形 10">
                <a:extLst>
                  <a:ext uri="{FF2B5EF4-FFF2-40B4-BE49-F238E27FC236}">
                    <a16:creationId xmlns:a16="http://schemas.microsoft.com/office/drawing/2014/main" id="{E7B45A9B-7519-6551-B3D8-3D0707634ECD}"/>
                  </a:ext>
                </a:extLst>
              </p:cNvPr>
              <p:cNvSpPr/>
              <p:nvPr/>
            </p:nvSpPr>
            <p:spPr>
              <a:xfrm rot="10800000" flipH="1">
                <a:off x="3817988" y="4218505"/>
                <a:ext cx="741448" cy="1363056"/>
              </a:xfrm>
              <a:custGeom>
                <a:avLst/>
                <a:gdLst>
                  <a:gd name="connsiteX0" fmla="*/ 736082 w 1472164"/>
                  <a:gd name="connsiteY0" fmla="*/ 345038 h 1380153"/>
                  <a:gd name="connsiteX1" fmla="*/ 736082 w 1472164"/>
                  <a:gd name="connsiteY1" fmla="*/ 1380153 h 1380153"/>
                  <a:gd name="connsiteX2" fmla="*/ 736082 w 1472164"/>
                  <a:gd name="connsiteY2" fmla="*/ 345038 h 1380153"/>
                  <a:gd name="connsiteX0-1" fmla="*/ 741448 w 1408146"/>
                  <a:gd name="connsiteY0-2" fmla="*/ 327941 h 1363056"/>
                  <a:gd name="connsiteX1-3" fmla="*/ 741448 w 1408146"/>
                  <a:gd name="connsiteY1-4" fmla="*/ 1363056 h 1363056"/>
                  <a:gd name="connsiteX2-5" fmla="*/ 741448 w 1408146"/>
                  <a:gd name="connsiteY2-6" fmla="*/ 327941 h 1363056"/>
                  <a:gd name="connsiteX0-7" fmla="*/ 741448 w 741448"/>
                  <a:gd name="connsiteY0-8" fmla="*/ 327941 h 1363056"/>
                  <a:gd name="connsiteX1-9" fmla="*/ 741448 w 741448"/>
                  <a:gd name="connsiteY1-10" fmla="*/ 1363056 h 1363056"/>
                  <a:gd name="connsiteX2-11" fmla="*/ 741448 w 741448"/>
                  <a:gd name="connsiteY2-12" fmla="*/ 327941 h 1363056"/>
                  <a:gd name="connsiteX0-13" fmla="*/ 741448 w 741448"/>
                  <a:gd name="connsiteY0-14" fmla="*/ 327941 h 1363056"/>
                  <a:gd name="connsiteX1-15" fmla="*/ 741448 w 741448"/>
                  <a:gd name="connsiteY1-16" fmla="*/ 1363056 h 1363056"/>
                  <a:gd name="connsiteX2-17" fmla="*/ 741448 w 741448"/>
                  <a:gd name="connsiteY2-18" fmla="*/ 327941 h 1363056"/>
                  <a:gd name="connsiteX0-19" fmla="*/ 741448 w 741448"/>
                  <a:gd name="connsiteY0-20" fmla="*/ 327941 h 1363056"/>
                  <a:gd name="connsiteX1-21" fmla="*/ 741448 w 741448"/>
                  <a:gd name="connsiteY1-22" fmla="*/ 1363056 h 1363056"/>
                  <a:gd name="connsiteX2-23" fmla="*/ 741448 w 741448"/>
                  <a:gd name="connsiteY2-24" fmla="*/ 327941 h 1363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41448" h="1363056">
                    <a:moveTo>
                      <a:pt x="741448" y="327941"/>
                    </a:moveTo>
                    <a:cubicBezTo>
                      <a:pt x="740677" y="1147620"/>
                      <a:pt x="741249" y="676359"/>
                      <a:pt x="741448" y="1363056"/>
                    </a:cubicBezTo>
                    <a:cubicBezTo>
                      <a:pt x="-761386" y="327941"/>
                      <a:pt x="434747" y="-477148"/>
                      <a:pt x="741448" y="327941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501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tx1"/>
                  </a:solidFill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ADC97A4-62F5-2AC4-B0A3-E658E15CBEE1}"/>
                </a:ext>
              </a:extLst>
            </p:cNvPr>
            <p:cNvGrpSpPr/>
            <p:nvPr/>
          </p:nvGrpSpPr>
          <p:grpSpPr>
            <a:xfrm>
              <a:off x="4132532" y="3001329"/>
              <a:ext cx="1890077" cy="2057558"/>
              <a:chOff x="3152922" y="3356668"/>
              <a:chExt cx="1363367" cy="1484176"/>
            </a:xfrm>
            <a:solidFill>
              <a:schemeClr val="tx2"/>
            </a:solidFill>
          </p:grpSpPr>
          <p:sp>
            <p:nvSpPr>
              <p:cNvPr id="18" name="心形 17">
                <a:extLst>
                  <a:ext uri="{FF2B5EF4-FFF2-40B4-BE49-F238E27FC236}">
                    <a16:creationId xmlns:a16="http://schemas.microsoft.com/office/drawing/2014/main" id="{FC5EA0D3-E5A6-DDB8-D9AF-19BCCB3F2D1B}"/>
                  </a:ext>
                </a:extLst>
              </p:cNvPr>
              <p:cNvSpPr/>
              <p:nvPr/>
            </p:nvSpPr>
            <p:spPr>
              <a:xfrm rot="16200000" flipH="1">
                <a:off x="3463556" y="3046034"/>
                <a:ext cx="741787" cy="1363056"/>
              </a:xfrm>
              <a:custGeom>
                <a:avLst/>
                <a:gdLst>
                  <a:gd name="connsiteX0" fmla="*/ 736082 w 1472164"/>
                  <a:gd name="connsiteY0" fmla="*/ 345038 h 1380153"/>
                  <a:gd name="connsiteX1" fmla="*/ 736082 w 1472164"/>
                  <a:gd name="connsiteY1" fmla="*/ 1380153 h 1380153"/>
                  <a:gd name="connsiteX2" fmla="*/ 736082 w 1472164"/>
                  <a:gd name="connsiteY2" fmla="*/ 345038 h 1380153"/>
                  <a:gd name="connsiteX0-1" fmla="*/ 741448 w 1410624"/>
                  <a:gd name="connsiteY0-2" fmla="*/ 327941 h 1363056"/>
                  <a:gd name="connsiteX1-3" fmla="*/ 741448 w 1410624"/>
                  <a:gd name="connsiteY1-4" fmla="*/ 1363056 h 1363056"/>
                  <a:gd name="connsiteX2-5" fmla="*/ 741448 w 1410624"/>
                  <a:gd name="connsiteY2-6" fmla="*/ 327941 h 1363056"/>
                  <a:gd name="connsiteX0-7" fmla="*/ 741448 w 743461"/>
                  <a:gd name="connsiteY0-8" fmla="*/ 327941 h 1363056"/>
                  <a:gd name="connsiteX1-9" fmla="*/ 741448 w 743461"/>
                  <a:gd name="connsiteY1-10" fmla="*/ 1363056 h 1363056"/>
                  <a:gd name="connsiteX2-11" fmla="*/ 741448 w 743461"/>
                  <a:gd name="connsiteY2-12" fmla="*/ 327941 h 1363056"/>
                  <a:gd name="connsiteX0-13" fmla="*/ 741448 w 741588"/>
                  <a:gd name="connsiteY0-14" fmla="*/ 327941 h 1363056"/>
                  <a:gd name="connsiteX1-15" fmla="*/ 741448 w 741588"/>
                  <a:gd name="connsiteY1-16" fmla="*/ 1363056 h 1363056"/>
                  <a:gd name="connsiteX2-17" fmla="*/ 741448 w 741588"/>
                  <a:gd name="connsiteY2-18" fmla="*/ 327941 h 1363056"/>
                  <a:gd name="connsiteX0-19" fmla="*/ 741448 w 741787"/>
                  <a:gd name="connsiteY0-20" fmla="*/ 327941 h 1363056"/>
                  <a:gd name="connsiteX1-21" fmla="*/ 741448 w 741787"/>
                  <a:gd name="connsiteY1-22" fmla="*/ 1363056 h 1363056"/>
                  <a:gd name="connsiteX2-23" fmla="*/ 741448 w 741787"/>
                  <a:gd name="connsiteY2-24" fmla="*/ 327941 h 1363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41787" h="1363056">
                    <a:moveTo>
                      <a:pt x="741448" y="327941"/>
                    </a:moveTo>
                    <a:cubicBezTo>
                      <a:pt x="742304" y="899098"/>
                      <a:pt x="741249" y="512051"/>
                      <a:pt x="741448" y="1363056"/>
                    </a:cubicBezTo>
                    <a:cubicBezTo>
                      <a:pt x="-761386" y="327941"/>
                      <a:pt x="434747" y="-477148"/>
                      <a:pt x="741448" y="327941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501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9" name="心形 17">
                <a:extLst>
                  <a:ext uri="{FF2B5EF4-FFF2-40B4-BE49-F238E27FC236}">
                    <a16:creationId xmlns:a16="http://schemas.microsoft.com/office/drawing/2014/main" id="{DAFA6F53-BBB2-C178-487E-32C37602C820}"/>
                  </a:ext>
                </a:extLst>
              </p:cNvPr>
              <p:cNvSpPr/>
              <p:nvPr/>
            </p:nvSpPr>
            <p:spPr>
              <a:xfrm rot="16200000">
                <a:off x="3463867" y="3788423"/>
                <a:ext cx="741787" cy="1363056"/>
              </a:xfrm>
              <a:custGeom>
                <a:avLst/>
                <a:gdLst>
                  <a:gd name="connsiteX0" fmla="*/ 736082 w 1472164"/>
                  <a:gd name="connsiteY0" fmla="*/ 345038 h 1380153"/>
                  <a:gd name="connsiteX1" fmla="*/ 736082 w 1472164"/>
                  <a:gd name="connsiteY1" fmla="*/ 1380153 h 1380153"/>
                  <a:gd name="connsiteX2" fmla="*/ 736082 w 1472164"/>
                  <a:gd name="connsiteY2" fmla="*/ 345038 h 1380153"/>
                  <a:gd name="connsiteX0-1" fmla="*/ 741448 w 1410624"/>
                  <a:gd name="connsiteY0-2" fmla="*/ 327941 h 1363056"/>
                  <a:gd name="connsiteX1-3" fmla="*/ 741448 w 1410624"/>
                  <a:gd name="connsiteY1-4" fmla="*/ 1363056 h 1363056"/>
                  <a:gd name="connsiteX2-5" fmla="*/ 741448 w 1410624"/>
                  <a:gd name="connsiteY2-6" fmla="*/ 327941 h 1363056"/>
                  <a:gd name="connsiteX0-7" fmla="*/ 741448 w 743461"/>
                  <a:gd name="connsiteY0-8" fmla="*/ 327941 h 1363056"/>
                  <a:gd name="connsiteX1-9" fmla="*/ 741448 w 743461"/>
                  <a:gd name="connsiteY1-10" fmla="*/ 1363056 h 1363056"/>
                  <a:gd name="connsiteX2-11" fmla="*/ 741448 w 743461"/>
                  <a:gd name="connsiteY2-12" fmla="*/ 327941 h 1363056"/>
                  <a:gd name="connsiteX0-13" fmla="*/ 741448 w 741588"/>
                  <a:gd name="connsiteY0-14" fmla="*/ 327941 h 1363056"/>
                  <a:gd name="connsiteX1-15" fmla="*/ 741448 w 741588"/>
                  <a:gd name="connsiteY1-16" fmla="*/ 1363056 h 1363056"/>
                  <a:gd name="connsiteX2-17" fmla="*/ 741448 w 741588"/>
                  <a:gd name="connsiteY2-18" fmla="*/ 327941 h 1363056"/>
                  <a:gd name="connsiteX0-19" fmla="*/ 741448 w 741787"/>
                  <a:gd name="connsiteY0-20" fmla="*/ 327941 h 1363056"/>
                  <a:gd name="connsiteX1-21" fmla="*/ 741448 w 741787"/>
                  <a:gd name="connsiteY1-22" fmla="*/ 1363056 h 1363056"/>
                  <a:gd name="connsiteX2-23" fmla="*/ 741448 w 741787"/>
                  <a:gd name="connsiteY2-24" fmla="*/ 327941 h 13630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741787" h="1363056">
                    <a:moveTo>
                      <a:pt x="741448" y="327941"/>
                    </a:moveTo>
                    <a:cubicBezTo>
                      <a:pt x="742304" y="899098"/>
                      <a:pt x="741249" y="512051"/>
                      <a:pt x="741448" y="1363056"/>
                    </a:cubicBezTo>
                    <a:cubicBezTo>
                      <a:pt x="-761386" y="327941"/>
                      <a:pt x="434747" y="-477148"/>
                      <a:pt x="741448" y="327941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501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tx1"/>
                  </a:solidFill>
                  <a:sym typeface="+mn-lt"/>
                </a:endParaRPr>
              </a:p>
            </p:txBody>
          </p:sp>
        </p:grp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6100B9D1-A679-4C1D-95E6-ABED1013EB5E}"/>
              </a:ext>
            </a:extLst>
          </p:cNvPr>
          <p:cNvCxnSpPr>
            <a:cxnSpLocks/>
          </p:cNvCxnSpPr>
          <p:nvPr/>
        </p:nvCxnSpPr>
        <p:spPr>
          <a:xfrm>
            <a:off x="6912352" y="2019300"/>
            <a:ext cx="1181100" cy="0"/>
          </a:xfrm>
          <a:prstGeom prst="line">
            <a:avLst/>
          </a:prstGeom>
          <a:ln>
            <a:solidFill>
              <a:srgbClr val="55A17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C2E7EA1-084B-9F60-1E57-1A18E012D779}"/>
              </a:ext>
            </a:extLst>
          </p:cNvPr>
          <p:cNvGrpSpPr/>
          <p:nvPr/>
        </p:nvGrpSpPr>
        <p:grpSpPr>
          <a:xfrm>
            <a:off x="8277838" y="1718330"/>
            <a:ext cx="2966425" cy="838452"/>
            <a:chOff x="283598" y="1906534"/>
            <a:chExt cx="2966425" cy="83845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19CBCEC-AC30-5977-4003-E7AC2EE415F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EE47B7E-6E35-352E-C21D-4FFE03E1D16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BC52A9A9-056B-DC90-2D7A-3AF43CE68D45}"/>
              </a:ext>
            </a:extLst>
          </p:cNvPr>
          <p:cNvCxnSpPr>
            <a:cxnSpLocks/>
          </p:cNvCxnSpPr>
          <p:nvPr/>
        </p:nvCxnSpPr>
        <p:spPr>
          <a:xfrm>
            <a:off x="7695497" y="3937000"/>
            <a:ext cx="673803" cy="0"/>
          </a:xfrm>
          <a:prstGeom prst="line">
            <a:avLst/>
          </a:prstGeom>
          <a:ln>
            <a:solidFill>
              <a:srgbClr val="55A17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135D5F9-8FA1-6380-E12A-D7FCF72BC3FA}"/>
              </a:ext>
            </a:extLst>
          </p:cNvPr>
          <p:cNvGrpSpPr/>
          <p:nvPr/>
        </p:nvGrpSpPr>
        <p:grpSpPr>
          <a:xfrm>
            <a:off x="8534400" y="3636030"/>
            <a:ext cx="2966425" cy="838452"/>
            <a:chOff x="283598" y="1906534"/>
            <a:chExt cx="2966425" cy="83845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ACA8CB2-A097-ADC0-542C-9CCD2392660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4A2F411-7CA5-EB08-566E-D8705FA828B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C24FDDCF-9BDC-AF38-6503-B8A598ACA57B}"/>
              </a:ext>
            </a:extLst>
          </p:cNvPr>
          <p:cNvCxnSpPr>
            <a:cxnSpLocks/>
          </p:cNvCxnSpPr>
          <p:nvPr/>
        </p:nvCxnSpPr>
        <p:spPr>
          <a:xfrm flipH="1">
            <a:off x="3998308" y="4787900"/>
            <a:ext cx="1257300" cy="0"/>
          </a:xfrm>
          <a:prstGeom prst="line">
            <a:avLst/>
          </a:prstGeom>
          <a:ln>
            <a:solidFill>
              <a:srgbClr val="55A17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B57D9F8-1DD5-858F-6EAF-F14371E98D3E}"/>
              </a:ext>
            </a:extLst>
          </p:cNvPr>
          <p:cNvGrpSpPr/>
          <p:nvPr/>
        </p:nvGrpSpPr>
        <p:grpSpPr>
          <a:xfrm>
            <a:off x="926950" y="4474482"/>
            <a:ext cx="2984539" cy="838452"/>
            <a:chOff x="283598" y="1906534"/>
            <a:chExt cx="2984539" cy="83845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91171DD-6528-204D-7C64-4CCB94B66DE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927DE38-5EB5-A6AE-04C1-5517F99780B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25884D58-0C7B-2047-6A5D-715380835588}"/>
              </a:ext>
            </a:extLst>
          </p:cNvPr>
          <p:cNvCxnSpPr>
            <a:cxnSpLocks/>
          </p:cNvCxnSpPr>
          <p:nvPr/>
        </p:nvCxnSpPr>
        <p:spPr>
          <a:xfrm flipH="1">
            <a:off x="3614484" y="2905590"/>
            <a:ext cx="805116" cy="0"/>
          </a:xfrm>
          <a:prstGeom prst="line">
            <a:avLst/>
          </a:prstGeom>
          <a:ln>
            <a:solidFill>
              <a:srgbClr val="55A17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4EE9832-1336-4B96-9760-83FA4DA357E0}"/>
              </a:ext>
            </a:extLst>
          </p:cNvPr>
          <p:cNvGrpSpPr/>
          <p:nvPr/>
        </p:nvGrpSpPr>
        <p:grpSpPr>
          <a:xfrm>
            <a:off x="543126" y="2592172"/>
            <a:ext cx="2984539" cy="838452"/>
            <a:chOff x="283598" y="1906534"/>
            <a:chExt cx="2984539" cy="83845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00DF872-63FD-13D1-73AF-F7CAA1C4697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AABF070-4F64-4B51-662A-AE7E3218C15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32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1427FC-7F99-4E35-FCA3-EDE8BF5DCF54}"/>
              </a:ext>
            </a:extLst>
          </p:cNvPr>
          <p:cNvSpPr/>
          <p:nvPr/>
        </p:nvSpPr>
        <p:spPr>
          <a:xfrm>
            <a:off x="6493713" y="4397829"/>
            <a:ext cx="7416800" cy="3309257"/>
          </a:xfrm>
          <a:custGeom>
            <a:avLst/>
            <a:gdLst>
              <a:gd name="connsiteX0" fmla="*/ 0 w 7416800"/>
              <a:gd name="connsiteY0" fmla="*/ 3309257 h 3309257"/>
              <a:gd name="connsiteX1" fmla="*/ 1567543 w 7416800"/>
              <a:gd name="connsiteY1" fmla="*/ 1712685 h 3309257"/>
              <a:gd name="connsiteX2" fmla="*/ 4354286 w 7416800"/>
              <a:gd name="connsiteY2" fmla="*/ 1930400 h 3309257"/>
              <a:gd name="connsiteX3" fmla="*/ 7416800 w 7416800"/>
              <a:gd name="connsiteY3" fmla="*/ 0 h 330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6800" h="3309257">
                <a:moveTo>
                  <a:pt x="0" y="3309257"/>
                </a:moveTo>
                <a:cubicBezTo>
                  <a:pt x="420914" y="2625875"/>
                  <a:pt x="841829" y="1942494"/>
                  <a:pt x="1567543" y="1712685"/>
                </a:cubicBezTo>
                <a:cubicBezTo>
                  <a:pt x="2293257" y="1482876"/>
                  <a:pt x="3379410" y="2215848"/>
                  <a:pt x="4354286" y="1930400"/>
                </a:cubicBezTo>
                <a:cubicBezTo>
                  <a:pt x="5329162" y="1644952"/>
                  <a:pt x="6372981" y="822476"/>
                  <a:pt x="7416800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延期 30">
            <a:extLst>
              <a:ext uri="{FF2B5EF4-FFF2-40B4-BE49-F238E27FC236}">
                <a16:creationId xmlns:a16="http://schemas.microsoft.com/office/drawing/2014/main" id="{CE3B02E6-3277-5E96-BFC3-67A0799561B2}"/>
              </a:ext>
            </a:extLst>
          </p:cNvPr>
          <p:cNvSpPr/>
          <p:nvPr/>
        </p:nvSpPr>
        <p:spPr>
          <a:xfrm rot="19681610">
            <a:off x="10109949" y="6008801"/>
            <a:ext cx="505806" cy="505806"/>
          </a:xfrm>
          <a:prstGeom prst="flowChartDelay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93D130D-49F8-C29B-55E3-0908929842EB}"/>
              </a:ext>
            </a:extLst>
          </p:cNvPr>
          <p:cNvSpPr/>
          <p:nvPr/>
        </p:nvSpPr>
        <p:spPr>
          <a:xfrm rot="1969708" flipV="1">
            <a:off x="3333028" y="-3066919"/>
            <a:ext cx="9354154" cy="5811756"/>
          </a:xfrm>
          <a:custGeom>
            <a:avLst/>
            <a:gdLst>
              <a:gd name="connsiteX0" fmla="*/ 745785 w 745801"/>
              <a:gd name="connsiteY0" fmla="*/ 461430 h 472581"/>
              <a:gd name="connsiteX1" fmla="*/ 613169 w 745801"/>
              <a:gd name="connsiteY1" fmla="*/ 379794 h 472581"/>
              <a:gd name="connsiteX2" fmla="*/ 517738 w 745801"/>
              <a:gd name="connsiteY2" fmla="*/ 257007 h 472581"/>
              <a:gd name="connsiteX3" fmla="*/ 357518 w 745801"/>
              <a:gd name="connsiteY3" fmla="*/ 168504 h 472581"/>
              <a:gd name="connsiteX4" fmla="*/ 173304 w 745801"/>
              <a:gd name="connsiteY4" fmla="*/ 121409 h 472581"/>
              <a:gd name="connsiteX5" fmla="*/ 72158 w 745801"/>
              <a:gd name="connsiteY5" fmla="*/ 73591 h 472581"/>
              <a:gd name="connsiteX6" fmla="*/ -17 w 745801"/>
              <a:gd name="connsiteY6" fmla="*/ -142 h 472581"/>
              <a:gd name="connsiteX7" fmla="*/ 118341 w 745801"/>
              <a:gd name="connsiteY7" fmla="*/ 167031 h 472581"/>
              <a:gd name="connsiteX8" fmla="*/ 255244 w 745801"/>
              <a:gd name="connsiteY8" fmla="*/ 330023 h 472581"/>
              <a:gd name="connsiteX9" fmla="*/ 400062 w 745801"/>
              <a:gd name="connsiteY9" fmla="*/ 424767 h 472581"/>
              <a:gd name="connsiteX10" fmla="*/ 595839 w 745801"/>
              <a:gd name="connsiteY10" fmla="*/ 433627 h 472581"/>
              <a:gd name="connsiteX11" fmla="*/ 727484 w 745801"/>
              <a:gd name="connsiteY11" fmla="*/ 470631 h 472581"/>
              <a:gd name="connsiteX12" fmla="*/ 745782 w 745801"/>
              <a:gd name="connsiteY12" fmla="*/ 461431 h 47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5801" h="472581">
                <a:moveTo>
                  <a:pt x="745785" y="461430"/>
                </a:moveTo>
                <a:cubicBezTo>
                  <a:pt x="745785" y="461430"/>
                  <a:pt x="670088" y="429272"/>
                  <a:pt x="613169" y="379794"/>
                </a:cubicBezTo>
                <a:cubicBezTo>
                  <a:pt x="556249" y="330317"/>
                  <a:pt x="574775" y="321896"/>
                  <a:pt x="517738" y="257007"/>
                </a:cubicBezTo>
                <a:cubicBezTo>
                  <a:pt x="462878" y="194602"/>
                  <a:pt x="443593" y="195699"/>
                  <a:pt x="357518" y="168504"/>
                </a:cubicBezTo>
                <a:cubicBezTo>
                  <a:pt x="273113" y="141836"/>
                  <a:pt x="243713" y="147077"/>
                  <a:pt x="173304" y="121409"/>
                </a:cubicBezTo>
                <a:cubicBezTo>
                  <a:pt x="102895" y="95740"/>
                  <a:pt x="115489" y="103979"/>
                  <a:pt x="72158" y="73591"/>
                </a:cubicBezTo>
                <a:cubicBezTo>
                  <a:pt x="28828" y="43204"/>
                  <a:pt x="-17" y="-142"/>
                  <a:pt x="-17" y="-142"/>
                </a:cubicBezTo>
                <a:cubicBezTo>
                  <a:pt x="-17" y="-142"/>
                  <a:pt x="54525" y="84489"/>
                  <a:pt x="118341" y="167031"/>
                </a:cubicBezTo>
                <a:cubicBezTo>
                  <a:pt x="182158" y="249574"/>
                  <a:pt x="184816" y="265587"/>
                  <a:pt x="255244" y="330023"/>
                </a:cubicBezTo>
                <a:cubicBezTo>
                  <a:pt x="325672" y="394460"/>
                  <a:pt x="323441" y="399114"/>
                  <a:pt x="400062" y="424767"/>
                </a:cubicBezTo>
                <a:cubicBezTo>
                  <a:pt x="476683" y="450421"/>
                  <a:pt x="550043" y="434258"/>
                  <a:pt x="595839" y="433627"/>
                </a:cubicBezTo>
                <a:cubicBezTo>
                  <a:pt x="641635" y="432997"/>
                  <a:pt x="727275" y="482382"/>
                  <a:pt x="727484" y="470631"/>
                </a:cubicBezTo>
                <a:cubicBezTo>
                  <a:pt x="739354" y="464966"/>
                  <a:pt x="745782" y="461431"/>
                  <a:pt x="745782" y="46143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6432EC3-7C2C-9B3A-162D-CBA7FF225568}"/>
              </a:ext>
            </a:extLst>
          </p:cNvPr>
          <p:cNvSpPr/>
          <p:nvPr/>
        </p:nvSpPr>
        <p:spPr>
          <a:xfrm rot="6394155">
            <a:off x="183227" y="2143041"/>
            <a:ext cx="3858877" cy="9429917"/>
          </a:xfrm>
          <a:custGeom>
            <a:avLst/>
            <a:gdLst>
              <a:gd name="connsiteX0" fmla="*/ 413200 w 484654"/>
              <a:gd name="connsiteY0" fmla="*/ 1183349 h 1184350"/>
              <a:gd name="connsiteX1" fmla="*/ 371107 w 484654"/>
              <a:gd name="connsiteY1" fmla="*/ 980409 h 1184350"/>
              <a:gd name="connsiteX2" fmla="*/ 194495 w 484654"/>
              <a:gd name="connsiteY2" fmla="*/ 819513 h 1184350"/>
              <a:gd name="connsiteX3" fmla="*/ 121158 w 484654"/>
              <a:gd name="connsiteY3" fmla="*/ 564605 h 1184350"/>
              <a:gd name="connsiteX4" fmla="*/ 117313 w 484654"/>
              <a:gd name="connsiteY4" fmla="*/ 279284 h 1184350"/>
              <a:gd name="connsiteX5" fmla="*/ 82875 w 484654"/>
              <a:gd name="connsiteY5" fmla="*/ 119502 h 1184350"/>
              <a:gd name="connsiteX6" fmla="*/ -17 w 484654"/>
              <a:gd name="connsiteY6" fmla="*/ -142 h 1184350"/>
              <a:gd name="connsiteX7" fmla="*/ 204019 w 484654"/>
              <a:gd name="connsiteY7" fmla="*/ 202617 h 1184350"/>
              <a:gd name="connsiteX8" fmla="*/ 395300 w 484654"/>
              <a:gd name="connsiteY8" fmla="*/ 432846 h 1184350"/>
              <a:gd name="connsiteX9" fmla="*/ 483299 w 484654"/>
              <a:gd name="connsiteY9" fmla="*/ 665351 h 1184350"/>
              <a:gd name="connsiteX10" fmla="*/ 422113 w 484654"/>
              <a:gd name="connsiteY10" fmla="*/ 962303 h 1184350"/>
              <a:gd name="connsiteX11" fmla="*/ 435831 w 484654"/>
              <a:gd name="connsiteY11" fmla="*/ 1120846 h 1184350"/>
              <a:gd name="connsiteX12" fmla="*/ 413201 w 484654"/>
              <a:gd name="connsiteY12" fmla="*/ 1183354 h 118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4654" h="1184350">
                <a:moveTo>
                  <a:pt x="413200" y="1183349"/>
                </a:moveTo>
                <a:cubicBezTo>
                  <a:pt x="413200" y="1183349"/>
                  <a:pt x="423713" y="1073535"/>
                  <a:pt x="371107" y="980409"/>
                </a:cubicBezTo>
                <a:cubicBezTo>
                  <a:pt x="318502" y="887283"/>
                  <a:pt x="269733" y="915007"/>
                  <a:pt x="194495" y="819513"/>
                </a:cubicBezTo>
                <a:cubicBezTo>
                  <a:pt x="122125" y="727671"/>
                  <a:pt x="130594" y="698660"/>
                  <a:pt x="121158" y="564605"/>
                </a:cubicBezTo>
                <a:cubicBezTo>
                  <a:pt x="111904" y="433151"/>
                  <a:pt x="130072" y="389421"/>
                  <a:pt x="117313" y="279284"/>
                </a:cubicBezTo>
                <a:cubicBezTo>
                  <a:pt x="104555" y="169146"/>
                  <a:pt x="112207" y="189356"/>
                  <a:pt x="82875" y="119502"/>
                </a:cubicBezTo>
                <a:cubicBezTo>
                  <a:pt x="53543" y="49647"/>
                  <a:pt x="-17" y="-142"/>
                  <a:pt x="-17" y="-142"/>
                </a:cubicBezTo>
                <a:cubicBezTo>
                  <a:pt x="-17" y="-142"/>
                  <a:pt x="105187" y="94374"/>
                  <a:pt x="204019" y="202617"/>
                </a:cubicBezTo>
                <a:cubicBezTo>
                  <a:pt x="302850" y="310860"/>
                  <a:pt x="325482" y="317165"/>
                  <a:pt x="395300" y="432846"/>
                </a:cubicBezTo>
                <a:cubicBezTo>
                  <a:pt x="465118" y="548527"/>
                  <a:pt x="472771" y="545812"/>
                  <a:pt x="483299" y="665351"/>
                </a:cubicBezTo>
                <a:cubicBezTo>
                  <a:pt x="493827" y="784890"/>
                  <a:pt x="439322" y="893123"/>
                  <a:pt x="422113" y="962303"/>
                </a:cubicBezTo>
                <a:cubicBezTo>
                  <a:pt x="404903" y="1031483"/>
                  <a:pt x="436150" y="1129333"/>
                  <a:pt x="435831" y="1120846"/>
                </a:cubicBezTo>
                <a:cubicBezTo>
                  <a:pt x="400769" y="1196370"/>
                  <a:pt x="413201" y="1183354"/>
                  <a:pt x="413201" y="118335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757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81B6D5F7-0E12-BD22-4E9D-BF895EA26BC5}"/>
              </a:ext>
            </a:extLst>
          </p:cNvPr>
          <p:cNvSpPr/>
          <p:nvPr/>
        </p:nvSpPr>
        <p:spPr>
          <a:xfrm>
            <a:off x="7339680" y="2226513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84B97EC7-86E6-39B9-931E-966B90A663EF}"/>
              </a:ext>
            </a:extLst>
          </p:cNvPr>
          <p:cNvSpPr/>
          <p:nvPr/>
        </p:nvSpPr>
        <p:spPr>
          <a:xfrm>
            <a:off x="4436468" y="1215156"/>
            <a:ext cx="414994" cy="414994"/>
          </a:xfrm>
          <a:prstGeom prst="plaque">
            <a:avLst>
              <a:gd name="adj" fmla="val 5000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: 折角 32">
            <a:extLst>
              <a:ext uri="{FF2B5EF4-FFF2-40B4-BE49-F238E27FC236}">
                <a16:creationId xmlns:a16="http://schemas.microsoft.com/office/drawing/2014/main" id="{DB8D0A6E-D434-8D75-8C8E-7DF10C2E372A}"/>
              </a:ext>
            </a:extLst>
          </p:cNvPr>
          <p:cNvSpPr/>
          <p:nvPr/>
        </p:nvSpPr>
        <p:spPr>
          <a:xfrm rot="1788604">
            <a:off x="3236993" y="2476295"/>
            <a:ext cx="508000" cy="508000"/>
          </a:xfrm>
          <a:prstGeom prst="foldedCorner">
            <a:avLst>
              <a:gd name="adj" fmla="val 37667"/>
            </a:avLst>
          </a:prstGeom>
          <a:noFill/>
          <a:ln w="127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流程图: 准备 33">
            <a:extLst>
              <a:ext uri="{FF2B5EF4-FFF2-40B4-BE49-F238E27FC236}">
                <a16:creationId xmlns:a16="http://schemas.microsoft.com/office/drawing/2014/main" id="{EAC9A1CC-393E-4BCC-D087-DECD36D0CBDF}"/>
              </a:ext>
            </a:extLst>
          </p:cNvPr>
          <p:cNvSpPr/>
          <p:nvPr/>
        </p:nvSpPr>
        <p:spPr>
          <a:xfrm rot="19503175">
            <a:off x="9058155" y="3572088"/>
            <a:ext cx="1213369" cy="700825"/>
          </a:xfrm>
          <a:prstGeom prst="flowChartPreparation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B1F8DF9-0BCF-A0A7-F2F9-B9EA4A96468A}"/>
              </a:ext>
            </a:extLst>
          </p:cNvPr>
          <p:cNvSpPr/>
          <p:nvPr/>
        </p:nvSpPr>
        <p:spPr>
          <a:xfrm rot="2928933">
            <a:off x="-49764" y="-2201070"/>
            <a:ext cx="3098508" cy="5279604"/>
          </a:xfrm>
          <a:custGeom>
            <a:avLst/>
            <a:gdLst>
              <a:gd name="connsiteX0" fmla="*/ 33094 w 3098508"/>
              <a:gd name="connsiteY0" fmla="*/ 5210628 h 5279604"/>
              <a:gd name="connsiteX1" fmla="*/ 163722 w 3098508"/>
              <a:gd name="connsiteY1" fmla="*/ 5152571 h 5279604"/>
              <a:gd name="connsiteX2" fmla="*/ 1310351 w 3098508"/>
              <a:gd name="connsiteY2" fmla="*/ 4049485 h 5279604"/>
              <a:gd name="connsiteX3" fmla="*/ 1411951 w 3098508"/>
              <a:gd name="connsiteY3" fmla="*/ 2293257 h 5279604"/>
              <a:gd name="connsiteX4" fmla="*/ 2950465 w 3098508"/>
              <a:gd name="connsiteY4" fmla="*/ 1262742 h 5279604"/>
              <a:gd name="connsiteX5" fmla="*/ 2950465 w 3098508"/>
              <a:gd name="connsiteY5" fmla="*/ 0 h 52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8508" h="5279604">
                <a:moveTo>
                  <a:pt x="33094" y="5210628"/>
                </a:moveTo>
                <a:cubicBezTo>
                  <a:pt x="-8030" y="5278361"/>
                  <a:pt x="-49154" y="5346095"/>
                  <a:pt x="163722" y="5152571"/>
                </a:cubicBezTo>
                <a:cubicBezTo>
                  <a:pt x="376598" y="4959047"/>
                  <a:pt x="1102313" y="4526037"/>
                  <a:pt x="1310351" y="4049485"/>
                </a:cubicBezTo>
                <a:cubicBezTo>
                  <a:pt x="1518389" y="3572933"/>
                  <a:pt x="1138599" y="2757714"/>
                  <a:pt x="1411951" y="2293257"/>
                </a:cubicBezTo>
                <a:cubicBezTo>
                  <a:pt x="1685303" y="1828800"/>
                  <a:pt x="2694046" y="1644951"/>
                  <a:pt x="2950465" y="1262742"/>
                </a:cubicBezTo>
                <a:cubicBezTo>
                  <a:pt x="3206884" y="880532"/>
                  <a:pt x="3078674" y="440266"/>
                  <a:pt x="2950465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FCAD380D-2ED9-F2EB-6B2D-E15A797F89F5}"/>
              </a:ext>
            </a:extLst>
          </p:cNvPr>
          <p:cNvSpPr/>
          <p:nvPr/>
        </p:nvSpPr>
        <p:spPr>
          <a:xfrm>
            <a:off x="1411276" y="4089624"/>
            <a:ext cx="914400" cy="914400"/>
          </a:xfrm>
          <a:prstGeom prst="ellipse">
            <a:avLst/>
          </a:prstGeom>
          <a:noFill/>
          <a:ln w="254000" cap="flat">
            <a:solidFill>
              <a:srgbClr val="C3F0EC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F5F7F5-9F9F-856C-4218-A114BE562590}"/>
              </a:ext>
            </a:extLst>
          </p:cNvPr>
          <p:cNvGrpSpPr/>
          <p:nvPr/>
        </p:nvGrpSpPr>
        <p:grpSpPr>
          <a:xfrm>
            <a:off x="4339247" y="3263143"/>
            <a:ext cx="3513506" cy="940477"/>
            <a:chOff x="2980207" y="2627592"/>
            <a:chExt cx="6332285" cy="940477"/>
          </a:xfrm>
        </p:grpSpPr>
        <p:sp>
          <p:nvSpPr>
            <p:cNvPr id="24" name="波形 23">
              <a:extLst>
                <a:ext uri="{FF2B5EF4-FFF2-40B4-BE49-F238E27FC236}">
                  <a16:creationId xmlns:a16="http://schemas.microsoft.com/office/drawing/2014/main" id="{19228E71-C92F-9203-51CB-06253D86BDE0}"/>
                </a:ext>
              </a:extLst>
            </p:cNvPr>
            <p:cNvSpPr/>
            <p:nvPr/>
          </p:nvSpPr>
          <p:spPr>
            <a:xfrm>
              <a:off x="3080906" y="2722612"/>
              <a:ext cx="6231586" cy="845457"/>
            </a:xfrm>
            <a:prstGeom prst="wave">
              <a:avLst/>
            </a:prstGeom>
            <a:noFill/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波形 20">
              <a:extLst>
                <a:ext uri="{FF2B5EF4-FFF2-40B4-BE49-F238E27FC236}">
                  <a16:creationId xmlns:a16="http://schemas.microsoft.com/office/drawing/2014/main" id="{61DF19CD-4090-D0FE-9C7F-65B42FCB62A1}"/>
                </a:ext>
              </a:extLst>
            </p:cNvPr>
            <p:cNvSpPr/>
            <p:nvPr/>
          </p:nvSpPr>
          <p:spPr>
            <a:xfrm>
              <a:off x="2980207" y="2627592"/>
              <a:ext cx="6231586" cy="845457"/>
            </a:xfrm>
            <a:prstGeom prst="wave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71B03BFF-9CAC-267A-315F-CE73FB22ED74}"/>
              </a:ext>
            </a:extLst>
          </p:cNvPr>
          <p:cNvSpPr txBox="1"/>
          <p:nvPr/>
        </p:nvSpPr>
        <p:spPr>
          <a:xfrm>
            <a:off x="5122700" y="3464867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49B799-88A1-3ED9-6AC1-CAE3A7661E1D}"/>
              </a:ext>
            </a:extLst>
          </p:cNvPr>
          <p:cNvSpPr txBox="1"/>
          <p:nvPr/>
        </p:nvSpPr>
        <p:spPr>
          <a:xfrm>
            <a:off x="4605250" y="1013614"/>
            <a:ext cx="276069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166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3D3362B-3649-AA98-E4C4-32A91FDFFCB4}"/>
              </a:ext>
            </a:extLst>
          </p:cNvPr>
          <p:cNvSpPr txBox="1"/>
          <p:nvPr/>
        </p:nvSpPr>
        <p:spPr>
          <a:xfrm>
            <a:off x="2899766" y="4429733"/>
            <a:ext cx="6418023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6273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08979" y="328448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cxnSp>
        <p:nvCxnSpPr>
          <p:cNvPr id="2" name="Straight Connector 7">
            <a:extLst>
              <a:ext uri="{FF2B5EF4-FFF2-40B4-BE49-F238E27FC236}">
                <a16:creationId xmlns:a16="http://schemas.microsoft.com/office/drawing/2014/main" id="{D0B598DD-42F3-2255-3053-91D5441013BF}"/>
              </a:ext>
            </a:extLst>
          </p:cNvPr>
          <p:cNvCxnSpPr/>
          <p:nvPr/>
        </p:nvCxnSpPr>
        <p:spPr>
          <a:xfrm rot="5400000">
            <a:off x="4360545" y="3693524"/>
            <a:ext cx="3448685" cy="0"/>
          </a:xfrm>
          <a:prstGeom prst="line">
            <a:avLst/>
          </a:prstGeom>
          <a:ln w="12700">
            <a:solidFill>
              <a:srgbClr val="3D735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8">
            <a:extLst>
              <a:ext uri="{FF2B5EF4-FFF2-40B4-BE49-F238E27FC236}">
                <a16:creationId xmlns:a16="http://schemas.microsoft.com/office/drawing/2014/main" id="{35EF34AA-0207-FCC7-E5EE-AE9A42C8A859}"/>
              </a:ext>
            </a:extLst>
          </p:cNvPr>
          <p:cNvCxnSpPr/>
          <p:nvPr/>
        </p:nvCxnSpPr>
        <p:spPr>
          <a:xfrm>
            <a:off x="3941445" y="1876154"/>
            <a:ext cx="4380865" cy="1905"/>
          </a:xfrm>
          <a:prstGeom prst="line">
            <a:avLst/>
          </a:prstGeom>
          <a:ln w="12700">
            <a:solidFill>
              <a:srgbClr val="3D735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9">
            <a:extLst>
              <a:ext uri="{FF2B5EF4-FFF2-40B4-BE49-F238E27FC236}">
                <a16:creationId xmlns:a16="http://schemas.microsoft.com/office/drawing/2014/main" id="{42FCD0EE-A439-6802-AA78-D32DB3D60E69}"/>
              </a:ext>
            </a:extLst>
          </p:cNvPr>
          <p:cNvCxnSpPr/>
          <p:nvPr/>
        </p:nvCxnSpPr>
        <p:spPr>
          <a:xfrm>
            <a:off x="3941445" y="5511529"/>
            <a:ext cx="4380865" cy="1905"/>
          </a:xfrm>
          <a:prstGeom prst="line">
            <a:avLst/>
          </a:prstGeom>
          <a:ln w="12700">
            <a:solidFill>
              <a:srgbClr val="3D735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11">
            <a:extLst>
              <a:ext uri="{FF2B5EF4-FFF2-40B4-BE49-F238E27FC236}">
                <a16:creationId xmlns:a16="http://schemas.microsoft.com/office/drawing/2014/main" id="{649109D5-DE5D-082A-40D3-DDAFD0E26E56}"/>
              </a:ext>
            </a:extLst>
          </p:cNvPr>
          <p:cNvSpPr/>
          <p:nvPr/>
        </p:nvSpPr>
        <p:spPr>
          <a:xfrm>
            <a:off x="8415655" y="1631679"/>
            <a:ext cx="482600" cy="48260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dirty="0">
              <a:latin typeface="Arial" panose="020B0604020202020204" pitchFamily="34" charset="0"/>
              <a:ea typeface="Arial" panose="020B0604020202020204" pitchFamily="34" charset="0"/>
              <a:sym typeface="+mn-lt"/>
            </a:endParaRPr>
          </a:p>
        </p:txBody>
      </p:sp>
      <p:grpSp>
        <p:nvGrpSpPr>
          <p:cNvPr id="6" name="Group 72" descr="D:\51PPT模板网\51pptmoban.com\图片001.jpg">
            <a:extLst>
              <a:ext uri="{FF2B5EF4-FFF2-40B4-BE49-F238E27FC236}">
                <a16:creationId xmlns:a16="http://schemas.microsoft.com/office/drawing/2014/main" id="{F615B612-95B6-6A97-058D-2928AFA9F9F2}"/>
              </a:ext>
            </a:extLst>
          </p:cNvPr>
          <p:cNvGrpSpPr/>
          <p:nvPr/>
        </p:nvGrpSpPr>
        <p:grpSpPr>
          <a:xfrm>
            <a:off x="9255760" y="1410064"/>
            <a:ext cx="1171575" cy="981075"/>
            <a:chOff x="2951142" y="2589225"/>
            <a:chExt cx="468313" cy="392113"/>
          </a:xfrm>
          <a:solidFill>
            <a:schemeClr val="accent3"/>
          </a:solidFill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C5DC0EEA-AC3D-FA3D-F3C3-6E682549C2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E1215D49-FEAE-9639-717D-618B70930B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546475A0-AD2C-283A-70C8-F05AB175EC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12" name="Oval 13">
            <a:extLst>
              <a:ext uri="{FF2B5EF4-FFF2-40B4-BE49-F238E27FC236}">
                <a16:creationId xmlns:a16="http://schemas.microsoft.com/office/drawing/2014/main" id="{3A29E78A-A403-F9C8-841A-5234F7C5BAE6}"/>
              </a:ext>
            </a:extLst>
          </p:cNvPr>
          <p:cNvSpPr/>
          <p:nvPr/>
        </p:nvSpPr>
        <p:spPr>
          <a:xfrm>
            <a:off x="8415655" y="5250544"/>
            <a:ext cx="480695" cy="480695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dirty="0">
              <a:latin typeface="Arial" panose="020B0604020202020204" pitchFamily="34" charset="0"/>
              <a:ea typeface="Arial" panose="020B0604020202020204" pitchFamily="34" charset="0"/>
              <a:sym typeface="+mn-lt"/>
            </a:endParaRPr>
          </a:p>
        </p:txBody>
      </p:sp>
      <p:grpSp>
        <p:nvGrpSpPr>
          <p:cNvPr id="13" name="Group 89">
            <a:extLst>
              <a:ext uri="{FF2B5EF4-FFF2-40B4-BE49-F238E27FC236}">
                <a16:creationId xmlns:a16="http://schemas.microsoft.com/office/drawing/2014/main" id="{5D66A4A2-AC2A-9584-0A21-28D6540455C6}"/>
              </a:ext>
            </a:extLst>
          </p:cNvPr>
          <p:cNvGrpSpPr/>
          <p:nvPr/>
        </p:nvGrpSpPr>
        <p:grpSpPr>
          <a:xfrm>
            <a:off x="9440545" y="4952094"/>
            <a:ext cx="953135" cy="913765"/>
            <a:chOff x="431784" y="3611563"/>
            <a:chExt cx="381000" cy="365126"/>
          </a:xfrm>
          <a:solidFill>
            <a:schemeClr val="accent4"/>
          </a:solidFill>
        </p:grpSpPr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B0FEA2D8-E4F3-3364-F8A7-F6504A8BA826}"/>
                </a:ext>
              </a:extLst>
            </p:cNvPr>
            <p:cNvSpPr/>
            <p:nvPr/>
          </p:nvSpPr>
          <p:spPr bwMode="auto">
            <a:xfrm>
              <a:off x="487346" y="3768726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41581F3B-C004-B068-DFE2-53B0502839E4}"/>
                </a:ext>
              </a:extLst>
            </p:cNvPr>
            <p:cNvSpPr/>
            <p:nvPr/>
          </p:nvSpPr>
          <p:spPr bwMode="auto">
            <a:xfrm>
              <a:off x="431784" y="3611563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1484B133-F126-269E-69C7-B5FA38D0DA21}"/>
                </a:ext>
              </a:extLst>
            </p:cNvPr>
            <p:cNvSpPr/>
            <p:nvPr/>
          </p:nvSpPr>
          <p:spPr bwMode="auto">
            <a:xfrm>
              <a:off x="619109" y="3768726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17" name="Oval 12">
            <a:extLst>
              <a:ext uri="{FF2B5EF4-FFF2-40B4-BE49-F238E27FC236}">
                <a16:creationId xmlns:a16="http://schemas.microsoft.com/office/drawing/2014/main" id="{BEC41B5B-DBED-5FA4-70F8-C291094DFC68}"/>
              </a:ext>
            </a:extLst>
          </p:cNvPr>
          <p:cNvSpPr/>
          <p:nvPr/>
        </p:nvSpPr>
        <p:spPr>
          <a:xfrm>
            <a:off x="3382010" y="5250544"/>
            <a:ext cx="480695" cy="48260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dirty="0">
              <a:latin typeface="Arial" panose="020B0604020202020204" pitchFamily="34" charset="0"/>
              <a:ea typeface="Arial" panose="020B0604020202020204" pitchFamily="34" charset="0"/>
              <a:sym typeface="+mn-lt"/>
            </a:endParaRPr>
          </a:p>
        </p:txBody>
      </p:sp>
      <p:grpSp>
        <p:nvGrpSpPr>
          <p:cNvPr id="18" name="Group 79">
            <a:extLst>
              <a:ext uri="{FF2B5EF4-FFF2-40B4-BE49-F238E27FC236}">
                <a16:creationId xmlns:a16="http://schemas.microsoft.com/office/drawing/2014/main" id="{D96196FB-4922-0E6A-A1B8-CE8352221136}"/>
              </a:ext>
            </a:extLst>
          </p:cNvPr>
          <p:cNvGrpSpPr/>
          <p:nvPr/>
        </p:nvGrpSpPr>
        <p:grpSpPr>
          <a:xfrm>
            <a:off x="1604645" y="4952729"/>
            <a:ext cx="1191895" cy="786765"/>
            <a:chOff x="2141517" y="2373325"/>
            <a:chExt cx="476251" cy="314325"/>
          </a:xfrm>
          <a:solidFill>
            <a:schemeClr val="accent6"/>
          </a:solidFill>
        </p:grpSpPr>
        <p:sp>
          <p:nvSpPr>
            <p:cNvPr id="19" name="Rectangle 22">
              <a:extLst>
                <a:ext uri="{FF2B5EF4-FFF2-40B4-BE49-F238E27FC236}">
                  <a16:creationId xmlns:a16="http://schemas.microsoft.com/office/drawing/2014/main" id="{EA37F805-221B-5EB3-85E9-6E2D41C5F5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0" name="Rectangle 23">
              <a:extLst>
                <a:ext uri="{FF2B5EF4-FFF2-40B4-BE49-F238E27FC236}">
                  <a16:creationId xmlns:a16="http://schemas.microsoft.com/office/drawing/2014/main" id="{24E665D4-C931-C168-FF4B-6C79D31EC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1" name="Rectangle 24">
              <a:extLst>
                <a:ext uri="{FF2B5EF4-FFF2-40B4-BE49-F238E27FC236}">
                  <a16:creationId xmlns:a16="http://schemas.microsoft.com/office/drawing/2014/main" id="{98AC7806-1B0D-6CE8-7AB4-A52625386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2" name="Rectangle 25">
              <a:extLst>
                <a:ext uri="{FF2B5EF4-FFF2-40B4-BE49-F238E27FC236}">
                  <a16:creationId xmlns:a16="http://schemas.microsoft.com/office/drawing/2014/main" id="{14FD796F-5035-7DB0-2B52-CA51FE29B6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3" name="Rectangle 26">
              <a:extLst>
                <a:ext uri="{FF2B5EF4-FFF2-40B4-BE49-F238E27FC236}">
                  <a16:creationId xmlns:a16="http://schemas.microsoft.com/office/drawing/2014/main" id="{BAAD20D7-F149-C841-0286-16E9024DB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4" name="Rectangle 27">
              <a:extLst>
                <a:ext uri="{FF2B5EF4-FFF2-40B4-BE49-F238E27FC236}">
                  <a16:creationId xmlns:a16="http://schemas.microsoft.com/office/drawing/2014/main" id="{7AA7E6C4-D8C3-323C-729C-EC642BB03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5" name="Freeform 28">
              <a:extLst>
                <a:ext uri="{FF2B5EF4-FFF2-40B4-BE49-F238E27FC236}">
                  <a16:creationId xmlns:a16="http://schemas.microsoft.com/office/drawing/2014/main" id="{6B994676-7C15-844C-EFDF-7B7A3049FB9E}"/>
                </a:ext>
              </a:extLst>
            </p:cNvPr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6" name="Freeform 29">
              <a:extLst>
                <a:ext uri="{FF2B5EF4-FFF2-40B4-BE49-F238E27FC236}">
                  <a16:creationId xmlns:a16="http://schemas.microsoft.com/office/drawing/2014/main" id="{FCC0DD75-E37A-EC5A-3C6D-3B99D15B6389}"/>
                </a:ext>
              </a:extLst>
            </p:cNvPr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7" name="Freeform 30">
              <a:extLst>
                <a:ext uri="{FF2B5EF4-FFF2-40B4-BE49-F238E27FC236}">
                  <a16:creationId xmlns:a16="http://schemas.microsoft.com/office/drawing/2014/main" id="{C6A005BC-C3C9-D5F5-74D6-24D9F691B6F9}"/>
                </a:ext>
              </a:extLst>
            </p:cNvPr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8" name="Oval 10">
            <a:extLst>
              <a:ext uri="{FF2B5EF4-FFF2-40B4-BE49-F238E27FC236}">
                <a16:creationId xmlns:a16="http://schemas.microsoft.com/office/drawing/2014/main" id="{3E441837-A287-F8E9-70CB-63EB40E8168E}"/>
              </a:ext>
            </a:extLst>
          </p:cNvPr>
          <p:cNvSpPr/>
          <p:nvPr/>
        </p:nvSpPr>
        <p:spPr>
          <a:xfrm>
            <a:off x="3382010" y="1632314"/>
            <a:ext cx="480695" cy="48260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dirty="0">
              <a:latin typeface="Arial" panose="020B0604020202020204" pitchFamily="34" charset="0"/>
              <a:ea typeface="Arial" panose="020B0604020202020204" pitchFamily="34" charset="0"/>
              <a:sym typeface="+mn-lt"/>
            </a:endParaRPr>
          </a:p>
        </p:txBody>
      </p:sp>
      <p:sp>
        <p:nvSpPr>
          <p:cNvPr id="29" name="Freeform 23">
            <a:extLst>
              <a:ext uri="{FF2B5EF4-FFF2-40B4-BE49-F238E27FC236}">
                <a16:creationId xmlns:a16="http://schemas.microsoft.com/office/drawing/2014/main" id="{DFF6128A-9AD6-197A-672E-C3F27E64C9EF}"/>
              </a:ext>
            </a:extLst>
          </p:cNvPr>
          <p:cNvSpPr>
            <a:spLocks noEditPoints="1"/>
          </p:cNvSpPr>
          <p:nvPr/>
        </p:nvSpPr>
        <p:spPr>
          <a:xfrm>
            <a:off x="1704340" y="1501504"/>
            <a:ext cx="990600" cy="821690"/>
          </a:xfrm>
          <a:custGeom>
            <a:avLst/>
            <a:gdLst>
              <a:gd name="txL" fmla="*/ 0 w 364"/>
              <a:gd name="txT" fmla="*/ 0 h 301"/>
              <a:gd name="txR" fmla="*/ 364 w 364"/>
              <a:gd name="txB" fmla="*/ 301 h 301"/>
            </a:gdLst>
            <a:ahLst/>
            <a:cxnLst>
              <a:cxn ang="0">
                <a:pos x="650510" y="230109"/>
              </a:cxn>
              <a:cxn ang="0">
                <a:pos x="673444" y="288682"/>
              </a:cxn>
              <a:cxn ang="0">
                <a:pos x="729738" y="265671"/>
              </a:cxn>
              <a:cxn ang="0">
                <a:pos x="706804" y="209190"/>
              </a:cxn>
              <a:cxn ang="0">
                <a:pos x="52124" y="209190"/>
              </a:cxn>
              <a:cxn ang="0">
                <a:pos x="31275" y="265671"/>
              </a:cxn>
              <a:cxn ang="0">
                <a:pos x="87569" y="288682"/>
              </a:cxn>
              <a:cxn ang="0">
                <a:pos x="110503" y="230109"/>
              </a:cxn>
              <a:cxn ang="0">
                <a:pos x="562941" y="125514"/>
              </a:cxn>
              <a:cxn ang="0">
                <a:pos x="517072" y="144341"/>
              </a:cxn>
              <a:cxn ang="0">
                <a:pos x="498307" y="190363"/>
              </a:cxn>
              <a:cxn ang="0">
                <a:pos x="525412" y="242660"/>
              </a:cxn>
              <a:cxn ang="0">
                <a:pos x="575451" y="253120"/>
              </a:cxn>
              <a:cxn ang="0">
                <a:pos x="619235" y="215466"/>
              </a:cxn>
              <a:cxn ang="0">
                <a:pos x="619235" y="167352"/>
              </a:cxn>
              <a:cxn ang="0">
                <a:pos x="575451" y="129698"/>
              </a:cxn>
              <a:cxn ang="0">
                <a:pos x="688039" y="382818"/>
              </a:cxn>
              <a:cxn ang="0">
                <a:pos x="669274" y="317969"/>
              </a:cxn>
              <a:cxn ang="0">
                <a:pos x="729738" y="330520"/>
              </a:cxn>
              <a:cxn ang="0">
                <a:pos x="758928" y="387002"/>
              </a:cxn>
              <a:cxn ang="0">
                <a:pos x="173052" y="131790"/>
              </a:cxn>
              <a:cxn ang="0">
                <a:pos x="135523" y="177812"/>
              </a:cxn>
              <a:cxn ang="0">
                <a:pos x="148033" y="228017"/>
              </a:cxn>
              <a:cxn ang="0">
                <a:pos x="200157" y="253120"/>
              </a:cxn>
              <a:cxn ang="0">
                <a:pos x="246026" y="234293"/>
              </a:cxn>
              <a:cxn ang="0">
                <a:pos x="264791" y="190363"/>
              </a:cxn>
              <a:cxn ang="0">
                <a:pos x="233516" y="135974"/>
              </a:cxn>
              <a:cxn ang="0">
                <a:pos x="72974" y="313785"/>
              </a:cxn>
              <a:cxn ang="0">
                <a:pos x="75059" y="368174"/>
              </a:cxn>
              <a:cxn ang="0">
                <a:pos x="0" y="387002"/>
              </a:cxn>
              <a:cxn ang="0">
                <a:pos x="31275" y="330520"/>
              </a:cxn>
              <a:cxn ang="0">
                <a:pos x="381549" y="0"/>
              </a:cxn>
              <a:cxn ang="0">
                <a:pos x="314830" y="27195"/>
              </a:cxn>
              <a:cxn ang="0">
                <a:pos x="287725" y="94136"/>
              </a:cxn>
              <a:cxn ang="0">
                <a:pos x="329425" y="169444"/>
              </a:cxn>
              <a:cxn ang="0">
                <a:pos x="400314" y="186179"/>
              </a:cxn>
              <a:cxn ang="0">
                <a:pos x="469118" y="129698"/>
              </a:cxn>
              <a:cxn ang="0">
                <a:pos x="469118" y="56481"/>
              </a:cxn>
              <a:cxn ang="0">
                <a:pos x="400314" y="0"/>
              </a:cxn>
              <a:cxn ang="0">
                <a:pos x="552516" y="363991"/>
              </a:cxn>
              <a:cxn ang="0">
                <a:pos x="533752" y="284498"/>
              </a:cxn>
              <a:cxn ang="0">
                <a:pos x="581706" y="284498"/>
              </a:cxn>
              <a:cxn ang="0">
                <a:pos x="658850" y="345164"/>
              </a:cxn>
              <a:cxn ang="0">
                <a:pos x="208497" y="568997"/>
              </a:cxn>
              <a:cxn ang="0">
                <a:pos x="106333" y="345164"/>
              </a:cxn>
              <a:cxn ang="0">
                <a:pos x="177222" y="284498"/>
              </a:cxn>
              <a:cxn ang="0">
                <a:pos x="227261" y="284498"/>
              </a:cxn>
              <a:cxn ang="0">
                <a:pos x="208497" y="363991"/>
              </a:cxn>
              <a:cxn ang="0">
                <a:pos x="525412" y="332612"/>
              </a:cxn>
              <a:cxn ang="0">
                <a:pos x="437843" y="228017"/>
              </a:cxn>
              <a:cxn ang="0">
                <a:pos x="321085" y="228017"/>
              </a:cxn>
              <a:cxn ang="0">
                <a:pos x="233516" y="332612"/>
              </a:cxn>
            </a:cxnLst>
            <a:rect l="txL" t="txT" r="txR" b="tx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dirty="0">
              <a:latin typeface="Arial" panose="020B0604020202020204" pitchFamily="34" charset="0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68CF179-E1F7-5ED6-1966-A4044736B531}"/>
              </a:ext>
            </a:extLst>
          </p:cNvPr>
          <p:cNvGrpSpPr/>
          <p:nvPr/>
        </p:nvGrpSpPr>
        <p:grpSpPr>
          <a:xfrm>
            <a:off x="3285186" y="2305603"/>
            <a:ext cx="2235568" cy="1080826"/>
            <a:chOff x="283599" y="1906534"/>
            <a:chExt cx="2235568" cy="108082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F4C6CF0-C93E-9C6A-3344-937AD2DFC9CC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218E51F-BA76-CFB0-F31F-5A58B0653E7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583AB17-2247-4597-3989-A570256A0F56}"/>
              </a:ext>
            </a:extLst>
          </p:cNvPr>
          <p:cNvGrpSpPr/>
          <p:nvPr/>
        </p:nvGrpSpPr>
        <p:grpSpPr>
          <a:xfrm>
            <a:off x="6789244" y="2323194"/>
            <a:ext cx="2235567" cy="1080826"/>
            <a:chOff x="1032570" y="1906534"/>
            <a:chExt cx="2235567" cy="108082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490BF9A-6CDD-0589-9C22-0D7ED50542A0}"/>
                </a:ext>
              </a:extLst>
            </p:cNvPr>
            <p:cNvSpPr txBox="1"/>
            <p:nvPr/>
          </p:nvSpPr>
          <p:spPr>
            <a:xfrm>
              <a:off x="1032570" y="2190603"/>
              <a:ext cx="221745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A5258B1-3B4C-6A4B-515A-09AA8A9CC01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FC08AF8-6FDE-3D0D-A358-5D4195FE1D8E}"/>
              </a:ext>
            </a:extLst>
          </p:cNvPr>
          <p:cNvGrpSpPr/>
          <p:nvPr/>
        </p:nvGrpSpPr>
        <p:grpSpPr>
          <a:xfrm>
            <a:off x="3285186" y="4015201"/>
            <a:ext cx="2235568" cy="1080826"/>
            <a:chOff x="283599" y="1906534"/>
            <a:chExt cx="2235568" cy="10808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65A05F3-8E23-C9BD-91E4-45B1F02498FC}"/>
                </a:ext>
              </a:extLst>
            </p:cNvPr>
            <p:cNvSpPr txBox="1"/>
            <p:nvPr/>
          </p:nvSpPr>
          <p:spPr>
            <a:xfrm>
              <a:off x="283599" y="2190603"/>
              <a:ext cx="223556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20B2198-9D77-1863-9079-EC1A9165DF3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D929E15-6332-F62C-41AA-79B558521420}"/>
              </a:ext>
            </a:extLst>
          </p:cNvPr>
          <p:cNvGrpSpPr/>
          <p:nvPr/>
        </p:nvGrpSpPr>
        <p:grpSpPr>
          <a:xfrm>
            <a:off x="6789244" y="4015201"/>
            <a:ext cx="2235567" cy="1080826"/>
            <a:chOff x="1032570" y="1906534"/>
            <a:chExt cx="2235567" cy="108082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C4F127E-376A-92DE-700A-1EE2A413F549}"/>
                </a:ext>
              </a:extLst>
            </p:cNvPr>
            <p:cNvSpPr txBox="1"/>
            <p:nvPr/>
          </p:nvSpPr>
          <p:spPr>
            <a:xfrm>
              <a:off x="1032570" y="2190603"/>
              <a:ext cx="2217453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6168C83-B292-3DC2-0228-C47A7596326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227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08979" y="328448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Arc 324">
            <a:extLst>
              <a:ext uri="{FF2B5EF4-FFF2-40B4-BE49-F238E27FC236}">
                <a16:creationId xmlns:a16="http://schemas.microsoft.com/office/drawing/2014/main" id="{3D77A65F-D2A6-90BF-9080-CCC8FA916896}"/>
              </a:ext>
            </a:extLst>
          </p:cNvPr>
          <p:cNvSpPr/>
          <p:nvPr/>
        </p:nvSpPr>
        <p:spPr>
          <a:xfrm>
            <a:off x="3796029" y="1996259"/>
            <a:ext cx="2283460" cy="1767840"/>
          </a:xfrm>
          <a:prstGeom prst="arc">
            <a:avLst>
              <a:gd name="adj1" fmla="val 11784097"/>
              <a:gd name="adj2" fmla="val 18520614"/>
            </a:avLst>
          </a:prstGeom>
          <a:ln w="12700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2" descr="D:\51PPT模板网\51pptmoban.com\图片001.jpg">
            <a:extLst>
              <a:ext uri="{FF2B5EF4-FFF2-40B4-BE49-F238E27FC236}">
                <a16:creationId xmlns:a16="http://schemas.microsoft.com/office/drawing/2014/main" id="{9DA44788-8102-7CFE-9B31-D3132B923CE1}"/>
              </a:ext>
            </a:extLst>
          </p:cNvPr>
          <p:cNvSpPr/>
          <p:nvPr/>
        </p:nvSpPr>
        <p:spPr>
          <a:xfrm>
            <a:off x="1553844" y="2361384"/>
            <a:ext cx="3032760" cy="3032760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勾">
            <a:extLst>
              <a:ext uri="{FF2B5EF4-FFF2-40B4-BE49-F238E27FC236}">
                <a16:creationId xmlns:a16="http://schemas.microsoft.com/office/drawing/2014/main" id="{89007558-B7AA-EC98-744A-502E9FA394ED}"/>
              </a:ext>
            </a:extLst>
          </p:cNvPr>
          <p:cNvSpPr/>
          <p:nvPr/>
        </p:nvSpPr>
        <p:spPr bwMode="auto">
          <a:xfrm>
            <a:off x="6112512" y="310959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3D73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522E581-319F-8EDC-3FB4-CDD1448F3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8319" y="3109595"/>
            <a:ext cx="4117519" cy="4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... ...</a:t>
            </a:r>
          </a:p>
        </p:txBody>
      </p:sp>
      <p:sp>
        <p:nvSpPr>
          <p:cNvPr id="16" name="Rectangle 49">
            <a:extLst>
              <a:ext uri="{FF2B5EF4-FFF2-40B4-BE49-F238E27FC236}">
                <a16:creationId xmlns:a16="http://schemas.microsoft.com/office/drawing/2014/main" id="{D02B1C8D-F9AB-D57F-869D-0330AB73D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659414"/>
            <a:ext cx="33464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 dirty="0">
                <a:solidFill>
                  <a:srgbClr val="3D7351"/>
                </a:solidFill>
                <a:cs typeface="+mn-ea"/>
                <a:sym typeface="+mn-lt"/>
              </a:rPr>
              <a:t>单击此处添加标题文本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49">
            <a:extLst>
              <a:ext uri="{FF2B5EF4-FFF2-40B4-BE49-F238E27FC236}">
                <a16:creationId xmlns:a16="http://schemas.microsoft.com/office/drawing/2014/main" id="{2B5805CB-3AD6-F156-A34C-324676FC38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016284"/>
            <a:ext cx="5148263" cy="70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8" name="勾">
            <a:extLst>
              <a:ext uri="{FF2B5EF4-FFF2-40B4-BE49-F238E27FC236}">
                <a16:creationId xmlns:a16="http://schemas.microsoft.com/office/drawing/2014/main" id="{537FD024-0D92-FA39-41E1-DC66C4E6DD82}"/>
              </a:ext>
            </a:extLst>
          </p:cNvPr>
          <p:cNvSpPr/>
          <p:nvPr/>
        </p:nvSpPr>
        <p:spPr bwMode="auto">
          <a:xfrm>
            <a:off x="6112512" y="3906268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3D73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14BAE261-BAE4-4C23-90E9-AFA3A0221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8319" y="3906268"/>
            <a:ext cx="4117519" cy="4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... ...</a:t>
            </a:r>
          </a:p>
        </p:txBody>
      </p:sp>
      <p:sp>
        <p:nvSpPr>
          <p:cNvPr id="20" name="勾">
            <a:extLst>
              <a:ext uri="{FF2B5EF4-FFF2-40B4-BE49-F238E27FC236}">
                <a16:creationId xmlns:a16="http://schemas.microsoft.com/office/drawing/2014/main" id="{1FA9090F-BF7C-8FAE-2BF7-7FA24509F64F}"/>
              </a:ext>
            </a:extLst>
          </p:cNvPr>
          <p:cNvSpPr/>
          <p:nvPr/>
        </p:nvSpPr>
        <p:spPr bwMode="auto">
          <a:xfrm>
            <a:off x="6112512" y="4702941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3D73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26B3402B-87E2-113F-F85F-05142305D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8319" y="4702941"/>
            <a:ext cx="4117519" cy="4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... ...</a:t>
            </a:r>
          </a:p>
        </p:txBody>
      </p:sp>
      <p:sp>
        <p:nvSpPr>
          <p:cNvPr id="22" name="Oval 17">
            <a:extLst>
              <a:ext uri="{FF2B5EF4-FFF2-40B4-BE49-F238E27FC236}">
                <a16:creationId xmlns:a16="http://schemas.microsoft.com/office/drawing/2014/main" id="{0451C8D1-4331-5F00-1A11-20AEAD4831A5}"/>
              </a:ext>
            </a:extLst>
          </p:cNvPr>
          <p:cNvSpPr/>
          <p:nvPr/>
        </p:nvSpPr>
        <p:spPr>
          <a:xfrm>
            <a:off x="1563731" y="2138259"/>
            <a:ext cx="800523" cy="800523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>
              <a:sym typeface="+mn-lt"/>
            </a:endParaRPr>
          </a:p>
        </p:txBody>
      </p:sp>
      <p:sp>
        <p:nvSpPr>
          <p:cNvPr id="23" name="Oval 17">
            <a:extLst>
              <a:ext uri="{FF2B5EF4-FFF2-40B4-BE49-F238E27FC236}">
                <a16:creationId xmlns:a16="http://schemas.microsoft.com/office/drawing/2014/main" id="{FF230E47-9971-C3D4-D820-E313B51669A9}"/>
              </a:ext>
            </a:extLst>
          </p:cNvPr>
          <p:cNvSpPr/>
          <p:nvPr/>
        </p:nvSpPr>
        <p:spPr>
          <a:xfrm>
            <a:off x="4416817" y="4791402"/>
            <a:ext cx="390767" cy="390767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507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08979" y="328448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aphicFrame>
        <p:nvGraphicFramePr>
          <p:cNvPr id="2" name="Chart 26">
            <a:extLst>
              <a:ext uri="{FF2B5EF4-FFF2-40B4-BE49-F238E27FC236}">
                <a16:creationId xmlns:a16="http://schemas.microsoft.com/office/drawing/2014/main" id="{03C97A07-0284-4EE4-FCAD-06CB30555E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174427"/>
              </p:ext>
            </p:extLst>
          </p:nvPr>
        </p:nvGraphicFramePr>
        <p:xfrm>
          <a:off x="1027659" y="1505960"/>
          <a:ext cx="6139485" cy="4465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ounded Rectangle 37">
            <a:extLst>
              <a:ext uri="{FF2B5EF4-FFF2-40B4-BE49-F238E27FC236}">
                <a16:creationId xmlns:a16="http://schemas.microsoft.com/office/drawing/2014/main" id="{83E1D94C-4771-6911-71D3-CE31132E89D9}"/>
              </a:ext>
            </a:extLst>
          </p:cNvPr>
          <p:cNvSpPr/>
          <p:nvPr/>
        </p:nvSpPr>
        <p:spPr>
          <a:xfrm>
            <a:off x="7579159" y="1527359"/>
            <a:ext cx="722749" cy="702057"/>
          </a:xfrm>
          <a:prstGeom prst="round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4" name="Freeform 117">
            <a:extLst>
              <a:ext uri="{FF2B5EF4-FFF2-40B4-BE49-F238E27FC236}">
                <a16:creationId xmlns:a16="http://schemas.microsoft.com/office/drawing/2014/main" id="{F0A7741F-E912-2CCD-E416-F4AF914419EC}"/>
              </a:ext>
            </a:extLst>
          </p:cNvPr>
          <p:cNvSpPr/>
          <p:nvPr/>
        </p:nvSpPr>
        <p:spPr bwMode="auto">
          <a:xfrm>
            <a:off x="7742503" y="1680358"/>
            <a:ext cx="396060" cy="396060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51" y="55"/>
              </a:cxn>
              <a:cxn ang="0">
                <a:pos x="43" y="57"/>
              </a:cxn>
              <a:cxn ang="0">
                <a:pos x="33" y="54"/>
              </a:cxn>
              <a:cxn ang="0">
                <a:pos x="26" y="51"/>
              </a:cxn>
              <a:cxn ang="0">
                <a:pos x="7" y="32"/>
              </a:cxn>
              <a:cxn ang="0">
                <a:pos x="3" y="25"/>
              </a:cxn>
              <a:cxn ang="0">
                <a:pos x="0" y="14"/>
              </a:cxn>
              <a:cxn ang="0">
                <a:pos x="3" y="7"/>
              </a:cxn>
              <a:cxn ang="0">
                <a:pos x="7" y="2"/>
              </a:cxn>
              <a:cxn ang="0">
                <a:pos x="12" y="0"/>
              </a:cxn>
              <a:cxn ang="0">
                <a:pos x="13" y="1"/>
              </a:cxn>
              <a:cxn ang="0">
                <a:pos x="15" y="4"/>
              </a:cxn>
              <a:cxn ang="0">
                <a:pos x="19" y="10"/>
              </a:cxn>
              <a:cxn ang="0">
                <a:pos x="21" y="14"/>
              </a:cxn>
              <a:cxn ang="0">
                <a:pos x="14" y="22"/>
              </a:cxn>
              <a:cxn ang="0">
                <a:pos x="15" y="26"/>
              </a:cxn>
              <a:cxn ang="0">
                <a:pos x="32" y="42"/>
              </a:cxn>
              <a:cxn ang="0">
                <a:pos x="35" y="44"/>
              </a:cxn>
              <a:cxn ang="0">
                <a:pos x="43" y="36"/>
              </a:cxn>
              <a:cxn ang="0">
                <a:pos x="47" y="38"/>
              </a:cxn>
              <a:cxn ang="0">
                <a:pos x="54" y="42"/>
              </a:cxn>
              <a:cxn ang="0">
                <a:pos x="57" y="44"/>
              </a:cxn>
              <a:cxn ang="0">
                <a:pos x="57" y="45"/>
              </a:cxn>
              <a:cxn ang="0">
                <a:pos x="56" y="51"/>
              </a:cxn>
            </a:cxnLst>
            <a:rect l="0" t="0" r="r" b="b"/>
            <a:pathLst>
              <a:path w="57" h="57">
                <a:moveTo>
                  <a:pt x="56" y="51"/>
                </a:moveTo>
                <a:cubicBezTo>
                  <a:pt x="55" y="53"/>
                  <a:pt x="53" y="54"/>
                  <a:pt x="51" y="55"/>
                </a:cubicBezTo>
                <a:cubicBezTo>
                  <a:pt x="49" y="56"/>
                  <a:pt x="46" y="57"/>
                  <a:pt x="43" y="57"/>
                </a:cubicBezTo>
                <a:cubicBezTo>
                  <a:pt x="40" y="57"/>
                  <a:pt x="36" y="55"/>
                  <a:pt x="33" y="54"/>
                </a:cubicBezTo>
                <a:cubicBezTo>
                  <a:pt x="30" y="53"/>
                  <a:pt x="28" y="52"/>
                  <a:pt x="26" y="51"/>
                </a:cubicBezTo>
                <a:cubicBezTo>
                  <a:pt x="19" y="47"/>
                  <a:pt x="11" y="38"/>
                  <a:pt x="7" y="32"/>
                </a:cubicBezTo>
                <a:cubicBezTo>
                  <a:pt x="5" y="29"/>
                  <a:pt x="4" y="27"/>
                  <a:pt x="3" y="25"/>
                </a:cubicBezTo>
                <a:cubicBezTo>
                  <a:pt x="2" y="21"/>
                  <a:pt x="0" y="18"/>
                  <a:pt x="0" y="14"/>
                </a:cubicBezTo>
                <a:cubicBezTo>
                  <a:pt x="0" y="11"/>
                  <a:pt x="1" y="9"/>
                  <a:pt x="3" y="7"/>
                </a:cubicBezTo>
                <a:cubicBezTo>
                  <a:pt x="4" y="5"/>
                  <a:pt x="5" y="3"/>
                  <a:pt x="7" y="2"/>
                </a:cubicBezTo>
                <a:cubicBezTo>
                  <a:pt x="8" y="1"/>
                  <a:pt x="11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4" y="1"/>
                  <a:pt x="15" y="3"/>
                  <a:pt x="15" y="4"/>
                </a:cubicBezTo>
                <a:cubicBezTo>
                  <a:pt x="17" y="6"/>
                  <a:pt x="18" y="8"/>
                  <a:pt x="19" y="10"/>
                </a:cubicBezTo>
                <a:cubicBezTo>
                  <a:pt x="20" y="12"/>
                  <a:pt x="21" y="13"/>
                  <a:pt x="21" y="14"/>
                </a:cubicBezTo>
                <a:cubicBezTo>
                  <a:pt x="21" y="17"/>
                  <a:pt x="14" y="20"/>
                  <a:pt x="14" y="22"/>
                </a:cubicBezTo>
                <a:cubicBezTo>
                  <a:pt x="14" y="23"/>
                  <a:pt x="15" y="25"/>
                  <a:pt x="15" y="26"/>
                </a:cubicBezTo>
                <a:cubicBezTo>
                  <a:pt x="19" y="33"/>
                  <a:pt x="24" y="38"/>
                  <a:pt x="32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7" y="44"/>
                  <a:pt x="41" y="36"/>
                  <a:pt x="43" y="36"/>
                </a:cubicBezTo>
                <a:cubicBezTo>
                  <a:pt x="45" y="36"/>
                  <a:pt x="46" y="38"/>
                  <a:pt x="47" y="38"/>
                </a:cubicBezTo>
                <a:cubicBezTo>
                  <a:pt x="49" y="40"/>
                  <a:pt x="52" y="41"/>
                  <a:pt x="54" y="42"/>
                </a:cubicBezTo>
                <a:cubicBezTo>
                  <a:pt x="55" y="43"/>
                  <a:pt x="57" y="43"/>
                  <a:pt x="57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7"/>
                  <a:pt x="56" y="49"/>
                  <a:pt x="56" y="51"/>
                </a:cubicBezTo>
                <a:close/>
              </a:path>
            </a:pathLst>
          </a:cu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5" name="Rounded Rectangle 46">
            <a:extLst>
              <a:ext uri="{FF2B5EF4-FFF2-40B4-BE49-F238E27FC236}">
                <a16:creationId xmlns:a16="http://schemas.microsoft.com/office/drawing/2014/main" id="{A75F1AA2-2C92-DBE6-8FF8-E953BDDE8ECA}"/>
              </a:ext>
            </a:extLst>
          </p:cNvPr>
          <p:cNvSpPr/>
          <p:nvPr/>
        </p:nvSpPr>
        <p:spPr>
          <a:xfrm>
            <a:off x="7579159" y="2618562"/>
            <a:ext cx="722749" cy="702057"/>
          </a:xfrm>
          <a:prstGeom prst="round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6" name="Freeform 36" descr="D:\51PPT模板网\51pptmoban.com\图片001.jpg">
            <a:extLst>
              <a:ext uri="{FF2B5EF4-FFF2-40B4-BE49-F238E27FC236}">
                <a16:creationId xmlns:a16="http://schemas.microsoft.com/office/drawing/2014/main" id="{7FCAF6AD-7376-D13F-94BA-E7F41A006F90}"/>
              </a:ext>
            </a:extLst>
          </p:cNvPr>
          <p:cNvSpPr>
            <a:spLocks noEditPoints="1"/>
          </p:cNvSpPr>
          <p:nvPr/>
        </p:nvSpPr>
        <p:spPr bwMode="auto">
          <a:xfrm>
            <a:off x="7742503" y="2754543"/>
            <a:ext cx="396060" cy="430097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9" name="Rounded Rectangle 53">
            <a:extLst>
              <a:ext uri="{FF2B5EF4-FFF2-40B4-BE49-F238E27FC236}">
                <a16:creationId xmlns:a16="http://schemas.microsoft.com/office/drawing/2014/main" id="{5D712405-E584-A966-0DAF-2E8DED044A47}"/>
              </a:ext>
            </a:extLst>
          </p:cNvPr>
          <p:cNvSpPr/>
          <p:nvPr/>
        </p:nvSpPr>
        <p:spPr>
          <a:xfrm>
            <a:off x="7579159" y="3712381"/>
            <a:ext cx="722749" cy="702057"/>
          </a:xfrm>
          <a:prstGeom prst="round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EF6A1984-3FB6-EAC2-4941-EABA010F9EA7}"/>
              </a:ext>
            </a:extLst>
          </p:cNvPr>
          <p:cNvSpPr>
            <a:spLocks noEditPoints="1"/>
          </p:cNvSpPr>
          <p:nvPr/>
        </p:nvSpPr>
        <p:spPr bwMode="auto">
          <a:xfrm>
            <a:off x="7719203" y="3842078"/>
            <a:ext cx="442663" cy="442662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40" y="60"/>
              </a:cxn>
              <a:cxn ang="0">
                <a:pos x="36" y="61"/>
              </a:cxn>
              <a:cxn ang="0">
                <a:pos x="33" y="60"/>
              </a:cxn>
              <a:cxn ang="0">
                <a:pos x="4" y="31"/>
              </a:cxn>
              <a:cxn ang="0">
                <a:pos x="0" y="22"/>
              </a:cxn>
              <a:cxn ang="0">
                <a:pos x="0" y="6"/>
              </a:cxn>
              <a:cxn ang="0">
                <a:pos x="6" y="0"/>
              </a:cxn>
              <a:cxn ang="0">
                <a:pos x="22" y="0"/>
              </a:cxn>
              <a:cxn ang="0">
                <a:pos x="31" y="4"/>
              </a:cxn>
              <a:cxn ang="0">
                <a:pos x="60" y="33"/>
              </a:cxn>
              <a:cxn ang="0">
                <a:pos x="61" y="36"/>
              </a:cxn>
              <a:cxn ang="0">
                <a:pos x="60" y="40"/>
              </a:cxn>
              <a:cxn ang="0">
                <a:pos x="13" y="8"/>
              </a:cxn>
              <a:cxn ang="0">
                <a:pos x="8" y="13"/>
              </a:cxn>
              <a:cxn ang="0">
                <a:pos x="13" y="18"/>
              </a:cxn>
              <a:cxn ang="0">
                <a:pos x="18" y="13"/>
              </a:cxn>
              <a:cxn ang="0">
                <a:pos x="13" y="8"/>
              </a:cxn>
            </a:cxnLst>
            <a:rect l="0" t="0" r="r" b="b"/>
            <a:pathLst>
              <a:path w="61" h="61">
                <a:moveTo>
                  <a:pt x="60" y="4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1"/>
                  <a:pt x="38" y="61"/>
                  <a:pt x="36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29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9" y="2"/>
                  <a:pt x="31" y="4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5"/>
                  <a:pt x="61" y="36"/>
                </a:cubicBezTo>
                <a:cubicBezTo>
                  <a:pt x="61" y="38"/>
                  <a:pt x="61" y="39"/>
                  <a:pt x="60" y="40"/>
                </a:cubicBezTo>
                <a:close/>
                <a:moveTo>
                  <a:pt x="13" y="8"/>
                </a:moveTo>
                <a:cubicBezTo>
                  <a:pt x="10" y="8"/>
                  <a:pt x="8" y="10"/>
                  <a:pt x="8" y="13"/>
                </a:cubicBezTo>
                <a:cubicBezTo>
                  <a:pt x="8" y="16"/>
                  <a:pt x="10" y="18"/>
                  <a:pt x="13" y="18"/>
                </a:cubicBezTo>
                <a:cubicBezTo>
                  <a:pt x="16" y="18"/>
                  <a:pt x="18" y="16"/>
                  <a:pt x="18" y="13"/>
                </a:cubicBezTo>
                <a:cubicBezTo>
                  <a:pt x="18" y="10"/>
                  <a:pt x="16" y="8"/>
                  <a:pt x="13" y="8"/>
                </a:cubicBezTo>
                <a:close/>
              </a:path>
            </a:pathLst>
          </a:cu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11" name="Rounded Rectangle 57">
            <a:extLst>
              <a:ext uri="{FF2B5EF4-FFF2-40B4-BE49-F238E27FC236}">
                <a16:creationId xmlns:a16="http://schemas.microsoft.com/office/drawing/2014/main" id="{2147198A-7948-507C-0DC9-3EA7FE3D220A}"/>
              </a:ext>
            </a:extLst>
          </p:cNvPr>
          <p:cNvSpPr/>
          <p:nvPr/>
        </p:nvSpPr>
        <p:spPr>
          <a:xfrm>
            <a:off x="7579159" y="4788349"/>
            <a:ext cx="722749" cy="702057"/>
          </a:xfrm>
          <a:prstGeom prst="round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12" name="Freeform 171">
            <a:extLst>
              <a:ext uri="{FF2B5EF4-FFF2-40B4-BE49-F238E27FC236}">
                <a16:creationId xmlns:a16="http://schemas.microsoft.com/office/drawing/2014/main" id="{A1BFA105-2147-8E30-6A56-C29E5A9E5E0B}"/>
              </a:ext>
            </a:extLst>
          </p:cNvPr>
          <p:cNvSpPr>
            <a:spLocks noEditPoints="1"/>
          </p:cNvSpPr>
          <p:nvPr/>
        </p:nvSpPr>
        <p:spPr bwMode="auto">
          <a:xfrm>
            <a:off x="7717543" y="4919872"/>
            <a:ext cx="445981" cy="439012"/>
          </a:xfrm>
          <a:custGeom>
            <a:avLst/>
            <a:gdLst/>
            <a:ahLst/>
            <a:cxnLst>
              <a:cxn ang="0">
                <a:pos x="30" y="58"/>
              </a:cxn>
              <a:cxn ang="0">
                <a:pos x="0" y="29"/>
              </a:cxn>
              <a:cxn ang="0">
                <a:pos x="30" y="0"/>
              </a:cxn>
              <a:cxn ang="0">
                <a:pos x="59" y="29"/>
              </a:cxn>
              <a:cxn ang="0">
                <a:pos x="30" y="58"/>
              </a:cxn>
              <a:cxn ang="0">
                <a:pos x="30" y="8"/>
              </a:cxn>
              <a:cxn ang="0">
                <a:pos x="9" y="29"/>
              </a:cxn>
              <a:cxn ang="0">
                <a:pos x="30" y="49"/>
              </a:cxn>
              <a:cxn ang="0">
                <a:pos x="50" y="29"/>
              </a:cxn>
              <a:cxn ang="0">
                <a:pos x="30" y="8"/>
              </a:cxn>
              <a:cxn ang="0">
                <a:pos x="34" y="32"/>
              </a:cxn>
              <a:cxn ang="0">
                <a:pos x="33" y="34"/>
              </a:cxn>
              <a:cxn ang="0">
                <a:pos x="21" y="34"/>
              </a:cxn>
              <a:cxn ang="0">
                <a:pos x="20" y="32"/>
              </a:cxn>
              <a:cxn ang="0">
                <a:pos x="20" y="30"/>
              </a:cxn>
              <a:cxn ang="0">
                <a:pos x="21" y="29"/>
              </a:cxn>
              <a:cxn ang="0">
                <a:pos x="30" y="29"/>
              </a:cxn>
              <a:cxn ang="0">
                <a:pos x="30" y="15"/>
              </a:cxn>
              <a:cxn ang="0">
                <a:pos x="31" y="14"/>
              </a:cxn>
              <a:cxn ang="0">
                <a:pos x="33" y="14"/>
              </a:cxn>
              <a:cxn ang="0">
                <a:pos x="34" y="15"/>
              </a:cxn>
              <a:cxn ang="0">
                <a:pos x="34" y="32"/>
              </a:cxn>
            </a:cxnLst>
            <a:rect l="0" t="0" r="r" b="b"/>
            <a:pathLst>
              <a:path w="59" h="58">
                <a:moveTo>
                  <a:pt x="30" y="58"/>
                </a:moveTo>
                <a:cubicBezTo>
                  <a:pt x="13" y="58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8"/>
                  <a:pt x="30" y="58"/>
                </a:cubicBezTo>
                <a:close/>
                <a:moveTo>
                  <a:pt x="30" y="8"/>
                </a:moveTo>
                <a:cubicBezTo>
                  <a:pt x="18" y="8"/>
                  <a:pt x="9" y="17"/>
                  <a:pt x="9" y="29"/>
                </a:cubicBezTo>
                <a:cubicBezTo>
                  <a:pt x="9" y="40"/>
                  <a:pt x="18" y="49"/>
                  <a:pt x="30" y="49"/>
                </a:cubicBezTo>
                <a:cubicBezTo>
                  <a:pt x="41" y="49"/>
                  <a:pt x="50" y="40"/>
                  <a:pt x="50" y="29"/>
                </a:cubicBezTo>
                <a:cubicBezTo>
                  <a:pt x="50" y="17"/>
                  <a:pt x="41" y="8"/>
                  <a:pt x="30" y="8"/>
                </a:cubicBezTo>
                <a:close/>
                <a:moveTo>
                  <a:pt x="34" y="32"/>
                </a:moveTo>
                <a:cubicBezTo>
                  <a:pt x="34" y="33"/>
                  <a:pt x="34" y="34"/>
                  <a:pt x="33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0" y="34"/>
                  <a:pt x="20" y="33"/>
                  <a:pt x="20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9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5"/>
                  <a:pt x="30" y="14"/>
                  <a:pt x="31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4"/>
                  <a:pt x="34" y="15"/>
                  <a:pt x="34" y="15"/>
                </a:cubicBezTo>
                <a:lnTo>
                  <a:pt x="34" y="32"/>
                </a:lnTo>
                <a:close/>
              </a:path>
            </a:pathLst>
          </a:cu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en-US" dirty="0">
              <a:sym typeface="HarmonyOS Sans SC Light" panose="000004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47ABAD5-7B22-B28C-4401-B5FAB185823A}"/>
              </a:ext>
            </a:extLst>
          </p:cNvPr>
          <p:cNvGrpSpPr/>
          <p:nvPr/>
        </p:nvGrpSpPr>
        <p:grpSpPr>
          <a:xfrm>
            <a:off x="8465252" y="1471861"/>
            <a:ext cx="2966425" cy="838452"/>
            <a:chOff x="283598" y="1906534"/>
            <a:chExt cx="2966425" cy="83845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550EA21-8A94-4733-44B7-449453A4B38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4FE3BD1-02B9-BE60-13D6-99B6B75578C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8BBDB6A-AD63-2F1F-45ED-D1E40C40DD2B}"/>
              </a:ext>
            </a:extLst>
          </p:cNvPr>
          <p:cNvGrpSpPr/>
          <p:nvPr/>
        </p:nvGrpSpPr>
        <p:grpSpPr>
          <a:xfrm>
            <a:off x="8465252" y="2550364"/>
            <a:ext cx="2966425" cy="838452"/>
            <a:chOff x="283598" y="1906534"/>
            <a:chExt cx="2966425" cy="83845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3FA6465-368A-ED1E-0A45-F01534E97B2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B1B58AA-FCD6-8AE8-E408-4341E43CD48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65B51AF-2947-1528-9638-216F900047E1}"/>
              </a:ext>
            </a:extLst>
          </p:cNvPr>
          <p:cNvGrpSpPr/>
          <p:nvPr/>
        </p:nvGrpSpPr>
        <p:grpSpPr>
          <a:xfrm>
            <a:off x="8465252" y="3628867"/>
            <a:ext cx="2966425" cy="838452"/>
            <a:chOff x="283598" y="1906534"/>
            <a:chExt cx="2966425" cy="83845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7C37492-A86D-D60B-E7C9-3A91C5237E8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BEFA606-3AD3-1600-86AD-CCDD5965139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F38BCFD-AADC-B222-A608-E61C9C0738E6}"/>
              </a:ext>
            </a:extLst>
          </p:cNvPr>
          <p:cNvGrpSpPr/>
          <p:nvPr/>
        </p:nvGrpSpPr>
        <p:grpSpPr>
          <a:xfrm>
            <a:off x="8465252" y="4707370"/>
            <a:ext cx="2966425" cy="838452"/>
            <a:chOff x="283598" y="1906534"/>
            <a:chExt cx="2966425" cy="83845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750180D-EB85-32B5-BE44-3A5D4051EAE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8E3E064-AA38-ADB0-4F84-88CFB185A6D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374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08979" y="328448"/>
            <a:ext cx="805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37A00E3-982F-E2C2-B144-A48AB27F8AEE}"/>
              </a:ext>
            </a:extLst>
          </p:cNvPr>
          <p:cNvGrpSpPr/>
          <p:nvPr/>
        </p:nvGrpSpPr>
        <p:grpSpPr>
          <a:xfrm>
            <a:off x="1526154" y="1643958"/>
            <a:ext cx="9139692" cy="707887"/>
            <a:chOff x="947737" y="1643958"/>
            <a:chExt cx="9139692" cy="70788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0422BA6-A4A6-8A20-5CD6-D8DBCA0A3E2E}"/>
                </a:ext>
              </a:extLst>
            </p:cNvPr>
            <p:cNvSpPr/>
            <p:nvPr/>
          </p:nvSpPr>
          <p:spPr bwMode="auto">
            <a:xfrm>
              <a:off x="3431542" y="1643958"/>
              <a:ext cx="6655887" cy="707887"/>
            </a:xfrm>
            <a:prstGeom prst="rect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3" name="右箭头 7">
              <a:extLst>
                <a:ext uri="{FF2B5EF4-FFF2-40B4-BE49-F238E27FC236}">
                  <a16:creationId xmlns:a16="http://schemas.microsoft.com/office/drawing/2014/main" id="{AFAA664C-16E3-10AC-9834-A6686D640CB7}"/>
                </a:ext>
              </a:extLst>
            </p:cNvPr>
            <p:cNvSpPr/>
            <p:nvPr/>
          </p:nvSpPr>
          <p:spPr bwMode="auto">
            <a:xfrm>
              <a:off x="3162634" y="1821850"/>
              <a:ext cx="576589" cy="407976"/>
            </a:xfrm>
            <a:prstGeom prst="rightArrow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BF65E65-58EC-19FA-F70C-CF9FA2E1EC57}"/>
                </a:ext>
              </a:extLst>
            </p:cNvPr>
            <p:cNvSpPr/>
            <p:nvPr/>
          </p:nvSpPr>
          <p:spPr bwMode="auto">
            <a:xfrm>
              <a:off x="947737" y="1643958"/>
              <a:ext cx="2483806" cy="707887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5" name="TextBox 18">
              <a:extLst>
                <a:ext uri="{FF2B5EF4-FFF2-40B4-BE49-F238E27FC236}">
                  <a16:creationId xmlns:a16="http://schemas.microsoft.com/office/drawing/2014/main" id="{E02DD9D8-13DA-56F8-F21A-36B5CECBACA2}"/>
                </a:ext>
              </a:extLst>
            </p:cNvPr>
            <p:cNvSpPr txBox="1"/>
            <p:nvPr/>
          </p:nvSpPr>
          <p:spPr>
            <a:xfrm>
              <a:off x="1429785" y="1837090"/>
              <a:ext cx="16105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4032EF5-E129-64A8-6BD6-3602A84D7981}"/>
                </a:ext>
              </a:extLst>
            </p:cNvPr>
            <p:cNvSpPr txBox="1"/>
            <p:nvPr/>
          </p:nvSpPr>
          <p:spPr>
            <a:xfrm>
              <a:off x="3945789" y="1834608"/>
              <a:ext cx="5706211" cy="3120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2535A48-8D32-C1C2-7C44-439FD61A68D7}"/>
              </a:ext>
            </a:extLst>
          </p:cNvPr>
          <p:cNvGrpSpPr/>
          <p:nvPr/>
        </p:nvGrpSpPr>
        <p:grpSpPr>
          <a:xfrm rot="10800000">
            <a:off x="1526154" y="2601901"/>
            <a:ext cx="9139692" cy="707887"/>
            <a:chOff x="947737" y="1643958"/>
            <a:chExt cx="9139692" cy="707887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DEF879C-A4F1-16D3-BA20-EFFB0A9DC152}"/>
                </a:ext>
              </a:extLst>
            </p:cNvPr>
            <p:cNvSpPr/>
            <p:nvPr/>
          </p:nvSpPr>
          <p:spPr bwMode="auto">
            <a:xfrm>
              <a:off x="3431542" y="1643958"/>
              <a:ext cx="6655887" cy="707887"/>
            </a:xfrm>
            <a:prstGeom prst="rect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36" name="右箭头 7">
              <a:extLst>
                <a:ext uri="{FF2B5EF4-FFF2-40B4-BE49-F238E27FC236}">
                  <a16:creationId xmlns:a16="http://schemas.microsoft.com/office/drawing/2014/main" id="{63086354-8DE4-7F23-E5DE-316FC5EA0015}"/>
                </a:ext>
              </a:extLst>
            </p:cNvPr>
            <p:cNvSpPr/>
            <p:nvPr/>
          </p:nvSpPr>
          <p:spPr bwMode="auto">
            <a:xfrm>
              <a:off x="3162634" y="1821850"/>
              <a:ext cx="576589" cy="407976"/>
            </a:xfrm>
            <a:prstGeom prst="rightArrow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7BDD153-1333-CBA6-37EA-5B3088847025}"/>
                </a:ext>
              </a:extLst>
            </p:cNvPr>
            <p:cNvSpPr/>
            <p:nvPr/>
          </p:nvSpPr>
          <p:spPr bwMode="auto">
            <a:xfrm>
              <a:off x="947737" y="1643958"/>
              <a:ext cx="2483806" cy="707887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38" name="TextBox 18">
              <a:extLst>
                <a:ext uri="{FF2B5EF4-FFF2-40B4-BE49-F238E27FC236}">
                  <a16:creationId xmlns:a16="http://schemas.microsoft.com/office/drawing/2014/main" id="{5F19E5F2-BB32-F77A-640D-7C0082AD1A30}"/>
                </a:ext>
              </a:extLst>
            </p:cNvPr>
            <p:cNvSpPr txBox="1"/>
            <p:nvPr/>
          </p:nvSpPr>
          <p:spPr>
            <a:xfrm rot="10800000">
              <a:off x="1429785" y="1837090"/>
              <a:ext cx="16105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BE19B72-CD9A-F9FB-6B0E-C7729C381198}"/>
                </a:ext>
              </a:extLst>
            </p:cNvPr>
            <p:cNvSpPr txBox="1"/>
            <p:nvPr/>
          </p:nvSpPr>
          <p:spPr>
            <a:xfrm rot="10800000">
              <a:off x="3945789" y="1834608"/>
              <a:ext cx="5706211" cy="3120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D686F8A-2B25-517E-4040-D1A4AE381EB9}"/>
              </a:ext>
            </a:extLst>
          </p:cNvPr>
          <p:cNvGrpSpPr/>
          <p:nvPr/>
        </p:nvGrpSpPr>
        <p:grpSpPr>
          <a:xfrm>
            <a:off x="1526154" y="3617901"/>
            <a:ext cx="9139692" cy="707887"/>
            <a:chOff x="947737" y="1643958"/>
            <a:chExt cx="9139692" cy="707887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0C40C72E-FBCF-16B5-B42B-9BD2B5E8D11E}"/>
                </a:ext>
              </a:extLst>
            </p:cNvPr>
            <p:cNvSpPr/>
            <p:nvPr/>
          </p:nvSpPr>
          <p:spPr bwMode="auto">
            <a:xfrm>
              <a:off x="3431542" y="1643958"/>
              <a:ext cx="6655887" cy="707887"/>
            </a:xfrm>
            <a:prstGeom prst="rect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42" name="右箭头 7">
              <a:extLst>
                <a:ext uri="{FF2B5EF4-FFF2-40B4-BE49-F238E27FC236}">
                  <a16:creationId xmlns:a16="http://schemas.microsoft.com/office/drawing/2014/main" id="{50A3602E-FEE7-93B3-FA32-4A08C69CFC4C}"/>
                </a:ext>
              </a:extLst>
            </p:cNvPr>
            <p:cNvSpPr/>
            <p:nvPr/>
          </p:nvSpPr>
          <p:spPr bwMode="auto">
            <a:xfrm>
              <a:off x="3162634" y="1821850"/>
              <a:ext cx="576589" cy="407976"/>
            </a:xfrm>
            <a:prstGeom prst="rightArrow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FE138F8F-A585-B9A1-547C-84CB05952CC0}"/>
                </a:ext>
              </a:extLst>
            </p:cNvPr>
            <p:cNvSpPr/>
            <p:nvPr/>
          </p:nvSpPr>
          <p:spPr bwMode="auto">
            <a:xfrm>
              <a:off x="947737" y="1643958"/>
              <a:ext cx="2483806" cy="707887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44" name="TextBox 18">
              <a:extLst>
                <a:ext uri="{FF2B5EF4-FFF2-40B4-BE49-F238E27FC236}">
                  <a16:creationId xmlns:a16="http://schemas.microsoft.com/office/drawing/2014/main" id="{F1CBD995-FECE-1C5D-1238-9BD63494A484}"/>
                </a:ext>
              </a:extLst>
            </p:cNvPr>
            <p:cNvSpPr txBox="1"/>
            <p:nvPr/>
          </p:nvSpPr>
          <p:spPr>
            <a:xfrm>
              <a:off x="1429785" y="1837090"/>
              <a:ext cx="16105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94DAE6C-8AB6-D168-07D6-A34FCB23A933}"/>
                </a:ext>
              </a:extLst>
            </p:cNvPr>
            <p:cNvSpPr txBox="1"/>
            <p:nvPr/>
          </p:nvSpPr>
          <p:spPr>
            <a:xfrm>
              <a:off x="3945789" y="1834608"/>
              <a:ext cx="5706211" cy="3120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D29FCA9-2DDC-2572-8E34-BF19E2B0A768}"/>
              </a:ext>
            </a:extLst>
          </p:cNvPr>
          <p:cNvGrpSpPr/>
          <p:nvPr/>
        </p:nvGrpSpPr>
        <p:grpSpPr>
          <a:xfrm rot="10800000">
            <a:off x="1526154" y="4575844"/>
            <a:ext cx="9139692" cy="707887"/>
            <a:chOff x="947737" y="1643958"/>
            <a:chExt cx="9139692" cy="707887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A76A0D32-9ECE-17F5-5447-D3A46CE7F646}"/>
                </a:ext>
              </a:extLst>
            </p:cNvPr>
            <p:cNvSpPr/>
            <p:nvPr/>
          </p:nvSpPr>
          <p:spPr bwMode="auto">
            <a:xfrm>
              <a:off x="3431542" y="1643958"/>
              <a:ext cx="6655887" cy="707887"/>
            </a:xfrm>
            <a:prstGeom prst="rect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48" name="右箭头 7">
              <a:extLst>
                <a:ext uri="{FF2B5EF4-FFF2-40B4-BE49-F238E27FC236}">
                  <a16:creationId xmlns:a16="http://schemas.microsoft.com/office/drawing/2014/main" id="{C631901D-CBD0-C906-7A8E-AFD2CBCE7960}"/>
                </a:ext>
              </a:extLst>
            </p:cNvPr>
            <p:cNvSpPr/>
            <p:nvPr/>
          </p:nvSpPr>
          <p:spPr bwMode="auto">
            <a:xfrm>
              <a:off x="3162634" y="1821850"/>
              <a:ext cx="576589" cy="407976"/>
            </a:xfrm>
            <a:prstGeom prst="rightArrow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2461FEA-2277-FEFD-CC16-7D369F8F8CA8}"/>
                </a:ext>
              </a:extLst>
            </p:cNvPr>
            <p:cNvSpPr/>
            <p:nvPr/>
          </p:nvSpPr>
          <p:spPr bwMode="auto">
            <a:xfrm>
              <a:off x="947737" y="1643958"/>
              <a:ext cx="2483806" cy="707887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50" name="TextBox 18">
              <a:extLst>
                <a:ext uri="{FF2B5EF4-FFF2-40B4-BE49-F238E27FC236}">
                  <a16:creationId xmlns:a16="http://schemas.microsoft.com/office/drawing/2014/main" id="{1C971E50-C89B-4468-5F4E-7BADDC551B46}"/>
                </a:ext>
              </a:extLst>
            </p:cNvPr>
            <p:cNvSpPr txBox="1"/>
            <p:nvPr/>
          </p:nvSpPr>
          <p:spPr>
            <a:xfrm rot="10800000">
              <a:off x="1429785" y="1837090"/>
              <a:ext cx="16105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7CD358B-8BDA-C3C8-9E94-852E00DA37C2}"/>
                </a:ext>
              </a:extLst>
            </p:cNvPr>
            <p:cNvSpPr txBox="1"/>
            <p:nvPr/>
          </p:nvSpPr>
          <p:spPr>
            <a:xfrm rot="10800000">
              <a:off x="3945789" y="1834608"/>
              <a:ext cx="5706211" cy="3120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604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1427FC-7F99-4E35-FCA3-EDE8BF5DCF54}"/>
              </a:ext>
            </a:extLst>
          </p:cNvPr>
          <p:cNvSpPr/>
          <p:nvPr/>
        </p:nvSpPr>
        <p:spPr>
          <a:xfrm>
            <a:off x="6493713" y="4397829"/>
            <a:ext cx="7416800" cy="3309257"/>
          </a:xfrm>
          <a:custGeom>
            <a:avLst/>
            <a:gdLst>
              <a:gd name="connsiteX0" fmla="*/ 0 w 7416800"/>
              <a:gd name="connsiteY0" fmla="*/ 3309257 h 3309257"/>
              <a:gd name="connsiteX1" fmla="*/ 1567543 w 7416800"/>
              <a:gd name="connsiteY1" fmla="*/ 1712685 h 3309257"/>
              <a:gd name="connsiteX2" fmla="*/ 4354286 w 7416800"/>
              <a:gd name="connsiteY2" fmla="*/ 1930400 h 3309257"/>
              <a:gd name="connsiteX3" fmla="*/ 7416800 w 7416800"/>
              <a:gd name="connsiteY3" fmla="*/ 0 h 330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6800" h="3309257">
                <a:moveTo>
                  <a:pt x="0" y="3309257"/>
                </a:moveTo>
                <a:cubicBezTo>
                  <a:pt x="420914" y="2625875"/>
                  <a:pt x="841829" y="1942494"/>
                  <a:pt x="1567543" y="1712685"/>
                </a:cubicBezTo>
                <a:cubicBezTo>
                  <a:pt x="2293257" y="1482876"/>
                  <a:pt x="3379410" y="2215848"/>
                  <a:pt x="4354286" y="1930400"/>
                </a:cubicBezTo>
                <a:cubicBezTo>
                  <a:pt x="5329162" y="1644952"/>
                  <a:pt x="6372981" y="822476"/>
                  <a:pt x="7416800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延期 30">
            <a:extLst>
              <a:ext uri="{FF2B5EF4-FFF2-40B4-BE49-F238E27FC236}">
                <a16:creationId xmlns:a16="http://schemas.microsoft.com/office/drawing/2014/main" id="{CE3B02E6-3277-5E96-BFC3-67A0799561B2}"/>
              </a:ext>
            </a:extLst>
          </p:cNvPr>
          <p:cNvSpPr/>
          <p:nvPr/>
        </p:nvSpPr>
        <p:spPr>
          <a:xfrm rot="19681610">
            <a:off x="10109949" y="6008801"/>
            <a:ext cx="505806" cy="505806"/>
          </a:xfrm>
          <a:prstGeom prst="flowChartDelay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93D130D-49F8-C29B-55E3-0908929842EB}"/>
              </a:ext>
            </a:extLst>
          </p:cNvPr>
          <p:cNvSpPr/>
          <p:nvPr/>
        </p:nvSpPr>
        <p:spPr>
          <a:xfrm rot="1969708" flipV="1">
            <a:off x="3333028" y="-3066919"/>
            <a:ext cx="9354154" cy="5811756"/>
          </a:xfrm>
          <a:custGeom>
            <a:avLst/>
            <a:gdLst>
              <a:gd name="connsiteX0" fmla="*/ 745785 w 745801"/>
              <a:gd name="connsiteY0" fmla="*/ 461430 h 472581"/>
              <a:gd name="connsiteX1" fmla="*/ 613169 w 745801"/>
              <a:gd name="connsiteY1" fmla="*/ 379794 h 472581"/>
              <a:gd name="connsiteX2" fmla="*/ 517738 w 745801"/>
              <a:gd name="connsiteY2" fmla="*/ 257007 h 472581"/>
              <a:gd name="connsiteX3" fmla="*/ 357518 w 745801"/>
              <a:gd name="connsiteY3" fmla="*/ 168504 h 472581"/>
              <a:gd name="connsiteX4" fmla="*/ 173304 w 745801"/>
              <a:gd name="connsiteY4" fmla="*/ 121409 h 472581"/>
              <a:gd name="connsiteX5" fmla="*/ 72158 w 745801"/>
              <a:gd name="connsiteY5" fmla="*/ 73591 h 472581"/>
              <a:gd name="connsiteX6" fmla="*/ -17 w 745801"/>
              <a:gd name="connsiteY6" fmla="*/ -142 h 472581"/>
              <a:gd name="connsiteX7" fmla="*/ 118341 w 745801"/>
              <a:gd name="connsiteY7" fmla="*/ 167031 h 472581"/>
              <a:gd name="connsiteX8" fmla="*/ 255244 w 745801"/>
              <a:gd name="connsiteY8" fmla="*/ 330023 h 472581"/>
              <a:gd name="connsiteX9" fmla="*/ 400062 w 745801"/>
              <a:gd name="connsiteY9" fmla="*/ 424767 h 472581"/>
              <a:gd name="connsiteX10" fmla="*/ 595839 w 745801"/>
              <a:gd name="connsiteY10" fmla="*/ 433627 h 472581"/>
              <a:gd name="connsiteX11" fmla="*/ 727484 w 745801"/>
              <a:gd name="connsiteY11" fmla="*/ 470631 h 472581"/>
              <a:gd name="connsiteX12" fmla="*/ 745782 w 745801"/>
              <a:gd name="connsiteY12" fmla="*/ 461431 h 47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5801" h="472581">
                <a:moveTo>
                  <a:pt x="745785" y="461430"/>
                </a:moveTo>
                <a:cubicBezTo>
                  <a:pt x="745785" y="461430"/>
                  <a:pt x="670088" y="429272"/>
                  <a:pt x="613169" y="379794"/>
                </a:cubicBezTo>
                <a:cubicBezTo>
                  <a:pt x="556249" y="330317"/>
                  <a:pt x="574775" y="321896"/>
                  <a:pt x="517738" y="257007"/>
                </a:cubicBezTo>
                <a:cubicBezTo>
                  <a:pt x="462878" y="194602"/>
                  <a:pt x="443593" y="195699"/>
                  <a:pt x="357518" y="168504"/>
                </a:cubicBezTo>
                <a:cubicBezTo>
                  <a:pt x="273113" y="141836"/>
                  <a:pt x="243713" y="147077"/>
                  <a:pt x="173304" y="121409"/>
                </a:cubicBezTo>
                <a:cubicBezTo>
                  <a:pt x="102895" y="95740"/>
                  <a:pt x="115489" y="103979"/>
                  <a:pt x="72158" y="73591"/>
                </a:cubicBezTo>
                <a:cubicBezTo>
                  <a:pt x="28828" y="43204"/>
                  <a:pt x="-17" y="-142"/>
                  <a:pt x="-17" y="-142"/>
                </a:cubicBezTo>
                <a:cubicBezTo>
                  <a:pt x="-17" y="-142"/>
                  <a:pt x="54525" y="84489"/>
                  <a:pt x="118341" y="167031"/>
                </a:cubicBezTo>
                <a:cubicBezTo>
                  <a:pt x="182158" y="249574"/>
                  <a:pt x="184816" y="265587"/>
                  <a:pt x="255244" y="330023"/>
                </a:cubicBezTo>
                <a:cubicBezTo>
                  <a:pt x="325672" y="394460"/>
                  <a:pt x="323441" y="399114"/>
                  <a:pt x="400062" y="424767"/>
                </a:cubicBezTo>
                <a:cubicBezTo>
                  <a:pt x="476683" y="450421"/>
                  <a:pt x="550043" y="434258"/>
                  <a:pt x="595839" y="433627"/>
                </a:cubicBezTo>
                <a:cubicBezTo>
                  <a:pt x="641635" y="432997"/>
                  <a:pt x="727275" y="482382"/>
                  <a:pt x="727484" y="470631"/>
                </a:cubicBezTo>
                <a:cubicBezTo>
                  <a:pt x="739354" y="464966"/>
                  <a:pt x="745782" y="461431"/>
                  <a:pt x="745782" y="46143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6432EC3-7C2C-9B3A-162D-CBA7FF225568}"/>
              </a:ext>
            </a:extLst>
          </p:cNvPr>
          <p:cNvSpPr/>
          <p:nvPr/>
        </p:nvSpPr>
        <p:spPr>
          <a:xfrm rot="6394155">
            <a:off x="183227" y="2143041"/>
            <a:ext cx="3858877" cy="9429917"/>
          </a:xfrm>
          <a:custGeom>
            <a:avLst/>
            <a:gdLst>
              <a:gd name="connsiteX0" fmla="*/ 413200 w 484654"/>
              <a:gd name="connsiteY0" fmla="*/ 1183349 h 1184350"/>
              <a:gd name="connsiteX1" fmla="*/ 371107 w 484654"/>
              <a:gd name="connsiteY1" fmla="*/ 980409 h 1184350"/>
              <a:gd name="connsiteX2" fmla="*/ 194495 w 484654"/>
              <a:gd name="connsiteY2" fmla="*/ 819513 h 1184350"/>
              <a:gd name="connsiteX3" fmla="*/ 121158 w 484654"/>
              <a:gd name="connsiteY3" fmla="*/ 564605 h 1184350"/>
              <a:gd name="connsiteX4" fmla="*/ 117313 w 484654"/>
              <a:gd name="connsiteY4" fmla="*/ 279284 h 1184350"/>
              <a:gd name="connsiteX5" fmla="*/ 82875 w 484654"/>
              <a:gd name="connsiteY5" fmla="*/ 119502 h 1184350"/>
              <a:gd name="connsiteX6" fmla="*/ -17 w 484654"/>
              <a:gd name="connsiteY6" fmla="*/ -142 h 1184350"/>
              <a:gd name="connsiteX7" fmla="*/ 204019 w 484654"/>
              <a:gd name="connsiteY7" fmla="*/ 202617 h 1184350"/>
              <a:gd name="connsiteX8" fmla="*/ 395300 w 484654"/>
              <a:gd name="connsiteY8" fmla="*/ 432846 h 1184350"/>
              <a:gd name="connsiteX9" fmla="*/ 483299 w 484654"/>
              <a:gd name="connsiteY9" fmla="*/ 665351 h 1184350"/>
              <a:gd name="connsiteX10" fmla="*/ 422113 w 484654"/>
              <a:gd name="connsiteY10" fmla="*/ 962303 h 1184350"/>
              <a:gd name="connsiteX11" fmla="*/ 435831 w 484654"/>
              <a:gd name="connsiteY11" fmla="*/ 1120846 h 1184350"/>
              <a:gd name="connsiteX12" fmla="*/ 413201 w 484654"/>
              <a:gd name="connsiteY12" fmla="*/ 1183354 h 118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4654" h="1184350">
                <a:moveTo>
                  <a:pt x="413200" y="1183349"/>
                </a:moveTo>
                <a:cubicBezTo>
                  <a:pt x="413200" y="1183349"/>
                  <a:pt x="423713" y="1073535"/>
                  <a:pt x="371107" y="980409"/>
                </a:cubicBezTo>
                <a:cubicBezTo>
                  <a:pt x="318502" y="887283"/>
                  <a:pt x="269733" y="915007"/>
                  <a:pt x="194495" y="819513"/>
                </a:cubicBezTo>
                <a:cubicBezTo>
                  <a:pt x="122125" y="727671"/>
                  <a:pt x="130594" y="698660"/>
                  <a:pt x="121158" y="564605"/>
                </a:cubicBezTo>
                <a:cubicBezTo>
                  <a:pt x="111904" y="433151"/>
                  <a:pt x="130072" y="389421"/>
                  <a:pt x="117313" y="279284"/>
                </a:cubicBezTo>
                <a:cubicBezTo>
                  <a:pt x="104555" y="169146"/>
                  <a:pt x="112207" y="189356"/>
                  <a:pt x="82875" y="119502"/>
                </a:cubicBezTo>
                <a:cubicBezTo>
                  <a:pt x="53543" y="49647"/>
                  <a:pt x="-17" y="-142"/>
                  <a:pt x="-17" y="-142"/>
                </a:cubicBezTo>
                <a:cubicBezTo>
                  <a:pt x="-17" y="-142"/>
                  <a:pt x="105187" y="94374"/>
                  <a:pt x="204019" y="202617"/>
                </a:cubicBezTo>
                <a:cubicBezTo>
                  <a:pt x="302850" y="310860"/>
                  <a:pt x="325482" y="317165"/>
                  <a:pt x="395300" y="432846"/>
                </a:cubicBezTo>
                <a:cubicBezTo>
                  <a:pt x="465118" y="548527"/>
                  <a:pt x="472771" y="545812"/>
                  <a:pt x="483299" y="665351"/>
                </a:cubicBezTo>
                <a:cubicBezTo>
                  <a:pt x="493827" y="784890"/>
                  <a:pt x="439322" y="893123"/>
                  <a:pt x="422113" y="962303"/>
                </a:cubicBezTo>
                <a:cubicBezTo>
                  <a:pt x="404903" y="1031483"/>
                  <a:pt x="436150" y="1129333"/>
                  <a:pt x="435831" y="1120846"/>
                </a:cubicBezTo>
                <a:cubicBezTo>
                  <a:pt x="400769" y="1196370"/>
                  <a:pt x="413201" y="1183354"/>
                  <a:pt x="413201" y="118335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757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81B6D5F7-0E12-BD22-4E9D-BF895EA26BC5}"/>
              </a:ext>
            </a:extLst>
          </p:cNvPr>
          <p:cNvSpPr/>
          <p:nvPr/>
        </p:nvSpPr>
        <p:spPr>
          <a:xfrm>
            <a:off x="7339680" y="2226513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84B97EC7-86E6-39B9-931E-966B90A663EF}"/>
              </a:ext>
            </a:extLst>
          </p:cNvPr>
          <p:cNvSpPr/>
          <p:nvPr/>
        </p:nvSpPr>
        <p:spPr>
          <a:xfrm>
            <a:off x="4436468" y="1215156"/>
            <a:ext cx="414994" cy="414994"/>
          </a:xfrm>
          <a:prstGeom prst="plaque">
            <a:avLst>
              <a:gd name="adj" fmla="val 5000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: 折角 32">
            <a:extLst>
              <a:ext uri="{FF2B5EF4-FFF2-40B4-BE49-F238E27FC236}">
                <a16:creationId xmlns:a16="http://schemas.microsoft.com/office/drawing/2014/main" id="{DB8D0A6E-D434-8D75-8C8E-7DF10C2E372A}"/>
              </a:ext>
            </a:extLst>
          </p:cNvPr>
          <p:cNvSpPr/>
          <p:nvPr/>
        </p:nvSpPr>
        <p:spPr>
          <a:xfrm rot="1788604">
            <a:off x="3236993" y="2476295"/>
            <a:ext cx="508000" cy="508000"/>
          </a:xfrm>
          <a:prstGeom prst="foldedCorner">
            <a:avLst>
              <a:gd name="adj" fmla="val 37667"/>
            </a:avLst>
          </a:prstGeom>
          <a:noFill/>
          <a:ln w="127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流程图: 准备 33">
            <a:extLst>
              <a:ext uri="{FF2B5EF4-FFF2-40B4-BE49-F238E27FC236}">
                <a16:creationId xmlns:a16="http://schemas.microsoft.com/office/drawing/2014/main" id="{EAC9A1CC-393E-4BCC-D087-DECD36D0CBDF}"/>
              </a:ext>
            </a:extLst>
          </p:cNvPr>
          <p:cNvSpPr/>
          <p:nvPr/>
        </p:nvSpPr>
        <p:spPr>
          <a:xfrm rot="19503175">
            <a:off x="9058155" y="3572088"/>
            <a:ext cx="1213369" cy="700825"/>
          </a:xfrm>
          <a:prstGeom prst="flowChartPreparation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B1F8DF9-0BCF-A0A7-F2F9-B9EA4A96468A}"/>
              </a:ext>
            </a:extLst>
          </p:cNvPr>
          <p:cNvSpPr/>
          <p:nvPr/>
        </p:nvSpPr>
        <p:spPr>
          <a:xfrm rot="2928933">
            <a:off x="-49764" y="-2201070"/>
            <a:ext cx="3098508" cy="5279604"/>
          </a:xfrm>
          <a:custGeom>
            <a:avLst/>
            <a:gdLst>
              <a:gd name="connsiteX0" fmla="*/ 33094 w 3098508"/>
              <a:gd name="connsiteY0" fmla="*/ 5210628 h 5279604"/>
              <a:gd name="connsiteX1" fmla="*/ 163722 w 3098508"/>
              <a:gd name="connsiteY1" fmla="*/ 5152571 h 5279604"/>
              <a:gd name="connsiteX2" fmla="*/ 1310351 w 3098508"/>
              <a:gd name="connsiteY2" fmla="*/ 4049485 h 5279604"/>
              <a:gd name="connsiteX3" fmla="*/ 1411951 w 3098508"/>
              <a:gd name="connsiteY3" fmla="*/ 2293257 h 5279604"/>
              <a:gd name="connsiteX4" fmla="*/ 2950465 w 3098508"/>
              <a:gd name="connsiteY4" fmla="*/ 1262742 h 5279604"/>
              <a:gd name="connsiteX5" fmla="*/ 2950465 w 3098508"/>
              <a:gd name="connsiteY5" fmla="*/ 0 h 52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8508" h="5279604">
                <a:moveTo>
                  <a:pt x="33094" y="5210628"/>
                </a:moveTo>
                <a:cubicBezTo>
                  <a:pt x="-8030" y="5278361"/>
                  <a:pt x="-49154" y="5346095"/>
                  <a:pt x="163722" y="5152571"/>
                </a:cubicBezTo>
                <a:cubicBezTo>
                  <a:pt x="376598" y="4959047"/>
                  <a:pt x="1102313" y="4526037"/>
                  <a:pt x="1310351" y="4049485"/>
                </a:cubicBezTo>
                <a:cubicBezTo>
                  <a:pt x="1518389" y="3572933"/>
                  <a:pt x="1138599" y="2757714"/>
                  <a:pt x="1411951" y="2293257"/>
                </a:cubicBezTo>
                <a:cubicBezTo>
                  <a:pt x="1685303" y="1828800"/>
                  <a:pt x="2694046" y="1644951"/>
                  <a:pt x="2950465" y="1262742"/>
                </a:cubicBezTo>
                <a:cubicBezTo>
                  <a:pt x="3206884" y="880532"/>
                  <a:pt x="3078674" y="440266"/>
                  <a:pt x="2950465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FCAD380D-2ED9-F2EB-6B2D-E15A797F89F5}"/>
              </a:ext>
            </a:extLst>
          </p:cNvPr>
          <p:cNvSpPr/>
          <p:nvPr/>
        </p:nvSpPr>
        <p:spPr>
          <a:xfrm>
            <a:off x="1411276" y="4089624"/>
            <a:ext cx="914400" cy="914400"/>
          </a:xfrm>
          <a:prstGeom prst="ellipse">
            <a:avLst/>
          </a:prstGeom>
          <a:noFill/>
          <a:ln w="254000" cap="flat">
            <a:solidFill>
              <a:srgbClr val="C3F0EC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F5F7F5-9F9F-856C-4218-A114BE562590}"/>
              </a:ext>
            </a:extLst>
          </p:cNvPr>
          <p:cNvGrpSpPr/>
          <p:nvPr/>
        </p:nvGrpSpPr>
        <p:grpSpPr>
          <a:xfrm>
            <a:off x="4339247" y="3263143"/>
            <a:ext cx="3513506" cy="940477"/>
            <a:chOff x="2980207" y="2627592"/>
            <a:chExt cx="6332285" cy="940477"/>
          </a:xfrm>
        </p:grpSpPr>
        <p:sp>
          <p:nvSpPr>
            <p:cNvPr id="24" name="波形 23">
              <a:extLst>
                <a:ext uri="{FF2B5EF4-FFF2-40B4-BE49-F238E27FC236}">
                  <a16:creationId xmlns:a16="http://schemas.microsoft.com/office/drawing/2014/main" id="{19228E71-C92F-9203-51CB-06253D86BDE0}"/>
                </a:ext>
              </a:extLst>
            </p:cNvPr>
            <p:cNvSpPr/>
            <p:nvPr/>
          </p:nvSpPr>
          <p:spPr>
            <a:xfrm>
              <a:off x="3080906" y="2722612"/>
              <a:ext cx="6231586" cy="845457"/>
            </a:xfrm>
            <a:prstGeom prst="wave">
              <a:avLst/>
            </a:prstGeom>
            <a:noFill/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波形 20">
              <a:extLst>
                <a:ext uri="{FF2B5EF4-FFF2-40B4-BE49-F238E27FC236}">
                  <a16:creationId xmlns:a16="http://schemas.microsoft.com/office/drawing/2014/main" id="{61DF19CD-4090-D0FE-9C7F-65B42FCB62A1}"/>
                </a:ext>
              </a:extLst>
            </p:cNvPr>
            <p:cNvSpPr/>
            <p:nvPr/>
          </p:nvSpPr>
          <p:spPr>
            <a:xfrm>
              <a:off x="2980207" y="2627592"/>
              <a:ext cx="6231586" cy="845457"/>
            </a:xfrm>
            <a:prstGeom prst="wave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71B03BFF-9CAC-267A-315F-CE73FB22ED74}"/>
              </a:ext>
            </a:extLst>
          </p:cNvPr>
          <p:cNvSpPr txBox="1"/>
          <p:nvPr/>
        </p:nvSpPr>
        <p:spPr>
          <a:xfrm>
            <a:off x="5122700" y="3464867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49B799-88A1-3ED9-6AC1-CAE3A7661E1D}"/>
              </a:ext>
            </a:extLst>
          </p:cNvPr>
          <p:cNvSpPr txBox="1"/>
          <p:nvPr/>
        </p:nvSpPr>
        <p:spPr>
          <a:xfrm>
            <a:off x="4546741" y="1013614"/>
            <a:ext cx="287771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166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3D3362B-3649-AA98-E4C4-32A91FDFFCB4}"/>
              </a:ext>
            </a:extLst>
          </p:cNvPr>
          <p:cNvSpPr txBox="1"/>
          <p:nvPr/>
        </p:nvSpPr>
        <p:spPr>
          <a:xfrm>
            <a:off x="2899766" y="4429733"/>
            <a:ext cx="6418023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24494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894552" y="328448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pic>
        <p:nvPicPr>
          <p:cNvPr id="3" name="图片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51CF5A7-2AB9-5AE9-9E80-177FBD27DE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738" y="1505332"/>
            <a:ext cx="4922172" cy="321678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037F9F9-BF17-F60F-7157-772F88D76C97}"/>
              </a:ext>
            </a:extLst>
          </p:cNvPr>
          <p:cNvSpPr/>
          <p:nvPr/>
        </p:nvSpPr>
        <p:spPr>
          <a:xfrm>
            <a:off x="5856949" y="1510865"/>
            <a:ext cx="5387314" cy="3211253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C62A28-F583-842D-D14B-873D1517415E}"/>
              </a:ext>
            </a:extLst>
          </p:cNvPr>
          <p:cNvGrpSpPr/>
          <p:nvPr/>
        </p:nvGrpSpPr>
        <p:grpSpPr>
          <a:xfrm>
            <a:off x="6322092" y="2118832"/>
            <a:ext cx="4660670" cy="1332223"/>
            <a:chOff x="101199" y="1834552"/>
            <a:chExt cx="4274548" cy="122185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114AD6B-19DC-350B-7466-CA1E0C513BE6}"/>
                </a:ext>
              </a:extLst>
            </p:cNvPr>
            <p:cNvSpPr txBox="1"/>
            <p:nvPr/>
          </p:nvSpPr>
          <p:spPr>
            <a:xfrm>
              <a:off x="101199" y="2152503"/>
              <a:ext cx="427454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olidFill>
                  <a:srgbClr val="3D735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D8CACF8-F2B7-1C5A-E556-085F39965BFF}"/>
                </a:ext>
              </a:extLst>
            </p:cNvPr>
            <p:cNvSpPr txBox="1"/>
            <p:nvPr/>
          </p:nvSpPr>
          <p:spPr>
            <a:xfrm>
              <a:off x="101199" y="1834552"/>
              <a:ext cx="2746182" cy="310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rgbClr val="3D735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6" name="图形 56" descr="饼图 纯色填充">
            <a:extLst>
              <a:ext uri="{FF2B5EF4-FFF2-40B4-BE49-F238E27FC236}">
                <a16:creationId xmlns:a16="http://schemas.microsoft.com/office/drawing/2014/main" id="{4C072009-067E-FAEE-1C5A-81D9A4CEA7D8}"/>
              </a:ext>
            </a:extLst>
          </p:cNvPr>
          <p:cNvGrpSpPr/>
          <p:nvPr/>
        </p:nvGrpSpPr>
        <p:grpSpPr>
          <a:xfrm>
            <a:off x="9889710" y="3965730"/>
            <a:ext cx="362641" cy="363119"/>
            <a:chOff x="9408077" y="4084326"/>
            <a:chExt cx="722947" cy="723900"/>
          </a:xfrm>
          <a:solidFill>
            <a:schemeClr val="bg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5C6B040-61DB-0ED9-7FF0-5DC3EF819BF4}"/>
                </a:ext>
              </a:extLst>
            </p:cNvPr>
            <p:cNvSpPr/>
            <p:nvPr/>
          </p:nvSpPr>
          <p:spPr>
            <a:xfrm>
              <a:off x="9408077" y="4084326"/>
              <a:ext cx="603885" cy="723900"/>
            </a:xfrm>
            <a:custGeom>
              <a:avLst/>
              <a:gdLst>
                <a:gd name="connsiteX0" fmla="*/ 342900 w 603885"/>
                <a:gd name="connsiteY0" fmla="*/ 0 h 723900"/>
                <a:gd name="connsiteX1" fmla="*/ 0 w 603885"/>
                <a:gd name="connsiteY1" fmla="*/ 361950 h 723900"/>
                <a:gd name="connsiteX2" fmla="*/ 361950 w 603885"/>
                <a:gd name="connsiteY2" fmla="*/ 723900 h 723900"/>
                <a:gd name="connsiteX3" fmla="*/ 603885 w 603885"/>
                <a:gd name="connsiteY3" fmla="*/ 630555 h 723900"/>
                <a:gd name="connsiteX4" fmla="*/ 342900 w 603885"/>
                <a:gd name="connsiteY4" fmla="*/ 369570 h 723900"/>
                <a:gd name="connsiteX5" fmla="*/ 342900 w 603885"/>
                <a:gd name="connsiteY5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3885" h="723900">
                  <a:moveTo>
                    <a:pt x="342900" y="0"/>
                  </a:moveTo>
                  <a:cubicBezTo>
                    <a:pt x="152400" y="9525"/>
                    <a:pt x="0" y="16954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452438" y="723900"/>
                    <a:pt x="537210" y="691515"/>
                    <a:pt x="603885" y="630555"/>
                  </a:cubicBezTo>
                  <a:lnTo>
                    <a:pt x="342900" y="369570"/>
                  </a:lnTo>
                  <a:lnTo>
                    <a:pt x="342900" y="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CA4DD5D-B15B-DC58-CC3C-6E17AA95225C}"/>
                </a:ext>
              </a:extLst>
            </p:cNvPr>
            <p:cNvSpPr/>
            <p:nvPr/>
          </p:nvSpPr>
          <p:spPr>
            <a:xfrm>
              <a:off x="9789077" y="4084326"/>
              <a:ext cx="341947" cy="342900"/>
            </a:xfrm>
            <a:custGeom>
              <a:avLst/>
              <a:gdLst>
                <a:gd name="connsiteX0" fmla="*/ 0 w 341947"/>
                <a:gd name="connsiteY0" fmla="*/ 0 h 342900"/>
                <a:gd name="connsiteX1" fmla="*/ 0 w 341947"/>
                <a:gd name="connsiteY1" fmla="*/ 342900 h 342900"/>
                <a:gd name="connsiteX2" fmla="*/ 341948 w 341947"/>
                <a:gd name="connsiteY2" fmla="*/ 342900 h 342900"/>
                <a:gd name="connsiteX3" fmla="*/ 0 w 341947"/>
                <a:gd name="connsiteY3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947" h="342900">
                  <a:moveTo>
                    <a:pt x="0" y="0"/>
                  </a:moveTo>
                  <a:lnTo>
                    <a:pt x="0" y="342900"/>
                  </a:lnTo>
                  <a:lnTo>
                    <a:pt x="341948" y="342900"/>
                  </a:lnTo>
                  <a:cubicBezTo>
                    <a:pt x="332423" y="157163"/>
                    <a:pt x="184785" y="952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C40C686-1537-33F2-873F-CEB247F90A2F}"/>
                </a:ext>
              </a:extLst>
            </p:cNvPr>
            <p:cNvSpPr/>
            <p:nvPr/>
          </p:nvSpPr>
          <p:spPr>
            <a:xfrm>
              <a:off x="9815746" y="4465326"/>
              <a:ext cx="315277" cy="222885"/>
            </a:xfrm>
            <a:custGeom>
              <a:avLst/>
              <a:gdLst>
                <a:gd name="connsiteX0" fmla="*/ 0 w 315277"/>
                <a:gd name="connsiteY0" fmla="*/ 0 h 222885"/>
                <a:gd name="connsiteX1" fmla="*/ 222885 w 315277"/>
                <a:gd name="connsiteY1" fmla="*/ 222885 h 222885"/>
                <a:gd name="connsiteX2" fmla="*/ 315278 w 315277"/>
                <a:gd name="connsiteY2" fmla="*/ 0 h 222885"/>
                <a:gd name="connsiteX3" fmla="*/ 0 w 315277"/>
                <a:gd name="connsiteY3" fmla="*/ 0 h 22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277" h="222885">
                  <a:moveTo>
                    <a:pt x="0" y="0"/>
                  </a:moveTo>
                  <a:lnTo>
                    <a:pt x="222885" y="222885"/>
                  </a:lnTo>
                  <a:cubicBezTo>
                    <a:pt x="279083" y="160973"/>
                    <a:pt x="311468" y="82868"/>
                    <a:pt x="31527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003F12D-F247-DEAB-EA75-0D618771B279}"/>
              </a:ext>
            </a:extLst>
          </p:cNvPr>
          <p:cNvGrpSpPr/>
          <p:nvPr/>
        </p:nvGrpSpPr>
        <p:grpSpPr>
          <a:xfrm>
            <a:off x="6635566" y="3965729"/>
            <a:ext cx="556228" cy="368278"/>
            <a:chOff x="6394267" y="4036657"/>
            <a:chExt cx="834390" cy="552449"/>
          </a:xfrm>
          <a:solidFill>
            <a:schemeClr val="bg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F9AE6C1-5B9A-F97A-FBB2-2DDB88901150}"/>
                </a:ext>
              </a:extLst>
            </p:cNvPr>
            <p:cNvSpPr/>
            <p:nvPr/>
          </p:nvSpPr>
          <p:spPr>
            <a:xfrm>
              <a:off x="6542857" y="4036657"/>
              <a:ext cx="685800" cy="476250"/>
            </a:xfrm>
            <a:custGeom>
              <a:avLst/>
              <a:gdLst>
                <a:gd name="connsiteX0" fmla="*/ 647700 w 685800"/>
                <a:gd name="connsiteY0" fmla="*/ 0 h 476250"/>
                <a:gd name="connsiteX1" fmla="*/ 38100 w 685800"/>
                <a:gd name="connsiteY1" fmla="*/ 0 h 476250"/>
                <a:gd name="connsiteX2" fmla="*/ 0 w 685800"/>
                <a:gd name="connsiteY2" fmla="*/ 38100 h 476250"/>
                <a:gd name="connsiteX3" fmla="*/ 0 w 685800"/>
                <a:gd name="connsiteY3" fmla="*/ 176213 h 476250"/>
                <a:gd name="connsiteX4" fmla="*/ 34290 w 685800"/>
                <a:gd name="connsiteY4" fmla="*/ 171450 h 476250"/>
                <a:gd name="connsiteX5" fmla="*/ 57150 w 685800"/>
                <a:gd name="connsiteY5" fmla="*/ 173355 h 476250"/>
                <a:gd name="connsiteX6" fmla="*/ 57150 w 685800"/>
                <a:gd name="connsiteY6" fmla="*/ 57150 h 476250"/>
                <a:gd name="connsiteX7" fmla="*/ 628650 w 685800"/>
                <a:gd name="connsiteY7" fmla="*/ 57150 h 476250"/>
                <a:gd name="connsiteX8" fmla="*/ 628650 w 685800"/>
                <a:gd name="connsiteY8" fmla="*/ 419100 h 476250"/>
                <a:gd name="connsiteX9" fmla="*/ 305753 w 685800"/>
                <a:gd name="connsiteY9" fmla="*/ 419100 h 476250"/>
                <a:gd name="connsiteX10" fmla="*/ 251460 w 685800"/>
                <a:gd name="connsiteY10" fmla="*/ 476250 h 476250"/>
                <a:gd name="connsiteX11" fmla="*/ 647700 w 685800"/>
                <a:gd name="connsiteY11" fmla="*/ 476250 h 476250"/>
                <a:gd name="connsiteX12" fmla="*/ 685800 w 685800"/>
                <a:gd name="connsiteY12" fmla="*/ 438150 h 476250"/>
                <a:gd name="connsiteX13" fmla="*/ 685800 w 685800"/>
                <a:gd name="connsiteY13" fmla="*/ 38100 h 476250"/>
                <a:gd name="connsiteX14" fmla="*/ 647700 w 685800"/>
                <a:gd name="connsiteY14" fmla="*/ 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5800" h="476250">
                  <a:moveTo>
                    <a:pt x="6477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176213"/>
                  </a:lnTo>
                  <a:cubicBezTo>
                    <a:pt x="10478" y="173355"/>
                    <a:pt x="22860" y="171450"/>
                    <a:pt x="34290" y="171450"/>
                  </a:cubicBezTo>
                  <a:cubicBezTo>
                    <a:pt x="41910" y="171450"/>
                    <a:pt x="49530" y="172402"/>
                    <a:pt x="57150" y="173355"/>
                  </a:cubicBezTo>
                  <a:lnTo>
                    <a:pt x="57150" y="57150"/>
                  </a:lnTo>
                  <a:lnTo>
                    <a:pt x="628650" y="57150"/>
                  </a:lnTo>
                  <a:lnTo>
                    <a:pt x="628650" y="419100"/>
                  </a:lnTo>
                  <a:lnTo>
                    <a:pt x="305753" y="419100"/>
                  </a:lnTo>
                  <a:lnTo>
                    <a:pt x="251460" y="476250"/>
                  </a:lnTo>
                  <a:lnTo>
                    <a:pt x="647700" y="476250"/>
                  </a:lnTo>
                  <a:cubicBezTo>
                    <a:pt x="668655" y="476250"/>
                    <a:pt x="685800" y="459105"/>
                    <a:pt x="685800" y="438150"/>
                  </a:cubicBezTo>
                  <a:lnTo>
                    <a:pt x="685800" y="38100"/>
                  </a:lnTo>
                  <a:cubicBezTo>
                    <a:pt x="685800" y="17145"/>
                    <a:pt x="668655" y="0"/>
                    <a:pt x="647700" y="0"/>
                  </a:cubicBezTo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E755807-711E-7F07-B861-CFCBDDCBE0F3}"/>
                </a:ext>
              </a:extLst>
            </p:cNvPr>
            <p:cNvSpPr/>
            <p:nvPr/>
          </p:nvSpPr>
          <p:spPr>
            <a:xfrm>
              <a:off x="6497120" y="4246207"/>
              <a:ext cx="161942" cy="161925"/>
            </a:xfrm>
            <a:custGeom>
              <a:avLst/>
              <a:gdLst>
                <a:gd name="connsiteX0" fmla="*/ 80980 w 161942"/>
                <a:gd name="connsiteY0" fmla="*/ 161925 h 161925"/>
                <a:gd name="connsiteX1" fmla="*/ 161943 w 161942"/>
                <a:gd name="connsiteY1" fmla="*/ 80963 h 161925"/>
                <a:gd name="connsiteX2" fmla="*/ 80980 w 161942"/>
                <a:gd name="connsiteY2" fmla="*/ 0 h 161925"/>
                <a:gd name="connsiteX3" fmla="*/ 18 w 161942"/>
                <a:gd name="connsiteY3" fmla="*/ 80963 h 161925"/>
                <a:gd name="connsiteX4" fmla="*/ 80980 w 161942"/>
                <a:gd name="connsiteY4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42" h="161925">
                  <a:moveTo>
                    <a:pt x="80980" y="161925"/>
                  </a:moveTo>
                  <a:cubicBezTo>
                    <a:pt x="125748" y="161925"/>
                    <a:pt x="161943" y="125730"/>
                    <a:pt x="161943" y="80963"/>
                  </a:cubicBezTo>
                  <a:cubicBezTo>
                    <a:pt x="161943" y="36195"/>
                    <a:pt x="125748" y="0"/>
                    <a:pt x="80980" y="0"/>
                  </a:cubicBezTo>
                  <a:cubicBezTo>
                    <a:pt x="36213" y="0"/>
                    <a:pt x="18" y="36195"/>
                    <a:pt x="18" y="80963"/>
                  </a:cubicBezTo>
                  <a:cubicBezTo>
                    <a:pt x="-935" y="125730"/>
                    <a:pt x="36213" y="161925"/>
                    <a:pt x="80980" y="161925"/>
                  </a:cubicBezTo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932DE2E-17A1-3ECE-EFF1-CE698F9F975C}"/>
                </a:ext>
              </a:extLst>
            </p:cNvPr>
            <p:cNvSpPr/>
            <p:nvPr/>
          </p:nvSpPr>
          <p:spPr>
            <a:xfrm>
              <a:off x="6394267" y="4295314"/>
              <a:ext cx="501442" cy="293792"/>
            </a:xfrm>
            <a:custGeom>
              <a:avLst/>
              <a:gdLst>
                <a:gd name="connsiteX0" fmla="*/ 495300 w 501442"/>
                <a:gd name="connsiteY0" fmla="*/ 18520 h 293792"/>
                <a:gd name="connsiteX1" fmla="*/ 439103 w 501442"/>
                <a:gd name="connsiteY1" fmla="*/ 6138 h 293792"/>
                <a:gd name="connsiteX2" fmla="*/ 431483 w 501442"/>
                <a:gd name="connsiteY2" fmla="*/ 13758 h 293792"/>
                <a:gd name="connsiteX3" fmla="*/ 292418 w 501442"/>
                <a:gd name="connsiteY3" fmla="*/ 158538 h 293792"/>
                <a:gd name="connsiteX4" fmla="*/ 250508 w 501442"/>
                <a:gd name="connsiteY4" fmla="*/ 141393 h 293792"/>
                <a:gd name="connsiteX5" fmla="*/ 183833 w 501442"/>
                <a:gd name="connsiteY5" fmla="*/ 132820 h 293792"/>
                <a:gd name="connsiteX6" fmla="*/ 117158 w 501442"/>
                <a:gd name="connsiteY6" fmla="*/ 143298 h 293792"/>
                <a:gd name="connsiteX7" fmla="*/ 32385 w 501442"/>
                <a:gd name="connsiteY7" fmla="*/ 188065 h 293792"/>
                <a:gd name="connsiteX8" fmla="*/ 20003 w 501442"/>
                <a:gd name="connsiteY8" fmla="*/ 209973 h 293792"/>
                <a:gd name="connsiteX9" fmla="*/ 0 w 501442"/>
                <a:gd name="connsiteY9" fmla="*/ 293793 h 293792"/>
                <a:gd name="connsiteX10" fmla="*/ 284798 w 501442"/>
                <a:gd name="connsiteY10" fmla="*/ 293793 h 293792"/>
                <a:gd name="connsiteX11" fmla="*/ 284798 w 501442"/>
                <a:gd name="connsiteY11" fmla="*/ 292840 h 293792"/>
                <a:gd name="connsiteX12" fmla="*/ 365760 w 501442"/>
                <a:gd name="connsiteY12" fmla="*/ 198543 h 293792"/>
                <a:gd name="connsiteX13" fmla="*/ 490538 w 501442"/>
                <a:gd name="connsiteY13" fmla="*/ 67098 h 293792"/>
                <a:gd name="connsiteX14" fmla="*/ 495300 w 501442"/>
                <a:gd name="connsiteY14" fmla="*/ 18520 h 29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1442" h="293792">
                  <a:moveTo>
                    <a:pt x="495300" y="18520"/>
                  </a:moveTo>
                  <a:cubicBezTo>
                    <a:pt x="482918" y="-530"/>
                    <a:pt x="458153" y="-5292"/>
                    <a:pt x="439103" y="6138"/>
                  </a:cubicBezTo>
                  <a:cubicBezTo>
                    <a:pt x="435293" y="8043"/>
                    <a:pt x="433388" y="11853"/>
                    <a:pt x="431483" y="13758"/>
                  </a:cubicBezTo>
                  <a:lnTo>
                    <a:pt x="292418" y="158538"/>
                  </a:lnTo>
                  <a:cubicBezTo>
                    <a:pt x="279083" y="151870"/>
                    <a:pt x="264795" y="146155"/>
                    <a:pt x="250508" y="141393"/>
                  </a:cubicBezTo>
                  <a:cubicBezTo>
                    <a:pt x="228600" y="137583"/>
                    <a:pt x="205740" y="132820"/>
                    <a:pt x="183833" y="132820"/>
                  </a:cubicBezTo>
                  <a:cubicBezTo>
                    <a:pt x="161925" y="132820"/>
                    <a:pt x="139065" y="136630"/>
                    <a:pt x="117158" y="143298"/>
                  </a:cubicBezTo>
                  <a:cubicBezTo>
                    <a:pt x="84773" y="151870"/>
                    <a:pt x="56198" y="168063"/>
                    <a:pt x="32385" y="188065"/>
                  </a:cubicBezTo>
                  <a:cubicBezTo>
                    <a:pt x="26670" y="193780"/>
                    <a:pt x="21908" y="202353"/>
                    <a:pt x="20003" y="209973"/>
                  </a:cubicBezTo>
                  <a:lnTo>
                    <a:pt x="0" y="293793"/>
                  </a:lnTo>
                  <a:lnTo>
                    <a:pt x="284798" y="293793"/>
                  </a:lnTo>
                  <a:lnTo>
                    <a:pt x="284798" y="292840"/>
                  </a:lnTo>
                  <a:lnTo>
                    <a:pt x="365760" y="198543"/>
                  </a:lnTo>
                  <a:lnTo>
                    <a:pt x="490538" y="67098"/>
                  </a:lnTo>
                  <a:cubicBezTo>
                    <a:pt x="501968" y="55668"/>
                    <a:pt x="505778" y="33760"/>
                    <a:pt x="495300" y="18520"/>
                  </a:cubicBezTo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图形 60" descr="奖杯 纯色填充">
            <a:extLst>
              <a:ext uri="{FF2B5EF4-FFF2-40B4-BE49-F238E27FC236}">
                <a16:creationId xmlns:a16="http://schemas.microsoft.com/office/drawing/2014/main" id="{ACF507C0-8E4C-5119-C408-F69C616CE7DE}"/>
              </a:ext>
            </a:extLst>
          </p:cNvPr>
          <p:cNvSpPr/>
          <p:nvPr/>
        </p:nvSpPr>
        <p:spPr>
          <a:xfrm>
            <a:off x="8369370" y="3968309"/>
            <a:ext cx="322160" cy="363119"/>
          </a:xfrm>
          <a:custGeom>
            <a:avLst/>
            <a:gdLst>
              <a:gd name="connsiteX0" fmla="*/ 570548 w 666750"/>
              <a:gd name="connsiteY0" fmla="*/ 361950 h 751522"/>
              <a:gd name="connsiteX1" fmla="*/ 437198 w 666750"/>
              <a:gd name="connsiteY1" fmla="*/ 425768 h 751522"/>
              <a:gd name="connsiteX2" fmla="*/ 494348 w 666750"/>
              <a:gd name="connsiteY2" fmla="*/ 367665 h 751522"/>
              <a:gd name="connsiteX3" fmla="*/ 516255 w 666750"/>
              <a:gd name="connsiteY3" fmla="*/ 339090 h 751522"/>
              <a:gd name="connsiteX4" fmla="*/ 541973 w 666750"/>
              <a:gd name="connsiteY4" fmla="*/ 248602 h 751522"/>
              <a:gd name="connsiteX5" fmla="*/ 541973 w 666750"/>
              <a:gd name="connsiteY5" fmla="*/ 124778 h 751522"/>
              <a:gd name="connsiteX6" fmla="*/ 608648 w 666750"/>
              <a:gd name="connsiteY6" fmla="*/ 124778 h 751522"/>
              <a:gd name="connsiteX7" fmla="*/ 608648 w 666750"/>
              <a:gd name="connsiteY7" fmla="*/ 269558 h 751522"/>
              <a:gd name="connsiteX8" fmla="*/ 570548 w 666750"/>
              <a:gd name="connsiteY8" fmla="*/ 361950 h 751522"/>
              <a:gd name="connsiteX9" fmla="*/ 97155 w 666750"/>
              <a:gd name="connsiteY9" fmla="*/ 361950 h 751522"/>
              <a:gd name="connsiteX10" fmla="*/ 57150 w 666750"/>
              <a:gd name="connsiteY10" fmla="*/ 269558 h 751522"/>
              <a:gd name="connsiteX11" fmla="*/ 57150 w 666750"/>
              <a:gd name="connsiteY11" fmla="*/ 123825 h 751522"/>
              <a:gd name="connsiteX12" fmla="*/ 123825 w 666750"/>
              <a:gd name="connsiteY12" fmla="*/ 123825 h 751522"/>
              <a:gd name="connsiteX13" fmla="*/ 123825 w 666750"/>
              <a:gd name="connsiteY13" fmla="*/ 247650 h 751522"/>
              <a:gd name="connsiteX14" fmla="*/ 149543 w 666750"/>
              <a:gd name="connsiteY14" fmla="*/ 338138 h 751522"/>
              <a:gd name="connsiteX15" fmla="*/ 171450 w 666750"/>
              <a:gd name="connsiteY15" fmla="*/ 366713 h 751522"/>
              <a:gd name="connsiteX16" fmla="*/ 228600 w 666750"/>
              <a:gd name="connsiteY16" fmla="*/ 424815 h 751522"/>
              <a:gd name="connsiteX17" fmla="*/ 97155 w 666750"/>
              <a:gd name="connsiteY17" fmla="*/ 361950 h 751522"/>
              <a:gd name="connsiteX18" fmla="*/ 666750 w 666750"/>
              <a:gd name="connsiteY18" fmla="*/ 266700 h 751522"/>
              <a:gd name="connsiteX19" fmla="*/ 666750 w 666750"/>
              <a:gd name="connsiteY19" fmla="*/ 66675 h 751522"/>
              <a:gd name="connsiteX20" fmla="*/ 542925 w 666750"/>
              <a:gd name="connsiteY20" fmla="*/ 66675 h 751522"/>
              <a:gd name="connsiteX21" fmla="*/ 542925 w 666750"/>
              <a:gd name="connsiteY21" fmla="*/ 0 h 751522"/>
              <a:gd name="connsiteX22" fmla="*/ 333375 w 666750"/>
              <a:gd name="connsiteY22" fmla="*/ 0 h 751522"/>
              <a:gd name="connsiteX23" fmla="*/ 123825 w 666750"/>
              <a:gd name="connsiteY23" fmla="*/ 0 h 751522"/>
              <a:gd name="connsiteX24" fmla="*/ 123825 w 666750"/>
              <a:gd name="connsiteY24" fmla="*/ 66675 h 751522"/>
              <a:gd name="connsiteX25" fmla="*/ 0 w 666750"/>
              <a:gd name="connsiteY25" fmla="*/ 66675 h 751522"/>
              <a:gd name="connsiteX26" fmla="*/ 0 w 666750"/>
              <a:gd name="connsiteY26" fmla="*/ 265748 h 751522"/>
              <a:gd name="connsiteX27" fmla="*/ 54293 w 666750"/>
              <a:gd name="connsiteY27" fmla="*/ 399098 h 751522"/>
              <a:gd name="connsiteX28" fmla="*/ 281940 w 666750"/>
              <a:gd name="connsiteY28" fmla="*/ 484823 h 751522"/>
              <a:gd name="connsiteX29" fmla="*/ 295275 w 666750"/>
              <a:gd name="connsiteY29" fmla="*/ 532448 h 751522"/>
              <a:gd name="connsiteX30" fmla="*/ 295275 w 666750"/>
              <a:gd name="connsiteY30" fmla="*/ 656273 h 751522"/>
              <a:gd name="connsiteX31" fmla="*/ 247650 w 666750"/>
              <a:gd name="connsiteY31" fmla="*/ 656273 h 751522"/>
              <a:gd name="connsiteX32" fmla="*/ 209550 w 666750"/>
              <a:gd name="connsiteY32" fmla="*/ 694373 h 751522"/>
              <a:gd name="connsiteX33" fmla="*/ 161925 w 666750"/>
              <a:gd name="connsiteY33" fmla="*/ 694373 h 751522"/>
              <a:gd name="connsiteX34" fmla="*/ 123825 w 666750"/>
              <a:gd name="connsiteY34" fmla="*/ 732473 h 751522"/>
              <a:gd name="connsiteX35" fmla="*/ 123825 w 666750"/>
              <a:gd name="connsiteY35" fmla="*/ 751523 h 751522"/>
              <a:gd name="connsiteX36" fmla="*/ 542925 w 666750"/>
              <a:gd name="connsiteY36" fmla="*/ 751523 h 751522"/>
              <a:gd name="connsiteX37" fmla="*/ 542925 w 666750"/>
              <a:gd name="connsiteY37" fmla="*/ 732473 h 751522"/>
              <a:gd name="connsiteX38" fmla="*/ 504825 w 666750"/>
              <a:gd name="connsiteY38" fmla="*/ 694373 h 751522"/>
              <a:gd name="connsiteX39" fmla="*/ 457200 w 666750"/>
              <a:gd name="connsiteY39" fmla="*/ 694373 h 751522"/>
              <a:gd name="connsiteX40" fmla="*/ 419100 w 666750"/>
              <a:gd name="connsiteY40" fmla="*/ 656273 h 751522"/>
              <a:gd name="connsiteX41" fmla="*/ 371475 w 666750"/>
              <a:gd name="connsiteY41" fmla="*/ 656273 h 751522"/>
              <a:gd name="connsiteX42" fmla="*/ 371475 w 666750"/>
              <a:gd name="connsiteY42" fmla="*/ 533400 h 751522"/>
              <a:gd name="connsiteX43" fmla="*/ 384810 w 666750"/>
              <a:gd name="connsiteY43" fmla="*/ 485775 h 751522"/>
              <a:gd name="connsiteX44" fmla="*/ 612458 w 666750"/>
              <a:gd name="connsiteY44" fmla="*/ 400050 h 751522"/>
              <a:gd name="connsiteX45" fmla="*/ 666750 w 666750"/>
              <a:gd name="connsiteY45" fmla="*/ 266700 h 751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6750" h="751522">
                <a:moveTo>
                  <a:pt x="570548" y="361950"/>
                </a:moveTo>
                <a:cubicBezTo>
                  <a:pt x="537210" y="396240"/>
                  <a:pt x="505778" y="418148"/>
                  <a:pt x="437198" y="425768"/>
                </a:cubicBezTo>
                <a:cubicBezTo>
                  <a:pt x="455295" y="407670"/>
                  <a:pt x="476250" y="389573"/>
                  <a:pt x="494348" y="367665"/>
                </a:cubicBezTo>
                <a:cubicBezTo>
                  <a:pt x="501967" y="359093"/>
                  <a:pt x="516255" y="340043"/>
                  <a:pt x="516255" y="339090"/>
                </a:cubicBezTo>
                <a:cubicBezTo>
                  <a:pt x="532448" y="312420"/>
                  <a:pt x="541973" y="281940"/>
                  <a:pt x="541973" y="248602"/>
                </a:cubicBezTo>
                <a:lnTo>
                  <a:pt x="541973" y="124778"/>
                </a:lnTo>
                <a:lnTo>
                  <a:pt x="608648" y="124778"/>
                </a:lnTo>
                <a:lnTo>
                  <a:pt x="608648" y="269558"/>
                </a:lnTo>
                <a:cubicBezTo>
                  <a:pt x="609600" y="271463"/>
                  <a:pt x="611505" y="319088"/>
                  <a:pt x="570548" y="361950"/>
                </a:cubicBezTo>
                <a:close/>
                <a:moveTo>
                  <a:pt x="97155" y="361950"/>
                </a:moveTo>
                <a:cubicBezTo>
                  <a:pt x="55245" y="319088"/>
                  <a:pt x="57150" y="271463"/>
                  <a:pt x="57150" y="269558"/>
                </a:cubicBezTo>
                <a:lnTo>
                  <a:pt x="57150" y="123825"/>
                </a:lnTo>
                <a:lnTo>
                  <a:pt x="123825" y="123825"/>
                </a:lnTo>
                <a:lnTo>
                  <a:pt x="123825" y="247650"/>
                </a:lnTo>
                <a:cubicBezTo>
                  <a:pt x="123825" y="280988"/>
                  <a:pt x="133350" y="311468"/>
                  <a:pt x="149543" y="338138"/>
                </a:cubicBezTo>
                <a:cubicBezTo>
                  <a:pt x="149543" y="339090"/>
                  <a:pt x="163830" y="359093"/>
                  <a:pt x="171450" y="366713"/>
                </a:cubicBezTo>
                <a:cubicBezTo>
                  <a:pt x="190500" y="388620"/>
                  <a:pt x="210502" y="406718"/>
                  <a:pt x="228600" y="424815"/>
                </a:cubicBezTo>
                <a:cubicBezTo>
                  <a:pt x="161925" y="417195"/>
                  <a:pt x="129540" y="395288"/>
                  <a:pt x="97155" y="361950"/>
                </a:cubicBezTo>
                <a:close/>
                <a:moveTo>
                  <a:pt x="666750" y="266700"/>
                </a:moveTo>
                <a:lnTo>
                  <a:pt x="666750" y="66675"/>
                </a:lnTo>
                <a:lnTo>
                  <a:pt x="542925" y="66675"/>
                </a:lnTo>
                <a:lnTo>
                  <a:pt x="542925" y="0"/>
                </a:lnTo>
                <a:lnTo>
                  <a:pt x="333375" y="0"/>
                </a:lnTo>
                <a:lnTo>
                  <a:pt x="123825" y="0"/>
                </a:lnTo>
                <a:lnTo>
                  <a:pt x="123825" y="66675"/>
                </a:lnTo>
                <a:lnTo>
                  <a:pt x="0" y="66675"/>
                </a:lnTo>
                <a:lnTo>
                  <a:pt x="0" y="265748"/>
                </a:lnTo>
                <a:cubicBezTo>
                  <a:pt x="0" y="275273"/>
                  <a:pt x="0" y="340995"/>
                  <a:pt x="54293" y="399098"/>
                </a:cubicBezTo>
                <a:cubicBezTo>
                  <a:pt x="106680" y="454343"/>
                  <a:pt x="170498" y="482918"/>
                  <a:pt x="281940" y="484823"/>
                </a:cubicBezTo>
                <a:cubicBezTo>
                  <a:pt x="290513" y="499110"/>
                  <a:pt x="295275" y="515303"/>
                  <a:pt x="295275" y="532448"/>
                </a:cubicBezTo>
                <a:lnTo>
                  <a:pt x="295275" y="656273"/>
                </a:lnTo>
                <a:lnTo>
                  <a:pt x="247650" y="656273"/>
                </a:lnTo>
                <a:cubicBezTo>
                  <a:pt x="226695" y="656273"/>
                  <a:pt x="209550" y="673418"/>
                  <a:pt x="209550" y="694373"/>
                </a:cubicBezTo>
                <a:lnTo>
                  <a:pt x="161925" y="694373"/>
                </a:lnTo>
                <a:cubicBezTo>
                  <a:pt x="140970" y="694373"/>
                  <a:pt x="123825" y="711518"/>
                  <a:pt x="123825" y="732473"/>
                </a:cubicBezTo>
                <a:lnTo>
                  <a:pt x="123825" y="751523"/>
                </a:lnTo>
                <a:lnTo>
                  <a:pt x="542925" y="751523"/>
                </a:lnTo>
                <a:lnTo>
                  <a:pt x="542925" y="732473"/>
                </a:lnTo>
                <a:cubicBezTo>
                  <a:pt x="542925" y="711518"/>
                  <a:pt x="525780" y="694373"/>
                  <a:pt x="504825" y="694373"/>
                </a:cubicBezTo>
                <a:lnTo>
                  <a:pt x="457200" y="694373"/>
                </a:lnTo>
                <a:cubicBezTo>
                  <a:pt x="457200" y="673418"/>
                  <a:pt x="440055" y="656273"/>
                  <a:pt x="419100" y="656273"/>
                </a:cubicBezTo>
                <a:lnTo>
                  <a:pt x="371475" y="656273"/>
                </a:lnTo>
                <a:lnTo>
                  <a:pt x="371475" y="533400"/>
                </a:lnTo>
                <a:cubicBezTo>
                  <a:pt x="371475" y="516255"/>
                  <a:pt x="376238" y="500063"/>
                  <a:pt x="384810" y="485775"/>
                </a:cubicBezTo>
                <a:cubicBezTo>
                  <a:pt x="496253" y="483870"/>
                  <a:pt x="560070" y="454343"/>
                  <a:pt x="612458" y="400050"/>
                </a:cubicBezTo>
                <a:cubicBezTo>
                  <a:pt x="666750" y="342900"/>
                  <a:pt x="666750" y="276225"/>
                  <a:pt x="666750" y="266700"/>
                </a:cubicBezTo>
                <a:close/>
              </a:path>
            </a:pathLst>
          </a:cu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41C62E-EB8C-BC7C-EF98-B33AD250243C}"/>
              </a:ext>
            </a:extLst>
          </p:cNvPr>
          <p:cNvSpPr txBox="1"/>
          <p:nvPr/>
        </p:nvSpPr>
        <p:spPr>
          <a:xfrm>
            <a:off x="894783" y="4917939"/>
            <a:ext cx="1040243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 网，幻灯片演示模板及素材免 费下载！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 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 ptmoban.com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78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1427FC-7F99-4E35-FCA3-EDE8BF5DCF54}"/>
              </a:ext>
            </a:extLst>
          </p:cNvPr>
          <p:cNvSpPr/>
          <p:nvPr/>
        </p:nvSpPr>
        <p:spPr>
          <a:xfrm>
            <a:off x="6493713" y="4397829"/>
            <a:ext cx="7416800" cy="3309257"/>
          </a:xfrm>
          <a:custGeom>
            <a:avLst/>
            <a:gdLst>
              <a:gd name="connsiteX0" fmla="*/ 0 w 7416800"/>
              <a:gd name="connsiteY0" fmla="*/ 3309257 h 3309257"/>
              <a:gd name="connsiteX1" fmla="*/ 1567543 w 7416800"/>
              <a:gd name="connsiteY1" fmla="*/ 1712685 h 3309257"/>
              <a:gd name="connsiteX2" fmla="*/ 4354286 w 7416800"/>
              <a:gd name="connsiteY2" fmla="*/ 1930400 h 3309257"/>
              <a:gd name="connsiteX3" fmla="*/ 7416800 w 7416800"/>
              <a:gd name="connsiteY3" fmla="*/ 0 h 330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6800" h="3309257">
                <a:moveTo>
                  <a:pt x="0" y="3309257"/>
                </a:moveTo>
                <a:cubicBezTo>
                  <a:pt x="420914" y="2625875"/>
                  <a:pt x="841829" y="1942494"/>
                  <a:pt x="1567543" y="1712685"/>
                </a:cubicBezTo>
                <a:cubicBezTo>
                  <a:pt x="2293257" y="1482876"/>
                  <a:pt x="3379410" y="2215848"/>
                  <a:pt x="4354286" y="1930400"/>
                </a:cubicBezTo>
                <a:cubicBezTo>
                  <a:pt x="5329162" y="1644952"/>
                  <a:pt x="6372981" y="822476"/>
                  <a:pt x="7416800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延期 30">
            <a:extLst>
              <a:ext uri="{FF2B5EF4-FFF2-40B4-BE49-F238E27FC236}">
                <a16:creationId xmlns:a16="http://schemas.microsoft.com/office/drawing/2014/main" id="{CE3B02E6-3277-5E96-BFC3-67A0799561B2}"/>
              </a:ext>
            </a:extLst>
          </p:cNvPr>
          <p:cNvSpPr/>
          <p:nvPr/>
        </p:nvSpPr>
        <p:spPr>
          <a:xfrm rot="19681610">
            <a:off x="5096142" y="6125130"/>
            <a:ext cx="505806" cy="505806"/>
          </a:xfrm>
          <a:prstGeom prst="flowChartDelay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93D130D-49F8-C29B-55E3-0908929842EB}"/>
              </a:ext>
            </a:extLst>
          </p:cNvPr>
          <p:cNvSpPr/>
          <p:nvPr/>
        </p:nvSpPr>
        <p:spPr>
          <a:xfrm rot="1969708" flipV="1">
            <a:off x="3333028" y="-3066919"/>
            <a:ext cx="9354154" cy="5811756"/>
          </a:xfrm>
          <a:custGeom>
            <a:avLst/>
            <a:gdLst>
              <a:gd name="connsiteX0" fmla="*/ 745785 w 745801"/>
              <a:gd name="connsiteY0" fmla="*/ 461430 h 472581"/>
              <a:gd name="connsiteX1" fmla="*/ 613169 w 745801"/>
              <a:gd name="connsiteY1" fmla="*/ 379794 h 472581"/>
              <a:gd name="connsiteX2" fmla="*/ 517738 w 745801"/>
              <a:gd name="connsiteY2" fmla="*/ 257007 h 472581"/>
              <a:gd name="connsiteX3" fmla="*/ 357518 w 745801"/>
              <a:gd name="connsiteY3" fmla="*/ 168504 h 472581"/>
              <a:gd name="connsiteX4" fmla="*/ 173304 w 745801"/>
              <a:gd name="connsiteY4" fmla="*/ 121409 h 472581"/>
              <a:gd name="connsiteX5" fmla="*/ 72158 w 745801"/>
              <a:gd name="connsiteY5" fmla="*/ 73591 h 472581"/>
              <a:gd name="connsiteX6" fmla="*/ -17 w 745801"/>
              <a:gd name="connsiteY6" fmla="*/ -142 h 472581"/>
              <a:gd name="connsiteX7" fmla="*/ 118341 w 745801"/>
              <a:gd name="connsiteY7" fmla="*/ 167031 h 472581"/>
              <a:gd name="connsiteX8" fmla="*/ 255244 w 745801"/>
              <a:gd name="connsiteY8" fmla="*/ 330023 h 472581"/>
              <a:gd name="connsiteX9" fmla="*/ 400062 w 745801"/>
              <a:gd name="connsiteY9" fmla="*/ 424767 h 472581"/>
              <a:gd name="connsiteX10" fmla="*/ 595839 w 745801"/>
              <a:gd name="connsiteY10" fmla="*/ 433627 h 472581"/>
              <a:gd name="connsiteX11" fmla="*/ 727484 w 745801"/>
              <a:gd name="connsiteY11" fmla="*/ 470631 h 472581"/>
              <a:gd name="connsiteX12" fmla="*/ 745782 w 745801"/>
              <a:gd name="connsiteY12" fmla="*/ 461431 h 47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5801" h="472581">
                <a:moveTo>
                  <a:pt x="745785" y="461430"/>
                </a:moveTo>
                <a:cubicBezTo>
                  <a:pt x="745785" y="461430"/>
                  <a:pt x="670088" y="429272"/>
                  <a:pt x="613169" y="379794"/>
                </a:cubicBezTo>
                <a:cubicBezTo>
                  <a:pt x="556249" y="330317"/>
                  <a:pt x="574775" y="321896"/>
                  <a:pt x="517738" y="257007"/>
                </a:cubicBezTo>
                <a:cubicBezTo>
                  <a:pt x="462878" y="194602"/>
                  <a:pt x="443593" y="195699"/>
                  <a:pt x="357518" y="168504"/>
                </a:cubicBezTo>
                <a:cubicBezTo>
                  <a:pt x="273113" y="141836"/>
                  <a:pt x="243713" y="147077"/>
                  <a:pt x="173304" y="121409"/>
                </a:cubicBezTo>
                <a:cubicBezTo>
                  <a:pt x="102895" y="95740"/>
                  <a:pt x="115489" y="103979"/>
                  <a:pt x="72158" y="73591"/>
                </a:cubicBezTo>
                <a:cubicBezTo>
                  <a:pt x="28828" y="43204"/>
                  <a:pt x="-17" y="-142"/>
                  <a:pt x="-17" y="-142"/>
                </a:cubicBezTo>
                <a:cubicBezTo>
                  <a:pt x="-17" y="-142"/>
                  <a:pt x="54525" y="84489"/>
                  <a:pt x="118341" y="167031"/>
                </a:cubicBezTo>
                <a:cubicBezTo>
                  <a:pt x="182158" y="249574"/>
                  <a:pt x="184816" y="265587"/>
                  <a:pt x="255244" y="330023"/>
                </a:cubicBezTo>
                <a:cubicBezTo>
                  <a:pt x="325672" y="394460"/>
                  <a:pt x="323441" y="399114"/>
                  <a:pt x="400062" y="424767"/>
                </a:cubicBezTo>
                <a:cubicBezTo>
                  <a:pt x="476683" y="450421"/>
                  <a:pt x="550043" y="434258"/>
                  <a:pt x="595839" y="433627"/>
                </a:cubicBezTo>
                <a:cubicBezTo>
                  <a:pt x="641635" y="432997"/>
                  <a:pt x="727275" y="482382"/>
                  <a:pt x="727484" y="470631"/>
                </a:cubicBezTo>
                <a:cubicBezTo>
                  <a:pt x="739354" y="464966"/>
                  <a:pt x="745782" y="461431"/>
                  <a:pt x="745782" y="46143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6432EC3-7C2C-9B3A-162D-CBA7FF225568}"/>
              </a:ext>
            </a:extLst>
          </p:cNvPr>
          <p:cNvSpPr/>
          <p:nvPr/>
        </p:nvSpPr>
        <p:spPr>
          <a:xfrm rot="6394155">
            <a:off x="183227" y="2143041"/>
            <a:ext cx="3858877" cy="9429917"/>
          </a:xfrm>
          <a:custGeom>
            <a:avLst/>
            <a:gdLst>
              <a:gd name="connsiteX0" fmla="*/ 413200 w 484654"/>
              <a:gd name="connsiteY0" fmla="*/ 1183349 h 1184350"/>
              <a:gd name="connsiteX1" fmla="*/ 371107 w 484654"/>
              <a:gd name="connsiteY1" fmla="*/ 980409 h 1184350"/>
              <a:gd name="connsiteX2" fmla="*/ 194495 w 484654"/>
              <a:gd name="connsiteY2" fmla="*/ 819513 h 1184350"/>
              <a:gd name="connsiteX3" fmla="*/ 121158 w 484654"/>
              <a:gd name="connsiteY3" fmla="*/ 564605 h 1184350"/>
              <a:gd name="connsiteX4" fmla="*/ 117313 w 484654"/>
              <a:gd name="connsiteY4" fmla="*/ 279284 h 1184350"/>
              <a:gd name="connsiteX5" fmla="*/ 82875 w 484654"/>
              <a:gd name="connsiteY5" fmla="*/ 119502 h 1184350"/>
              <a:gd name="connsiteX6" fmla="*/ -17 w 484654"/>
              <a:gd name="connsiteY6" fmla="*/ -142 h 1184350"/>
              <a:gd name="connsiteX7" fmla="*/ 204019 w 484654"/>
              <a:gd name="connsiteY7" fmla="*/ 202617 h 1184350"/>
              <a:gd name="connsiteX8" fmla="*/ 395300 w 484654"/>
              <a:gd name="connsiteY8" fmla="*/ 432846 h 1184350"/>
              <a:gd name="connsiteX9" fmla="*/ 483299 w 484654"/>
              <a:gd name="connsiteY9" fmla="*/ 665351 h 1184350"/>
              <a:gd name="connsiteX10" fmla="*/ 422113 w 484654"/>
              <a:gd name="connsiteY10" fmla="*/ 962303 h 1184350"/>
              <a:gd name="connsiteX11" fmla="*/ 435831 w 484654"/>
              <a:gd name="connsiteY11" fmla="*/ 1120846 h 1184350"/>
              <a:gd name="connsiteX12" fmla="*/ 413201 w 484654"/>
              <a:gd name="connsiteY12" fmla="*/ 1183354 h 118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4654" h="1184350">
                <a:moveTo>
                  <a:pt x="413200" y="1183349"/>
                </a:moveTo>
                <a:cubicBezTo>
                  <a:pt x="413200" y="1183349"/>
                  <a:pt x="423713" y="1073535"/>
                  <a:pt x="371107" y="980409"/>
                </a:cubicBezTo>
                <a:cubicBezTo>
                  <a:pt x="318502" y="887283"/>
                  <a:pt x="269733" y="915007"/>
                  <a:pt x="194495" y="819513"/>
                </a:cubicBezTo>
                <a:cubicBezTo>
                  <a:pt x="122125" y="727671"/>
                  <a:pt x="130594" y="698660"/>
                  <a:pt x="121158" y="564605"/>
                </a:cubicBezTo>
                <a:cubicBezTo>
                  <a:pt x="111904" y="433151"/>
                  <a:pt x="130072" y="389421"/>
                  <a:pt x="117313" y="279284"/>
                </a:cubicBezTo>
                <a:cubicBezTo>
                  <a:pt x="104555" y="169146"/>
                  <a:pt x="112207" y="189356"/>
                  <a:pt x="82875" y="119502"/>
                </a:cubicBezTo>
                <a:cubicBezTo>
                  <a:pt x="53543" y="49647"/>
                  <a:pt x="-17" y="-142"/>
                  <a:pt x="-17" y="-142"/>
                </a:cubicBezTo>
                <a:cubicBezTo>
                  <a:pt x="-17" y="-142"/>
                  <a:pt x="105187" y="94374"/>
                  <a:pt x="204019" y="202617"/>
                </a:cubicBezTo>
                <a:cubicBezTo>
                  <a:pt x="302850" y="310860"/>
                  <a:pt x="325482" y="317165"/>
                  <a:pt x="395300" y="432846"/>
                </a:cubicBezTo>
                <a:cubicBezTo>
                  <a:pt x="465118" y="548527"/>
                  <a:pt x="472771" y="545812"/>
                  <a:pt x="483299" y="665351"/>
                </a:cubicBezTo>
                <a:cubicBezTo>
                  <a:pt x="493827" y="784890"/>
                  <a:pt x="439322" y="893123"/>
                  <a:pt x="422113" y="962303"/>
                </a:cubicBezTo>
                <a:cubicBezTo>
                  <a:pt x="404903" y="1031483"/>
                  <a:pt x="436150" y="1129333"/>
                  <a:pt x="435831" y="1120846"/>
                </a:cubicBezTo>
                <a:cubicBezTo>
                  <a:pt x="400769" y="1196370"/>
                  <a:pt x="413201" y="1183354"/>
                  <a:pt x="413201" y="118335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757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2C1449-50F3-EE08-693A-8AA5AE085BC8}"/>
              </a:ext>
            </a:extLst>
          </p:cNvPr>
          <p:cNvSpPr txBox="1"/>
          <p:nvPr/>
        </p:nvSpPr>
        <p:spPr>
          <a:xfrm>
            <a:off x="5296741" y="454647"/>
            <a:ext cx="15985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目 录</a:t>
            </a:r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81B6D5F7-0E12-BD22-4E9D-BF895EA26BC5}"/>
              </a:ext>
            </a:extLst>
          </p:cNvPr>
          <p:cNvSpPr/>
          <p:nvPr/>
        </p:nvSpPr>
        <p:spPr>
          <a:xfrm>
            <a:off x="7279083" y="1018723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84B97EC7-86E6-39B9-931E-966B90A663EF}"/>
              </a:ext>
            </a:extLst>
          </p:cNvPr>
          <p:cNvSpPr/>
          <p:nvPr/>
        </p:nvSpPr>
        <p:spPr>
          <a:xfrm>
            <a:off x="4610625" y="880801"/>
            <a:ext cx="414994" cy="414994"/>
          </a:xfrm>
          <a:prstGeom prst="plaque">
            <a:avLst>
              <a:gd name="adj" fmla="val 5000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: 折角 32">
            <a:extLst>
              <a:ext uri="{FF2B5EF4-FFF2-40B4-BE49-F238E27FC236}">
                <a16:creationId xmlns:a16="http://schemas.microsoft.com/office/drawing/2014/main" id="{DB8D0A6E-D434-8D75-8C8E-7DF10C2E372A}"/>
              </a:ext>
            </a:extLst>
          </p:cNvPr>
          <p:cNvSpPr/>
          <p:nvPr/>
        </p:nvSpPr>
        <p:spPr>
          <a:xfrm rot="1788604">
            <a:off x="1654936" y="1221922"/>
            <a:ext cx="508000" cy="508000"/>
          </a:xfrm>
          <a:prstGeom prst="foldedCorner">
            <a:avLst>
              <a:gd name="adj" fmla="val 37667"/>
            </a:avLst>
          </a:prstGeom>
          <a:noFill/>
          <a:ln w="127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流程图: 准备 33">
            <a:extLst>
              <a:ext uri="{FF2B5EF4-FFF2-40B4-BE49-F238E27FC236}">
                <a16:creationId xmlns:a16="http://schemas.microsoft.com/office/drawing/2014/main" id="{EAC9A1CC-393E-4BCC-D087-DECD36D0CBDF}"/>
              </a:ext>
            </a:extLst>
          </p:cNvPr>
          <p:cNvSpPr/>
          <p:nvPr/>
        </p:nvSpPr>
        <p:spPr>
          <a:xfrm rot="19503175">
            <a:off x="10463909" y="5276545"/>
            <a:ext cx="1213369" cy="700825"/>
          </a:xfrm>
          <a:prstGeom prst="flowChartPreparation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B1F8DF9-0BCF-A0A7-F2F9-B9EA4A96468A}"/>
              </a:ext>
            </a:extLst>
          </p:cNvPr>
          <p:cNvSpPr/>
          <p:nvPr/>
        </p:nvSpPr>
        <p:spPr>
          <a:xfrm rot="2928933">
            <a:off x="-49764" y="-2201070"/>
            <a:ext cx="3098508" cy="5279604"/>
          </a:xfrm>
          <a:custGeom>
            <a:avLst/>
            <a:gdLst>
              <a:gd name="connsiteX0" fmla="*/ 33094 w 3098508"/>
              <a:gd name="connsiteY0" fmla="*/ 5210628 h 5279604"/>
              <a:gd name="connsiteX1" fmla="*/ 163722 w 3098508"/>
              <a:gd name="connsiteY1" fmla="*/ 5152571 h 5279604"/>
              <a:gd name="connsiteX2" fmla="*/ 1310351 w 3098508"/>
              <a:gd name="connsiteY2" fmla="*/ 4049485 h 5279604"/>
              <a:gd name="connsiteX3" fmla="*/ 1411951 w 3098508"/>
              <a:gd name="connsiteY3" fmla="*/ 2293257 h 5279604"/>
              <a:gd name="connsiteX4" fmla="*/ 2950465 w 3098508"/>
              <a:gd name="connsiteY4" fmla="*/ 1262742 h 5279604"/>
              <a:gd name="connsiteX5" fmla="*/ 2950465 w 3098508"/>
              <a:gd name="connsiteY5" fmla="*/ 0 h 52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8508" h="5279604">
                <a:moveTo>
                  <a:pt x="33094" y="5210628"/>
                </a:moveTo>
                <a:cubicBezTo>
                  <a:pt x="-8030" y="5278361"/>
                  <a:pt x="-49154" y="5346095"/>
                  <a:pt x="163722" y="5152571"/>
                </a:cubicBezTo>
                <a:cubicBezTo>
                  <a:pt x="376598" y="4959047"/>
                  <a:pt x="1102313" y="4526037"/>
                  <a:pt x="1310351" y="4049485"/>
                </a:cubicBezTo>
                <a:cubicBezTo>
                  <a:pt x="1518389" y="3572933"/>
                  <a:pt x="1138599" y="2757714"/>
                  <a:pt x="1411951" y="2293257"/>
                </a:cubicBezTo>
                <a:cubicBezTo>
                  <a:pt x="1685303" y="1828800"/>
                  <a:pt x="2694046" y="1644951"/>
                  <a:pt x="2950465" y="1262742"/>
                </a:cubicBezTo>
                <a:cubicBezTo>
                  <a:pt x="3206884" y="880532"/>
                  <a:pt x="3078674" y="440266"/>
                  <a:pt x="2950465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 descr="D:\51PPT模板网\51pptmoban.com\图片001.jpg">
            <a:extLst>
              <a:ext uri="{FF2B5EF4-FFF2-40B4-BE49-F238E27FC236}">
                <a16:creationId xmlns:a16="http://schemas.microsoft.com/office/drawing/2014/main" id="{FCAD380D-2ED9-F2EB-6B2D-E15A797F89F5}"/>
              </a:ext>
            </a:extLst>
          </p:cNvPr>
          <p:cNvSpPr/>
          <p:nvPr/>
        </p:nvSpPr>
        <p:spPr>
          <a:xfrm>
            <a:off x="1411276" y="4089624"/>
            <a:ext cx="914400" cy="914400"/>
          </a:xfrm>
          <a:prstGeom prst="ellipse">
            <a:avLst/>
          </a:prstGeom>
          <a:noFill/>
          <a:ln w="254000" cap="flat">
            <a:solidFill>
              <a:srgbClr val="C3F0EC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7F7B2C-CB74-7DEA-6050-48E7830BBB3D}"/>
              </a:ext>
            </a:extLst>
          </p:cNvPr>
          <p:cNvGrpSpPr/>
          <p:nvPr/>
        </p:nvGrpSpPr>
        <p:grpSpPr>
          <a:xfrm>
            <a:off x="2299192" y="2307324"/>
            <a:ext cx="3513506" cy="940477"/>
            <a:chOff x="2299192" y="1948085"/>
            <a:chExt cx="3513506" cy="94047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FF5F7F5-9F9F-856C-4218-A114BE562590}"/>
                </a:ext>
              </a:extLst>
            </p:cNvPr>
            <p:cNvGrpSpPr/>
            <p:nvPr/>
          </p:nvGrpSpPr>
          <p:grpSpPr>
            <a:xfrm>
              <a:off x="2299192" y="1948085"/>
              <a:ext cx="3513506" cy="940477"/>
              <a:chOff x="2980207" y="2627592"/>
              <a:chExt cx="6332285" cy="940477"/>
            </a:xfrm>
          </p:grpSpPr>
          <p:sp>
            <p:nvSpPr>
              <p:cNvPr id="24" name="波形 23">
                <a:extLst>
                  <a:ext uri="{FF2B5EF4-FFF2-40B4-BE49-F238E27FC236}">
                    <a16:creationId xmlns:a16="http://schemas.microsoft.com/office/drawing/2014/main" id="{19228E71-C92F-9203-51CB-06253D86BDE0}"/>
                  </a:ext>
                </a:extLst>
              </p:cNvPr>
              <p:cNvSpPr/>
              <p:nvPr/>
            </p:nvSpPr>
            <p:spPr>
              <a:xfrm>
                <a:off x="3080906" y="2722612"/>
                <a:ext cx="6231586" cy="845457"/>
              </a:xfrm>
              <a:prstGeom prst="wave">
                <a:avLst/>
              </a:prstGeom>
              <a:noFill/>
              <a:ln w="5017" cap="flat">
                <a:solidFill>
                  <a:srgbClr val="000000"/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波形 20">
                <a:extLst>
                  <a:ext uri="{FF2B5EF4-FFF2-40B4-BE49-F238E27FC236}">
                    <a16:creationId xmlns:a16="http://schemas.microsoft.com/office/drawing/2014/main" id="{61DF19CD-4090-D0FE-9C7F-65B42FCB62A1}"/>
                  </a:ext>
                </a:extLst>
              </p:cNvPr>
              <p:cNvSpPr/>
              <p:nvPr/>
            </p:nvSpPr>
            <p:spPr>
              <a:xfrm>
                <a:off x="2980207" y="2627592"/>
                <a:ext cx="6231586" cy="845457"/>
              </a:xfrm>
              <a:prstGeom prst="wave">
                <a:avLst/>
              </a:prstGeom>
              <a:solidFill>
                <a:schemeClr val="bg1"/>
              </a:solidFill>
              <a:ln w="5017" cap="flat">
                <a:solidFill>
                  <a:srgbClr val="000000"/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1B03BFF-9CAC-267A-315F-CE73FB22ED74}"/>
                </a:ext>
              </a:extLst>
            </p:cNvPr>
            <p:cNvSpPr txBox="1"/>
            <p:nvPr/>
          </p:nvSpPr>
          <p:spPr>
            <a:xfrm>
              <a:off x="3560987" y="219350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C49B799-88A1-3ED9-6AC1-CAE3A7661E1D}"/>
                </a:ext>
              </a:extLst>
            </p:cNvPr>
            <p:cNvSpPr txBox="1"/>
            <p:nvPr/>
          </p:nvSpPr>
          <p:spPr>
            <a:xfrm>
              <a:off x="2520345" y="1987300"/>
              <a:ext cx="7200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01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B9A8325-A416-5F8B-D356-371B031ACF73}"/>
              </a:ext>
            </a:extLst>
          </p:cNvPr>
          <p:cNvGrpSpPr/>
          <p:nvPr/>
        </p:nvGrpSpPr>
        <p:grpSpPr>
          <a:xfrm>
            <a:off x="6454196" y="2552742"/>
            <a:ext cx="3513506" cy="940477"/>
            <a:chOff x="2299192" y="1948085"/>
            <a:chExt cx="3513506" cy="94047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036F77F-5460-5878-B81C-B263E9509A06}"/>
                </a:ext>
              </a:extLst>
            </p:cNvPr>
            <p:cNvGrpSpPr/>
            <p:nvPr/>
          </p:nvGrpSpPr>
          <p:grpSpPr>
            <a:xfrm>
              <a:off x="2299192" y="1948085"/>
              <a:ext cx="3513506" cy="940477"/>
              <a:chOff x="2980207" y="2627592"/>
              <a:chExt cx="6332285" cy="940477"/>
            </a:xfrm>
          </p:grpSpPr>
          <p:sp>
            <p:nvSpPr>
              <p:cNvPr id="10" name="波形 9">
                <a:extLst>
                  <a:ext uri="{FF2B5EF4-FFF2-40B4-BE49-F238E27FC236}">
                    <a16:creationId xmlns:a16="http://schemas.microsoft.com/office/drawing/2014/main" id="{452B3107-D2E1-03A4-7BDC-CC386FBEF501}"/>
                  </a:ext>
                </a:extLst>
              </p:cNvPr>
              <p:cNvSpPr/>
              <p:nvPr/>
            </p:nvSpPr>
            <p:spPr>
              <a:xfrm>
                <a:off x="3080906" y="2722612"/>
                <a:ext cx="6231586" cy="845457"/>
              </a:xfrm>
              <a:prstGeom prst="wave">
                <a:avLst/>
              </a:prstGeom>
              <a:noFill/>
              <a:ln w="5017" cap="flat">
                <a:solidFill>
                  <a:srgbClr val="000000"/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波形 10">
                <a:extLst>
                  <a:ext uri="{FF2B5EF4-FFF2-40B4-BE49-F238E27FC236}">
                    <a16:creationId xmlns:a16="http://schemas.microsoft.com/office/drawing/2014/main" id="{06656A79-4639-2E03-A065-FCA395619438}"/>
                  </a:ext>
                </a:extLst>
              </p:cNvPr>
              <p:cNvSpPr/>
              <p:nvPr/>
            </p:nvSpPr>
            <p:spPr>
              <a:xfrm>
                <a:off x="2980207" y="2627592"/>
                <a:ext cx="6231586" cy="845457"/>
              </a:xfrm>
              <a:prstGeom prst="wave">
                <a:avLst/>
              </a:prstGeom>
              <a:solidFill>
                <a:schemeClr val="bg1"/>
              </a:solidFill>
              <a:ln w="5017" cap="flat">
                <a:solidFill>
                  <a:srgbClr val="000000"/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C1C724-B0FF-7515-2550-AF98EA000835}"/>
                </a:ext>
              </a:extLst>
            </p:cNvPr>
            <p:cNvSpPr txBox="1"/>
            <p:nvPr/>
          </p:nvSpPr>
          <p:spPr>
            <a:xfrm>
              <a:off x="3560987" y="219350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629CAB7-5FB0-5781-C13E-63551965AB3A}"/>
                </a:ext>
              </a:extLst>
            </p:cNvPr>
            <p:cNvSpPr txBox="1"/>
            <p:nvPr/>
          </p:nvSpPr>
          <p:spPr>
            <a:xfrm>
              <a:off x="2469850" y="1987300"/>
              <a:ext cx="8210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02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B91F4BF-653D-18A9-095E-FE1986A787E7}"/>
              </a:ext>
            </a:extLst>
          </p:cNvPr>
          <p:cNvGrpSpPr/>
          <p:nvPr/>
        </p:nvGrpSpPr>
        <p:grpSpPr>
          <a:xfrm>
            <a:off x="2299192" y="3613437"/>
            <a:ext cx="3513506" cy="940477"/>
            <a:chOff x="2299192" y="1948085"/>
            <a:chExt cx="3513506" cy="94047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BBC82E5-D46D-B56A-1B04-82DA2FE72812}"/>
                </a:ext>
              </a:extLst>
            </p:cNvPr>
            <p:cNvGrpSpPr/>
            <p:nvPr/>
          </p:nvGrpSpPr>
          <p:grpSpPr>
            <a:xfrm>
              <a:off x="2299192" y="1948085"/>
              <a:ext cx="3513506" cy="940477"/>
              <a:chOff x="2980207" y="2627592"/>
              <a:chExt cx="6332285" cy="940477"/>
            </a:xfrm>
          </p:grpSpPr>
          <p:sp>
            <p:nvSpPr>
              <p:cNvPr id="16" name="波形 15">
                <a:extLst>
                  <a:ext uri="{FF2B5EF4-FFF2-40B4-BE49-F238E27FC236}">
                    <a16:creationId xmlns:a16="http://schemas.microsoft.com/office/drawing/2014/main" id="{C053FBB4-F0F5-3B84-AACE-1F8A85E17A8E}"/>
                  </a:ext>
                </a:extLst>
              </p:cNvPr>
              <p:cNvSpPr/>
              <p:nvPr/>
            </p:nvSpPr>
            <p:spPr>
              <a:xfrm>
                <a:off x="3080906" y="2722612"/>
                <a:ext cx="6231586" cy="845457"/>
              </a:xfrm>
              <a:prstGeom prst="wave">
                <a:avLst/>
              </a:prstGeom>
              <a:noFill/>
              <a:ln w="5017" cap="flat">
                <a:solidFill>
                  <a:srgbClr val="000000"/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波形 16">
                <a:extLst>
                  <a:ext uri="{FF2B5EF4-FFF2-40B4-BE49-F238E27FC236}">
                    <a16:creationId xmlns:a16="http://schemas.microsoft.com/office/drawing/2014/main" id="{530187DE-9F80-B5DA-7649-25A4CBA869B4}"/>
                  </a:ext>
                </a:extLst>
              </p:cNvPr>
              <p:cNvSpPr/>
              <p:nvPr/>
            </p:nvSpPr>
            <p:spPr>
              <a:xfrm>
                <a:off x="2980207" y="2627592"/>
                <a:ext cx="6231586" cy="845457"/>
              </a:xfrm>
              <a:prstGeom prst="wave">
                <a:avLst/>
              </a:prstGeom>
              <a:solidFill>
                <a:schemeClr val="bg1"/>
              </a:solidFill>
              <a:ln w="5017" cap="flat">
                <a:solidFill>
                  <a:srgbClr val="000000"/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58EBA17-640B-A0D2-6F69-55B086035328}"/>
                </a:ext>
              </a:extLst>
            </p:cNvPr>
            <p:cNvSpPr txBox="1"/>
            <p:nvPr/>
          </p:nvSpPr>
          <p:spPr>
            <a:xfrm>
              <a:off x="3560987" y="219350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BCF607F-00AB-2844-AC31-13FFE754824A}"/>
                </a:ext>
              </a:extLst>
            </p:cNvPr>
            <p:cNvSpPr txBox="1"/>
            <p:nvPr/>
          </p:nvSpPr>
          <p:spPr>
            <a:xfrm>
              <a:off x="2477865" y="1987300"/>
              <a:ext cx="8050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03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FDD50FB-4064-2611-2D3C-2B7C17E2C8C6}"/>
              </a:ext>
            </a:extLst>
          </p:cNvPr>
          <p:cNvGrpSpPr/>
          <p:nvPr/>
        </p:nvGrpSpPr>
        <p:grpSpPr>
          <a:xfrm>
            <a:off x="6454196" y="3858855"/>
            <a:ext cx="3513506" cy="940477"/>
            <a:chOff x="2299192" y="1948085"/>
            <a:chExt cx="3513506" cy="940477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046D159-923E-92B2-8BCB-DC90E114EB60}"/>
                </a:ext>
              </a:extLst>
            </p:cNvPr>
            <p:cNvGrpSpPr/>
            <p:nvPr/>
          </p:nvGrpSpPr>
          <p:grpSpPr>
            <a:xfrm>
              <a:off x="2299192" y="1948085"/>
              <a:ext cx="3513506" cy="940477"/>
              <a:chOff x="2980207" y="2627592"/>
              <a:chExt cx="6332285" cy="940477"/>
            </a:xfrm>
          </p:grpSpPr>
          <p:sp>
            <p:nvSpPr>
              <p:cNvPr id="35" name="波形 34">
                <a:extLst>
                  <a:ext uri="{FF2B5EF4-FFF2-40B4-BE49-F238E27FC236}">
                    <a16:creationId xmlns:a16="http://schemas.microsoft.com/office/drawing/2014/main" id="{DC22077F-9B60-9F7B-47DF-E79AFFA6DA59}"/>
                  </a:ext>
                </a:extLst>
              </p:cNvPr>
              <p:cNvSpPr/>
              <p:nvPr/>
            </p:nvSpPr>
            <p:spPr>
              <a:xfrm>
                <a:off x="3080906" y="2722612"/>
                <a:ext cx="6231586" cy="845457"/>
              </a:xfrm>
              <a:prstGeom prst="wave">
                <a:avLst/>
              </a:prstGeom>
              <a:noFill/>
              <a:ln w="5017" cap="flat">
                <a:solidFill>
                  <a:srgbClr val="000000"/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波形 37">
                <a:extLst>
                  <a:ext uri="{FF2B5EF4-FFF2-40B4-BE49-F238E27FC236}">
                    <a16:creationId xmlns:a16="http://schemas.microsoft.com/office/drawing/2014/main" id="{2E9AFCDB-075C-E7AC-F125-BAF0B29EB170}"/>
                  </a:ext>
                </a:extLst>
              </p:cNvPr>
              <p:cNvSpPr/>
              <p:nvPr/>
            </p:nvSpPr>
            <p:spPr>
              <a:xfrm>
                <a:off x="2980207" y="2627592"/>
                <a:ext cx="6231586" cy="845457"/>
              </a:xfrm>
              <a:prstGeom prst="wave">
                <a:avLst/>
              </a:prstGeom>
              <a:solidFill>
                <a:schemeClr val="bg1"/>
              </a:solidFill>
              <a:ln w="5017" cap="flat">
                <a:solidFill>
                  <a:srgbClr val="000000"/>
                </a:solidFill>
                <a:prstDash val="solid"/>
                <a:miter/>
                <a:extLst>
                  <a:ext uri="{C807C97D-BFC1-408E-A445-0C87EB9F89A2}">
                    <ask:lineSketchStyleProps xmlns:ask="http://schemas.microsoft.com/office/drawing/2018/sketchyshapes">
                      <ask:type>
                        <ask:lineSketchNone/>
                      </ask:type>
                    </ask:lineSketchStyleProps>
                  </a:ext>
                </a:extLst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39012BF-DC12-4CEF-186F-68410E7C3DA2}"/>
                </a:ext>
              </a:extLst>
            </p:cNvPr>
            <p:cNvSpPr txBox="1"/>
            <p:nvPr/>
          </p:nvSpPr>
          <p:spPr>
            <a:xfrm>
              <a:off x="3560987" y="219350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CDE013F-BC06-FA15-344E-0D388BCF0546}"/>
                </a:ext>
              </a:extLst>
            </p:cNvPr>
            <p:cNvSpPr txBox="1"/>
            <p:nvPr/>
          </p:nvSpPr>
          <p:spPr>
            <a:xfrm>
              <a:off x="2463438" y="1987300"/>
              <a:ext cx="83388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a厚底黑" panose="00020600040101010101" pitchFamily="18" charset="-122"/>
                  <a:ea typeface="Aa厚底黑" panose="00020600040101010101" pitchFamily="18" charset="-122"/>
                </a:rPr>
                <a:t>04</a:t>
              </a:r>
              <a:endPara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A728DE19-7E6D-30D8-32FC-CEA1F5188180}"/>
              </a:ext>
            </a:extLst>
          </p:cNvPr>
          <p:cNvSpPr txBox="1"/>
          <p:nvPr/>
        </p:nvSpPr>
        <p:spPr>
          <a:xfrm>
            <a:off x="4934059" y="1187293"/>
            <a:ext cx="2323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37773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894552" y="328448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0A5880B-0704-57DF-2003-524E61389E04}"/>
              </a:ext>
            </a:extLst>
          </p:cNvPr>
          <p:cNvCxnSpPr>
            <a:stCxn id="4" idx="0"/>
          </p:cNvCxnSpPr>
          <p:nvPr/>
        </p:nvCxnSpPr>
        <p:spPr>
          <a:xfrm>
            <a:off x="1200587" y="2743200"/>
            <a:ext cx="10184963" cy="19050"/>
          </a:xfrm>
          <a:prstGeom prst="line">
            <a:avLst/>
          </a:prstGeom>
          <a:ln w="12700" cap="flat">
            <a:solidFill>
              <a:srgbClr val="3D735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sosceles Triangle 17">
            <a:extLst>
              <a:ext uri="{FF2B5EF4-FFF2-40B4-BE49-F238E27FC236}">
                <a16:creationId xmlns:a16="http://schemas.microsoft.com/office/drawing/2014/main" id="{F66CB9E4-4DB6-864C-E6CF-5761A0E6A3BB}"/>
              </a:ext>
            </a:extLst>
          </p:cNvPr>
          <p:cNvSpPr/>
          <p:nvPr/>
        </p:nvSpPr>
        <p:spPr>
          <a:xfrm rot="5400000">
            <a:off x="771743" y="2546134"/>
            <a:ext cx="463550" cy="394137"/>
          </a:xfrm>
          <a:prstGeom prst="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endParaRPr dirty="0">
              <a:sym typeface="+mn-lt"/>
            </a:endParaRPr>
          </a:p>
        </p:txBody>
      </p:sp>
      <p:cxnSp>
        <p:nvCxnSpPr>
          <p:cNvPr id="6" name="Straight Connector 3">
            <a:extLst>
              <a:ext uri="{FF2B5EF4-FFF2-40B4-BE49-F238E27FC236}">
                <a16:creationId xmlns:a16="http://schemas.microsoft.com/office/drawing/2014/main" id="{F012DE66-51D6-CB5B-5EB1-B2BD8BCF8AF4}"/>
              </a:ext>
            </a:extLst>
          </p:cNvPr>
          <p:cNvCxnSpPr/>
          <p:nvPr/>
        </p:nvCxnSpPr>
        <p:spPr>
          <a:xfrm rot="5400000">
            <a:off x="1311031" y="3330803"/>
            <a:ext cx="952500" cy="2086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13">
            <a:extLst>
              <a:ext uri="{FF2B5EF4-FFF2-40B4-BE49-F238E27FC236}">
                <a16:creationId xmlns:a16="http://schemas.microsoft.com/office/drawing/2014/main" id="{5EA7F133-73EC-77EC-4CA7-6FE9E1DD81B3}"/>
              </a:ext>
            </a:extLst>
          </p:cNvPr>
          <p:cNvSpPr/>
          <p:nvPr/>
        </p:nvSpPr>
        <p:spPr>
          <a:xfrm>
            <a:off x="1650894" y="2620646"/>
            <a:ext cx="273111" cy="277813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endParaRPr dirty="0">
              <a:sym typeface="+mn-lt"/>
            </a:endParaRPr>
          </a:p>
        </p:txBody>
      </p:sp>
      <p:grpSp>
        <p:nvGrpSpPr>
          <p:cNvPr id="10" name="Group 58">
            <a:extLst>
              <a:ext uri="{FF2B5EF4-FFF2-40B4-BE49-F238E27FC236}">
                <a16:creationId xmlns:a16="http://schemas.microsoft.com/office/drawing/2014/main" id="{E3D7C04B-D04C-5971-4B72-63DA764330B9}"/>
              </a:ext>
            </a:extLst>
          </p:cNvPr>
          <p:cNvGrpSpPr/>
          <p:nvPr/>
        </p:nvGrpSpPr>
        <p:grpSpPr>
          <a:xfrm>
            <a:off x="4653665" y="2620646"/>
            <a:ext cx="273127" cy="1187450"/>
            <a:chOff x="3358186" y="2538559"/>
            <a:chExt cx="207924" cy="890923"/>
          </a:xfrm>
        </p:grpSpPr>
        <p:cxnSp>
          <p:nvCxnSpPr>
            <p:cNvPr id="11" name="Straight Connector 4">
              <a:extLst>
                <a:ext uri="{FF2B5EF4-FFF2-40B4-BE49-F238E27FC236}">
                  <a16:creationId xmlns:a16="http://schemas.microsoft.com/office/drawing/2014/main" id="{4B8F861A-82A6-1A88-4D0A-44E325471C26}"/>
                </a:ext>
              </a:extLst>
            </p:cNvPr>
            <p:cNvCxnSpPr/>
            <p:nvPr/>
          </p:nvCxnSpPr>
          <p:spPr>
            <a:xfrm rot="5400000">
              <a:off x="3105180" y="3071366"/>
              <a:ext cx="714644" cy="1588"/>
            </a:xfrm>
            <a:prstGeom prst="line">
              <a:avLst/>
            </a:prstGeom>
            <a:ln w="12700">
              <a:solidFill>
                <a:srgbClr val="3D73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4">
              <a:extLst>
                <a:ext uri="{FF2B5EF4-FFF2-40B4-BE49-F238E27FC236}">
                  <a16:creationId xmlns:a16="http://schemas.microsoft.com/office/drawing/2014/main" id="{9AEE8647-35ED-F315-1C80-69B86AD6D7F5}"/>
                </a:ext>
              </a:extLst>
            </p:cNvPr>
            <p:cNvSpPr/>
            <p:nvPr/>
          </p:nvSpPr>
          <p:spPr>
            <a:xfrm>
              <a:off x="3358186" y="2538559"/>
              <a:ext cx="207924" cy="208438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endParaRPr dirty="0">
                <a:sym typeface="+mn-lt"/>
              </a:endParaRPr>
            </a:p>
          </p:txBody>
        </p:sp>
      </p:grpSp>
      <p:grpSp>
        <p:nvGrpSpPr>
          <p:cNvPr id="13" name="Group 60">
            <a:extLst>
              <a:ext uri="{FF2B5EF4-FFF2-40B4-BE49-F238E27FC236}">
                <a16:creationId xmlns:a16="http://schemas.microsoft.com/office/drawing/2014/main" id="{0632F362-822C-5CC3-51A4-F8185118BCA3}"/>
              </a:ext>
            </a:extLst>
          </p:cNvPr>
          <p:cNvGrpSpPr/>
          <p:nvPr/>
        </p:nvGrpSpPr>
        <p:grpSpPr>
          <a:xfrm>
            <a:off x="7723290" y="2620646"/>
            <a:ext cx="275207" cy="1187451"/>
            <a:chOff x="5694663" y="2538559"/>
            <a:chExt cx="209294" cy="890924"/>
          </a:xfrm>
        </p:grpSpPr>
        <p:cxnSp>
          <p:nvCxnSpPr>
            <p:cNvPr id="14" name="Straight Connector 5">
              <a:extLst>
                <a:ext uri="{FF2B5EF4-FFF2-40B4-BE49-F238E27FC236}">
                  <a16:creationId xmlns:a16="http://schemas.microsoft.com/office/drawing/2014/main" id="{BD1B2A3E-2F77-7A1F-E5F6-263BA1A18BC6}"/>
                </a:ext>
              </a:extLst>
            </p:cNvPr>
            <p:cNvCxnSpPr/>
            <p:nvPr/>
          </p:nvCxnSpPr>
          <p:spPr>
            <a:xfrm rot="5400000">
              <a:off x="5442362" y="3071368"/>
              <a:ext cx="714644" cy="1585"/>
            </a:xfrm>
            <a:prstGeom prst="line">
              <a:avLst/>
            </a:prstGeom>
            <a:ln w="12700">
              <a:solidFill>
                <a:srgbClr val="3D73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5">
              <a:extLst>
                <a:ext uri="{FF2B5EF4-FFF2-40B4-BE49-F238E27FC236}">
                  <a16:creationId xmlns:a16="http://schemas.microsoft.com/office/drawing/2014/main" id="{0DD4B206-6C54-DAAF-B4B2-6F08D17EA4A0}"/>
                </a:ext>
              </a:extLst>
            </p:cNvPr>
            <p:cNvSpPr/>
            <p:nvPr/>
          </p:nvSpPr>
          <p:spPr>
            <a:xfrm>
              <a:off x="5694663" y="2538559"/>
              <a:ext cx="209294" cy="208438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endParaRPr dirty="0">
                <a:sym typeface="+mn-lt"/>
              </a:endParaRPr>
            </a:p>
          </p:txBody>
        </p:sp>
      </p:grpSp>
      <p:grpSp>
        <p:nvGrpSpPr>
          <p:cNvPr id="16" name="Group 62">
            <a:extLst>
              <a:ext uri="{FF2B5EF4-FFF2-40B4-BE49-F238E27FC236}">
                <a16:creationId xmlns:a16="http://schemas.microsoft.com/office/drawing/2014/main" id="{55F415E5-CEAE-F444-27D9-0D4141D44058}"/>
              </a:ext>
            </a:extLst>
          </p:cNvPr>
          <p:cNvGrpSpPr/>
          <p:nvPr/>
        </p:nvGrpSpPr>
        <p:grpSpPr>
          <a:xfrm>
            <a:off x="10847599" y="2620646"/>
            <a:ext cx="273111" cy="1187450"/>
            <a:chOff x="8072841" y="2538559"/>
            <a:chExt cx="207639" cy="890923"/>
          </a:xfrm>
        </p:grpSpPr>
        <p:cxnSp>
          <p:nvCxnSpPr>
            <p:cNvPr id="17" name="Straight Connector 6">
              <a:extLst>
                <a:ext uri="{FF2B5EF4-FFF2-40B4-BE49-F238E27FC236}">
                  <a16:creationId xmlns:a16="http://schemas.microsoft.com/office/drawing/2014/main" id="{2E7A6A6C-06E9-DDB5-7A07-ABAC65BE0FD4}"/>
                </a:ext>
              </a:extLst>
            </p:cNvPr>
            <p:cNvCxnSpPr/>
            <p:nvPr/>
          </p:nvCxnSpPr>
          <p:spPr>
            <a:xfrm rot="5400000">
              <a:off x="7819210" y="3071367"/>
              <a:ext cx="714644" cy="1586"/>
            </a:xfrm>
            <a:prstGeom prst="line">
              <a:avLst/>
            </a:prstGeom>
            <a:ln w="12700">
              <a:solidFill>
                <a:srgbClr val="3D73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4B77F63B-EF42-6A46-5026-9429AF45270C}"/>
                </a:ext>
              </a:extLst>
            </p:cNvPr>
            <p:cNvSpPr/>
            <p:nvPr/>
          </p:nvSpPr>
          <p:spPr>
            <a:xfrm>
              <a:off x="8072841" y="2538559"/>
              <a:ext cx="207639" cy="208438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endParaRPr dirty="0">
                <a:sym typeface="+mn-lt"/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D79FA03-02E4-B4D0-122D-11139C0C2159}"/>
              </a:ext>
            </a:extLst>
          </p:cNvPr>
          <p:cNvCxnSpPr/>
          <p:nvPr/>
        </p:nvCxnSpPr>
        <p:spPr>
          <a:xfrm flipH="1">
            <a:off x="3356610" y="3321050"/>
            <a:ext cx="1270" cy="1051560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3D3BB3E-38AC-DCE7-B6A4-8A35812DBD2D}"/>
              </a:ext>
            </a:extLst>
          </p:cNvPr>
          <p:cNvCxnSpPr/>
          <p:nvPr/>
        </p:nvCxnSpPr>
        <p:spPr>
          <a:xfrm flipH="1">
            <a:off x="6393180" y="3321050"/>
            <a:ext cx="1270" cy="1051560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2B33726-7D86-FAC9-AFA0-6FD3228D27DE}"/>
              </a:ext>
            </a:extLst>
          </p:cNvPr>
          <p:cNvCxnSpPr/>
          <p:nvPr/>
        </p:nvCxnSpPr>
        <p:spPr>
          <a:xfrm flipH="1">
            <a:off x="9422765" y="3321050"/>
            <a:ext cx="1270" cy="1051560"/>
          </a:xfrm>
          <a:prstGeom prst="line">
            <a:avLst/>
          </a:prstGeom>
          <a:ln w="12700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449E01F-A15A-2171-784F-ED6E2D490E50}"/>
              </a:ext>
            </a:extLst>
          </p:cNvPr>
          <p:cNvGrpSpPr/>
          <p:nvPr/>
        </p:nvGrpSpPr>
        <p:grpSpPr>
          <a:xfrm>
            <a:off x="2779395" y="2165350"/>
            <a:ext cx="1155700" cy="1155700"/>
            <a:chOff x="4377" y="3410"/>
            <a:chExt cx="1820" cy="182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3A3B719-F956-26C1-4CAD-327B265153E1}"/>
                </a:ext>
              </a:extLst>
            </p:cNvPr>
            <p:cNvSpPr/>
            <p:nvPr/>
          </p:nvSpPr>
          <p:spPr>
            <a:xfrm>
              <a:off x="4377" y="3410"/>
              <a:ext cx="1820" cy="182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4" name="卡带">
              <a:extLst>
                <a:ext uri="{FF2B5EF4-FFF2-40B4-BE49-F238E27FC236}">
                  <a16:creationId xmlns:a16="http://schemas.microsoft.com/office/drawing/2014/main" id="{306A44CA-7542-46E1-FB54-53D86D15C21B}"/>
                </a:ext>
              </a:extLst>
            </p:cNvPr>
            <p:cNvSpPr/>
            <p:nvPr/>
          </p:nvSpPr>
          <p:spPr bwMode="auto">
            <a:xfrm>
              <a:off x="4781" y="3814"/>
              <a:ext cx="1011" cy="1011"/>
            </a:xfrm>
            <a:custGeom>
              <a:avLst/>
              <a:gdLst/>
              <a:ahLst/>
              <a:cxnLst/>
              <a:rect l="0" t="0" r="r" b="b"/>
              <a:pathLst>
                <a:path w="2060576" h="1465263">
                  <a:moveTo>
                    <a:pt x="1558363" y="990918"/>
                  </a:moveTo>
                  <a:lnTo>
                    <a:pt x="1525030" y="995998"/>
                  </a:lnTo>
                  <a:lnTo>
                    <a:pt x="1491381" y="1000126"/>
                  </a:lnTo>
                  <a:lnTo>
                    <a:pt x="1456779" y="1003301"/>
                  </a:lnTo>
                  <a:lnTo>
                    <a:pt x="1421224" y="1006158"/>
                  </a:lnTo>
                  <a:lnTo>
                    <a:pt x="1402812" y="1006793"/>
                  </a:lnTo>
                  <a:lnTo>
                    <a:pt x="1384717" y="1008063"/>
                  </a:lnTo>
                  <a:lnTo>
                    <a:pt x="1366305" y="1008381"/>
                  </a:lnTo>
                  <a:lnTo>
                    <a:pt x="1347893" y="1008698"/>
                  </a:lnTo>
                  <a:lnTo>
                    <a:pt x="1328846" y="1008698"/>
                  </a:lnTo>
                  <a:lnTo>
                    <a:pt x="1310117" y="1008381"/>
                  </a:lnTo>
                  <a:lnTo>
                    <a:pt x="1290752" y="1008063"/>
                  </a:lnTo>
                  <a:lnTo>
                    <a:pt x="1271388" y="1007111"/>
                  </a:lnTo>
                  <a:lnTo>
                    <a:pt x="1245992" y="1005841"/>
                  </a:lnTo>
                  <a:lnTo>
                    <a:pt x="1220278" y="1003301"/>
                  </a:lnTo>
                  <a:lnTo>
                    <a:pt x="1194247" y="1000443"/>
                  </a:lnTo>
                  <a:lnTo>
                    <a:pt x="1168217" y="996633"/>
                  </a:lnTo>
                  <a:lnTo>
                    <a:pt x="1162185" y="1257301"/>
                  </a:lnTo>
                  <a:lnTo>
                    <a:pt x="1189168" y="1260476"/>
                  </a:lnTo>
                  <a:lnTo>
                    <a:pt x="1215199" y="1263651"/>
                  </a:lnTo>
                  <a:lnTo>
                    <a:pt x="1241230" y="1265873"/>
                  </a:lnTo>
                  <a:lnTo>
                    <a:pt x="1266943" y="1267461"/>
                  </a:lnTo>
                  <a:lnTo>
                    <a:pt x="1286308" y="1268096"/>
                  </a:lnTo>
                  <a:lnTo>
                    <a:pt x="1305355" y="1268413"/>
                  </a:lnTo>
                  <a:lnTo>
                    <a:pt x="1324402" y="1268413"/>
                  </a:lnTo>
                  <a:lnTo>
                    <a:pt x="1343132" y="1268413"/>
                  </a:lnTo>
                  <a:lnTo>
                    <a:pt x="1361861" y="1268096"/>
                  </a:lnTo>
                  <a:lnTo>
                    <a:pt x="1379956" y="1267461"/>
                  </a:lnTo>
                  <a:lnTo>
                    <a:pt x="1398050" y="1266508"/>
                  </a:lnTo>
                  <a:lnTo>
                    <a:pt x="1416145" y="1265556"/>
                  </a:lnTo>
                  <a:lnTo>
                    <a:pt x="1433922" y="1264286"/>
                  </a:lnTo>
                  <a:lnTo>
                    <a:pt x="1451382" y="1262698"/>
                  </a:lnTo>
                  <a:lnTo>
                    <a:pt x="1485667" y="1259206"/>
                  </a:lnTo>
                  <a:lnTo>
                    <a:pt x="1519316" y="1254443"/>
                  </a:lnTo>
                  <a:lnTo>
                    <a:pt x="1552331" y="1249363"/>
                  </a:lnTo>
                  <a:lnTo>
                    <a:pt x="1558363" y="990918"/>
                  </a:lnTo>
                  <a:close/>
                  <a:moveTo>
                    <a:pt x="678074" y="884873"/>
                  </a:moveTo>
                  <a:lnTo>
                    <a:pt x="672042" y="1155066"/>
                  </a:lnTo>
                  <a:lnTo>
                    <a:pt x="719977" y="1164908"/>
                  </a:lnTo>
                  <a:lnTo>
                    <a:pt x="768229" y="1176021"/>
                  </a:lnTo>
                  <a:lnTo>
                    <a:pt x="817117" y="1186816"/>
                  </a:lnTo>
                  <a:lnTo>
                    <a:pt x="866004" y="1198246"/>
                  </a:lnTo>
                  <a:lnTo>
                    <a:pt x="914574" y="1209041"/>
                  </a:lnTo>
                  <a:lnTo>
                    <a:pt x="963144" y="1220183"/>
                  </a:lnTo>
                  <a:lnTo>
                    <a:pt x="1011396" y="1230631"/>
                  </a:lnTo>
                  <a:lnTo>
                    <a:pt x="1059331" y="1240156"/>
                  </a:lnTo>
                  <a:lnTo>
                    <a:pt x="1065680" y="978218"/>
                  </a:lnTo>
                  <a:lnTo>
                    <a:pt x="1041554" y="972821"/>
                  </a:lnTo>
                  <a:lnTo>
                    <a:pt x="1017428" y="967106"/>
                  </a:lnTo>
                  <a:lnTo>
                    <a:pt x="968858" y="955358"/>
                  </a:lnTo>
                  <a:lnTo>
                    <a:pt x="920288" y="943293"/>
                  </a:lnTo>
                  <a:lnTo>
                    <a:pt x="871718" y="930911"/>
                  </a:lnTo>
                  <a:lnTo>
                    <a:pt x="822831" y="918528"/>
                  </a:lnTo>
                  <a:lnTo>
                    <a:pt x="774578" y="906146"/>
                  </a:lnTo>
                  <a:lnTo>
                    <a:pt x="726009" y="895033"/>
                  </a:lnTo>
                  <a:lnTo>
                    <a:pt x="702200" y="889636"/>
                  </a:lnTo>
                  <a:lnTo>
                    <a:pt x="678074" y="884873"/>
                  </a:lnTo>
                  <a:close/>
                  <a:moveTo>
                    <a:pt x="1937716" y="876301"/>
                  </a:moveTo>
                  <a:lnTo>
                    <a:pt x="1911685" y="888048"/>
                  </a:lnTo>
                  <a:lnTo>
                    <a:pt x="1883114" y="900113"/>
                  </a:lnTo>
                  <a:lnTo>
                    <a:pt x="1852004" y="912813"/>
                  </a:lnTo>
                  <a:lnTo>
                    <a:pt x="1835814" y="918846"/>
                  </a:lnTo>
                  <a:lnTo>
                    <a:pt x="1818672" y="925196"/>
                  </a:lnTo>
                  <a:lnTo>
                    <a:pt x="1800895" y="931228"/>
                  </a:lnTo>
                  <a:lnTo>
                    <a:pt x="1782800" y="937261"/>
                  </a:lnTo>
                  <a:lnTo>
                    <a:pt x="1764070" y="943293"/>
                  </a:lnTo>
                  <a:lnTo>
                    <a:pt x="1744706" y="949008"/>
                  </a:lnTo>
                  <a:lnTo>
                    <a:pt x="1724707" y="955041"/>
                  </a:lnTo>
                  <a:lnTo>
                    <a:pt x="1704072" y="960438"/>
                  </a:lnTo>
                  <a:lnTo>
                    <a:pt x="1683438" y="966153"/>
                  </a:lnTo>
                  <a:lnTo>
                    <a:pt x="1661851" y="970916"/>
                  </a:lnTo>
                  <a:lnTo>
                    <a:pt x="1655820" y="1227773"/>
                  </a:lnTo>
                  <a:lnTo>
                    <a:pt x="1677724" y="1222058"/>
                  </a:lnTo>
                  <a:lnTo>
                    <a:pt x="1698993" y="1216026"/>
                  </a:lnTo>
                  <a:lnTo>
                    <a:pt x="1719627" y="1209993"/>
                  </a:lnTo>
                  <a:lnTo>
                    <a:pt x="1739627" y="1203326"/>
                  </a:lnTo>
                  <a:lnTo>
                    <a:pt x="1758991" y="1196976"/>
                  </a:lnTo>
                  <a:lnTo>
                    <a:pt x="1778038" y="1190626"/>
                  </a:lnTo>
                  <a:lnTo>
                    <a:pt x="1796133" y="1183958"/>
                  </a:lnTo>
                  <a:lnTo>
                    <a:pt x="1813910" y="1177291"/>
                  </a:lnTo>
                  <a:lnTo>
                    <a:pt x="1830735" y="1170623"/>
                  </a:lnTo>
                  <a:lnTo>
                    <a:pt x="1846925" y="1163638"/>
                  </a:lnTo>
                  <a:lnTo>
                    <a:pt x="1878035" y="1150303"/>
                  </a:lnTo>
                  <a:lnTo>
                    <a:pt x="1906288" y="1136968"/>
                  </a:lnTo>
                  <a:lnTo>
                    <a:pt x="1931684" y="1124586"/>
                  </a:lnTo>
                  <a:lnTo>
                    <a:pt x="1937716" y="876301"/>
                  </a:lnTo>
                  <a:close/>
                  <a:moveTo>
                    <a:pt x="399987" y="852488"/>
                  </a:moveTo>
                  <a:lnTo>
                    <a:pt x="382845" y="853441"/>
                  </a:lnTo>
                  <a:lnTo>
                    <a:pt x="366338" y="854393"/>
                  </a:lnTo>
                  <a:lnTo>
                    <a:pt x="349513" y="856616"/>
                  </a:lnTo>
                  <a:lnTo>
                    <a:pt x="333005" y="859473"/>
                  </a:lnTo>
                  <a:lnTo>
                    <a:pt x="316815" y="863283"/>
                  </a:lnTo>
                  <a:lnTo>
                    <a:pt x="308879" y="865506"/>
                  </a:lnTo>
                  <a:lnTo>
                    <a:pt x="300625" y="867728"/>
                  </a:lnTo>
                  <a:lnTo>
                    <a:pt x="293324" y="1132841"/>
                  </a:lnTo>
                  <a:lnTo>
                    <a:pt x="309514" y="1129983"/>
                  </a:lnTo>
                  <a:lnTo>
                    <a:pt x="325704" y="1128078"/>
                  </a:lnTo>
                  <a:lnTo>
                    <a:pt x="342211" y="1126491"/>
                  </a:lnTo>
                  <a:lnTo>
                    <a:pt x="358719" y="1125221"/>
                  </a:lnTo>
                  <a:lnTo>
                    <a:pt x="375226" y="1123951"/>
                  </a:lnTo>
                  <a:lnTo>
                    <a:pt x="392368" y="1123633"/>
                  </a:lnTo>
                  <a:lnTo>
                    <a:pt x="409193" y="1123633"/>
                  </a:lnTo>
                  <a:lnTo>
                    <a:pt x="426653" y="1123951"/>
                  </a:lnTo>
                  <a:lnTo>
                    <a:pt x="444113" y="1124586"/>
                  </a:lnTo>
                  <a:lnTo>
                    <a:pt x="461573" y="1125538"/>
                  </a:lnTo>
                  <a:lnTo>
                    <a:pt x="479350" y="1126808"/>
                  </a:lnTo>
                  <a:lnTo>
                    <a:pt x="497127" y="1128078"/>
                  </a:lnTo>
                  <a:lnTo>
                    <a:pt x="514904" y="1129983"/>
                  </a:lnTo>
                  <a:lnTo>
                    <a:pt x="532999" y="1131888"/>
                  </a:lnTo>
                  <a:lnTo>
                    <a:pt x="569188" y="1136968"/>
                  </a:lnTo>
                  <a:lnTo>
                    <a:pt x="575220" y="867411"/>
                  </a:lnTo>
                  <a:lnTo>
                    <a:pt x="539348" y="862648"/>
                  </a:lnTo>
                  <a:lnTo>
                    <a:pt x="503476" y="858521"/>
                  </a:lnTo>
                  <a:lnTo>
                    <a:pt x="486016" y="856616"/>
                  </a:lnTo>
                  <a:lnTo>
                    <a:pt x="468239" y="854711"/>
                  </a:lnTo>
                  <a:lnTo>
                    <a:pt x="450779" y="853758"/>
                  </a:lnTo>
                  <a:lnTo>
                    <a:pt x="433954" y="853123"/>
                  </a:lnTo>
                  <a:lnTo>
                    <a:pt x="416812" y="852488"/>
                  </a:lnTo>
                  <a:lnTo>
                    <a:pt x="399987" y="852488"/>
                  </a:lnTo>
                  <a:close/>
                  <a:moveTo>
                    <a:pt x="2019300" y="725488"/>
                  </a:moveTo>
                  <a:lnTo>
                    <a:pt x="2018348" y="787083"/>
                  </a:lnTo>
                  <a:lnTo>
                    <a:pt x="2018665" y="787083"/>
                  </a:lnTo>
                  <a:lnTo>
                    <a:pt x="2010729" y="1127761"/>
                  </a:lnTo>
                  <a:lnTo>
                    <a:pt x="2010094" y="1127761"/>
                  </a:lnTo>
                  <a:lnTo>
                    <a:pt x="2009142" y="1169353"/>
                  </a:lnTo>
                  <a:lnTo>
                    <a:pt x="2005650" y="1171576"/>
                  </a:lnTo>
                  <a:lnTo>
                    <a:pt x="1996126" y="1178561"/>
                  </a:lnTo>
                  <a:lnTo>
                    <a:pt x="1979301" y="1188721"/>
                  </a:lnTo>
                  <a:lnTo>
                    <a:pt x="1968826" y="1195071"/>
                  </a:lnTo>
                  <a:lnTo>
                    <a:pt x="1956763" y="1202056"/>
                  </a:lnTo>
                  <a:lnTo>
                    <a:pt x="1943112" y="1209676"/>
                  </a:lnTo>
                  <a:lnTo>
                    <a:pt x="1927557" y="1217931"/>
                  </a:lnTo>
                  <a:lnTo>
                    <a:pt x="1911050" y="1226186"/>
                  </a:lnTo>
                  <a:lnTo>
                    <a:pt x="1892638" y="1235393"/>
                  </a:lnTo>
                  <a:lnTo>
                    <a:pt x="1873591" y="1244283"/>
                  </a:lnTo>
                  <a:lnTo>
                    <a:pt x="1852321" y="1253491"/>
                  </a:lnTo>
                  <a:lnTo>
                    <a:pt x="1830100" y="1262698"/>
                  </a:lnTo>
                  <a:lnTo>
                    <a:pt x="1806291" y="1271906"/>
                  </a:lnTo>
                  <a:lnTo>
                    <a:pt x="1781213" y="1281431"/>
                  </a:lnTo>
                  <a:lnTo>
                    <a:pt x="1754864" y="1290321"/>
                  </a:lnTo>
                  <a:lnTo>
                    <a:pt x="1727246" y="1299211"/>
                  </a:lnTo>
                  <a:lnTo>
                    <a:pt x="1698041" y="1307466"/>
                  </a:lnTo>
                  <a:lnTo>
                    <a:pt x="1667883" y="1315721"/>
                  </a:lnTo>
                  <a:lnTo>
                    <a:pt x="1636455" y="1323341"/>
                  </a:lnTo>
                  <a:lnTo>
                    <a:pt x="1603758" y="1330008"/>
                  </a:lnTo>
                  <a:lnTo>
                    <a:pt x="1586933" y="1333501"/>
                  </a:lnTo>
                  <a:lnTo>
                    <a:pt x="1570108" y="1336676"/>
                  </a:lnTo>
                  <a:lnTo>
                    <a:pt x="1552649" y="1339533"/>
                  </a:lnTo>
                  <a:lnTo>
                    <a:pt x="1534871" y="1342391"/>
                  </a:lnTo>
                  <a:lnTo>
                    <a:pt x="1516777" y="1344613"/>
                  </a:lnTo>
                  <a:lnTo>
                    <a:pt x="1498682" y="1346836"/>
                  </a:lnTo>
                  <a:lnTo>
                    <a:pt x="1479952" y="1349058"/>
                  </a:lnTo>
                  <a:lnTo>
                    <a:pt x="1461223" y="1350646"/>
                  </a:lnTo>
                  <a:lnTo>
                    <a:pt x="1442176" y="1351916"/>
                  </a:lnTo>
                  <a:lnTo>
                    <a:pt x="1423129" y="1353503"/>
                  </a:lnTo>
                  <a:lnTo>
                    <a:pt x="1403447" y="1354773"/>
                  </a:lnTo>
                  <a:lnTo>
                    <a:pt x="1383448" y="1355091"/>
                  </a:lnTo>
                  <a:lnTo>
                    <a:pt x="1363131" y="1355726"/>
                  </a:lnTo>
                  <a:lnTo>
                    <a:pt x="1342814" y="1355726"/>
                  </a:lnTo>
                  <a:lnTo>
                    <a:pt x="1322180" y="1355726"/>
                  </a:lnTo>
                  <a:lnTo>
                    <a:pt x="1301228" y="1355091"/>
                  </a:lnTo>
                  <a:lnTo>
                    <a:pt x="1280276" y="1354456"/>
                  </a:lnTo>
                  <a:lnTo>
                    <a:pt x="1259007" y="1353186"/>
                  </a:lnTo>
                  <a:lnTo>
                    <a:pt x="1237103" y="1351598"/>
                  </a:lnTo>
                  <a:lnTo>
                    <a:pt x="1215517" y="1349693"/>
                  </a:lnTo>
                  <a:lnTo>
                    <a:pt x="1193295" y="1347153"/>
                  </a:lnTo>
                  <a:lnTo>
                    <a:pt x="1171391" y="1344613"/>
                  </a:lnTo>
                  <a:lnTo>
                    <a:pt x="1148852" y="1341438"/>
                  </a:lnTo>
                  <a:lnTo>
                    <a:pt x="1126631" y="1337628"/>
                  </a:lnTo>
                  <a:lnTo>
                    <a:pt x="1104092" y="1333818"/>
                  </a:lnTo>
                  <a:lnTo>
                    <a:pt x="1081235" y="1329691"/>
                  </a:lnTo>
                  <a:lnTo>
                    <a:pt x="1035840" y="1321118"/>
                  </a:lnTo>
                  <a:lnTo>
                    <a:pt x="989810" y="1311276"/>
                  </a:lnTo>
                  <a:lnTo>
                    <a:pt x="943779" y="1301116"/>
                  </a:lnTo>
                  <a:lnTo>
                    <a:pt x="897749" y="1290003"/>
                  </a:lnTo>
                  <a:lnTo>
                    <a:pt x="805371" y="1268413"/>
                  </a:lnTo>
                  <a:lnTo>
                    <a:pt x="759658" y="1257936"/>
                  </a:lnTo>
                  <a:lnTo>
                    <a:pt x="713945" y="1247776"/>
                  </a:lnTo>
                  <a:lnTo>
                    <a:pt x="668550" y="1237933"/>
                  </a:lnTo>
                  <a:lnTo>
                    <a:pt x="624107" y="1229678"/>
                  </a:lnTo>
                  <a:lnTo>
                    <a:pt x="601568" y="1225551"/>
                  </a:lnTo>
                  <a:lnTo>
                    <a:pt x="579664" y="1222058"/>
                  </a:lnTo>
                  <a:lnTo>
                    <a:pt x="557760" y="1218566"/>
                  </a:lnTo>
                  <a:lnTo>
                    <a:pt x="535856" y="1215708"/>
                  </a:lnTo>
                  <a:lnTo>
                    <a:pt x="514269" y="1212851"/>
                  </a:lnTo>
                  <a:lnTo>
                    <a:pt x="493000" y="1210946"/>
                  </a:lnTo>
                  <a:lnTo>
                    <a:pt x="471731" y="1209041"/>
                  </a:lnTo>
                  <a:lnTo>
                    <a:pt x="450779" y="1208088"/>
                  </a:lnTo>
                  <a:lnTo>
                    <a:pt x="430145" y="1207136"/>
                  </a:lnTo>
                  <a:lnTo>
                    <a:pt x="409828" y="1206818"/>
                  </a:lnTo>
                  <a:lnTo>
                    <a:pt x="389829" y="1207136"/>
                  </a:lnTo>
                  <a:lnTo>
                    <a:pt x="369512" y="1208088"/>
                  </a:lnTo>
                  <a:lnTo>
                    <a:pt x="350148" y="1209676"/>
                  </a:lnTo>
                  <a:lnTo>
                    <a:pt x="330466" y="1211263"/>
                  </a:lnTo>
                  <a:lnTo>
                    <a:pt x="311419" y="1214121"/>
                  </a:lnTo>
                  <a:lnTo>
                    <a:pt x="292689" y="1217613"/>
                  </a:lnTo>
                  <a:lnTo>
                    <a:pt x="273960" y="1221106"/>
                  </a:lnTo>
                  <a:lnTo>
                    <a:pt x="255865" y="1226186"/>
                  </a:lnTo>
                  <a:lnTo>
                    <a:pt x="238088" y="1231901"/>
                  </a:lnTo>
                  <a:lnTo>
                    <a:pt x="220628" y="1237933"/>
                  </a:lnTo>
                  <a:lnTo>
                    <a:pt x="203803" y="1244918"/>
                  </a:lnTo>
                  <a:lnTo>
                    <a:pt x="195549" y="1248728"/>
                  </a:lnTo>
                  <a:lnTo>
                    <a:pt x="186978" y="1252856"/>
                  </a:lnTo>
                  <a:lnTo>
                    <a:pt x="178725" y="1257301"/>
                  </a:lnTo>
                  <a:lnTo>
                    <a:pt x="170788" y="1261746"/>
                  </a:lnTo>
                  <a:lnTo>
                    <a:pt x="162852" y="1266191"/>
                  </a:lnTo>
                  <a:lnTo>
                    <a:pt x="154916" y="1271271"/>
                  </a:lnTo>
                  <a:lnTo>
                    <a:pt x="146980" y="1276351"/>
                  </a:lnTo>
                  <a:lnTo>
                    <a:pt x="139361" y="1281748"/>
                  </a:lnTo>
                  <a:lnTo>
                    <a:pt x="132059" y="1287463"/>
                  </a:lnTo>
                  <a:lnTo>
                    <a:pt x="124441" y="1293496"/>
                  </a:lnTo>
                  <a:lnTo>
                    <a:pt x="117139" y="1299528"/>
                  </a:lnTo>
                  <a:lnTo>
                    <a:pt x="109838" y="1305561"/>
                  </a:lnTo>
                  <a:lnTo>
                    <a:pt x="102854" y="1312228"/>
                  </a:lnTo>
                  <a:lnTo>
                    <a:pt x="95553" y="1319213"/>
                  </a:lnTo>
                  <a:lnTo>
                    <a:pt x="88886" y="1326516"/>
                  </a:lnTo>
                  <a:lnTo>
                    <a:pt x="81902" y="1333501"/>
                  </a:lnTo>
                  <a:lnTo>
                    <a:pt x="75236" y="1341121"/>
                  </a:lnTo>
                  <a:lnTo>
                    <a:pt x="68887" y="1349058"/>
                  </a:lnTo>
                  <a:lnTo>
                    <a:pt x="62220" y="1357313"/>
                  </a:lnTo>
                  <a:lnTo>
                    <a:pt x="55871" y="1365568"/>
                  </a:lnTo>
                  <a:lnTo>
                    <a:pt x="49840" y="1374458"/>
                  </a:lnTo>
                  <a:lnTo>
                    <a:pt x="43808" y="1383031"/>
                  </a:lnTo>
                  <a:lnTo>
                    <a:pt x="37777" y="1392556"/>
                  </a:lnTo>
                  <a:lnTo>
                    <a:pt x="32063" y="1402081"/>
                  </a:lnTo>
                  <a:lnTo>
                    <a:pt x="26348" y="1411923"/>
                  </a:lnTo>
                  <a:lnTo>
                    <a:pt x="20952" y="1422083"/>
                  </a:lnTo>
                  <a:lnTo>
                    <a:pt x="15555" y="1432243"/>
                  </a:lnTo>
                  <a:lnTo>
                    <a:pt x="10159" y="1442721"/>
                  </a:lnTo>
                  <a:lnTo>
                    <a:pt x="5079" y="1453833"/>
                  </a:lnTo>
                  <a:lnTo>
                    <a:pt x="0" y="1465263"/>
                  </a:lnTo>
                  <a:lnTo>
                    <a:pt x="1905" y="1387158"/>
                  </a:lnTo>
                  <a:lnTo>
                    <a:pt x="5714" y="1377316"/>
                  </a:lnTo>
                  <a:lnTo>
                    <a:pt x="9524" y="1368108"/>
                  </a:lnTo>
                  <a:lnTo>
                    <a:pt x="13968" y="1358583"/>
                  </a:lnTo>
                  <a:lnTo>
                    <a:pt x="18412" y="1349376"/>
                  </a:lnTo>
                  <a:lnTo>
                    <a:pt x="23174" y="1340486"/>
                  </a:lnTo>
                  <a:lnTo>
                    <a:pt x="28253" y="1331278"/>
                  </a:lnTo>
                  <a:lnTo>
                    <a:pt x="33650" y="1322706"/>
                  </a:lnTo>
                  <a:lnTo>
                    <a:pt x="39046" y="1313816"/>
                  </a:lnTo>
                  <a:lnTo>
                    <a:pt x="44761" y="1305243"/>
                  </a:lnTo>
                  <a:lnTo>
                    <a:pt x="50792" y="1296988"/>
                  </a:lnTo>
                  <a:lnTo>
                    <a:pt x="56824" y="1289051"/>
                  </a:lnTo>
                  <a:lnTo>
                    <a:pt x="63173" y="1281113"/>
                  </a:lnTo>
                  <a:lnTo>
                    <a:pt x="69522" y="1273176"/>
                  </a:lnTo>
                  <a:lnTo>
                    <a:pt x="75871" y="1265556"/>
                  </a:lnTo>
                  <a:lnTo>
                    <a:pt x="82855" y="1257936"/>
                  </a:lnTo>
                  <a:lnTo>
                    <a:pt x="89521" y="1250633"/>
                  </a:lnTo>
                  <a:lnTo>
                    <a:pt x="103489" y="1236981"/>
                  </a:lnTo>
                  <a:lnTo>
                    <a:pt x="117457" y="1224281"/>
                  </a:lnTo>
                  <a:lnTo>
                    <a:pt x="132059" y="1212533"/>
                  </a:lnTo>
                  <a:lnTo>
                    <a:pt x="146662" y="1201838"/>
                  </a:lnTo>
                  <a:lnTo>
                    <a:pt x="160947" y="1191896"/>
                  </a:lnTo>
                  <a:lnTo>
                    <a:pt x="175233" y="1183006"/>
                  </a:lnTo>
                  <a:lnTo>
                    <a:pt x="189518" y="1175386"/>
                  </a:lnTo>
                  <a:lnTo>
                    <a:pt x="196184" y="1172528"/>
                  </a:lnTo>
                  <a:lnTo>
                    <a:pt x="202851" y="1169353"/>
                  </a:lnTo>
                  <a:lnTo>
                    <a:pt x="208247" y="893446"/>
                  </a:lnTo>
                  <a:lnTo>
                    <a:pt x="196819" y="898208"/>
                  </a:lnTo>
                  <a:lnTo>
                    <a:pt x="185074" y="904241"/>
                  </a:lnTo>
                  <a:lnTo>
                    <a:pt x="173645" y="910908"/>
                  </a:lnTo>
                  <a:lnTo>
                    <a:pt x="160947" y="918846"/>
                  </a:lnTo>
                  <a:lnTo>
                    <a:pt x="148884" y="927736"/>
                  </a:lnTo>
                  <a:lnTo>
                    <a:pt x="142535" y="932816"/>
                  </a:lnTo>
                  <a:lnTo>
                    <a:pt x="136504" y="937896"/>
                  </a:lnTo>
                  <a:lnTo>
                    <a:pt x="130155" y="943611"/>
                  </a:lnTo>
                  <a:lnTo>
                    <a:pt x="123488" y="949643"/>
                  </a:lnTo>
                  <a:lnTo>
                    <a:pt x="117139" y="956311"/>
                  </a:lnTo>
                  <a:lnTo>
                    <a:pt x="111108" y="962978"/>
                  </a:lnTo>
                  <a:lnTo>
                    <a:pt x="104441" y="970281"/>
                  </a:lnTo>
                  <a:lnTo>
                    <a:pt x="97775" y="977901"/>
                  </a:lnTo>
                  <a:lnTo>
                    <a:pt x="91426" y="985838"/>
                  </a:lnTo>
                  <a:lnTo>
                    <a:pt x="85077" y="994093"/>
                  </a:lnTo>
                  <a:lnTo>
                    <a:pt x="78728" y="1002983"/>
                  </a:lnTo>
                  <a:lnTo>
                    <a:pt x="72061" y="1012508"/>
                  </a:lnTo>
                  <a:lnTo>
                    <a:pt x="65712" y="1022351"/>
                  </a:lnTo>
                  <a:lnTo>
                    <a:pt x="59363" y="1032511"/>
                  </a:lnTo>
                  <a:lnTo>
                    <a:pt x="52697" y="1043306"/>
                  </a:lnTo>
                  <a:lnTo>
                    <a:pt x="46030" y="1054418"/>
                  </a:lnTo>
                  <a:lnTo>
                    <a:pt x="39681" y="1066483"/>
                  </a:lnTo>
                  <a:lnTo>
                    <a:pt x="33332" y="1078548"/>
                  </a:lnTo>
                  <a:lnTo>
                    <a:pt x="26983" y="1091883"/>
                  </a:lnTo>
                  <a:lnTo>
                    <a:pt x="20317" y="1105218"/>
                  </a:lnTo>
                  <a:lnTo>
                    <a:pt x="13968" y="1119188"/>
                  </a:lnTo>
                  <a:lnTo>
                    <a:pt x="7936" y="1133793"/>
                  </a:lnTo>
                  <a:lnTo>
                    <a:pt x="10476" y="1021716"/>
                  </a:lnTo>
                  <a:lnTo>
                    <a:pt x="15555" y="1010286"/>
                  </a:lnTo>
                  <a:lnTo>
                    <a:pt x="20317" y="999173"/>
                  </a:lnTo>
                  <a:lnTo>
                    <a:pt x="25714" y="988696"/>
                  </a:lnTo>
                  <a:lnTo>
                    <a:pt x="31428" y="978536"/>
                  </a:lnTo>
                  <a:lnTo>
                    <a:pt x="36824" y="968376"/>
                  </a:lnTo>
                  <a:lnTo>
                    <a:pt x="42221" y="958533"/>
                  </a:lnTo>
                  <a:lnTo>
                    <a:pt x="48253" y="949008"/>
                  </a:lnTo>
                  <a:lnTo>
                    <a:pt x="53967" y="939483"/>
                  </a:lnTo>
                  <a:lnTo>
                    <a:pt x="59998" y="930911"/>
                  </a:lnTo>
                  <a:lnTo>
                    <a:pt x="66665" y="922021"/>
                  </a:lnTo>
                  <a:lnTo>
                    <a:pt x="72696" y="913766"/>
                  </a:lnTo>
                  <a:lnTo>
                    <a:pt x="79045" y="905511"/>
                  </a:lnTo>
                  <a:lnTo>
                    <a:pt x="85712" y="897573"/>
                  </a:lnTo>
                  <a:lnTo>
                    <a:pt x="92378" y="889953"/>
                  </a:lnTo>
                  <a:lnTo>
                    <a:pt x="99045" y="882968"/>
                  </a:lnTo>
                  <a:lnTo>
                    <a:pt x="106346" y="875666"/>
                  </a:lnTo>
                  <a:lnTo>
                    <a:pt x="113012" y="868998"/>
                  </a:lnTo>
                  <a:lnTo>
                    <a:pt x="120314" y="862331"/>
                  </a:lnTo>
                  <a:lnTo>
                    <a:pt x="127298" y="855981"/>
                  </a:lnTo>
                  <a:lnTo>
                    <a:pt x="134916" y="849948"/>
                  </a:lnTo>
                  <a:lnTo>
                    <a:pt x="142218" y="843916"/>
                  </a:lnTo>
                  <a:lnTo>
                    <a:pt x="149837" y="838201"/>
                  </a:lnTo>
                  <a:lnTo>
                    <a:pt x="157773" y="832803"/>
                  </a:lnTo>
                  <a:lnTo>
                    <a:pt x="165074" y="827723"/>
                  </a:lnTo>
                  <a:lnTo>
                    <a:pt x="173010" y="822643"/>
                  </a:lnTo>
                  <a:lnTo>
                    <a:pt x="180947" y="818198"/>
                  </a:lnTo>
                  <a:lnTo>
                    <a:pt x="189518" y="813753"/>
                  </a:lnTo>
                  <a:lnTo>
                    <a:pt x="197454" y="809626"/>
                  </a:lnTo>
                  <a:lnTo>
                    <a:pt x="205708" y="805181"/>
                  </a:lnTo>
                  <a:lnTo>
                    <a:pt x="213961" y="801688"/>
                  </a:lnTo>
                  <a:lnTo>
                    <a:pt x="231421" y="794386"/>
                  </a:lnTo>
                  <a:lnTo>
                    <a:pt x="248564" y="788353"/>
                  </a:lnTo>
                  <a:lnTo>
                    <a:pt x="266341" y="782638"/>
                  </a:lnTo>
                  <a:lnTo>
                    <a:pt x="284753" y="778193"/>
                  </a:lnTo>
                  <a:lnTo>
                    <a:pt x="303165" y="774066"/>
                  </a:lnTo>
                  <a:lnTo>
                    <a:pt x="321577" y="770573"/>
                  </a:lnTo>
                  <a:lnTo>
                    <a:pt x="340942" y="768033"/>
                  </a:lnTo>
                  <a:lnTo>
                    <a:pt x="360306" y="766128"/>
                  </a:lnTo>
                  <a:lnTo>
                    <a:pt x="379988" y="764541"/>
                  </a:lnTo>
                  <a:lnTo>
                    <a:pt x="399987" y="763588"/>
                  </a:lnTo>
                  <a:lnTo>
                    <a:pt x="419987" y="763271"/>
                  </a:lnTo>
                  <a:lnTo>
                    <a:pt x="440621" y="763588"/>
                  </a:lnTo>
                  <a:lnTo>
                    <a:pt x="461255" y="764541"/>
                  </a:lnTo>
                  <a:lnTo>
                    <a:pt x="482207" y="765493"/>
                  </a:lnTo>
                  <a:lnTo>
                    <a:pt x="503476" y="767398"/>
                  </a:lnTo>
                  <a:lnTo>
                    <a:pt x="524745" y="769938"/>
                  </a:lnTo>
                  <a:lnTo>
                    <a:pt x="546014" y="772161"/>
                  </a:lnTo>
                  <a:lnTo>
                    <a:pt x="567918" y="775018"/>
                  </a:lnTo>
                  <a:lnTo>
                    <a:pt x="590140" y="778511"/>
                  </a:lnTo>
                  <a:lnTo>
                    <a:pt x="612044" y="782003"/>
                  </a:lnTo>
                  <a:lnTo>
                    <a:pt x="634265" y="786131"/>
                  </a:lnTo>
                  <a:lnTo>
                    <a:pt x="679343" y="794703"/>
                  </a:lnTo>
                  <a:lnTo>
                    <a:pt x="724104" y="804228"/>
                  </a:lnTo>
                  <a:lnTo>
                    <a:pt x="769817" y="814388"/>
                  </a:lnTo>
                  <a:lnTo>
                    <a:pt x="816164" y="824866"/>
                  </a:lnTo>
                  <a:lnTo>
                    <a:pt x="908225" y="846456"/>
                  </a:lnTo>
                  <a:lnTo>
                    <a:pt x="954255" y="857568"/>
                  </a:lnTo>
                  <a:lnTo>
                    <a:pt x="999968" y="867728"/>
                  </a:lnTo>
                  <a:lnTo>
                    <a:pt x="1046316" y="877571"/>
                  </a:lnTo>
                  <a:lnTo>
                    <a:pt x="1091394" y="886143"/>
                  </a:lnTo>
                  <a:lnTo>
                    <a:pt x="1114250" y="890271"/>
                  </a:lnTo>
                  <a:lnTo>
                    <a:pt x="1136789" y="894081"/>
                  </a:lnTo>
                  <a:lnTo>
                    <a:pt x="1159328" y="897891"/>
                  </a:lnTo>
                  <a:lnTo>
                    <a:pt x="1181549" y="901066"/>
                  </a:lnTo>
                  <a:lnTo>
                    <a:pt x="1203453" y="903606"/>
                  </a:lnTo>
                  <a:lnTo>
                    <a:pt x="1225675" y="906146"/>
                  </a:lnTo>
                  <a:lnTo>
                    <a:pt x="1247262" y="908051"/>
                  </a:lnTo>
                  <a:lnTo>
                    <a:pt x="1269166" y="909638"/>
                  </a:lnTo>
                  <a:lnTo>
                    <a:pt x="1290435" y="910908"/>
                  </a:lnTo>
                  <a:lnTo>
                    <a:pt x="1311386" y="911543"/>
                  </a:lnTo>
                  <a:lnTo>
                    <a:pt x="1332656" y="912178"/>
                  </a:lnTo>
                  <a:lnTo>
                    <a:pt x="1352972" y="912178"/>
                  </a:lnTo>
                  <a:lnTo>
                    <a:pt x="1373607" y="912178"/>
                  </a:lnTo>
                  <a:lnTo>
                    <a:pt x="1393606" y="911543"/>
                  </a:lnTo>
                  <a:lnTo>
                    <a:pt x="1413605" y="910908"/>
                  </a:lnTo>
                  <a:lnTo>
                    <a:pt x="1433287" y="909956"/>
                  </a:lnTo>
                  <a:lnTo>
                    <a:pt x="1452334" y="908686"/>
                  </a:lnTo>
                  <a:lnTo>
                    <a:pt x="1471699" y="907098"/>
                  </a:lnTo>
                  <a:lnTo>
                    <a:pt x="1490428" y="905193"/>
                  </a:lnTo>
                  <a:lnTo>
                    <a:pt x="1508840" y="903288"/>
                  </a:lnTo>
                  <a:lnTo>
                    <a:pt x="1527253" y="901066"/>
                  </a:lnTo>
                  <a:lnTo>
                    <a:pt x="1545030" y="898843"/>
                  </a:lnTo>
                  <a:lnTo>
                    <a:pt x="1562807" y="895668"/>
                  </a:lnTo>
                  <a:lnTo>
                    <a:pt x="1580267" y="893128"/>
                  </a:lnTo>
                  <a:lnTo>
                    <a:pt x="1597092" y="889953"/>
                  </a:lnTo>
                  <a:lnTo>
                    <a:pt x="1613916" y="886778"/>
                  </a:lnTo>
                  <a:lnTo>
                    <a:pt x="1646614" y="879476"/>
                  </a:lnTo>
                  <a:lnTo>
                    <a:pt x="1678041" y="871856"/>
                  </a:lnTo>
                  <a:lnTo>
                    <a:pt x="1708199" y="863918"/>
                  </a:lnTo>
                  <a:lnTo>
                    <a:pt x="1737405" y="855663"/>
                  </a:lnTo>
                  <a:lnTo>
                    <a:pt x="1765023" y="846456"/>
                  </a:lnTo>
                  <a:lnTo>
                    <a:pt x="1791371" y="837566"/>
                  </a:lnTo>
                  <a:lnTo>
                    <a:pt x="1816450" y="828358"/>
                  </a:lnTo>
                  <a:lnTo>
                    <a:pt x="1840258" y="818833"/>
                  </a:lnTo>
                  <a:lnTo>
                    <a:pt x="1862480" y="809943"/>
                  </a:lnTo>
                  <a:lnTo>
                    <a:pt x="1883749" y="800418"/>
                  </a:lnTo>
                  <a:lnTo>
                    <a:pt x="1903113" y="791211"/>
                  </a:lnTo>
                  <a:lnTo>
                    <a:pt x="1921208" y="782638"/>
                  </a:lnTo>
                  <a:lnTo>
                    <a:pt x="1938033" y="774066"/>
                  </a:lnTo>
                  <a:lnTo>
                    <a:pt x="1953271" y="766128"/>
                  </a:lnTo>
                  <a:lnTo>
                    <a:pt x="1966921" y="758508"/>
                  </a:lnTo>
                  <a:lnTo>
                    <a:pt x="1978984" y="751523"/>
                  </a:lnTo>
                  <a:lnTo>
                    <a:pt x="1989460" y="745173"/>
                  </a:lnTo>
                  <a:lnTo>
                    <a:pt x="2006285" y="734696"/>
                  </a:lnTo>
                  <a:lnTo>
                    <a:pt x="2018126" y="728346"/>
                  </a:lnTo>
                  <a:lnTo>
                    <a:pt x="2019300" y="725488"/>
                  </a:lnTo>
                  <a:close/>
                  <a:moveTo>
                    <a:pt x="1546743" y="504987"/>
                  </a:moveTo>
                  <a:lnTo>
                    <a:pt x="1538163" y="505305"/>
                  </a:lnTo>
                  <a:lnTo>
                    <a:pt x="1529265" y="505623"/>
                  </a:lnTo>
                  <a:lnTo>
                    <a:pt x="1520368" y="506259"/>
                  </a:lnTo>
                  <a:lnTo>
                    <a:pt x="1511470" y="507531"/>
                  </a:lnTo>
                  <a:lnTo>
                    <a:pt x="1502890" y="508803"/>
                  </a:lnTo>
                  <a:lnTo>
                    <a:pt x="1493993" y="510075"/>
                  </a:lnTo>
                  <a:lnTo>
                    <a:pt x="1485731" y="511983"/>
                  </a:lnTo>
                  <a:lnTo>
                    <a:pt x="1477469" y="513891"/>
                  </a:lnTo>
                  <a:lnTo>
                    <a:pt x="1469207" y="516117"/>
                  </a:lnTo>
                  <a:lnTo>
                    <a:pt x="1461263" y="518661"/>
                  </a:lnTo>
                  <a:lnTo>
                    <a:pt x="1453318" y="521523"/>
                  </a:lnTo>
                  <a:lnTo>
                    <a:pt x="1445692" y="524067"/>
                  </a:lnTo>
                  <a:lnTo>
                    <a:pt x="1438383" y="527247"/>
                  </a:lnTo>
                  <a:lnTo>
                    <a:pt x="1431392" y="530745"/>
                  </a:lnTo>
                  <a:lnTo>
                    <a:pt x="1425037" y="533925"/>
                  </a:lnTo>
                  <a:lnTo>
                    <a:pt x="1418681" y="537741"/>
                  </a:lnTo>
                  <a:lnTo>
                    <a:pt x="1413279" y="541239"/>
                  </a:lnTo>
                  <a:lnTo>
                    <a:pt x="1407877" y="545373"/>
                  </a:lnTo>
                  <a:lnTo>
                    <a:pt x="1402793" y="549189"/>
                  </a:lnTo>
                  <a:lnTo>
                    <a:pt x="1398344" y="553323"/>
                  </a:lnTo>
                  <a:lnTo>
                    <a:pt x="1394213" y="557457"/>
                  </a:lnTo>
                  <a:lnTo>
                    <a:pt x="1390400" y="561591"/>
                  </a:lnTo>
                  <a:lnTo>
                    <a:pt x="1386904" y="566361"/>
                  </a:lnTo>
                  <a:lnTo>
                    <a:pt x="1384044" y="570813"/>
                  </a:lnTo>
                  <a:lnTo>
                    <a:pt x="1381820" y="575265"/>
                  </a:lnTo>
                  <a:lnTo>
                    <a:pt x="1379596" y="580035"/>
                  </a:lnTo>
                  <a:lnTo>
                    <a:pt x="1378007" y="584487"/>
                  </a:lnTo>
                  <a:lnTo>
                    <a:pt x="1376418" y="589258"/>
                  </a:lnTo>
                  <a:lnTo>
                    <a:pt x="1375782" y="594028"/>
                  </a:lnTo>
                  <a:lnTo>
                    <a:pt x="1375465" y="598798"/>
                  </a:lnTo>
                  <a:lnTo>
                    <a:pt x="1375465" y="603250"/>
                  </a:lnTo>
                  <a:lnTo>
                    <a:pt x="1375782" y="608338"/>
                  </a:lnTo>
                  <a:lnTo>
                    <a:pt x="1376418" y="612790"/>
                  </a:lnTo>
                  <a:lnTo>
                    <a:pt x="1377689" y="617878"/>
                  </a:lnTo>
                  <a:lnTo>
                    <a:pt x="1379596" y="622648"/>
                  </a:lnTo>
                  <a:lnTo>
                    <a:pt x="1381820" y="627100"/>
                  </a:lnTo>
                  <a:lnTo>
                    <a:pt x="1384044" y="632188"/>
                  </a:lnTo>
                  <a:lnTo>
                    <a:pt x="1386904" y="636640"/>
                  </a:lnTo>
                  <a:lnTo>
                    <a:pt x="1390718" y="641092"/>
                  </a:lnTo>
                  <a:lnTo>
                    <a:pt x="1394531" y="645862"/>
                  </a:lnTo>
                  <a:lnTo>
                    <a:pt x="1399297" y="650314"/>
                  </a:lnTo>
                  <a:lnTo>
                    <a:pt x="1403746" y="654766"/>
                  </a:lnTo>
                  <a:lnTo>
                    <a:pt x="1409148" y="658900"/>
                  </a:lnTo>
                  <a:lnTo>
                    <a:pt x="1414550" y="663352"/>
                  </a:lnTo>
                  <a:lnTo>
                    <a:pt x="1420588" y="666850"/>
                  </a:lnTo>
                  <a:lnTo>
                    <a:pt x="1427261" y="670666"/>
                  </a:lnTo>
                  <a:lnTo>
                    <a:pt x="1433617" y="674482"/>
                  </a:lnTo>
                  <a:lnTo>
                    <a:pt x="1440290" y="677980"/>
                  </a:lnTo>
                  <a:lnTo>
                    <a:pt x="1447598" y="680842"/>
                  </a:lnTo>
                  <a:lnTo>
                    <a:pt x="1454907" y="684022"/>
                  </a:lnTo>
                  <a:lnTo>
                    <a:pt x="1462216" y="686566"/>
                  </a:lnTo>
                  <a:lnTo>
                    <a:pt x="1470160" y="689428"/>
                  </a:lnTo>
                  <a:lnTo>
                    <a:pt x="1478104" y="691654"/>
                  </a:lnTo>
                  <a:lnTo>
                    <a:pt x="1486049" y="693880"/>
                  </a:lnTo>
                  <a:lnTo>
                    <a:pt x="1494628" y="695788"/>
                  </a:lnTo>
                  <a:lnTo>
                    <a:pt x="1502890" y="697696"/>
                  </a:lnTo>
                  <a:lnTo>
                    <a:pt x="1511470" y="699286"/>
                  </a:lnTo>
                  <a:lnTo>
                    <a:pt x="1519732" y="700240"/>
                  </a:lnTo>
                  <a:lnTo>
                    <a:pt x="1528630" y="701512"/>
                  </a:lnTo>
                  <a:lnTo>
                    <a:pt x="1537527" y="702148"/>
                  </a:lnTo>
                  <a:lnTo>
                    <a:pt x="1546425" y="702466"/>
                  </a:lnTo>
                  <a:lnTo>
                    <a:pt x="1555005" y="703102"/>
                  </a:lnTo>
                  <a:lnTo>
                    <a:pt x="1564220" y="703420"/>
                  </a:lnTo>
                  <a:lnTo>
                    <a:pt x="1572800" y="703420"/>
                  </a:lnTo>
                  <a:lnTo>
                    <a:pt x="1582018" y="703102"/>
                  </a:lnTo>
                  <a:lnTo>
                    <a:pt x="1590595" y="702148"/>
                  </a:lnTo>
                  <a:lnTo>
                    <a:pt x="1599175" y="701512"/>
                  </a:lnTo>
                  <a:lnTo>
                    <a:pt x="1608390" y="700558"/>
                  </a:lnTo>
                  <a:lnTo>
                    <a:pt x="1616970" y="699286"/>
                  </a:lnTo>
                  <a:lnTo>
                    <a:pt x="1625549" y="697696"/>
                  </a:lnTo>
                  <a:lnTo>
                    <a:pt x="1634129" y="696106"/>
                  </a:lnTo>
                  <a:lnTo>
                    <a:pt x="1642391" y="694198"/>
                  </a:lnTo>
                  <a:lnTo>
                    <a:pt x="1650336" y="691972"/>
                  </a:lnTo>
                  <a:lnTo>
                    <a:pt x="1658598" y="689428"/>
                  </a:lnTo>
                  <a:lnTo>
                    <a:pt x="1666542" y="686566"/>
                  </a:lnTo>
                  <a:lnTo>
                    <a:pt x="1674168" y="683704"/>
                  </a:lnTo>
                  <a:lnTo>
                    <a:pt x="1681477" y="680524"/>
                  </a:lnTo>
                  <a:lnTo>
                    <a:pt x="1688150" y="677344"/>
                  </a:lnTo>
                  <a:lnTo>
                    <a:pt x="1694506" y="673846"/>
                  </a:lnTo>
                  <a:lnTo>
                    <a:pt x="1700543" y="670348"/>
                  </a:lnTo>
                  <a:lnTo>
                    <a:pt x="1706899" y="666532"/>
                  </a:lnTo>
                  <a:lnTo>
                    <a:pt x="1711983" y="662716"/>
                  </a:lnTo>
                  <a:lnTo>
                    <a:pt x="1717067" y="658582"/>
                  </a:lnTo>
                  <a:lnTo>
                    <a:pt x="1721516" y="654766"/>
                  </a:lnTo>
                  <a:lnTo>
                    <a:pt x="1725647" y="650632"/>
                  </a:lnTo>
                  <a:lnTo>
                    <a:pt x="1729460" y="646180"/>
                  </a:lnTo>
                  <a:lnTo>
                    <a:pt x="1732320" y="642046"/>
                  </a:lnTo>
                  <a:lnTo>
                    <a:pt x="1735498" y="637594"/>
                  </a:lnTo>
                  <a:lnTo>
                    <a:pt x="1738040" y="632824"/>
                  </a:lnTo>
                  <a:lnTo>
                    <a:pt x="1739947" y="628372"/>
                  </a:lnTo>
                  <a:lnTo>
                    <a:pt x="1741853" y="623284"/>
                  </a:lnTo>
                  <a:lnTo>
                    <a:pt x="1743124" y="618832"/>
                  </a:lnTo>
                  <a:lnTo>
                    <a:pt x="1744078" y="614380"/>
                  </a:lnTo>
                  <a:lnTo>
                    <a:pt x="1744713" y="609292"/>
                  </a:lnTo>
                  <a:lnTo>
                    <a:pt x="1744713" y="604522"/>
                  </a:lnTo>
                  <a:lnTo>
                    <a:pt x="1744078" y="600070"/>
                  </a:lnTo>
                  <a:lnTo>
                    <a:pt x="1743442" y="594982"/>
                  </a:lnTo>
                  <a:lnTo>
                    <a:pt x="1741853" y="590212"/>
                  </a:lnTo>
                  <a:lnTo>
                    <a:pt x="1740264" y="585441"/>
                  </a:lnTo>
                  <a:lnTo>
                    <a:pt x="1738040" y="580671"/>
                  </a:lnTo>
                  <a:lnTo>
                    <a:pt x="1735498" y="576219"/>
                  </a:lnTo>
                  <a:lnTo>
                    <a:pt x="1732320" y="571449"/>
                  </a:lnTo>
                  <a:lnTo>
                    <a:pt x="1729142" y="566679"/>
                  </a:lnTo>
                  <a:lnTo>
                    <a:pt x="1725329" y="562227"/>
                  </a:lnTo>
                  <a:lnTo>
                    <a:pt x="1720880" y="557457"/>
                  </a:lnTo>
                  <a:lnTo>
                    <a:pt x="1715796" y="553323"/>
                  </a:lnTo>
                  <a:lnTo>
                    <a:pt x="1710394" y="548871"/>
                  </a:lnTo>
                  <a:lnTo>
                    <a:pt x="1704992" y="544737"/>
                  </a:lnTo>
                  <a:lnTo>
                    <a:pt x="1698954" y="540921"/>
                  </a:lnTo>
                  <a:lnTo>
                    <a:pt x="1692599" y="537105"/>
                  </a:lnTo>
                  <a:lnTo>
                    <a:pt x="1685926" y="533289"/>
                  </a:lnTo>
                  <a:lnTo>
                    <a:pt x="1679253" y="529791"/>
                  </a:lnTo>
                  <a:lnTo>
                    <a:pt x="1672262" y="526929"/>
                  </a:lnTo>
                  <a:lnTo>
                    <a:pt x="1664635" y="523749"/>
                  </a:lnTo>
                  <a:lnTo>
                    <a:pt x="1657326" y="521205"/>
                  </a:lnTo>
                  <a:lnTo>
                    <a:pt x="1649700" y="518661"/>
                  </a:lnTo>
                  <a:lnTo>
                    <a:pt x="1641756" y="516117"/>
                  </a:lnTo>
                  <a:lnTo>
                    <a:pt x="1633494" y="513891"/>
                  </a:lnTo>
                  <a:lnTo>
                    <a:pt x="1625549" y="511983"/>
                  </a:lnTo>
                  <a:lnTo>
                    <a:pt x="1616652" y="510711"/>
                  </a:lnTo>
                  <a:lnTo>
                    <a:pt x="1608390" y="509121"/>
                  </a:lnTo>
                  <a:lnTo>
                    <a:pt x="1599810" y="507849"/>
                  </a:lnTo>
                  <a:lnTo>
                    <a:pt x="1590913" y="506895"/>
                  </a:lnTo>
                  <a:lnTo>
                    <a:pt x="1582333" y="505941"/>
                  </a:lnTo>
                  <a:lnTo>
                    <a:pt x="1573435" y="505305"/>
                  </a:lnTo>
                  <a:lnTo>
                    <a:pt x="1564538" y="504987"/>
                  </a:lnTo>
                  <a:lnTo>
                    <a:pt x="1555640" y="504987"/>
                  </a:lnTo>
                  <a:lnTo>
                    <a:pt x="1546743" y="504987"/>
                  </a:lnTo>
                  <a:close/>
                  <a:moveTo>
                    <a:pt x="1042760" y="493221"/>
                  </a:moveTo>
                  <a:lnTo>
                    <a:pt x="1034180" y="493539"/>
                  </a:lnTo>
                  <a:lnTo>
                    <a:pt x="1024965" y="493857"/>
                  </a:lnTo>
                  <a:lnTo>
                    <a:pt x="1016385" y="494175"/>
                  </a:lnTo>
                  <a:lnTo>
                    <a:pt x="1007487" y="495447"/>
                  </a:lnTo>
                  <a:lnTo>
                    <a:pt x="999225" y="496719"/>
                  </a:lnTo>
                  <a:lnTo>
                    <a:pt x="990646" y="497673"/>
                  </a:lnTo>
                  <a:lnTo>
                    <a:pt x="982384" y="499263"/>
                  </a:lnTo>
                  <a:lnTo>
                    <a:pt x="974439" y="501171"/>
                  </a:lnTo>
                  <a:lnTo>
                    <a:pt x="965860" y="503079"/>
                  </a:lnTo>
                  <a:lnTo>
                    <a:pt x="958551" y="505305"/>
                  </a:lnTo>
                  <a:lnTo>
                    <a:pt x="950607" y="507849"/>
                  </a:lnTo>
                  <a:lnTo>
                    <a:pt x="943298" y="510711"/>
                  </a:lnTo>
                  <a:lnTo>
                    <a:pt x="935989" y="513255"/>
                  </a:lnTo>
                  <a:lnTo>
                    <a:pt x="928998" y="516117"/>
                  </a:lnTo>
                  <a:lnTo>
                    <a:pt x="922007" y="519615"/>
                  </a:lnTo>
                  <a:lnTo>
                    <a:pt x="915652" y="523113"/>
                  </a:lnTo>
                  <a:lnTo>
                    <a:pt x="909614" y="526929"/>
                  </a:lnTo>
                  <a:lnTo>
                    <a:pt x="903577" y="530745"/>
                  </a:lnTo>
                  <a:lnTo>
                    <a:pt x="898175" y="534879"/>
                  </a:lnTo>
                  <a:lnTo>
                    <a:pt x="893090" y="539013"/>
                  </a:lnTo>
                  <a:lnTo>
                    <a:pt x="888324" y="543147"/>
                  </a:lnTo>
                  <a:lnTo>
                    <a:pt x="884193" y="547599"/>
                  </a:lnTo>
                  <a:lnTo>
                    <a:pt x="880697" y="552369"/>
                  </a:lnTo>
                  <a:lnTo>
                    <a:pt x="877520" y="556821"/>
                  </a:lnTo>
                  <a:lnTo>
                    <a:pt x="874660" y="561273"/>
                  </a:lnTo>
                  <a:lnTo>
                    <a:pt x="872118" y="565725"/>
                  </a:lnTo>
                  <a:lnTo>
                    <a:pt x="870211" y="570495"/>
                  </a:lnTo>
                  <a:lnTo>
                    <a:pt x="868622" y="575265"/>
                  </a:lnTo>
                  <a:lnTo>
                    <a:pt x="867987" y="580035"/>
                  </a:lnTo>
                  <a:lnTo>
                    <a:pt x="867351" y="584805"/>
                  </a:lnTo>
                  <a:lnTo>
                    <a:pt x="866715" y="589576"/>
                  </a:lnTo>
                  <a:lnTo>
                    <a:pt x="867351" y="594346"/>
                  </a:lnTo>
                  <a:lnTo>
                    <a:pt x="867987" y="599116"/>
                  </a:lnTo>
                  <a:lnTo>
                    <a:pt x="868622" y="603886"/>
                  </a:lnTo>
                  <a:lnTo>
                    <a:pt x="870211" y="608656"/>
                  </a:lnTo>
                  <a:lnTo>
                    <a:pt x="872118" y="613108"/>
                  </a:lnTo>
                  <a:lnTo>
                    <a:pt x="874660" y="617878"/>
                  </a:lnTo>
                  <a:lnTo>
                    <a:pt x="877520" y="622330"/>
                  </a:lnTo>
                  <a:lnTo>
                    <a:pt x="880380" y="626782"/>
                  </a:lnTo>
                  <a:lnTo>
                    <a:pt x="883875" y="631234"/>
                  </a:lnTo>
                  <a:lnTo>
                    <a:pt x="888006" y="636004"/>
                  </a:lnTo>
                  <a:lnTo>
                    <a:pt x="892137" y="640138"/>
                  </a:lnTo>
                  <a:lnTo>
                    <a:pt x="897221" y="644272"/>
                  </a:lnTo>
                  <a:lnTo>
                    <a:pt x="901988" y="648406"/>
                  </a:lnTo>
                  <a:lnTo>
                    <a:pt x="907708" y="652222"/>
                  </a:lnTo>
                  <a:lnTo>
                    <a:pt x="913745" y="656038"/>
                  </a:lnTo>
                  <a:lnTo>
                    <a:pt x="919783" y="659854"/>
                  </a:lnTo>
                  <a:lnTo>
                    <a:pt x="926774" y="663670"/>
                  </a:lnTo>
                  <a:lnTo>
                    <a:pt x="933765" y="666850"/>
                  </a:lnTo>
                  <a:lnTo>
                    <a:pt x="941391" y="670030"/>
                  </a:lnTo>
                  <a:lnTo>
                    <a:pt x="949018" y="673528"/>
                  </a:lnTo>
                  <a:lnTo>
                    <a:pt x="956962" y="676072"/>
                  </a:lnTo>
                  <a:lnTo>
                    <a:pt x="965224" y="678616"/>
                  </a:lnTo>
                  <a:lnTo>
                    <a:pt x="973168" y="680842"/>
                  </a:lnTo>
                  <a:lnTo>
                    <a:pt x="981748" y="683386"/>
                  </a:lnTo>
                  <a:lnTo>
                    <a:pt x="990328" y="685294"/>
                  </a:lnTo>
                  <a:lnTo>
                    <a:pt x="998908" y="686566"/>
                  </a:lnTo>
                  <a:lnTo>
                    <a:pt x="1007487" y="688156"/>
                  </a:lnTo>
                  <a:lnTo>
                    <a:pt x="1016385" y="689428"/>
                  </a:lnTo>
                  <a:lnTo>
                    <a:pt x="1024965" y="690064"/>
                  </a:lnTo>
                  <a:lnTo>
                    <a:pt x="1034180" y="690700"/>
                  </a:lnTo>
                  <a:lnTo>
                    <a:pt x="1042760" y="691336"/>
                  </a:lnTo>
                  <a:lnTo>
                    <a:pt x="1051975" y="691654"/>
                  </a:lnTo>
                  <a:lnTo>
                    <a:pt x="1060555" y="691654"/>
                  </a:lnTo>
                  <a:lnTo>
                    <a:pt x="1069770" y="691336"/>
                  </a:lnTo>
                  <a:lnTo>
                    <a:pt x="1078350" y="690700"/>
                  </a:lnTo>
                  <a:lnTo>
                    <a:pt x="1086930" y="690382"/>
                  </a:lnTo>
                  <a:lnTo>
                    <a:pt x="1095827" y="689428"/>
                  </a:lnTo>
                  <a:lnTo>
                    <a:pt x="1104089" y="688156"/>
                  </a:lnTo>
                  <a:lnTo>
                    <a:pt x="1112669" y="687202"/>
                  </a:lnTo>
                  <a:lnTo>
                    <a:pt x="1121249" y="685612"/>
                  </a:lnTo>
                  <a:lnTo>
                    <a:pt x="1129193" y="683704"/>
                  </a:lnTo>
                  <a:lnTo>
                    <a:pt x="1137455" y="681796"/>
                  </a:lnTo>
                  <a:lnTo>
                    <a:pt x="1145082" y="679570"/>
                  </a:lnTo>
                  <a:lnTo>
                    <a:pt x="1153026" y="676708"/>
                  </a:lnTo>
                  <a:lnTo>
                    <a:pt x="1160017" y="674164"/>
                  </a:lnTo>
                  <a:lnTo>
                    <a:pt x="1167643" y="671620"/>
                  </a:lnTo>
                  <a:lnTo>
                    <a:pt x="1174316" y="668440"/>
                  </a:lnTo>
                  <a:lnTo>
                    <a:pt x="1181307" y="664942"/>
                  </a:lnTo>
                  <a:lnTo>
                    <a:pt x="1187663" y="661762"/>
                  </a:lnTo>
                  <a:lnTo>
                    <a:pt x="1193700" y="657946"/>
                  </a:lnTo>
                  <a:lnTo>
                    <a:pt x="1199738" y="654130"/>
                  </a:lnTo>
                  <a:lnTo>
                    <a:pt x="1205140" y="649996"/>
                  </a:lnTo>
                  <a:lnTo>
                    <a:pt x="1210224" y="645862"/>
                  </a:lnTo>
                  <a:lnTo>
                    <a:pt x="1214991" y="641728"/>
                  </a:lnTo>
                  <a:lnTo>
                    <a:pt x="1219122" y="636958"/>
                  </a:lnTo>
                  <a:lnTo>
                    <a:pt x="1222617" y="632506"/>
                  </a:lnTo>
                  <a:lnTo>
                    <a:pt x="1225795" y="628054"/>
                  </a:lnTo>
                  <a:lnTo>
                    <a:pt x="1228655" y="623284"/>
                  </a:lnTo>
                  <a:lnTo>
                    <a:pt x="1231197" y="618832"/>
                  </a:lnTo>
                  <a:lnTo>
                    <a:pt x="1233104" y="614380"/>
                  </a:lnTo>
                  <a:lnTo>
                    <a:pt x="1234693" y="609292"/>
                  </a:lnTo>
                  <a:lnTo>
                    <a:pt x="1235328" y="604840"/>
                  </a:lnTo>
                  <a:lnTo>
                    <a:pt x="1235964" y="600070"/>
                  </a:lnTo>
                  <a:lnTo>
                    <a:pt x="1236599" y="595300"/>
                  </a:lnTo>
                  <a:lnTo>
                    <a:pt x="1235964" y="590530"/>
                  </a:lnTo>
                  <a:lnTo>
                    <a:pt x="1235328" y="585441"/>
                  </a:lnTo>
                  <a:lnTo>
                    <a:pt x="1234693" y="580989"/>
                  </a:lnTo>
                  <a:lnTo>
                    <a:pt x="1233104" y="576219"/>
                  </a:lnTo>
                  <a:lnTo>
                    <a:pt x="1231197" y="571449"/>
                  </a:lnTo>
                  <a:lnTo>
                    <a:pt x="1228973" y="566997"/>
                  </a:lnTo>
                  <a:lnTo>
                    <a:pt x="1225795" y="562545"/>
                  </a:lnTo>
                  <a:lnTo>
                    <a:pt x="1222935" y="557775"/>
                  </a:lnTo>
                  <a:lnTo>
                    <a:pt x="1219440" y="553323"/>
                  </a:lnTo>
                  <a:lnTo>
                    <a:pt x="1215309" y="548871"/>
                  </a:lnTo>
                  <a:lnTo>
                    <a:pt x="1211178" y="544737"/>
                  </a:lnTo>
                  <a:lnTo>
                    <a:pt x="1206093" y="540603"/>
                  </a:lnTo>
                  <a:lnTo>
                    <a:pt x="1201327" y="536469"/>
                  </a:lnTo>
                  <a:lnTo>
                    <a:pt x="1195607" y="532653"/>
                  </a:lnTo>
                  <a:lnTo>
                    <a:pt x="1189569" y="528837"/>
                  </a:lnTo>
                  <a:lnTo>
                    <a:pt x="1183532" y="525021"/>
                  </a:lnTo>
                  <a:lnTo>
                    <a:pt x="1176859" y="521205"/>
                  </a:lnTo>
                  <a:lnTo>
                    <a:pt x="1169550" y="517707"/>
                  </a:lnTo>
                  <a:lnTo>
                    <a:pt x="1161923" y="514845"/>
                  </a:lnTo>
                  <a:lnTo>
                    <a:pt x="1154297" y="511347"/>
                  </a:lnTo>
                  <a:lnTo>
                    <a:pt x="1146353" y="508803"/>
                  </a:lnTo>
                  <a:lnTo>
                    <a:pt x="1138091" y="505941"/>
                  </a:lnTo>
                  <a:lnTo>
                    <a:pt x="1130147" y="503715"/>
                  </a:lnTo>
                  <a:lnTo>
                    <a:pt x="1121567" y="501489"/>
                  </a:lnTo>
                  <a:lnTo>
                    <a:pt x="1113305" y="499581"/>
                  </a:lnTo>
                  <a:lnTo>
                    <a:pt x="1104407" y="497991"/>
                  </a:lnTo>
                  <a:lnTo>
                    <a:pt x="1095827" y="496719"/>
                  </a:lnTo>
                  <a:lnTo>
                    <a:pt x="1086930" y="495447"/>
                  </a:lnTo>
                  <a:lnTo>
                    <a:pt x="1078350" y="494811"/>
                  </a:lnTo>
                  <a:lnTo>
                    <a:pt x="1069135" y="493857"/>
                  </a:lnTo>
                  <a:lnTo>
                    <a:pt x="1060555" y="493539"/>
                  </a:lnTo>
                  <a:lnTo>
                    <a:pt x="1051340" y="493221"/>
                  </a:lnTo>
                  <a:lnTo>
                    <a:pt x="1042760" y="493221"/>
                  </a:lnTo>
                  <a:close/>
                  <a:moveTo>
                    <a:pt x="1705310" y="248995"/>
                  </a:moveTo>
                  <a:lnTo>
                    <a:pt x="1696094" y="249313"/>
                  </a:lnTo>
                  <a:lnTo>
                    <a:pt x="1687197" y="249949"/>
                  </a:lnTo>
                  <a:lnTo>
                    <a:pt x="1677664" y="251221"/>
                  </a:lnTo>
                  <a:lnTo>
                    <a:pt x="1668448" y="252175"/>
                  </a:lnTo>
                  <a:lnTo>
                    <a:pt x="1659551" y="253765"/>
                  </a:lnTo>
                  <a:lnTo>
                    <a:pt x="1650653" y="255673"/>
                  </a:lnTo>
                  <a:lnTo>
                    <a:pt x="1642391" y="257581"/>
                  </a:lnTo>
                  <a:lnTo>
                    <a:pt x="1634129" y="259807"/>
                  </a:lnTo>
                  <a:lnTo>
                    <a:pt x="1626185" y="262033"/>
                  </a:lnTo>
                  <a:lnTo>
                    <a:pt x="1618559" y="264896"/>
                  </a:lnTo>
                  <a:lnTo>
                    <a:pt x="1611568" y="267440"/>
                  </a:lnTo>
                  <a:lnTo>
                    <a:pt x="1604259" y="270620"/>
                  </a:lnTo>
                  <a:lnTo>
                    <a:pt x="1597268" y="273482"/>
                  </a:lnTo>
                  <a:lnTo>
                    <a:pt x="1591230" y="276980"/>
                  </a:lnTo>
                  <a:lnTo>
                    <a:pt x="1585193" y="280478"/>
                  </a:lnTo>
                  <a:lnTo>
                    <a:pt x="1579155" y="283658"/>
                  </a:lnTo>
                  <a:lnTo>
                    <a:pt x="1574071" y="287474"/>
                  </a:lnTo>
                  <a:lnTo>
                    <a:pt x="1568986" y="291290"/>
                  </a:lnTo>
                  <a:lnTo>
                    <a:pt x="1564538" y="295424"/>
                  </a:lnTo>
                  <a:lnTo>
                    <a:pt x="1560089" y="299240"/>
                  </a:lnTo>
                  <a:lnTo>
                    <a:pt x="1556276" y="303374"/>
                  </a:lnTo>
                  <a:lnTo>
                    <a:pt x="1552462" y="307826"/>
                  </a:lnTo>
                  <a:lnTo>
                    <a:pt x="1549285" y="312278"/>
                  </a:lnTo>
                  <a:lnTo>
                    <a:pt x="1546743" y="316730"/>
                  </a:lnTo>
                  <a:lnTo>
                    <a:pt x="1544200" y="321182"/>
                  </a:lnTo>
                  <a:lnTo>
                    <a:pt x="1542294" y="326270"/>
                  </a:lnTo>
                  <a:lnTo>
                    <a:pt x="1540705" y="330722"/>
                  </a:lnTo>
                  <a:lnTo>
                    <a:pt x="1539434" y="335492"/>
                  </a:lnTo>
                  <a:lnTo>
                    <a:pt x="1539116" y="340262"/>
                  </a:lnTo>
                  <a:lnTo>
                    <a:pt x="1538798" y="345032"/>
                  </a:lnTo>
                  <a:lnTo>
                    <a:pt x="1539116" y="350120"/>
                  </a:lnTo>
                  <a:lnTo>
                    <a:pt x="1539434" y="354890"/>
                  </a:lnTo>
                  <a:lnTo>
                    <a:pt x="1540705" y="359978"/>
                  </a:lnTo>
                  <a:lnTo>
                    <a:pt x="1542612" y="364748"/>
                  </a:lnTo>
                  <a:lnTo>
                    <a:pt x="1544518" y="369836"/>
                  </a:lnTo>
                  <a:lnTo>
                    <a:pt x="1547060" y="374606"/>
                  </a:lnTo>
                  <a:lnTo>
                    <a:pt x="1550238" y="379694"/>
                  </a:lnTo>
                  <a:lnTo>
                    <a:pt x="1553416" y="384464"/>
                  </a:lnTo>
                  <a:lnTo>
                    <a:pt x="1557547" y="388916"/>
                  </a:lnTo>
                  <a:lnTo>
                    <a:pt x="1561996" y="393686"/>
                  </a:lnTo>
                  <a:lnTo>
                    <a:pt x="1566444" y="397820"/>
                  </a:lnTo>
                  <a:lnTo>
                    <a:pt x="1571211" y="401954"/>
                  </a:lnTo>
                  <a:lnTo>
                    <a:pt x="1576613" y="406088"/>
                  </a:lnTo>
                  <a:lnTo>
                    <a:pt x="1582333" y="409904"/>
                  </a:lnTo>
                  <a:lnTo>
                    <a:pt x="1588370" y="413720"/>
                  </a:lnTo>
                  <a:lnTo>
                    <a:pt x="1594726" y="416900"/>
                  </a:lnTo>
                  <a:lnTo>
                    <a:pt x="1601081" y="420398"/>
                  </a:lnTo>
                  <a:lnTo>
                    <a:pt x="1608072" y="423578"/>
                  </a:lnTo>
                  <a:lnTo>
                    <a:pt x="1615063" y="426441"/>
                  </a:lnTo>
                  <a:lnTo>
                    <a:pt x="1622372" y="429621"/>
                  </a:lnTo>
                  <a:lnTo>
                    <a:pt x="1629998" y="432165"/>
                  </a:lnTo>
                  <a:lnTo>
                    <a:pt x="1637625" y="434391"/>
                  </a:lnTo>
                  <a:lnTo>
                    <a:pt x="1645569" y="436617"/>
                  </a:lnTo>
                  <a:lnTo>
                    <a:pt x="1653831" y="438525"/>
                  </a:lnTo>
                  <a:lnTo>
                    <a:pt x="1662093" y="440433"/>
                  </a:lnTo>
                  <a:lnTo>
                    <a:pt x="1670355" y="442341"/>
                  </a:lnTo>
                  <a:lnTo>
                    <a:pt x="1679253" y="443613"/>
                  </a:lnTo>
                  <a:lnTo>
                    <a:pt x="1687832" y="444567"/>
                  </a:lnTo>
                  <a:lnTo>
                    <a:pt x="1696412" y="445839"/>
                  </a:lnTo>
                  <a:lnTo>
                    <a:pt x="1705627" y="446475"/>
                  </a:lnTo>
                  <a:lnTo>
                    <a:pt x="1714207" y="447111"/>
                  </a:lnTo>
                  <a:lnTo>
                    <a:pt x="1723423" y="447429"/>
                  </a:lnTo>
                  <a:lnTo>
                    <a:pt x="1732320" y="447429"/>
                  </a:lnTo>
                  <a:lnTo>
                    <a:pt x="1741853" y="447111"/>
                  </a:lnTo>
                  <a:lnTo>
                    <a:pt x="1751069" y="446475"/>
                  </a:lnTo>
                  <a:lnTo>
                    <a:pt x="1759966" y="445839"/>
                  </a:lnTo>
                  <a:lnTo>
                    <a:pt x="1769181" y="444567"/>
                  </a:lnTo>
                  <a:lnTo>
                    <a:pt x="1778714" y="443613"/>
                  </a:lnTo>
                  <a:lnTo>
                    <a:pt x="1787294" y="442023"/>
                  </a:lnTo>
                  <a:lnTo>
                    <a:pt x="1796192" y="440115"/>
                  </a:lnTo>
                  <a:lnTo>
                    <a:pt x="1804772" y="438207"/>
                  </a:lnTo>
                  <a:lnTo>
                    <a:pt x="1812716" y="435981"/>
                  </a:lnTo>
                  <a:lnTo>
                    <a:pt x="1820660" y="433755"/>
                  </a:lnTo>
                  <a:lnTo>
                    <a:pt x="1828287" y="431211"/>
                  </a:lnTo>
                  <a:lnTo>
                    <a:pt x="1835913" y="428349"/>
                  </a:lnTo>
                  <a:lnTo>
                    <a:pt x="1842586" y="425805"/>
                  </a:lnTo>
                  <a:lnTo>
                    <a:pt x="1849259" y="422306"/>
                  </a:lnTo>
                  <a:lnTo>
                    <a:pt x="1855933" y="419444"/>
                  </a:lnTo>
                  <a:lnTo>
                    <a:pt x="1861970" y="415946"/>
                  </a:lnTo>
                  <a:lnTo>
                    <a:pt x="1867690" y="412130"/>
                  </a:lnTo>
                  <a:lnTo>
                    <a:pt x="1872774" y="408314"/>
                  </a:lnTo>
                  <a:lnTo>
                    <a:pt x="1878176" y="404498"/>
                  </a:lnTo>
                  <a:lnTo>
                    <a:pt x="1882625" y="400682"/>
                  </a:lnTo>
                  <a:lnTo>
                    <a:pt x="1886756" y="396548"/>
                  </a:lnTo>
                  <a:lnTo>
                    <a:pt x="1890887" y="392414"/>
                  </a:lnTo>
                  <a:lnTo>
                    <a:pt x="1894383" y="388280"/>
                  </a:lnTo>
                  <a:lnTo>
                    <a:pt x="1897560" y="383828"/>
                  </a:lnTo>
                  <a:lnTo>
                    <a:pt x="1900420" y="379058"/>
                  </a:lnTo>
                  <a:lnTo>
                    <a:pt x="1902645" y="374606"/>
                  </a:lnTo>
                  <a:lnTo>
                    <a:pt x="1904551" y="370154"/>
                  </a:lnTo>
                  <a:lnTo>
                    <a:pt x="1906140" y="365066"/>
                  </a:lnTo>
                  <a:lnTo>
                    <a:pt x="1907411" y="360614"/>
                  </a:lnTo>
                  <a:lnTo>
                    <a:pt x="1908047" y="355844"/>
                  </a:lnTo>
                  <a:lnTo>
                    <a:pt x="1908047" y="350756"/>
                  </a:lnTo>
                  <a:lnTo>
                    <a:pt x="1908047" y="345986"/>
                  </a:lnTo>
                  <a:lnTo>
                    <a:pt x="1907411" y="340898"/>
                  </a:lnTo>
                  <a:lnTo>
                    <a:pt x="1906140" y="336128"/>
                  </a:lnTo>
                  <a:lnTo>
                    <a:pt x="1904551" y="331040"/>
                  </a:lnTo>
                  <a:lnTo>
                    <a:pt x="1902327" y="326270"/>
                  </a:lnTo>
                  <a:lnTo>
                    <a:pt x="1899785" y="321182"/>
                  </a:lnTo>
                  <a:lnTo>
                    <a:pt x="1896607" y="316412"/>
                  </a:lnTo>
                  <a:lnTo>
                    <a:pt x="1893112" y="311642"/>
                  </a:lnTo>
                  <a:lnTo>
                    <a:pt x="1889616" y="307190"/>
                  </a:lnTo>
                  <a:lnTo>
                    <a:pt x="1884850" y="302738"/>
                  </a:lnTo>
                  <a:lnTo>
                    <a:pt x="1880401" y="298286"/>
                  </a:lnTo>
                  <a:lnTo>
                    <a:pt x="1875634" y="293834"/>
                  </a:lnTo>
                  <a:lnTo>
                    <a:pt x="1870232" y="290018"/>
                  </a:lnTo>
                  <a:lnTo>
                    <a:pt x="1864512" y="285884"/>
                  </a:lnTo>
                  <a:lnTo>
                    <a:pt x="1858475" y="282704"/>
                  </a:lnTo>
                  <a:lnTo>
                    <a:pt x="1852437" y="278888"/>
                  </a:lnTo>
                  <a:lnTo>
                    <a:pt x="1846082" y="275390"/>
                  </a:lnTo>
                  <a:lnTo>
                    <a:pt x="1839091" y="272528"/>
                  </a:lnTo>
                  <a:lnTo>
                    <a:pt x="1832100" y="269348"/>
                  </a:lnTo>
                  <a:lnTo>
                    <a:pt x="1824791" y="266804"/>
                  </a:lnTo>
                  <a:lnTo>
                    <a:pt x="1817165" y="263941"/>
                  </a:lnTo>
                  <a:lnTo>
                    <a:pt x="1809220" y="261397"/>
                  </a:lnTo>
                  <a:lnTo>
                    <a:pt x="1801276" y="259171"/>
                  </a:lnTo>
                  <a:lnTo>
                    <a:pt x="1793332" y="257263"/>
                  </a:lnTo>
                  <a:lnTo>
                    <a:pt x="1785070" y="255355"/>
                  </a:lnTo>
                  <a:lnTo>
                    <a:pt x="1776808" y="253765"/>
                  </a:lnTo>
                  <a:lnTo>
                    <a:pt x="1767910" y="252175"/>
                  </a:lnTo>
                  <a:lnTo>
                    <a:pt x="1759331" y="251221"/>
                  </a:lnTo>
                  <a:lnTo>
                    <a:pt x="1750751" y="250267"/>
                  </a:lnTo>
                  <a:lnTo>
                    <a:pt x="1741535" y="249631"/>
                  </a:lnTo>
                  <a:lnTo>
                    <a:pt x="1732320" y="248995"/>
                  </a:lnTo>
                  <a:lnTo>
                    <a:pt x="1723423" y="248995"/>
                  </a:lnTo>
                  <a:lnTo>
                    <a:pt x="1714207" y="248995"/>
                  </a:lnTo>
                  <a:lnTo>
                    <a:pt x="1705310" y="248995"/>
                  </a:lnTo>
                  <a:close/>
                  <a:moveTo>
                    <a:pt x="887688" y="229915"/>
                  </a:moveTo>
                  <a:lnTo>
                    <a:pt x="878473" y="230233"/>
                  </a:lnTo>
                  <a:lnTo>
                    <a:pt x="869893" y="231187"/>
                  </a:lnTo>
                  <a:lnTo>
                    <a:pt x="861313" y="231823"/>
                  </a:lnTo>
                  <a:lnTo>
                    <a:pt x="852416" y="232459"/>
                  </a:lnTo>
                  <a:lnTo>
                    <a:pt x="844154" y="234049"/>
                  </a:lnTo>
                  <a:lnTo>
                    <a:pt x="835892" y="235639"/>
                  </a:lnTo>
                  <a:lnTo>
                    <a:pt x="827630" y="237229"/>
                  </a:lnTo>
                  <a:lnTo>
                    <a:pt x="819686" y="239137"/>
                  </a:lnTo>
                  <a:lnTo>
                    <a:pt x="811741" y="241045"/>
                  </a:lnTo>
                  <a:lnTo>
                    <a:pt x="804115" y="243271"/>
                  </a:lnTo>
                  <a:lnTo>
                    <a:pt x="796488" y="245815"/>
                  </a:lnTo>
                  <a:lnTo>
                    <a:pt x="789180" y="248359"/>
                  </a:lnTo>
                  <a:lnTo>
                    <a:pt x="782506" y="251539"/>
                  </a:lnTo>
                  <a:lnTo>
                    <a:pt x="775516" y="254719"/>
                  </a:lnTo>
                  <a:lnTo>
                    <a:pt x="769160" y="257581"/>
                  </a:lnTo>
                  <a:lnTo>
                    <a:pt x="763122" y="261079"/>
                  </a:lnTo>
                  <a:lnTo>
                    <a:pt x="757085" y="264896"/>
                  </a:lnTo>
                  <a:lnTo>
                    <a:pt x="751683" y="268712"/>
                  </a:lnTo>
                  <a:lnTo>
                    <a:pt x="746598" y="272528"/>
                  </a:lnTo>
                  <a:lnTo>
                    <a:pt x="741514" y="276662"/>
                  </a:lnTo>
                  <a:lnTo>
                    <a:pt x="737383" y="280796"/>
                  </a:lnTo>
                  <a:lnTo>
                    <a:pt x="733252" y="285248"/>
                  </a:lnTo>
                  <a:lnTo>
                    <a:pt x="729439" y="289700"/>
                  </a:lnTo>
                  <a:lnTo>
                    <a:pt x="726261" y="294788"/>
                  </a:lnTo>
                  <a:lnTo>
                    <a:pt x="723401" y="299558"/>
                  </a:lnTo>
                  <a:lnTo>
                    <a:pt x="721177" y="304328"/>
                  </a:lnTo>
                  <a:lnTo>
                    <a:pt x="719270" y="309098"/>
                  </a:lnTo>
                  <a:lnTo>
                    <a:pt x="717681" y="314186"/>
                  </a:lnTo>
                  <a:lnTo>
                    <a:pt x="717046" y="318956"/>
                  </a:lnTo>
                  <a:lnTo>
                    <a:pt x="716728" y="323726"/>
                  </a:lnTo>
                  <a:lnTo>
                    <a:pt x="716728" y="328814"/>
                  </a:lnTo>
                  <a:lnTo>
                    <a:pt x="717046" y="333584"/>
                  </a:lnTo>
                  <a:lnTo>
                    <a:pt x="717681" y="338354"/>
                  </a:lnTo>
                  <a:lnTo>
                    <a:pt x="719270" y="343124"/>
                  </a:lnTo>
                  <a:lnTo>
                    <a:pt x="720859" y="348212"/>
                  </a:lnTo>
                  <a:lnTo>
                    <a:pt x="723084" y="352664"/>
                  </a:lnTo>
                  <a:lnTo>
                    <a:pt x="725626" y="357116"/>
                  </a:lnTo>
                  <a:lnTo>
                    <a:pt x="728486" y="361886"/>
                  </a:lnTo>
                  <a:lnTo>
                    <a:pt x="731663" y="366338"/>
                  </a:lnTo>
                  <a:lnTo>
                    <a:pt x="735477" y="370472"/>
                  </a:lnTo>
                  <a:lnTo>
                    <a:pt x="739608" y="374924"/>
                  </a:lnTo>
                  <a:lnTo>
                    <a:pt x="744374" y="379058"/>
                  </a:lnTo>
                  <a:lnTo>
                    <a:pt x="749141" y="382874"/>
                  </a:lnTo>
                  <a:lnTo>
                    <a:pt x="754225" y="387008"/>
                  </a:lnTo>
                  <a:lnTo>
                    <a:pt x="759627" y="390824"/>
                  </a:lnTo>
                  <a:lnTo>
                    <a:pt x="765982" y="394640"/>
                  </a:lnTo>
                  <a:lnTo>
                    <a:pt x="772020" y="398138"/>
                  </a:lnTo>
                  <a:lnTo>
                    <a:pt x="778375" y="401636"/>
                  </a:lnTo>
                  <a:lnTo>
                    <a:pt x="785366" y="404816"/>
                  </a:lnTo>
                  <a:lnTo>
                    <a:pt x="792675" y="407996"/>
                  </a:lnTo>
                  <a:lnTo>
                    <a:pt x="799984" y="410540"/>
                  </a:lnTo>
                  <a:lnTo>
                    <a:pt x="807928" y="413402"/>
                  </a:lnTo>
                  <a:lnTo>
                    <a:pt x="815872" y="415946"/>
                  </a:lnTo>
                  <a:lnTo>
                    <a:pt x="824452" y="418172"/>
                  </a:lnTo>
                  <a:lnTo>
                    <a:pt x="832714" y="420398"/>
                  </a:lnTo>
                  <a:lnTo>
                    <a:pt x="841929" y="422306"/>
                  </a:lnTo>
                  <a:lnTo>
                    <a:pt x="850827" y="423896"/>
                  </a:lnTo>
                  <a:lnTo>
                    <a:pt x="860042" y="425487"/>
                  </a:lnTo>
                  <a:lnTo>
                    <a:pt x="869258" y="426441"/>
                  </a:lnTo>
                  <a:lnTo>
                    <a:pt x="878155" y="427395"/>
                  </a:lnTo>
                  <a:lnTo>
                    <a:pt x="887688" y="428031"/>
                  </a:lnTo>
                  <a:lnTo>
                    <a:pt x="896586" y="428349"/>
                  </a:lnTo>
                  <a:lnTo>
                    <a:pt x="905801" y="428349"/>
                  </a:lnTo>
                  <a:lnTo>
                    <a:pt x="914381" y="428349"/>
                  </a:lnTo>
                  <a:lnTo>
                    <a:pt x="923596" y="428031"/>
                  </a:lnTo>
                  <a:lnTo>
                    <a:pt x="932812" y="427713"/>
                  </a:lnTo>
                  <a:lnTo>
                    <a:pt x="941391" y="426759"/>
                  </a:lnTo>
                  <a:lnTo>
                    <a:pt x="949971" y="425805"/>
                  </a:lnTo>
                  <a:lnTo>
                    <a:pt x="958551" y="424532"/>
                  </a:lnTo>
                  <a:lnTo>
                    <a:pt x="966813" y="422942"/>
                  </a:lnTo>
                  <a:lnTo>
                    <a:pt x="975075" y="421352"/>
                  </a:lnTo>
                  <a:lnTo>
                    <a:pt x="983019" y="419762"/>
                  </a:lnTo>
                  <a:lnTo>
                    <a:pt x="990963" y="417536"/>
                  </a:lnTo>
                  <a:lnTo>
                    <a:pt x="998590" y="414992"/>
                  </a:lnTo>
                  <a:lnTo>
                    <a:pt x="1006216" y="412448"/>
                  </a:lnTo>
                  <a:lnTo>
                    <a:pt x="1013207" y="409904"/>
                  </a:lnTo>
                  <a:lnTo>
                    <a:pt x="1020198" y="407042"/>
                  </a:lnTo>
                  <a:lnTo>
                    <a:pt x="1026871" y="404180"/>
                  </a:lnTo>
                  <a:lnTo>
                    <a:pt x="1033227" y="400682"/>
                  </a:lnTo>
                  <a:lnTo>
                    <a:pt x="1039264" y="397502"/>
                  </a:lnTo>
                  <a:lnTo>
                    <a:pt x="1044984" y="393686"/>
                  </a:lnTo>
                  <a:lnTo>
                    <a:pt x="1050704" y="389870"/>
                  </a:lnTo>
                  <a:lnTo>
                    <a:pt x="1055788" y="386054"/>
                  </a:lnTo>
                  <a:lnTo>
                    <a:pt x="1060555" y="381920"/>
                  </a:lnTo>
                  <a:lnTo>
                    <a:pt x="1065004" y="377786"/>
                  </a:lnTo>
                  <a:lnTo>
                    <a:pt x="1069135" y="373016"/>
                  </a:lnTo>
                  <a:lnTo>
                    <a:pt x="1072630" y="368564"/>
                  </a:lnTo>
                  <a:lnTo>
                    <a:pt x="1076126" y="364112"/>
                  </a:lnTo>
                  <a:lnTo>
                    <a:pt x="1078668" y="359024"/>
                  </a:lnTo>
                  <a:lnTo>
                    <a:pt x="1081210" y="354254"/>
                  </a:lnTo>
                  <a:lnTo>
                    <a:pt x="1083117" y="349166"/>
                  </a:lnTo>
                  <a:lnTo>
                    <a:pt x="1084388" y="344396"/>
                  </a:lnTo>
                  <a:lnTo>
                    <a:pt x="1085659" y="339308"/>
                  </a:lnTo>
                  <a:lnTo>
                    <a:pt x="1085977" y="334538"/>
                  </a:lnTo>
                  <a:lnTo>
                    <a:pt x="1085977" y="329450"/>
                  </a:lnTo>
                  <a:lnTo>
                    <a:pt x="1085659" y="324998"/>
                  </a:lnTo>
                  <a:lnTo>
                    <a:pt x="1084705" y="320228"/>
                  </a:lnTo>
                  <a:lnTo>
                    <a:pt x="1083117" y="315140"/>
                  </a:lnTo>
                  <a:lnTo>
                    <a:pt x="1081846" y="310688"/>
                  </a:lnTo>
                  <a:lnTo>
                    <a:pt x="1079621" y="305600"/>
                  </a:lnTo>
                  <a:lnTo>
                    <a:pt x="1076761" y="301148"/>
                  </a:lnTo>
                  <a:lnTo>
                    <a:pt x="1073901" y="296696"/>
                  </a:lnTo>
                  <a:lnTo>
                    <a:pt x="1070406" y="291926"/>
                  </a:lnTo>
                  <a:lnTo>
                    <a:pt x="1066910" y="287792"/>
                  </a:lnTo>
                  <a:lnTo>
                    <a:pt x="1062779" y="283658"/>
                  </a:lnTo>
                  <a:lnTo>
                    <a:pt x="1058331" y="279524"/>
                  </a:lnTo>
                  <a:lnTo>
                    <a:pt x="1053246" y="275390"/>
                  </a:lnTo>
                  <a:lnTo>
                    <a:pt x="1048162" y="271256"/>
                  </a:lnTo>
                  <a:lnTo>
                    <a:pt x="1042760" y="267440"/>
                  </a:lnTo>
                  <a:lnTo>
                    <a:pt x="1036722" y="263941"/>
                  </a:lnTo>
                  <a:lnTo>
                    <a:pt x="1030367" y="260125"/>
                  </a:lnTo>
                  <a:lnTo>
                    <a:pt x="1024011" y="256945"/>
                  </a:lnTo>
                  <a:lnTo>
                    <a:pt x="1017020" y="253765"/>
                  </a:lnTo>
                  <a:lnTo>
                    <a:pt x="1009712" y="250267"/>
                  </a:lnTo>
                  <a:lnTo>
                    <a:pt x="1002403" y="247723"/>
                  </a:lnTo>
                  <a:lnTo>
                    <a:pt x="994459" y="245179"/>
                  </a:lnTo>
                  <a:lnTo>
                    <a:pt x="986515" y="242317"/>
                  </a:lnTo>
                  <a:lnTo>
                    <a:pt x="977935" y="240091"/>
                  </a:lnTo>
                  <a:lnTo>
                    <a:pt x="969355" y="237865"/>
                  </a:lnTo>
                  <a:lnTo>
                    <a:pt x="960457" y="235957"/>
                  </a:lnTo>
                  <a:lnTo>
                    <a:pt x="951242" y="234367"/>
                  </a:lnTo>
                  <a:lnTo>
                    <a:pt x="942027" y="233095"/>
                  </a:lnTo>
                  <a:lnTo>
                    <a:pt x="933129" y="231823"/>
                  </a:lnTo>
                  <a:lnTo>
                    <a:pt x="923914" y="231187"/>
                  </a:lnTo>
                  <a:lnTo>
                    <a:pt x="915016" y="230233"/>
                  </a:lnTo>
                  <a:lnTo>
                    <a:pt x="905801" y="229915"/>
                  </a:lnTo>
                  <a:lnTo>
                    <a:pt x="896586" y="229915"/>
                  </a:lnTo>
                  <a:lnTo>
                    <a:pt x="887688" y="229915"/>
                  </a:lnTo>
                  <a:close/>
                  <a:moveTo>
                    <a:pt x="1309369" y="78864"/>
                  </a:moveTo>
                  <a:lnTo>
                    <a:pt x="1300153" y="79182"/>
                  </a:lnTo>
                  <a:lnTo>
                    <a:pt x="1290620" y="79500"/>
                  </a:lnTo>
                  <a:lnTo>
                    <a:pt x="1281405" y="80454"/>
                  </a:lnTo>
                  <a:lnTo>
                    <a:pt x="1272507" y="81090"/>
                  </a:lnTo>
                  <a:lnTo>
                    <a:pt x="1263610" y="82362"/>
                  </a:lnTo>
                  <a:lnTo>
                    <a:pt x="1255030" y="83634"/>
                  </a:lnTo>
                  <a:lnTo>
                    <a:pt x="1246768" y="85224"/>
                  </a:lnTo>
                  <a:lnTo>
                    <a:pt x="1238506" y="87132"/>
                  </a:lnTo>
                  <a:lnTo>
                    <a:pt x="1230562" y="89040"/>
                  </a:lnTo>
                  <a:lnTo>
                    <a:pt x="1222935" y="91266"/>
                  </a:lnTo>
                  <a:lnTo>
                    <a:pt x="1215309" y="93492"/>
                  </a:lnTo>
                  <a:lnTo>
                    <a:pt x="1207682" y="96354"/>
                  </a:lnTo>
                  <a:lnTo>
                    <a:pt x="1201009" y="99216"/>
                  </a:lnTo>
                  <a:lnTo>
                    <a:pt x="1194018" y="102079"/>
                  </a:lnTo>
                  <a:lnTo>
                    <a:pt x="1187663" y="105259"/>
                  </a:lnTo>
                  <a:lnTo>
                    <a:pt x="1181307" y="108439"/>
                  </a:lnTo>
                  <a:lnTo>
                    <a:pt x="1175588" y="112255"/>
                  </a:lnTo>
                  <a:lnTo>
                    <a:pt x="1169868" y="115435"/>
                  </a:lnTo>
                  <a:lnTo>
                    <a:pt x="1164466" y="119251"/>
                  </a:lnTo>
                  <a:lnTo>
                    <a:pt x="1159699" y="123067"/>
                  </a:lnTo>
                  <a:lnTo>
                    <a:pt x="1155250" y="127201"/>
                  </a:lnTo>
                  <a:lnTo>
                    <a:pt x="1151119" y="131653"/>
                  </a:lnTo>
                  <a:lnTo>
                    <a:pt x="1147306" y="136105"/>
                  </a:lnTo>
                  <a:lnTo>
                    <a:pt x="1143811" y="140239"/>
                  </a:lnTo>
                  <a:lnTo>
                    <a:pt x="1140633" y="144691"/>
                  </a:lnTo>
                  <a:lnTo>
                    <a:pt x="1138091" y="149143"/>
                  </a:lnTo>
                  <a:lnTo>
                    <a:pt x="1135866" y="154231"/>
                  </a:lnTo>
                  <a:lnTo>
                    <a:pt x="1134278" y="159001"/>
                  </a:lnTo>
                  <a:lnTo>
                    <a:pt x="1132689" y="164089"/>
                  </a:lnTo>
                  <a:lnTo>
                    <a:pt x="1132053" y="168859"/>
                  </a:lnTo>
                  <a:lnTo>
                    <a:pt x="1131735" y="173947"/>
                  </a:lnTo>
                  <a:lnTo>
                    <a:pt x="1132053" y="179353"/>
                  </a:lnTo>
                  <a:lnTo>
                    <a:pt x="1132371" y="184123"/>
                  </a:lnTo>
                  <a:lnTo>
                    <a:pt x="1133642" y="189211"/>
                  </a:lnTo>
                  <a:lnTo>
                    <a:pt x="1135231" y="193981"/>
                  </a:lnTo>
                  <a:lnTo>
                    <a:pt x="1137137" y="198751"/>
                  </a:lnTo>
                  <a:lnTo>
                    <a:pt x="1139362" y="203839"/>
                  </a:lnTo>
                  <a:lnTo>
                    <a:pt x="1142222" y="208291"/>
                  </a:lnTo>
                  <a:lnTo>
                    <a:pt x="1145399" y="213061"/>
                  </a:lnTo>
                  <a:lnTo>
                    <a:pt x="1149213" y="217513"/>
                  </a:lnTo>
                  <a:lnTo>
                    <a:pt x="1153026" y="221965"/>
                  </a:lnTo>
                  <a:lnTo>
                    <a:pt x="1157475" y="226099"/>
                  </a:lnTo>
                  <a:lnTo>
                    <a:pt x="1161923" y="230233"/>
                  </a:lnTo>
                  <a:lnTo>
                    <a:pt x="1167326" y="234049"/>
                  </a:lnTo>
                  <a:lnTo>
                    <a:pt x="1172410" y="237865"/>
                  </a:lnTo>
                  <a:lnTo>
                    <a:pt x="1178130" y="241681"/>
                  </a:lnTo>
                  <a:lnTo>
                    <a:pt x="1184167" y="245497"/>
                  </a:lnTo>
                  <a:lnTo>
                    <a:pt x="1190841" y="248995"/>
                  </a:lnTo>
                  <a:lnTo>
                    <a:pt x="1197196" y="251857"/>
                  </a:lnTo>
                  <a:lnTo>
                    <a:pt x="1204187" y="255355"/>
                  </a:lnTo>
                  <a:lnTo>
                    <a:pt x="1211496" y="257899"/>
                  </a:lnTo>
                  <a:lnTo>
                    <a:pt x="1218804" y="261079"/>
                  </a:lnTo>
                  <a:lnTo>
                    <a:pt x="1226748" y="263305"/>
                  </a:lnTo>
                  <a:lnTo>
                    <a:pt x="1234057" y="265850"/>
                  </a:lnTo>
                  <a:lnTo>
                    <a:pt x="1242637" y="267758"/>
                  </a:lnTo>
                  <a:lnTo>
                    <a:pt x="1250899" y="269984"/>
                  </a:lnTo>
                  <a:lnTo>
                    <a:pt x="1259479" y="271574"/>
                  </a:lnTo>
                  <a:lnTo>
                    <a:pt x="1268376" y="273164"/>
                  </a:lnTo>
                  <a:lnTo>
                    <a:pt x="1276956" y="274754"/>
                  </a:lnTo>
                  <a:lnTo>
                    <a:pt x="1286171" y="275708"/>
                  </a:lnTo>
                  <a:lnTo>
                    <a:pt x="1295387" y="276662"/>
                  </a:lnTo>
                  <a:lnTo>
                    <a:pt x="1304920" y="276980"/>
                  </a:lnTo>
                  <a:lnTo>
                    <a:pt x="1314453" y="277298"/>
                  </a:lnTo>
                  <a:lnTo>
                    <a:pt x="1323986" y="277616"/>
                  </a:lnTo>
                  <a:lnTo>
                    <a:pt x="1333201" y="277298"/>
                  </a:lnTo>
                  <a:lnTo>
                    <a:pt x="1342417" y="276980"/>
                  </a:lnTo>
                  <a:lnTo>
                    <a:pt x="1351632" y="276026"/>
                  </a:lnTo>
                  <a:lnTo>
                    <a:pt x="1360530" y="275390"/>
                  </a:lnTo>
                  <a:lnTo>
                    <a:pt x="1369427" y="274118"/>
                  </a:lnTo>
                  <a:lnTo>
                    <a:pt x="1378007" y="272846"/>
                  </a:lnTo>
                  <a:lnTo>
                    <a:pt x="1386269" y="271256"/>
                  </a:lnTo>
                  <a:lnTo>
                    <a:pt x="1394531" y="269348"/>
                  </a:lnTo>
                  <a:lnTo>
                    <a:pt x="1402475" y="267440"/>
                  </a:lnTo>
                  <a:lnTo>
                    <a:pt x="1410102" y="265214"/>
                  </a:lnTo>
                  <a:lnTo>
                    <a:pt x="1417728" y="262987"/>
                  </a:lnTo>
                  <a:lnTo>
                    <a:pt x="1425355" y="260125"/>
                  </a:lnTo>
                  <a:lnTo>
                    <a:pt x="1432028" y="257263"/>
                  </a:lnTo>
                  <a:lnTo>
                    <a:pt x="1439019" y="254083"/>
                  </a:lnTo>
                  <a:lnTo>
                    <a:pt x="1445374" y="251221"/>
                  </a:lnTo>
                  <a:lnTo>
                    <a:pt x="1451729" y="247723"/>
                  </a:lnTo>
                  <a:lnTo>
                    <a:pt x="1457449" y="244225"/>
                  </a:lnTo>
                  <a:lnTo>
                    <a:pt x="1463169" y="241045"/>
                  </a:lnTo>
                  <a:lnTo>
                    <a:pt x="1468253" y="237229"/>
                  </a:lnTo>
                  <a:lnTo>
                    <a:pt x="1473338" y="233095"/>
                  </a:lnTo>
                  <a:lnTo>
                    <a:pt x="1477787" y="229279"/>
                  </a:lnTo>
                  <a:lnTo>
                    <a:pt x="1481918" y="225145"/>
                  </a:lnTo>
                  <a:lnTo>
                    <a:pt x="1485731" y="220375"/>
                  </a:lnTo>
                  <a:lnTo>
                    <a:pt x="1489226" y="215923"/>
                  </a:lnTo>
                  <a:lnTo>
                    <a:pt x="1492086" y="211471"/>
                  </a:lnTo>
                  <a:lnTo>
                    <a:pt x="1494628" y="207019"/>
                  </a:lnTo>
                  <a:lnTo>
                    <a:pt x="1496853" y="202249"/>
                  </a:lnTo>
                  <a:lnTo>
                    <a:pt x="1498759" y="197479"/>
                  </a:lnTo>
                  <a:lnTo>
                    <a:pt x="1499713" y="192391"/>
                  </a:lnTo>
                  <a:lnTo>
                    <a:pt x="1500666" y="187621"/>
                  </a:lnTo>
                  <a:lnTo>
                    <a:pt x="1500984" y="182215"/>
                  </a:lnTo>
                  <a:lnTo>
                    <a:pt x="1500984" y="177445"/>
                  </a:lnTo>
                  <a:lnTo>
                    <a:pt x="1500030" y="172039"/>
                  </a:lnTo>
                  <a:lnTo>
                    <a:pt x="1499395" y="166951"/>
                  </a:lnTo>
                  <a:lnTo>
                    <a:pt x="1497806" y="162181"/>
                  </a:lnTo>
                  <a:lnTo>
                    <a:pt x="1495899" y="157093"/>
                  </a:lnTo>
                  <a:lnTo>
                    <a:pt x="1493357" y="152641"/>
                  </a:lnTo>
                  <a:lnTo>
                    <a:pt x="1490815" y="147871"/>
                  </a:lnTo>
                  <a:lnTo>
                    <a:pt x="1487320" y="143101"/>
                  </a:lnTo>
                  <a:lnTo>
                    <a:pt x="1483824" y="138967"/>
                  </a:lnTo>
                  <a:lnTo>
                    <a:pt x="1479693" y="134515"/>
                  </a:lnTo>
                  <a:lnTo>
                    <a:pt x="1475562" y="130381"/>
                  </a:lnTo>
                  <a:lnTo>
                    <a:pt x="1470796" y="126247"/>
                  </a:lnTo>
                  <a:lnTo>
                    <a:pt x="1465711" y="122113"/>
                  </a:lnTo>
                  <a:lnTo>
                    <a:pt x="1460309" y="118297"/>
                  </a:lnTo>
                  <a:lnTo>
                    <a:pt x="1454907" y="114481"/>
                  </a:lnTo>
                  <a:lnTo>
                    <a:pt x="1448870" y="110983"/>
                  </a:lnTo>
                  <a:lnTo>
                    <a:pt x="1442196" y="107485"/>
                  </a:lnTo>
                  <a:lnTo>
                    <a:pt x="1435841" y="104305"/>
                  </a:lnTo>
                  <a:lnTo>
                    <a:pt x="1428532" y="101124"/>
                  </a:lnTo>
                  <a:lnTo>
                    <a:pt x="1421541" y="98262"/>
                  </a:lnTo>
                  <a:lnTo>
                    <a:pt x="1414233" y="95400"/>
                  </a:lnTo>
                  <a:lnTo>
                    <a:pt x="1406606" y="92856"/>
                  </a:lnTo>
                  <a:lnTo>
                    <a:pt x="1398662" y="90630"/>
                  </a:lnTo>
                  <a:lnTo>
                    <a:pt x="1390400" y="88404"/>
                  </a:lnTo>
                  <a:lnTo>
                    <a:pt x="1382138" y="86496"/>
                  </a:lnTo>
                  <a:lnTo>
                    <a:pt x="1373876" y="84906"/>
                  </a:lnTo>
                  <a:lnTo>
                    <a:pt x="1364978" y="83316"/>
                  </a:lnTo>
                  <a:lnTo>
                    <a:pt x="1356081" y="82044"/>
                  </a:lnTo>
                  <a:lnTo>
                    <a:pt x="1346865" y="80772"/>
                  </a:lnTo>
                  <a:lnTo>
                    <a:pt x="1337968" y="80136"/>
                  </a:lnTo>
                  <a:lnTo>
                    <a:pt x="1328435" y="79500"/>
                  </a:lnTo>
                  <a:lnTo>
                    <a:pt x="1318902" y="79182"/>
                  </a:lnTo>
                  <a:lnTo>
                    <a:pt x="1309369" y="78864"/>
                  </a:lnTo>
                  <a:close/>
                  <a:moveTo>
                    <a:pt x="1282994" y="0"/>
                  </a:moveTo>
                  <a:lnTo>
                    <a:pt x="1302060" y="0"/>
                  </a:lnTo>
                  <a:lnTo>
                    <a:pt x="1321126" y="318"/>
                  </a:lnTo>
                  <a:lnTo>
                    <a:pt x="1340828" y="1272"/>
                  </a:lnTo>
                  <a:lnTo>
                    <a:pt x="1359894" y="1908"/>
                  </a:lnTo>
                  <a:lnTo>
                    <a:pt x="1378960" y="3180"/>
                  </a:lnTo>
                  <a:lnTo>
                    <a:pt x="1398026" y="4134"/>
                  </a:lnTo>
                  <a:lnTo>
                    <a:pt x="1416457" y="5724"/>
                  </a:lnTo>
                  <a:lnTo>
                    <a:pt x="1435523" y="7632"/>
                  </a:lnTo>
                  <a:lnTo>
                    <a:pt x="1453636" y="9540"/>
                  </a:lnTo>
                  <a:lnTo>
                    <a:pt x="1472067" y="12084"/>
                  </a:lnTo>
                  <a:lnTo>
                    <a:pt x="1490497" y="14628"/>
                  </a:lnTo>
                  <a:lnTo>
                    <a:pt x="1507975" y="17490"/>
                  </a:lnTo>
                  <a:lnTo>
                    <a:pt x="1525770" y="20034"/>
                  </a:lnTo>
                  <a:lnTo>
                    <a:pt x="1543565" y="23532"/>
                  </a:lnTo>
                  <a:lnTo>
                    <a:pt x="1561042" y="27030"/>
                  </a:lnTo>
                  <a:lnTo>
                    <a:pt x="1578202" y="30846"/>
                  </a:lnTo>
                  <a:lnTo>
                    <a:pt x="1595044" y="34662"/>
                  </a:lnTo>
                  <a:lnTo>
                    <a:pt x="1612203" y="38796"/>
                  </a:lnTo>
                  <a:lnTo>
                    <a:pt x="1628727" y="42930"/>
                  </a:lnTo>
                  <a:lnTo>
                    <a:pt x="1644933" y="47382"/>
                  </a:lnTo>
                  <a:lnTo>
                    <a:pt x="1661457" y="51834"/>
                  </a:lnTo>
                  <a:lnTo>
                    <a:pt x="1677346" y="56922"/>
                  </a:lnTo>
                  <a:lnTo>
                    <a:pt x="1692599" y="62328"/>
                  </a:lnTo>
                  <a:lnTo>
                    <a:pt x="1708170" y="67416"/>
                  </a:lnTo>
                  <a:lnTo>
                    <a:pt x="1723423" y="72822"/>
                  </a:lnTo>
                  <a:lnTo>
                    <a:pt x="1738675" y="78546"/>
                  </a:lnTo>
                  <a:lnTo>
                    <a:pt x="1752975" y="84270"/>
                  </a:lnTo>
                  <a:lnTo>
                    <a:pt x="1767275" y="90312"/>
                  </a:lnTo>
                  <a:lnTo>
                    <a:pt x="1781574" y="96672"/>
                  </a:lnTo>
                  <a:lnTo>
                    <a:pt x="1795238" y="102715"/>
                  </a:lnTo>
                  <a:lnTo>
                    <a:pt x="1808903" y="109393"/>
                  </a:lnTo>
                  <a:lnTo>
                    <a:pt x="1822567" y="116071"/>
                  </a:lnTo>
                  <a:lnTo>
                    <a:pt x="1835277" y="122749"/>
                  </a:lnTo>
                  <a:lnTo>
                    <a:pt x="1847988" y="130063"/>
                  </a:lnTo>
                  <a:lnTo>
                    <a:pt x="1860381" y="137059"/>
                  </a:lnTo>
                  <a:lnTo>
                    <a:pt x="1872457" y="144373"/>
                  </a:lnTo>
                  <a:lnTo>
                    <a:pt x="1884214" y="152005"/>
                  </a:lnTo>
                  <a:lnTo>
                    <a:pt x="1895654" y="159637"/>
                  </a:lnTo>
                  <a:lnTo>
                    <a:pt x="1906776" y="167587"/>
                  </a:lnTo>
                  <a:lnTo>
                    <a:pt x="1917580" y="175537"/>
                  </a:lnTo>
                  <a:lnTo>
                    <a:pt x="1928066" y="183487"/>
                  </a:lnTo>
                  <a:lnTo>
                    <a:pt x="1937917" y="191755"/>
                  </a:lnTo>
                  <a:lnTo>
                    <a:pt x="1947768" y="199705"/>
                  </a:lnTo>
                  <a:lnTo>
                    <a:pt x="1957301" y="208291"/>
                  </a:lnTo>
                  <a:lnTo>
                    <a:pt x="1966199" y="216559"/>
                  </a:lnTo>
                  <a:lnTo>
                    <a:pt x="1974461" y="225463"/>
                  </a:lnTo>
                  <a:lnTo>
                    <a:pt x="1983040" y="234049"/>
                  </a:lnTo>
                  <a:lnTo>
                    <a:pt x="1990985" y="243271"/>
                  </a:lnTo>
                  <a:lnTo>
                    <a:pt x="1998293" y="252175"/>
                  </a:lnTo>
                  <a:lnTo>
                    <a:pt x="2005602" y="261397"/>
                  </a:lnTo>
                  <a:lnTo>
                    <a:pt x="2011957" y="270620"/>
                  </a:lnTo>
                  <a:lnTo>
                    <a:pt x="2018631" y="279842"/>
                  </a:lnTo>
                  <a:lnTo>
                    <a:pt x="2024033" y="289382"/>
                  </a:lnTo>
                  <a:lnTo>
                    <a:pt x="2029753" y="298922"/>
                  </a:lnTo>
                  <a:lnTo>
                    <a:pt x="2034837" y="308462"/>
                  </a:lnTo>
                  <a:lnTo>
                    <a:pt x="2039286" y="318320"/>
                  </a:lnTo>
                  <a:lnTo>
                    <a:pt x="2043417" y="328178"/>
                  </a:lnTo>
                  <a:lnTo>
                    <a:pt x="2047230" y="338036"/>
                  </a:lnTo>
                  <a:lnTo>
                    <a:pt x="2050725" y="347894"/>
                  </a:lnTo>
                  <a:lnTo>
                    <a:pt x="2053267" y="357434"/>
                  </a:lnTo>
                  <a:lnTo>
                    <a:pt x="2055810" y="367928"/>
                  </a:lnTo>
                  <a:lnTo>
                    <a:pt x="2057716" y="378104"/>
                  </a:lnTo>
                  <a:lnTo>
                    <a:pt x="2058987" y="388280"/>
                  </a:lnTo>
                  <a:lnTo>
                    <a:pt x="2060258" y="398456"/>
                  </a:lnTo>
                  <a:lnTo>
                    <a:pt x="2060576" y="408632"/>
                  </a:lnTo>
                  <a:lnTo>
                    <a:pt x="2060576" y="419444"/>
                  </a:lnTo>
                  <a:lnTo>
                    <a:pt x="2060258" y="429621"/>
                  </a:lnTo>
                  <a:lnTo>
                    <a:pt x="2059305" y="439797"/>
                  </a:lnTo>
                  <a:lnTo>
                    <a:pt x="2057716" y="449973"/>
                  </a:lnTo>
                  <a:lnTo>
                    <a:pt x="2055810" y="460149"/>
                  </a:lnTo>
                  <a:lnTo>
                    <a:pt x="2053267" y="470007"/>
                  </a:lnTo>
                  <a:lnTo>
                    <a:pt x="2050725" y="480183"/>
                  </a:lnTo>
                  <a:lnTo>
                    <a:pt x="2047230" y="490041"/>
                  </a:lnTo>
                  <a:lnTo>
                    <a:pt x="2043417" y="499899"/>
                  </a:lnTo>
                  <a:lnTo>
                    <a:pt x="2039286" y="509439"/>
                  </a:lnTo>
                  <a:lnTo>
                    <a:pt x="2034837" y="518979"/>
                  </a:lnTo>
                  <a:lnTo>
                    <a:pt x="2029753" y="528519"/>
                  </a:lnTo>
                  <a:lnTo>
                    <a:pt x="2024033" y="537741"/>
                  </a:lnTo>
                  <a:lnTo>
                    <a:pt x="2018995" y="547281"/>
                  </a:lnTo>
                  <a:lnTo>
                    <a:pt x="2011957" y="556503"/>
                  </a:lnTo>
                  <a:lnTo>
                    <a:pt x="2005284" y="565407"/>
                  </a:lnTo>
                  <a:lnTo>
                    <a:pt x="1997976" y="574311"/>
                  </a:lnTo>
                  <a:lnTo>
                    <a:pt x="1990349" y="582897"/>
                  </a:lnTo>
                  <a:lnTo>
                    <a:pt x="1983040" y="591484"/>
                  </a:lnTo>
                  <a:lnTo>
                    <a:pt x="1974461" y="600388"/>
                  </a:lnTo>
                  <a:lnTo>
                    <a:pt x="1965881" y="608656"/>
                  </a:lnTo>
                  <a:lnTo>
                    <a:pt x="1956983" y="616924"/>
                  </a:lnTo>
                  <a:lnTo>
                    <a:pt x="1947450" y="625192"/>
                  </a:lnTo>
                  <a:lnTo>
                    <a:pt x="1937599" y="633142"/>
                  </a:lnTo>
                  <a:lnTo>
                    <a:pt x="1927748" y="640774"/>
                  </a:lnTo>
                  <a:lnTo>
                    <a:pt x="1916944" y="648724"/>
                  </a:lnTo>
                  <a:lnTo>
                    <a:pt x="1906458" y="656356"/>
                  </a:lnTo>
                  <a:lnTo>
                    <a:pt x="1895018" y="663670"/>
                  </a:lnTo>
                  <a:lnTo>
                    <a:pt x="1883896" y="671302"/>
                  </a:lnTo>
                  <a:lnTo>
                    <a:pt x="1872139" y="677980"/>
                  </a:lnTo>
                  <a:lnTo>
                    <a:pt x="1860064" y="685294"/>
                  </a:lnTo>
                  <a:lnTo>
                    <a:pt x="1847353" y="691972"/>
                  </a:lnTo>
                  <a:lnTo>
                    <a:pt x="1834642" y="698332"/>
                  </a:lnTo>
                  <a:lnTo>
                    <a:pt x="1821613" y="705010"/>
                  </a:lnTo>
                  <a:lnTo>
                    <a:pt x="1808585" y="711370"/>
                  </a:lnTo>
                  <a:lnTo>
                    <a:pt x="1794921" y="717412"/>
                  </a:lnTo>
                  <a:lnTo>
                    <a:pt x="1780939" y="723454"/>
                  </a:lnTo>
                  <a:lnTo>
                    <a:pt x="1766957" y="729179"/>
                  </a:lnTo>
                  <a:lnTo>
                    <a:pt x="1752657" y="734267"/>
                  </a:lnTo>
                  <a:lnTo>
                    <a:pt x="1737722" y="739991"/>
                  </a:lnTo>
                  <a:lnTo>
                    <a:pt x="1723105" y="745079"/>
                  </a:lnTo>
                  <a:lnTo>
                    <a:pt x="1707852" y="750167"/>
                  </a:lnTo>
                  <a:lnTo>
                    <a:pt x="1692281" y="754937"/>
                  </a:lnTo>
                  <a:lnTo>
                    <a:pt x="1676393" y="759389"/>
                  </a:lnTo>
                  <a:lnTo>
                    <a:pt x="1660504" y="763841"/>
                  </a:lnTo>
                  <a:lnTo>
                    <a:pt x="1644616" y="767975"/>
                  </a:lnTo>
                  <a:lnTo>
                    <a:pt x="1628092" y="771791"/>
                  </a:lnTo>
                  <a:lnTo>
                    <a:pt x="1611885" y="775607"/>
                  </a:lnTo>
                  <a:lnTo>
                    <a:pt x="1594726" y="779423"/>
                  </a:lnTo>
                  <a:lnTo>
                    <a:pt x="1577884" y="782921"/>
                  </a:lnTo>
                  <a:lnTo>
                    <a:pt x="1560724" y="785783"/>
                  </a:lnTo>
                  <a:lnTo>
                    <a:pt x="1543247" y="788645"/>
                  </a:lnTo>
                  <a:lnTo>
                    <a:pt x="1525770" y="791189"/>
                  </a:lnTo>
                  <a:lnTo>
                    <a:pt x="1507975" y="793733"/>
                  </a:lnTo>
                  <a:lnTo>
                    <a:pt x="1490497" y="796277"/>
                  </a:lnTo>
                  <a:lnTo>
                    <a:pt x="1472067" y="797867"/>
                  </a:lnTo>
                  <a:lnTo>
                    <a:pt x="1453954" y="799457"/>
                  </a:lnTo>
                  <a:lnTo>
                    <a:pt x="1435523" y="801047"/>
                  </a:lnTo>
                  <a:lnTo>
                    <a:pt x="1417093" y="802637"/>
                  </a:lnTo>
                  <a:lnTo>
                    <a:pt x="1398026" y="803273"/>
                  </a:lnTo>
                  <a:lnTo>
                    <a:pt x="1379596" y="804227"/>
                  </a:lnTo>
                  <a:lnTo>
                    <a:pt x="1360530" y="804545"/>
                  </a:lnTo>
                  <a:lnTo>
                    <a:pt x="1341146" y="804863"/>
                  </a:lnTo>
                  <a:lnTo>
                    <a:pt x="1322079" y="804863"/>
                  </a:lnTo>
                  <a:lnTo>
                    <a:pt x="1302695" y="804545"/>
                  </a:lnTo>
                  <a:lnTo>
                    <a:pt x="1283311" y="804227"/>
                  </a:lnTo>
                  <a:lnTo>
                    <a:pt x="1264563" y="802955"/>
                  </a:lnTo>
                  <a:lnTo>
                    <a:pt x="1245179" y="802319"/>
                  </a:lnTo>
                  <a:lnTo>
                    <a:pt x="1226113" y="800729"/>
                  </a:lnTo>
                  <a:lnTo>
                    <a:pt x="1207365" y="799139"/>
                  </a:lnTo>
                  <a:lnTo>
                    <a:pt x="1188934" y="797231"/>
                  </a:lnTo>
                  <a:lnTo>
                    <a:pt x="1170185" y="795323"/>
                  </a:lnTo>
                  <a:lnTo>
                    <a:pt x="1152073" y="793097"/>
                  </a:lnTo>
                  <a:lnTo>
                    <a:pt x="1133960" y="790553"/>
                  </a:lnTo>
                  <a:lnTo>
                    <a:pt x="1115847" y="787691"/>
                  </a:lnTo>
                  <a:lnTo>
                    <a:pt x="1098052" y="784829"/>
                  </a:lnTo>
                  <a:lnTo>
                    <a:pt x="1080574" y="781331"/>
                  </a:lnTo>
                  <a:lnTo>
                    <a:pt x="1063097" y="777833"/>
                  </a:lnTo>
                  <a:lnTo>
                    <a:pt x="1045938" y="774653"/>
                  </a:lnTo>
                  <a:lnTo>
                    <a:pt x="1028778" y="770837"/>
                  </a:lnTo>
                  <a:lnTo>
                    <a:pt x="1012254" y="766703"/>
                  </a:lnTo>
                  <a:lnTo>
                    <a:pt x="995412" y="761933"/>
                  </a:lnTo>
                  <a:lnTo>
                    <a:pt x="979206" y="757799"/>
                  </a:lnTo>
                  <a:lnTo>
                    <a:pt x="963000" y="753029"/>
                  </a:lnTo>
                  <a:lnTo>
                    <a:pt x="947111" y="747941"/>
                  </a:lnTo>
                  <a:lnTo>
                    <a:pt x="931223" y="743171"/>
                  </a:lnTo>
                  <a:lnTo>
                    <a:pt x="915970" y="737765"/>
                  </a:lnTo>
                  <a:lnTo>
                    <a:pt x="900399" y="732041"/>
                  </a:lnTo>
                  <a:lnTo>
                    <a:pt x="885782" y="726317"/>
                  </a:lnTo>
                  <a:lnTo>
                    <a:pt x="871164" y="720910"/>
                  </a:lnTo>
                  <a:lnTo>
                    <a:pt x="856547" y="714550"/>
                  </a:lnTo>
                  <a:lnTo>
                    <a:pt x="842565" y="708508"/>
                  </a:lnTo>
                  <a:lnTo>
                    <a:pt x="828583" y="702148"/>
                  </a:lnTo>
                  <a:lnTo>
                    <a:pt x="814919" y="695788"/>
                  </a:lnTo>
                  <a:lnTo>
                    <a:pt x="801890" y="688792"/>
                  </a:lnTo>
                  <a:lnTo>
                    <a:pt x="788862" y="682114"/>
                  </a:lnTo>
                  <a:lnTo>
                    <a:pt x="776151" y="674800"/>
                  </a:lnTo>
                  <a:lnTo>
                    <a:pt x="763440" y="667804"/>
                  </a:lnTo>
                  <a:lnTo>
                    <a:pt x="751683" y="660490"/>
                  </a:lnTo>
                  <a:lnTo>
                    <a:pt x="739608" y="652858"/>
                  </a:lnTo>
                  <a:lnTo>
                    <a:pt x="728486" y="645544"/>
                  </a:lnTo>
                  <a:lnTo>
                    <a:pt x="717364" y="637912"/>
                  </a:lnTo>
                  <a:lnTo>
                    <a:pt x="706559" y="629962"/>
                  </a:lnTo>
                  <a:lnTo>
                    <a:pt x="696073" y="621694"/>
                  </a:lnTo>
                  <a:lnTo>
                    <a:pt x="685904" y="613744"/>
                  </a:lnTo>
                  <a:lnTo>
                    <a:pt x="676054" y="605158"/>
                  </a:lnTo>
                  <a:lnTo>
                    <a:pt x="667156" y="596890"/>
                  </a:lnTo>
                  <a:lnTo>
                    <a:pt x="657941" y="588303"/>
                  </a:lnTo>
                  <a:lnTo>
                    <a:pt x="649361" y="579399"/>
                  </a:lnTo>
                  <a:lnTo>
                    <a:pt x="641099" y="570813"/>
                  </a:lnTo>
                  <a:lnTo>
                    <a:pt x="633155" y="561591"/>
                  </a:lnTo>
                  <a:lnTo>
                    <a:pt x="625846" y="553005"/>
                  </a:lnTo>
                  <a:lnTo>
                    <a:pt x="618537" y="543783"/>
                  </a:lnTo>
                  <a:lnTo>
                    <a:pt x="611864" y="534561"/>
                  </a:lnTo>
                  <a:lnTo>
                    <a:pt x="605826" y="525339"/>
                  </a:lnTo>
                  <a:lnTo>
                    <a:pt x="599789" y="515799"/>
                  </a:lnTo>
                  <a:lnTo>
                    <a:pt x="594387" y="506259"/>
                  </a:lnTo>
                  <a:lnTo>
                    <a:pt x="589302" y="496719"/>
                  </a:lnTo>
                  <a:lnTo>
                    <a:pt x="584536" y="487179"/>
                  </a:lnTo>
                  <a:lnTo>
                    <a:pt x="580405" y="477321"/>
                  </a:lnTo>
                  <a:lnTo>
                    <a:pt x="576592" y="467463"/>
                  </a:lnTo>
                  <a:lnTo>
                    <a:pt x="573732" y="457287"/>
                  </a:lnTo>
                  <a:lnTo>
                    <a:pt x="570554" y="447429"/>
                  </a:lnTo>
                  <a:lnTo>
                    <a:pt x="568330" y="437253"/>
                  </a:lnTo>
                  <a:lnTo>
                    <a:pt x="566423" y="427395"/>
                  </a:lnTo>
                  <a:lnTo>
                    <a:pt x="564834" y="416900"/>
                  </a:lnTo>
                  <a:lnTo>
                    <a:pt x="563881" y="406724"/>
                  </a:lnTo>
                  <a:lnTo>
                    <a:pt x="563563" y="396230"/>
                  </a:lnTo>
                  <a:lnTo>
                    <a:pt x="563563" y="386054"/>
                  </a:lnTo>
                  <a:lnTo>
                    <a:pt x="563881" y="375242"/>
                  </a:lnTo>
                  <a:lnTo>
                    <a:pt x="564834" y="365066"/>
                  </a:lnTo>
                  <a:lnTo>
                    <a:pt x="566423" y="354890"/>
                  </a:lnTo>
                  <a:lnTo>
                    <a:pt x="568330" y="345032"/>
                  </a:lnTo>
                  <a:lnTo>
                    <a:pt x="570554" y="334856"/>
                  </a:lnTo>
                  <a:lnTo>
                    <a:pt x="573732" y="324998"/>
                  </a:lnTo>
                  <a:lnTo>
                    <a:pt x="576592" y="315140"/>
                  </a:lnTo>
                  <a:lnTo>
                    <a:pt x="580405" y="305282"/>
                  </a:lnTo>
                  <a:lnTo>
                    <a:pt x="584536" y="295424"/>
                  </a:lnTo>
                  <a:lnTo>
                    <a:pt x="589620" y="285884"/>
                  </a:lnTo>
                  <a:lnTo>
                    <a:pt x="594387" y="276662"/>
                  </a:lnTo>
                  <a:lnTo>
                    <a:pt x="599789" y="267122"/>
                  </a:lnTo>
                  <a:lnTo>
                    <a:pt x="605826" y="257899"/>
                  </a:lnTo>
                  <a:lnTo>
                    <a:pt x="612182" y="248995"/>
                  </a:lnTo>
                  <a:lnTo>
                    <a:pt x="618537" y="239773"/>
                  </a:lnTo>
                  <a:lnTo>
                    <a:pt x="625846" y="230869"/>
                  </a:lnTo>
                  <a:lnTo>
                    <a:pt x="633472" y="221965"/>
                  </a:lnTo>
                  <a:lnTo>
                    <a:pt x="641417" y="213379"/>
                  </a:lnTo>
                  <a:lnTo>
                    <a:pt x="649679" y="204475"/>
                  </a:lnTo>
                  <a:lnTo>
                    <a:pt x="658258" y="196207"/>
                  </a:lnTo>
                  <a:lnTo>
                    <a:pt x="667156" y="187939"/>
                  </a:lnTo>
                  <a:lnTo>
                    <a:pt x="676689" y="179989"/>
                  </a:lnTo>
                  <a:lnTo>
                    <a:pt x="686540" y="172039"/>
                  </a:lnTo>
                  <a:lnTo>
                    <a:pt x="696709" y="164089"/>
                  </a:lnTo>
                  <a:lnTo>
                    <a:pt x="706877" y="156457"/>
                  </a:lnTo>
                  <a:lnTo>
                    <a:pt x="717681" y="148825"/>
                  </a:lnTo>
                  <a:lnTo>
                    <a:pt x="728803" y="141193"/>
                  </a:lnTo>
                  <a:lnTo>
                    <a:pt x="740561" y="134197"/>
                  </a:lnTo>
                  <a:lnTo>
                    <a:pt x="752318" y="126883"/>
                  </a:lnTo>
                  <a:lnTo>
                    <a:pt x="764394" y="120205"/>
                  </a:lnTo>
                  <a:lnTo>
                    <a:pt x="776469" y="113209"/>
                  </a:lnTo>
                  <a:lnTo>
                    <a:pt x="789180" y="106531"/>
                  </a:lnTo>
                  <a:lnTo>
                    <a:pt x="802208" y="100170"/>
                  </a:lnTo>
                  <a:lnTo>
                    <a:pt x="815872" y="94128"/>
                  </a:lnTo>
                  <a:lnTo>
                    <a:pt x="828901" y="87450"/>
                  </a:lnTo>
                  <a:lnTo>
                    <a:pt x="842883" y="82044"/>
                  </a:lnTo>
                  <a:lnTo>
                    <a:pt x="857500" y="76320"/>
                  </a:lnTo>
                  <a:lnTo>
                    <a:pt x="871800" y="70596"/>
                  </a:lnTo>
                  <a:lnTo>
                    <a:pt x="886099" y="65190"/>
                  </a:lnTo>
                  <a:lnTo>
                    <a:pt x="901352" y="59784"/>
                  </a:lnTo>
                  <a:lnTo>
                    <a:pt x="916287" y="55014"/>
                  </a:lnTo>
                  <a:lnTo>
                    <a:pt x="931858" y="49926"/>
                  </a:lnTo>
                  <a:lnTo>
                    <a:pt x="947429" y="45474"/>
                  </a:lnTo>
                  <a:lnTo>
                    <a:pt x="963317" y="41340"/>
                  </a:lnTo>
                  <a:lnTo>
                    <a:pt x="979524" y="36888"/>
                  </a:lnTo>
                  <a:lnTo>
                    <a:pt x="995730" y="33072"/>
                  </a:lnTo>
                  <a:lnTo>
                    <a:pt x="1012572" y="29256"/>
                  </a:lnTo>
                  <a:lnTo>
                    <a:pt x="1029096" y="25758"/>
                  </a:lnTo>
                  <a:lnTo>
                    <a:pt x="1046255" y="22578"/>
                  </a:lnTo>
                  <a:lnTo>
                    <a:pt x="1063733" y="19398"/>
                  </a:lnTo>
                  <a:lnTo>
                    <a:pt x="1080892" y="16218"/>
                  </a:lnTo>
                  <a:lnTo>
                    <a:pt x="1098370" y="13674"/>
                  </a:lnTo>
                  <a:lnTo>
                    <a:pt x="1116165" y="11448"/>
                  </a:lnTo>
                  <a:lnTo>
                    <a:pt x="1133960" y="9222"/>
                  </a:lnTo>
                  <a:lnTo>
                    <a:pt x="1152073" y="7314"/>
                  </a:lnTo>
                  <a:lnTo>
                    <a:pt x="1170185" y="5406"/>
                  </a:lnTo>
                  <a:lnTo>
                    <a:pt x="1188934" y="3816"/>
                  </a:lnTo>
                  <a:lnTo>
                    <a:pt x="1207365" y="2862"/>
                  </a:lnTo>
                  <a:lnTo>
                    <a:pt x="1225795" y="1590"/>
                  </a:lnTo>
                  <a:lnTo>
                    <a:pt x="1244861" y="954"/>
                  </a:lnTo>
                  <a:lnTo>
                    <a:pt x="1263610" y="318"/>
                  </a:lnTo>
                  <a:lnTo>
                    <a:pt x="1282994" y="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C50D34E-7C9A-9F08-A92A-583575D8DE73}"/>
              </a:ext>
            </a:extLst>
          </p:cNvPr>
          <p:cNvGrpSpPr/>
          <p:nvPr/>
        </p:nvGrpSpPr>
        <p:grpSpPr>
          <a:xfrm>
            <a:off x="5815965" y="2165350"/>
            <a:ext cx="1155700" cy="1155700"/>
            <a:chOff x="9159" y="3410"/>
            <a:chExt cx="1820" cy="182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C329B2E-363F-ADF5-82C7-20949EC75C14}"/>
                </a:ext>
              </a:extLst>
            </p:cNvPr>
            <p:cNvSpPr/>
            <p:nvPr/>
          </p:nvSpPr>
          <p:spPr>
            <a:xfrm>
              <a:off x="9159" y="3410"/>
              <a:ext cx="1820" cy="182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7" name="喇叭" descr="D:\51PPT模板网\51pptmoban.com\图片001.jpg">
              <a:extLst>
                <a:ext uri="{FF2B5EF4-FFF2-40B4-BE49-F238E27FC236}">
                  <a16:creationId xmlns:a16="http://schemas.microsoft.com/office/drawing/2014/main" id="{A76B6FFD-95D8-7AFB-E920-3647996FA637}"/>
                </a:ext>
              </a:extLst>
            </p:cNvPr>
            <p:cNvSpPr/>
            <p:nvPr/>
          </p:nvSpPr>
          <p:spPr bwMode="auto">
            <a:xfrm>
              <a:off x="9526" y="3870"/>
              <a:ext cx="1086" cy="815"/>
            </a:xfrm>
            <a:custGeom>
              <a:avLst/>
              <a:gdLst>
                <a:gd name="T0" fmla="*/ 177767244 w 5273"/>
                <a:gd name="T1" fmla="*/ 132846327 h 3486"/>
                <a:gd name="T2" fmla="*/ 243679233 w 5273"/>
                <a:gd name="T3" fmla="*/ 106434205 h 3486"/>
                <a:gd name="T4" fmla="*/ 508241933 w 5273"/>
                <a:gd name="T5" fmla="*/ 0 h 3486"/>
                <a:gd name="T6" fmla="*/ 508241933 w 5273"/>
                <a:gd name="T7" fmla="*/ 212737518 h 3486"/>
                <a:gd name="T8" fmla="*/ 508241933 w 5273"/>
                <a:gd name="T9" fmla="*/ 425475036 h 3486"/>
                <a:gd name="T10" fmla="*/ 243679233 w 5273"/>
                <a:gd name="T11" fmla="*/ 319171723 h 3486"/>
                <a:gd name="T12" fmla="*/ 180638654 w 5273"/>
                <a:gd name="T13" fmla="*/ 293805297 h 3486"/>
                <a:gd name="T14" fmla="*/ 221621623 w 5273"/>
                <a:gd name="T15" fmla="*/ 455809961 h 3486"/>
                <a:gd name="T16" fmla="*/ 96453766 w 5273"/>
                <a:gd name="T17" fmla="*/ 455809961 h 3486"/>
                <a:gd name="T18" fmla="*/ 55209595 w 5273"/>
                <a:gd name="T19" fmla="*/ 292759240 h 3486"/>
                <a:gd name="T20" fmla="*/ 0 w 5273"/>
                <a:gd name="T21" fmla="*/ 292759240 h 3486"/>
                <a:gd name="T22" fmla="*/ 0 w 5273"/>
                <a:gd name="T23" fmla="*/ 132846327 h 3486"/>
                <a:gd name="T24" fmla="*/ 177767244 w 5273"/>
                <a:gd name="T25" fmla="*/ 132846327 h 3486"/>
                <a:gd name="T26" fmla="*/ 177767244 w 5273"/>
                <a:gd name="T27" fmla="*/ 132846327 h 3486"/>
                <a:gd name="T28" fmla="*/ 571934974 w 5273"/>
                <a:gd name="T29" fmla="*/ 294459037 h 3486"/>
                <a:gd name="T30" fmla="*/ 670868890 w 5273"/>
                <a:gd name="T31" fmla="*/ 328585873 h 3486"/>
                <a:gd name="T32" fmla="*/ 656381063 w 5273"/>
                <a:gd name="T33" fmla="*/ 370427424 h 3486"/>
                <a:gd name="T34" fmla="*/ 557577929 w 5273"/>
                <a:gd name="T35" fmla="*/ 336169695 h 3486"/>
                <a:gd name="T36" fmla="*/ 571934974 w 5273"/>
                <a:gd name="T37" fmla="*/ 294459037 h 3486"/>
                <a:gd name="T38" fmla="*/ 571934974 w 5273"/>
                <a:gd name="T39" fmla="*/ 294459037 h 3486"/>
                <a:gd name="T40" fmla="*/ 560971380 w 5273"/>
                <a:gd name="T41" fmla="*/ 91005138 h 3486"/>
                <a:gd name="T42" fmla="*/ 659774514 w 5273"/>
                <a:gd name="T43" fmla="*/ 56485985 h 3486"/>
                <a:gd name="T44" fmla="*/ 674262340 w 5273"/>
                <a:gd name="T45" fmla="*/ 98196643 h 3486"/>
                <a:gd name="T46" fmla="*/ 575720046 w 5273"/>
                <a:gd name="T47" fmla="*/ 132846327 h 3486"/>
                <a:gd name="T48" fmla="*/ 560971380 w 5273"/>
                <a:gd name="T49" fmla="*/ 91005138 h 3486"/>
                <a:gd name="T50" fmla="*/ 560971380 w 5273"/>
                <a:gd name="T51" fmla="*/ 91005138 h 3486"/>
                <a:gd name="T52" fmla="*/ 583681812 w 5273"/>
                <a:gd name="T53" fmla="*/ 192731907 h 3486"/>
                <a:gd name="T54" fmla="*/ 688227764 w 5273"/>
                <a:gd name="T55" fmla="*/ 192731907 h 3486"/>
                <a:gd name="T56" fmla="*/ 688227764 w 5273"/>
                <a:gd name="T57" fmla="*/ 236926995 h 3486"/>
                <a:gd name="T58" fmla="*/ 583681812 w 5273"/>
                <a:gd name="T59" fmla="*/ 236926995 h 3486"/>
                <a:gd name="T60" fmla="*/ 583681812 w 5273"/>
                <a:gd name="T61" fmla="*/ 192731907 h 348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273" h="3486">
                  <a:moveTo>
                    <a:pt x="1362" y="1016"/>
                  </a:moveTo>
                  <a:lnTo>
                    <a:pt x="1867" y="814"/>
                  </a:lnTo>
                  <a:lnTo>
                    <a:pt x="3894" y="0"/>
                  </a:lnTo>
                  <a:lnTo>
                    <a:pt x="3894" y="1627"/>
                  </a:lnTo>
                  <a:lnTo>
                    <a:pt x="3894" y="3254"/>
                  </a:lnTo>
                  <a:lnTo>
                    <a:pt x="1867" y="2441"/>
                  </a:lnTo>
                  <a:lnTo>
                    <a:pt x="1384" y="2247"/>
                  </a:lnTo>
                  <a:lnTo>
                    <a:pt x="1698" y="3486"/>
                  </a:lnTo>
                  <a:lnTo>
                    <a:pt x="739" y="3486"/>
                  </a:lnTo>
                  <a:lnTo>
                    <a:pt x="423" y="2239"/>
                  </a:lnTo>
                  <a:lnTo>
                    <a:pt x="0" y="2239"/>
                  </a:lnTo>
                  <a:lnTo>
                    <a:pt x="0" y="1016"/>
                  </a:lnTo>
                  <a:lnTo>
                    <a:pt x="1362" y="1016"/>
                  </a:lnTo>
                  <a:close/>
                  <a:moveTo>
                    <a:pt x="4382" y="2252"/>
                  </a:moveTo>
                  <a:lnTo>
                    <a:pt x="5140" y="2513"/>
                  </a:lnTo>
                  <a:lnTo>
                    <a:pt x="5029" y="2833"/>
                  </a:lnTo>
                  <a:lnTo>
                    <a:pt x="4272" y="2571"/>
                  </a:lnTo>
                  <a:lnTo>
                    <a:pt x="4382" y="2252"/>
                  </a:lnTo>
                  <a:close/>
                  <a:moveTo>
                    <a:pt x="4298" y="696"/>
                  </a:moveTo>
                  <a:lnTo>
                    <a:pt x="5055" y="432"/>
                  </a:lnTo>
                  <a:lnTo>
                    <a:pt x="5166" y="751"/>
                  </a:lnTo>
                  <a:lnTo>
                    <a:pt x="4411" y="1016"/>
                  </a:lnTo>
                  <a:lnTo>
                    <a:pt x="4298" y="696"/>
                  </a:lnTo>
                  <a:close/>
                  <a:moveTo>
                    <a:pt x="4472" y="1474"/>
                  </a:moveTo>
                  <a:lnTo>
                    <a:pt x="5273" y="1474"/>
                  </a:lnTo>
                  <a:lnTo>
                    <a:pt x="5273" y="1812"/>
                  </a:lnTo>
                  <a:lnTo>
                    <a:pt x="4472" y="1812"/>
                  </a:lnTo>
                  <a:lnTo>
                    <a:pt x="4472" y="1474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D50CD39-BEF7-50DF-D651-6D10337B7B2B}"/>
              </a:ext>
            </a:extLst>
          </p:cNvPr>
          <p:cNvGrpSpPr/>
          <p:nvPr/>
        </p:nvGrpSpPr>
        <p:grpSpPr>
          <a:xfrm>
            <a:off x="8845550" y="2165350"/>
            <a:ext cx="1155700" cy="1155700"/>
            <a:chOff x="13930" y="3410"/>
            <a:chExt cx="1820" cy="1820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7C9A197-A60B-62A5-22B5-F0260061A2BF}"/>
                </a:ext>
              </a:extLst>
            </p:cNvPr>
            <p:cNvSpPr/>
            <p:nvPr/>
          </p:nvSpPr>
          <p:spPr>
            <a:xfrm>
              <a:off x="13930" y="3410"/>
              <a:ext cx="1820" cy="182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0" name="齿轮">
              <a:extLst>
                <a:ext uri="{FF2B5EF4-FFF2-40B4-BE49-F238E27FC236}">
                  <a16:creationId xmlns:a16="http://schemas.microsoft.com/office/drawing/2014/main" id="{972AA0AF-47BA-038B-0016-DB8012D4E476}"/>
                </a:ext>
              </a:extLst>
            </p:cNvPr>
            <p:cNvSpPr/>
            <p:nvPr/>
          </p:nvSpPr>
          <p:spPr bwMode="auto">
            <a:xfrm>
              <a:off x="14178" y="3880"/>
              <a:ext cx="1324" cy="881"/>
            </a:xfrm>
            <a:custGeom>
              <a:avLst/>
              <a:gdLst>
                <a:gd name="T0" fmla="*/ 1066662 w 2063518"/>
                <a:gd name="T1" fmla="*/ 654802 h 1276454"/>
                <a:gd name="T2" fmla="*/ 1500594 w 2063518"/>
                <a:gd name="T3" fmla="*/ 654802 h 1276454"/>
                <a:gd name="T4" fmla="*/ 1255790 w 2063518"/>
                <a:gd name="T5" fmla="*/ 314944 h 1276454"/>
                <a:gd name="T6" fmla="*/ 1323568 w 2063518"/>
                <a:gd name="T7" fmla="*/ 383500 h 1276454"/>
                <a:gd name="T8" fmla="*/ 1481023 w 2063518"/>
                <a:gd name="T9" fmla="*/ 376582 h 1276454"/>
                <a:gd name="T10" fmla="*/ 1488825 w 2063518"/>
                <a:gd name="T11" fmla="*/ 472615 h 1276454"/>
                <a:gd name="T12" fmla="*/ 1613893 w 2063518"/>
                <a:gd name="T13" fmla="*/ 568404 h 1276454"/>
                <a:gd name="T14" fmla="*/ 1558067 w 2063518"/>
                <a:gd name="T15" fmla="*/ 646977 h 1276454"/>
                <a:gd name="T16" fmla="*/ 1592227 w 2063518"/>
                <a:gd name="T17" fmla="*/ 800652 h 1276454"/>
                <a:gd name="T18" fmla="*/ 1498897 w 2063518"/>
                <a:gd name="T19" fmla="*/ 825001 h 1276454"/>
                <a:gd name="T20" fmla="*/ 1426167 w 2063518"/>
                <a:gd name="T21" fmla="*/ 964655 h 1276454"/>
                <a:gd name="T22" fmla="*/ 1339000 w 2063518"/>
                <a:gd name="T23" fmla="*/ 923387 h 1276454"/>
                <a:gd name="T24" fmla="*/ 1193410 w 2063518"/>
                <a:gd name="T25" fmla="*/ 983675 h 1276454"/>
                <a:gd name="T26" fmla="*/ 1153195 w 2063518"/>
                <a:gd name="T27" fmla="*/ 896101 h 1276454"/>
                <a:gd name="T28" fmla="*/ 1002868 w 2063518"/>
                <a:gd name="T29" fmla="*/ 848812 h 1276454"/>
                <a:gd name="T30" fmla="*/ 1028421 w 2063518"/>
                <a:gd name="T31" fmla="*/ 755906 h 1276454"/>
                <a:gd name="T32" fmla="*/ 943696 w 2063518"/>
                <a:gd name="T33" fmla="*/ 623169 h 1276454"/>
                <a:gd name="T34" fmla="*/ 1023061 w 2063518"/>
                <a:gd name="T35" fmla="*/ 568405 h 1276454"/>
                <a:gd name="T36" fmla="*/ 1043583 w 2063518"/>
                <a:gd name="T37" fmla="*/ 412329 h 1276454"/>
                <a:gd name="T38" fmla="*/ 1139624 w 2063518"/>
                <a:gd name="T39" fmla="*/ 421330 h 1276454"/>
                <a:gd name="T40" fmla="*/ 1255790 w 2063518"/>
                <a:gd name="T41" fmla="*/ 314944 h 1276454"/>
                <a:gd name="T42" fmla="*/ 184450 w 2063518"/>
                <a:gd name="T43" fmla="*/ 509786 h 1276454"/>
                <a:gd name="T44" fmla="*/ 835347 w 2063518"/>
                <a:gd name="T45" fmla="*/ 509786 h 1276454"/>
                <a:gd name="T46" fmla="*/ 468140 w 2063518"/>
                <a:gd name="T47" fmla="*/ 0 h 1276454"/>
                <a:gd name="T48" fmla="*/ 569807 w 2063518"/>
                <a:gd name="T49" fmla="*/ 102832 h 1276454"/>
                <a:gd name="T50" fmla="*/ 805989 w 2063518"/>
                <a:gd name="T51" fmla="*/ 92457 h 1276454"/>
                <a:gd name="T52" fmla="*/ 817693 w 2063518"/>
                <a:gd name="T53" fmla="*/ 236505 h 1276454"/>
                <a:gd name="T54" fmla="*/ 1005294 w 2063518"/>
                <a:gd name="T55" fmla="*/ 380190 h 1276454"/>
                <a:gd name="T56" fmla="*/ 921557 w 2063518"/>
                <a:gd name="T57" fmla="*/ 498048 h 1276454"/>
                <a:gd name="T58" fmla="*/ 972798 w 2063518"/>
                <a:gd name="T59" fmla="*/ 728561 h 1276454"/>
                <a:gd name="T60" fmla="*/ 832801 w 2063518"/>
                <a:gd name="T61" fmla="*/ 765085 h 1276454"/>
                <a:gd name="T62" fmla="*/ 723706 w 2063518"/>
                <a:gd name="T63" fmla="*/ 974565 h 1276454"/>
                <a:gd name="T64" fmla="*/ 592956 w 2063518"/>
                <a:gd name="T65" fmla="*/ 912666 h 1276454"/>
                <a:gd name="T66" fmla="*/ 374570 w 2063518"/>
                <a:gd name="T67" fmla="*/ 1003096 h 1276454"/>
                <a:gd name="T68" fmla="*/ 314247 w 2063518"/>
                <a:gd name="T69" fmla="*/ 871734 h 1276454"/>
                <a:gd name="T70" fmla="*/ 88757 w 2063518"/>
                <a:gd name="T71" fmla="*/ 800802 h 1276454"/>
                <a:gd name="T72" fmla="*/ 127086 w 2063518"/>
                <a:gd name="T73" fmla="*/ 661445 h 1276454"/>
                <a:gd name="T74" fmla="*/ 0 w 2063518"/>
                <a:gd name="T75" fmla="*/ 462338 h 1276454"/>
                <a:gd name="T76" fmla="*/ 119047 w 2063518"/>
                <a:gd name="T77" fmla="*/ 380191 h 1276454"/>
                <a:gd name="T78" fmla="*/ 149829 w 2063518"/>
                <a:gd name="T79" fmla="*/ 146078 h 1276454"/>
                <a:gd name="T80" fmla="*/ 293892 w 2063518"/>
                <a:gd name="T81" fmla="*/ 159579 h 1276454"/>
                <a:gd name="T82" fmla="*/ 468140 w 2063518"/>
                <a:gd name="T83" fmla="*/ 0 h 12764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63518" h="1276454">
                  <a:moveTo>
                    <a:pt x="1631470" y="557485"/>
                  </a:moveTo>
                  <a:cubicBezTo>
                    <a:pt x="1479172" y="557485"/>
                    <a:pt x="1355710" y="680947"/>
                    <a:pt x="1355710" y="833245"/>
                  </a:cubicBezTo>
                  <a:cubicBezTo>
                    <a:pt x="1355710" y="985543"/>
                    <a:pt x="1479172" y="1109005"/>
                    <a:pt x="1631470" y="1109005"/>
                  </a:cubicBezTo>
                  <a:cubicBezTo>
                    <a:pt x="1783768" y="1109005"/>
                    <a:pt x="1907230" y="985543"/>
                    <a:pt x="1907230" y="833245"/>
                  </a:cubicBezTo>
                  <a:cubicBezTo>
                    <a:pt x="1907230" y="680947"/>
                    <a:pt x="1783768" y="557485"/>
                    <a:pt x="1631470" y="557485"/>
                  </a:cubicBezTo>
                  <a:close/>
                  <a:moveTo>
                    <a:pt x="1596087" y="400771"/>
                  </a:moveTo>
                  <a:lnTo>
                    <a:pt x="1666853" y="400771"/>
                  </a:lnTo>
                  <a:lnTo>
                    <a:pt x="1682233" y="488008"/>
                  </a:lnTo>
                  <a:cubicBezTo>
                    <a:pt x="1729134" y="494904"/>
                    <a:pt x="1774137" y="511284"/>
                    <a:pt x="1814498" y="536149"/>
                  </a:cubicBezTo>
                  <a:lnTo>
                    <a:pt x="1882355" y="479207"/>
                  </a:lnTo>
                  <a:lnTo>
                    <a:pt x="1936564" y="524695"/>
                  </a:lnTo>
                  <a:lnTo>
                    <a:pt x="1892271" y="601408"/>
                  </a:lnTo>
                  <a:cubicBezTo>
                    <a:pt x="1923766" y="636838"/>
                    <a:pt x="1947711" y="678313"/>
                    <a:pt x="1962647" y="723304"/>
                  </a:cubicBezTo>
                  <a:lnTo>
                    <a:pt x="2051230" y="723302"/>
                  </a:lnTo>
                  <a:lnTo>
                    <a:pt x="2063518" y="792992"/>
                  </a:lnTo>
                  <a:lnTo>
                    <a:pt x="1980277" y="823287"/>
                  </a:lnTo>
                  <a:cubicBezTo>
                    <a:pt x="1981630" y="870672"/>
                    <a:pt x="1973314" y="917837"/>
                    <a:pt x="1955836" y="961902"/>
                  </a:cubicBezTo>
                  <a:lnTo>
                    <a:pt x="2023695" y="1018840"/>
                  </a:lnTo>
                  <a:lnTo>
                    <a:pt x="1988313" y="1080125"/>
                  </a:lnTo>
                  <a:lnTo>
                    <a:pt x="1905073" y="1049826"/>
                  </a:lnTo>
                  <a:cubicBezTo>
                    <a:pt x="1875651" y="1086995"/>
                    <a:pt x="1838963" y="1117779"/>
                    <a:pt x="1797250" y="1140300"/>
                  </a:cubicBezTo>
                  <a:lnTo>
                    <a:pt x="1812635" y="1227537"/>
                  </a:lnTo>
                  <a:lnTo>
                    <a:pt x="1746136" y="1251740"/>
                  </a:lnTo>
                  <a:lnTo>
                    <a:pt x="1701847" y="1175024"/>
                  </a:lnTo>
                  <a:cubicBezTo>
                    <a:pt x="1655416" y="1184585"/>
                    <a:pt x="1607524" y="1184585"/>
                    <a:pt x="1561093" y="1175024"/>
                  </a:cubicBezTo>
                  <a:lnTo>
                    <a:pt x="1516804" y="1251740"/>
                  </a:lnTo>
                  <a:lnTo>
                    <a:pt x="1450306" y="1227537"/>
                  </a:lnTo>
                  <a:lnTo>
                    <a:pt x="1465691" y="1140300"/>
                  </a:lnTo>
                  <a:cubicBezTo>
                    <a:pt x="1423978" y="1117779"/>
                    <a:pt x="1387290" y="1086995"/>
                    <a:pt x="1357868" y="1049826"/>
                  </a:cubicBezTo>
                  <a:lnTo>
                    <a:pt x="1274628" y="1080125"/>
                  </a:lnTo>
                  <a:lnTo>
                    <a:pt x="1239245" y="1018840"/>
                  </a:lnTo>
                  <a:lnTo>
                    <a:pt x="1307105" y="961902"/>
                  </a:lnTo>
                  <a:cubicBezTo>
                    <a:pt x="1289627" y="917837"/>
                    <a:pt x="1281310" y="870672"/>
                    <a:pt x="1282663" y="823287"/>
                  </a:cubicBezTo>
                  <a:lnTo>
                    <a:pt x="1199422" y="792992"/>
                  </a:lnTo>
                  <a:lnTo>
                    <a:pt x="1211710" y="723302"/>
                  </a:lnTo>
                  <a:lnTo>
                    <a:pt x="1300293" y="723304"/>
                  </a:lnTo>
                  <a:cubicBezTo>
                    <a:pt x="1315229" y="678313"/>
                    <a:pt x="1339174" y="636838"/>
                    <a:pt x="1370670" y="601408"/>
                  </a:cubicBezTo>
                  <a:lnTo>
                    <a:pt x="1326376" y="524695"/>
                  </a:lnTo>
                  <a:lnTo>
                    <a:pt x="1380586" y="479207"/>
                  </a:lnTo>
                  <a:lnTo>
                    <a:pt x="1448443" y="536149"/>
                  </a:lnTo>
                  <a:cubicBezTo>
                    <a:pt x="1488803" y="511284"/>
                    <a:pt x="1533807" y="494905"/>
                    <a:pt x="1580707" y="488008"/>
                  </a:cubicBezTo>
                  <a:lnTo>
                    <a:pt x="1596087" y="400771"/>
                  </a:lnTo>
                  <a:close/>
                  <a:moveTo>
                    <a:pt x="648072" y="235071"/>
                  </a:moveTo>
                  <a:cubicBezTo>
                    <a:pt x="419625" y="235071"/>
                    <a:pt x="234432" y="420264"/>
                    <a:pt x="234432" y="648711"/>
                  </a:cubicBezTo>
                  <a:cubicBezTo>
                    <a:pt x="234432" y="877158"/>
                    <a:pt x="419625" y="1062352"/>
                    <a:pt x="648072" y="1062352"/>
                  </a:cubicBezTo>
                  <a:cubicBezTo>
                    <a:pt x="876519" y="1062352"/>
                    <a:pt x="1061712" y="877158"/>
                    <a:pt x="1061712" y="648711"/>
                  </a:cubicBezTo>
                  <a:cubicBezTo>
                    <a:pt x="1061712" y="420264"/>
                    <a:pt x="876519" y="235071"/>
                    <a:pt x="648072" y="235071"/>
                  </a:cubicBezTo>
                  <a:close/>
                  <a:moveTo>
                    <a:pt x="594998" y="0"/>
                  </a:moveTo>
                  <a:lnTo>
                    <a:pt x="701146" y="0"/>
                  </a:lnTo>
                  <a:lnTo>
                    <a:pt x="724216" y="130856"/>
                  </a:lnTo>
                  <a:cubicBezTo>
                    <a:pt x="794567" y="141200"/>
                    <a:pt x="862072" y="165770"/>
                    <a:pt x="922614" y="203067"/>
                  </a:cubicBezTo>
                  <a:lnTo>
                    <a:pt x="1024399" y="117654"/>
                  </a:lnTo>
                  <a:lnTo>
                    <a:pt x="1105713" y="185886"/>
                  </a:lnTo>
                  <a:lnTo>
                    <a:pt x="1039273" y="300956"/>
                  </a:lnTo>
                  <a:cubicBezTo>
                    <a:pt x="1086516" y="354101"/>
                    <a:pt x="1122434" y="416314"/>
                    <a:pt x="1144837" y="483799"/>
                  </a:cubicBezTo>
                  <a:lnTo>
                    <a:pt x="1277712" y="483796"/>
                  </a:lnTo>
                  <a:lnTo>
                    <a:pt x="1296144" y="588332"/>
                  </a:lnTo>
                  <a:lnTo>
                    <a:pt x="1171283" y="633774"/>
                  </a:lnTo>
                  <a:cubicBezTo>
                    <a:pt x="1173312" y="704852"/>
                    <a:pt x="1160838" y="775599"/>
                    <a:pt x="1134620" y="841697"/>
                  </a:cubicBezTo>
                  <a:lnTo>
                    <a:pt x="1236410" y="927104"/>
                  </a:lnTo>
                  <a:lnTo>
                    <a:pt x="1183336" y="1019032"/>
                  </a:lnTo>
                  <a:lnTo>
                    <a:pt x="1058476" y="973583"/>
                  </a:lnTo>
                  <a:cubicBezTo>
                    <a:pt x="1014343" y="1029336"/>
                    <a:pt x="959312" y="1075513"/>
                    <a:pt x="896742" y="1109294"/>
                  </a:cubicBezTo>
                  <a:lnTo>
                    <a:pt x="919819" y="1240149"/>
                  </a:lnTo>
                  <a:lnTo>
                    <a:pt x="820071" y="1276454"/>
                  </a:lnTo>
                  <a:lnTo>
                    <a:pt x="753637" y="1161380"/>
                  </a:lnTo>
                  <a:cubicBezTo>
                    <a:pt x="683991" y="1175721"/>
                    <a:pt x="612153" y="1175721"/>
                    <a:pt x="542507" y="1161380"/>
                  </a:cubicBezTo>
                  <a:lnTo>
                    <a:pt x="476073" y="1276454"/>
                  </a:lnTo>
                  <a:lnTo>
                    <a:pt x="376326" y="1240149"/>
                  </a:lnTo>
                  <a:lnTo>
                    <a:pt x="399403" y="1109294"/>
                  </a:lnTo>
                  <a:cubicBezTo>
                    <a:pt x="336833" y="1075513"/>
                    <a:pt x="281802" y="1029336"/>
                    <a:pt x="237669" y="973583"/>
                  </a:cubicBezTo>
                  <a:lnTo>
                    <a:pt x="112809" y="1019032"/>
                  </a:lnTo>
                  <a:lnTo>
                    <a:pt x="59735" y="927104"/>
                  </a:lnTo>
                  <a:lnTo>
                    <a:pt x="161524" y="841697"/>
                  </a:lnTo>
                  <a:cubicBezTo>
                    <a:pt x="135307" y="775599"/>
                    <a:pt x="122832" y="704852"/>
                    <a:pt x="124862" y="633774"/>
                  </a:cubicBezTo>
                  <a:lnTo>
                    <a:pt x="0" y="588332"/>
                  </a:lnTo>
                  <a:lnTo>
                    <a:pt x="18432" y="483796"/>
                  </a:lnTo>
                  <a:lnTo>
                    <a:pt x="151306" y="483799"/>
                  </a:lnTo>
                  <a:cubicBezTo>
                    <a:pt x="173710" y="416314"/>
                    <a:pt x="209628" y="354100"/>
                    <a:pt x="256871" y="300956"/>
                  </a:cubicBezTo>
                  <a:lnTo>
                    <a:pt x="190431" y="185886"/>
                  </a:lnTo>
                  <a:lnTo>
                    <a:pt x="271746" y="117654"/>
                  </a:lnTo>
                  <a:lnTo>
                    <a:pt x="373531" y="203067"/>
                  </a:lnTo>
                  <a:cubicBezTo>
                    <a:pt x="434072" y="165770"/>
                    <a:pt x="501577" y="141200"/>
                    <a:pt x="571928" y="130856"/>
                  </a:cubicBezTo>
                  <a:lnTo>
                    <a:pt x="594998" y="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ADB2B63C-5CB1-2F35-76E7-3D1AAB010E01}"/>
              </a:ext>
            </a:extLst>
          </p:cNvPr>
          <p:cNvSpPr txBox="1"/>
          <p:nvPr/>
        </p:nvSpPr>
        <p:spPr>
          <a:xfrm>
            <a:off x="1377950" y="2165350"/>
            <a:ext cx="819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3D7351"/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EE6E333-98ED-E7F0-161E-B5EC3744087B}"/>
              </a:ext>
            </a:extLst>
          </p:cNvPr>
          <p:cNvSpPr txBox="1"/>
          <p:nvPr/>
        </p:nvSpPr>
        <p:spPr>
          <a:xfrm>
            <a:off x="4380865" y="2174240"/>
            <a:ext cx="819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3D7351"/>
                </a:solidFill>
                <a:cs typeface="+mn-ea"/>
                <a:sym typeface="+mn-lt"/>
              </a:rPr>
              <a:t>2023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729252B-FFC6-EE39-77D0-10189168D5D9}"/>
              </a:ext>
            </a:extLst>
          </p:cNvPr>
          <p:cNvSpPr txBox="1"/>
          <p:nvPr/>
        </p:nvSpPr>
        <p:spPr>
          <a:xfrm>
            <a:off x="7451725" y="2174240"/>
            <a:ext cx="819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3D7351"/>
                </a:solidFill>
                <a:cs typeface="+mn-ea"/>
                <a:sym typeface="+mn-lt"/>
              </a:rPr>
              <a:t>2024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791B877-0BB1-617C-EAFE-A3A3C88F0AAC}"/>
              </a:ext>
            </a:extLst>
          </p:cNvPr>
          <p:cNvSpPr txBox="1"/>
          <p:nvPr/>
        </p:nvSpPr>
        <p:spPr>
          <a:xfrm>
            <a:off x="10574655" y="2174240"/>
            <a:ext cx="8191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3D7351"/>
                </a:solidFill>
                <a:cs typeface="+mn-ea"/>
                <a:sym typeface="+mn-lt"/>
              </a:rPr>
              <a:t>2025</a:t>
            </a:r>
          </a:p>
        </p:txBody>
      </p:sp>
      <p:sp>
        <p:nvSpPr>
          <p:cNvPr id="35" name="Text Box 24">
            <a:extLst>
              <a:ext uri="{FF2B5EF4-FFF2-40B4-BE49-F238E27FC236}">
                <a16:creationId xmlns:a16="http://schemas.microsoft.com/office/drawing/2014/main" id="{0C83098D-3449-5BE9-4AFD-15CAC80AFC1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129665" y="3850640"/>
            <a:ext cx="1316355" cy="79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600" b="1" dirty="0">
                <a:solidFill>
                  <a:srgbClr val="3D735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2" name="Text Box 24">
            <a:extLst>
              <a:ext uri="{FF2B5EF4-FFF2-40B4-BE49-F238E27FC236}">
                <a16:creationId xmlns:a16="http://schemas.microsoft.com/office/drawing/2014/main" id="{D9640F09-12EA-B23B-1624-B2C9F3E7E88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130040" y="3850640"/>
            <a:ext cx="1316355" cy="79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600" b="1" dirty="0">
                <a:solidFill>
                  <a:srgbClr val="3D735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3" name="Text Box 24">
            <a:extLst>
              <a:ext uri="{FF2B5EF4-FFF2-40B4-BE49-F238E27FC236}">
                <a16:creationId xmlns:a16="http://schemas.microsoft.com/office/drawing/2014/main" id="{EAB461B3-7279-FD18-07D0-A7D9CFC5FA3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227402" y="3850640"/>
            <a:ext cx="1316355" cy="79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600" b="1" dirty="0">
                <a:solidFill>
                  <a:srgbClr val="3D735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4" name="Text Box 24">
            <a:extLst>
              <a:ext uri="{FF2B5EF4-FFF2-40B4-BE49-F238E27FC236}">
                <a16:creationId xmlns:a16="http://schemas.microsoft.com/office/drawing/2014/main" id="{D119D6A4-A801-4F69-7C16-0A47DF7DDA9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0324765" y="3850640"/>
            <a:ext cx="1316355" cy="79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600" b="1" dirty="0">
                <a:solidFill>
                  <a:srgbClr val="3D735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6F1D983-C62B-B063-ED81-353EC20095AA}"/>
              </a:ext>
            </a:extLst>
          </p:cNvPr>
          <p:cNvSpPr txBox="1"/>
          <p:nvPr/>
        </p:nvSpPr>
        <p:spPr>
          <a:xfrm>
            <a:off x="2512536" y="4732685"/>
            <a:ext cx="1701505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890059B-9827-6FAD-6251-18C666755F86}"/>
              </a:ext>
            </a:extLst>
          </p:cNvPr>
          <p:cNvSpPr txBox="1"/>
          <p:nvPr/>
        </p:nvSpPr>
        <p:spPr>
          <a:xfrm>
            <a:off x="5542427" y="4732685"/>
            <a:ext cx="1701505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53A7C84-212A-A071-FC1A-9A75517CB518}"/>
              </a:ext>
            </a:extLst>
          </p:cNvPr>
          <p:cNvSpPr txBox="1"/>
          <p:nvPr/>
        </p:nvSpPr>
        <p:spPr>
          <a:xfrm>
            <a:off x="8572318" y="4732685"/>
            <a:ext cx="1701505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79773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3C302A5-C9B8-FF48-FEBE-151FA1C540A1}"/>
              </a:ext>
            </a:extLst>
          </p:cNvPr>
          <p:cNvSpPr/>
          <p:nvPr/>
        </p:nvSpPr>
        <p:spPr>
          <a:xfrm rot="8052143">
            <a:off x="8680193" y="3139673"/>
            <a:ext cx="1291832" cy="2435735"/>
          </a:xfrm>
          <a:custGeom>
            <a:avLst/>
            <a:gdLst>
              <a:gd name="connsiteX0" fmla="*/ 413200 w 484654"/>
              <a:gd name="connsiteY0" fmla="*/ 1183349 h 1184350"/>
              <a:gd name="connsiteX1" fmla="*/ 371107 w 484654"/>
              <a:gd name="connsiteY1" fmla="*/ 980409 h 1184350"/>
              <a:gd name="connsiteX2" fmla="*/ 194495 w 484654"/>
              <a:gd name="connsiteY2" fmla="*/ 819513 h 1184350"/>
              <a:gd name="connsiteX3" fmla="*/ 121158 w 484654"/>
              <a:gd name="connsiteY3" fmla="*/ 564605 h 1184350"/>
              <a:gd name="connsiteX4" fmla="*/ 117313 w 484654"/>
              <a:gd name="connsiteY4" fmla="*/ 279284 h 1184350"/>
              <a:gd name="connsiteX5" fmla="*/ 82875 w 484654"/>
              <a:gd name="connsiteY5" fmla="*/ 119502 h 1184350"/>
              <a:gd name="connsiteX6" fmla="*/ -17 w 484654"/>
              <a:gd name="connsiteY6" fmla="*/ -142 h 1184350"/>
              <a:gd name="connsiteX7" fmla="*/ 204019 w 484654"/>
              <a:gd name="connsiteY7" fmla="*/ 202617 h 1184350"/>
              <a:gd name="connsiteX8" fmla="*/ 395300 w 484654"/>
              <a:gd name="connsiteY8" fmla="*/ 432846 h 1184350"/>
              <a:gd name="connsiteX9" fmla="*/ 483299 w 484654"/>
              <a:gd name="connsiteY9" fmla="*/ 665351 h 1184350"/>
              <a:gd name="connsiteX10" fmla="*/ 422113 w 484654"/>
              <a:gd name="connsiteY10" fmla="*/ 962303 h 1184350"/>
              <a:gd name="connsiteX11" fmla="*/ 435831 w 484654"/>
              <a:gd name="connsiteY11" fmla="*/ 1120846 h 1184350"/>
              <a:gd name="connsiteX12" fmla="*/ 413201 w 484654"/>
              <a:gd name="connsiteY12" fmla="*/ 1183354 h 118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4654" h="1184350">
                <a:moveTo>
                  <a:pt x="413200" y="1183349"/>
                </a:moveTo>
                <a:cubicBezTo>
                  <a:pt x="413200" y="1183349"/>
                  <a:pt x="423713" y="1073535"/>
                  <a:pt x="371107" y="980409"/>
                </a:cubicBezTo>
                <a:cubicBezTo>
                  <a:pt x="318502" y="887283"/>
                  <a:pt x="269733" y="915007"/>
                  <a:pt x="194495" y="819513"/>
                </a:cubicBezTo>
                <a:cubicBezTo>
                  <a:pt x="122125" y="727671"/>
                  <a:pt x="130594" y="698660"/>
                  <a:pt x="121158" y="564605"/>
                </a:cubicBezTo>
                <a:cubicBezTo>
                  <a:pt x="111904" y="433151"/>
                  <a:pt x="130072" y="389421"/>
                  <a:pt x="117313" y="279284"/>
                </a:cubicBezTo>
                <a:cubicBezTo>
                  <a:pt x="104555" y="169146"/>
                  <a:pt x="112207" y="189356"/>
                  <a:pt x="82875" y="119502"/>
                </a:cubicBezTo>
                <a:cubicBezTo>
                  <a:pt x="53543" y="49647"/>
                  <a:pt x="-17" y="-142"/>
                  <a:pt x="-17" y="-142"/>
                </a:cubicBezTo>
                <a:cubicBezTo>
                  <a:pt x="-17" y="-142"/>
                  <a:pt x="105187" y="94374"/>
                  <a:pt x="204019" y="202617"/>
                </a:cubicBezTo>
                <a:cubicBezTo>
                  <a:pt x="302850" y="310860"/>
                  <a:pt x="325482" y="317165"/>
                  <a:pt x="395300" y="432846"/>
                </a:cubicBezTo>
                <a:cubicBezTo>
                  <a:pt x="465118" y="548527"/>
                  <a:pt x="472771" y="545812"/>
                  <a:pt x="483299" y="665351"/>
                </a:cubicBezTo>
                <a:cubicBezTo>
                  <a:pt x="493827" y="784890"/>
                  <a:pt x="439322" y="893123"/>
                  <a:pt x="422113" y="962303"/>
                </a:cubicBezTo>
                <a:cubicBezTo>
                  <a:pt x="404903" y="1031483"/>
                  <a:pt x="436150" y="1129333"/>
                  <a:pt x="435831" y="1120846"/>
                </a:cubicBezTo>
                <a:cubicBezTo>
                  <a:pt x="400769" y="1196370"/>
                  <a:pt x="413201" y="1183354"/>
                  <a:pt x="413201" y="1183354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57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 descr="D:\51PPT模板网\51pptmoban.com\图片001.jpg">
            <a:extLst>
              <a:ext uri="{FF2B5EF4-FFF2-40B4-BE49-F238E27FC236}">
                <a16:creationId xmlns:a16="http://schemas.microsoft.com/office/drawing/2014/main" id="{00E56099-08EB-1C97-B783-F0A73E0B32DB}"/>
              </a:ext>
            </a:extLst>
          </p:cNvPr>
          <p:cNvSpPr/>
          <p:nvPr/>
        </p:nvSpPr>
        <p:spPr>
          <a:xfrm rot="3886290" flipH="1">
            <a:off x="6162718" y="796654"/>
            <a:ext cx="982650" cy="2914504"/>
          </a:xfrm>
          <a:custGeom>
            <a:avLst/>
            <a:gdLst>
              <a:gd name="connsiteX0" fmla="*/ 113598 w 438463"/>
              <a:gd name="connsiteY0" fmla="*/ 1461165 h 1461751"/>
              <a:gd name="connsiteX1" fmla="*/ 152613 w 438463"/>
              <a:gd name="connsiteY1" fmla="*/ 1221811 h 1461751"/>
              <a:gd name="connsiteX2" fmla="*/ 22568 w 438463"/>
              <a:gd name="connsiteY2" fmla="*/ 976161 h 1461751"/>
              <a:gd name="connsiteX3" fmla="*/ 48578 w 438463"/>
              <a:gd name="connsiteY3" fmla="*/ 667523 h 1461751"/>
              <a:gd name="connsiteX4" fmla="*/ 165621 w 438463"/>
              <a:gd name="connsiteY4" fmla="*/ 352588 h 1461751"/>
              <a:gd name="connsiteX5" fmla="*/ 194882 w 438463"/>
              <a:gd name="connsiteY5" fmla="*/ 163622 h 1461751"/>
              <a:gd name="connsiteX6" fmla="*/ 152615 w 438463"/>
              <a:gd name="connsiteY6" fmla="*/ -142 h 1461751"/>
              <a:gd name="connsiteX7" fmla="*/ 295672 w 438463"/>
              <a:gd name="connsiteY7" fmla="*/ 302201 h 1461751"/>
              <a:gd name="connsiteX8" fmla="*/ 412714 w 438463"/>
              <a:gd name="connsiteY8" fmla="*/ 629737 h 1461751"/>
              <a:gd name="connsiteX9" fmla="*/ 412714 w 438463"/>
              <a:gd name="connsiteY9" fmla="*/ 919478 h 1461751"/>
              <a:gd name="connsiteX10" fmla="*/ 217643 w 438463"/>
              <a:gd name="connsiteY10" fmla="*/ 1221820 h 1461751"/>
              <a:gd name="connsiteX11" fmla="*/ 165623 w 438463"/>
              <a:gd name="connsiteY11" fmla="*/ 1401338 h 1461751"/>
              <a:gd name="connsiteX12" fmla="*/ 113603 w 438463"/>
              <a:gd name="connsiteY12" fmla="*/ 1461176 h 146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8463" h="1461751">
                <a:moveTo>
                  <a:pt x="113598" y="1461165"/>
                </a:moveTo>
                <a:cubicBezTo>
                  <a:pt x="113598" y="1461165"/>
                  <a:pt x="172121" y="1344636"/>
                  <a:pt x="152613" y="1221811"/>
                </a:cubicBezTo>
                <a:cubicBezTo>
                  <a:pt x="133104" y="1098986"/>
                  <a:pt x="66509" y="1110416"/>
                  <a:pt x="22568" y="976161"/>
                </a:cubicBezTo>
                <a:cubicBezTo>
                  <a:pt x="-19699" y="847040"/>
                  <a:pt x="2160" y="818465"/>
                  <a:pt x="48578" y="667523"/>
                </a:cubicBezTo>
                <a:cubicBezTo>
                  <a:pt x="94095" y="519504"/>
                  <a:pt x="133110" y="478556"/>
                  <a:pt x="165621" y="352588"/>
                </a:cubicBezTo>
                <a:cubicBezTo>
                  <a:pt x="198132" y="226620"/>
                  <a:pt x="198133" y="251804"/>
                  <a:pt x="194882" y="163622"/>
                </a:cubicBezTo>
                <a:cubicBezTo>
                  <a:pt x="191630" y="75439"/>
                  <a:pt x="152615" y="-142"/>
                  <a:pt x="152615" y="-142"/>
                </a:cubicBezTo>
                <a:cubicBezTo>
                  <a:pt x="152615" y="-142"/>
                  <a:pt x="230645" y="144734"/>
                  <a:pt x="295672" y="302201"/>
                </a:cubicBezTo>
                <a:cubicBezTo>
                  <a:pt x="360698" y="459668"/>
                  <a:pt x="383455" y="475413"/>
                  <a:pt x="412714" y="629737"/>
                </a:cubicBezTo>
                <a:cubicBezTo>
                  <a:pt x="441974" y="784061"/>
                  <a:pt x="451729" y="784061"/>
                  <a:pt x="412714" y="919478"/>
                </a:cubicBezTo>
                <a:cubicBezTo>
                  <a:pt x="373700" y="1054895"/>
                  <a:pt x="266411" y="1152536"/>
                  <a:pt x="217643" y="1221820"/>
                </a:cubicBezTo>
                <a:cubicBezTo>
                  <a:pt x="168875" y="1291105"/>
                  <a:pt x="162371" y="1410787"/>
                  <a:pt x="165623" y="1401338"/>
                </a:cubicBezTo>
                <a:cubicBezTo>
                  <a:pt x="94096" y="1470625"/>
                  <a:pt x="113603" y="1461176"/>
                  <a:pt x="113603" y="1461176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896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894552" y="328448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3BC4A46-8DCA-8C17-1C0D-6CDA8AA5EEEC}"/>
              </a:ext>
            </a:extLst>
          </p:cNvPr>
          <p:cNvSpPr/>
          <p:nvPr/>
        </p:nvSpPr>
        <p:spPr>
          <a:xfrm rot="3327096" flipH="1">
            <a:off x="2202393" y="1747069"/>
            <a:ext cx="656611" cy="1947484"/>
          </a:xfrm>
          <a:custGeom>
            <a:avLst/>
            <a:gdLst>
              <a:gd name="connsiteX0" fmla="*/ 113598 w 438463"/>
              <a:gd name="connsiteY0" fmla="*/ 1461165 h 1461751"/>
              <a:gd name="connsiteX1" fmla="*/ 152613 w 438463"/>
              <a:gd name="connsiteY1" fmla="*/ 1221811 h 1461751"/>
              <a:gd name="connsiteX2" fmla="*/ 22568 w 438463"/>
              <a:gd name="connsiteY2" fmla="*/ 976161 h 1461751"/>
              <a:gd name="connsiteX3" fmla="*/ 48578 w 438463"/>
              <a:gd name="connsiteY3" fmla="*/ 667523 h 1461751"/>
              <a:gd name="connsiteX4" fmla="*/ 165621 w 438463"/>
              <a:gd name="connsiteY4" fmla="*/ 352588 h 1461751"/>
              <a:gd name="connsiteX5" fmla="*/ 194882 w 438463"/>
              <a:gd name="connsiteY5" fmla="*/ 163622 h 1461751"/>
              <a:gd name="connsiteX6" fmla="*/ 152615 w 438463"/>
              <a:gd name="connsiteY6" fmla="*/ -142 h 1461751"/>
              <a:gd name="connsiteX7" fmla="*/ 295672 w 438463"/>
              <a:gd name="connsiteY7" fmla="*/ 302201 h 1461751"/>
              <a:gd name="connsiteX8" fmla="*/ 412714 w 438463"/>
              <a:gd name="connsiteY8" fmla="*/ 629737 h 1461751"/>
              <a:gd name="connsiteX9" fmla="*/ 412714 w 438463"/>
              <a:gd name="connsiteY9" fmla="*/ 919478 h 1461751"/>
              <a:gd name="connsiteX10" fmla="*/ 217643 w 438463"/>
              <a:gd name="connsiteY10" fmla="*/ 1221820 h 1461751"/>
              <a:gd name="connsiteX11" fmla="*/ 165623 w 438463"/>
              <a:gd name="connsiteY11" fmla="*/ 1401338 h 1461751"/>
              <a:gd name="connsiteX12" fmla="*/ 113603 w 438463"/>
              <a:gd name="connsiteY12" fmla="*/ 1461176 h 146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8463" h="1461751">
                <a:moveTo>
                  <a:pt x="113598" y="1461165"/>
                </a:moveTo>
                <a:cubicBezTo>
                  <a:pt x="113598" y="1461165"/>
                  <a:pt x="172121" y="1344636"/>
                  <a:pt x="152613" y="1221811"/>
                </a:cubicBezTo>
                <a:cubicBezTo>
                  <a:pt x="133104" y="1098986"/>
                  <a:pt x="66509" y="1110416"/>
                  <a:pt x="22568" y="976161"/>
                </a:cubicBezTo>
                <a:cubicBezTo>
                  <a:pt x="-19699" y="847040"/>
                  <a:pt x="2160" y="818465"/>
                  <a:pt x="48578" y="667523"/>
                </a:cubicBezTo>
                <a:cubicBezTo>
                  <a:pt x="94095" y="519504"/>
                  <a:pt x="133110" y="478556"/>
                  <a:pt x="165621" y="352588"/>
                </a:cubicBezTo>
                <a:cubicBezTo>
                  <a:pt x="198132" y="226620"/>
                  <a:pt x="198133" y="251804"/>
                  <a:pt x="194882" y="163622"/>
                </a:cubicBezTo>
                <a:cubicBezTo>
                  <a:pt x="191630" y="75439"/>
                  <a:pt x="152615" y="-142"/>
                  <a:pt x="152615" y="-142"/>
                </a:cubicBezTo>
                <a:cubicBezTo>
                  <a:pt x="152615" y="-142"/>
                  <a:pt x="230645" y="144734"/>
                  <a:pt x="295672" y="302201"/>
                </a:cubicBezTo>
                <a:cubicBezTo>
                  <a:pt x="360698" y="459668"/>
                  <a:pt x="383455" y="475413"/>
                  <a:pt x="412714" y="629737"/>
                </a:cubicBezTo>
                <a:cubicBezTo>
                  <a:pt x="441974" y="784061"/>
                  <a:pt x="451729" y="784061"/>
                  <a:pt x="412714" y="919478"/>
                </a:cubicBezTo>
                <a:cubicBezTo>
                  <a:pt x="373700" y="1054895"/>
                  <a:pt x="266411" y="1152536"/>
                  <a:pt x="217643" y="1221820"/>
                </a:cubicBezTo>
                <a:cubicBezTo>
                  <a:pt x="168875" y="1291105"/>
                  <a:pt x="162371" y="1410787"/>
                  <a:pt x="165623" y="1401338"/>
                </a:cubicBezTo>
                <a:cubicBezTo>
                  <a:pt x="94096" y="1470625"/>
                  <a:pt x="113603" y="1461176"/>
                  <a:pt x="113603" y="1461176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896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DF2282F-EA3A-6588-2E40-C158C1B600B4}"/>
              </a:ext>
            </a:extLst>
          </p:cNvPr>
          <p:cNvSpPr/>
          <p:nvPr/>
        </p:nvSpPr>
        <p:spPr>
          <a:xfrm rot="7608139">
            <a:off x="4183161" y="2517579"/>
            <a:ext cx="1291832" cy="3156843"/>
          </a:xfrm>
          <a:custGeom>
            <a:avLst/>
            <a:gdLst>
              <a:gd name="connsiteX0" fmla="*/ 413200 w 484654"/>
              <a:gd name="connsiteY0" fmla="*/ 1183349 h 1184350"/>
              <a:gd name="connsiteX1" fmla="*/ 371107 w 484654"/>
              <a:gd name="connsiteY1" fmla="*/ 980409 h 1184350"/>
              <a:gd name="connsiteX2" fmla="*/ 194495 w 484654"/>
              <a:gd name="connsiteY2" fmla="*/ 819513 h 1184350"/>
              <a:gd name="connsiteX3" fmla="*/ 121158 w 484654"/>
              <a:gd name="connsiteY3" fmla="*/ 564605 h 1184350"/>
              <a:gd name="connsiteX4" fmla="*/ 117313 w 484654"/>
              <a:gd name="connsiteY4" fmla="*/ 279284 h 1184350"/>
              <a:gd name="connsiteX5" fmla="*/ 82875 w 484654"/>
              <a:gd name="connsiteY5" fmla="*/ 119502 h 1184350"/>
              <a:gd name="connsiteX6" fmla="*/ -17 w 484654"/>
              <a:gd name="connsiteY6" fmla="*/ -142 h 1184350"/>
              <a:gd name="connsiteX7" fmla="*/ 204019 w 484654"/>
              <a:gd name="connsiteY7" fmla="*/ 202617 h 1184350"/>
              <a:gd name="connsiteX8" fmla="*/ 395300 w 484654"/>
              <a:gd name="connsiteY8" fmla="*/ 432846 h 1184350"/>
              <a:gd name="connsiteX9" fmla="*/ 483299 w 484654"/>
              <a:gd name="connsiteY9" fmla="*/ 665351 h 1184350"/>
              <a:gd name="connsiteX10" fmla="*/ 422113 w 484654"/>
              <a:gd name="connsiteY10" fmla="*/ 962303 h 1184350"/>
              <a:gd name="connsiteX11" fmla="*/ 435831 w 484654"/>
              <a:gd name="connsiteY11" fmla="*/ 1120846 h 1184350"/>
              <a:gd name="connsiteX12" fmla="*/ 413201 w 484654"/>
              <a:gd name="connsiteY12" fmla="*/ 1183354 h 118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4654" h="1184350">
                <a:moveTo>
                  <a:pt x="413200" y="1183349"/>
                </a:moveTo>
                <a:cubicBezTo>
                  <a:pt x="413200" y="1183349"/>
                  <a:pt x="423713" y="1073535"/>
                  <a:pt x="371107" y="980409"/>
                </a:cubicBezTo>
                <a:cubicBezTo>
                  <a:pt x="318502" y="887283"/>
                  <a:pt x="269733" y="915007"/>
                  <a:pt x="194495" y="819513"/>
                </a:cubicBezTo>
                <a:cubicBezTo>
                  <a:pt x="122125" y="727671"/>
                  <a:pt x="130594" y="698660"/>
                  <a:pt x="121158" y="564605"/>
                </a:cubicBezTo>
                <a:cubicBezTo>
                  <a:pt x="111904" y="433151"/>
                  <a:pt x="130072" y="389421"/>
                  <a:pt x="117313" y="279284"/>
                </a:cubicBezTo>
                <a:cubicBezTo>
                  <a:pt x="104555" y="169146"/>
                  <a:pt x="112207" y="189356"/>
                  <a:pt x="82875" y="119502"/>
                </a:cubicBezTo>
                <a:cubicBezTo>
                  <a:pt x="53543" y="49647"/>
                  <a:pt x="-17" y="-142"/>
                  <a:pt x="-17" y="-142"/>
                </a:cubicBezTo>
                <a:cubicBezTo>
                  <a:pt x="-17" y="-142"/>
                  <a:pt x="105187" y="94374"/>
                  <a:pt x="204019" y="202617"/>
                </a:cubicBezTo>
                <a:cubicBezTo>
                  <a:pt x="302850" y="310860"/>
                  <a:pt x="325482" y="317165"/>
                  <a:pt x="395300" y="432846"/>
                </a:cubicBezTo>
                <a:cubicBezTo>
                  <a:pt x="465118" y="548527"/>
                  <a:pt x="472771" y="545812"/>
                  <a:pt x="483299" y="665351"/>
                </a:cubicBezTo>
                <a:cubicBezTo>
                  <a:pt x="493827" y="784890"/>
                  <a:pt x="439322" y="893123"/>
                  <a:pt x="422113" y="962303"/>
                </a:cubicBezTo>
                <a:cubicBezTo>
                  <a:pt x="404903" y="1031483"/>
                  <a:pt x="436150" y="1129333"/>
                  <a:pt x="435831" y="1120846"/>
                </a:cubicBezTo>
                <a:cubicBezTo>
                  <a:pt x="400769" y="1196370"/>
                  <a:pt x="413201" y="1183354"/>
                  <a:pt x="413201" y="1183354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757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B528D91-AF88-1065-DE42-17A61D568644}"/>
              </a:ext>
            </a:extLst>
          </p:cNvPr>
          <p:cNvSpPr/>
          <p:nvPr/>
        </p:nvSpPr>
        <p:spPr>
          <a:xfrm>
            <a:off x="-14513" y="2441811"/>
            <a:ext cx="11335657" cy="2430698"/>
          </a:xfrm>
          <a:custGeom>
            <a:avLst/>
            <a:gdLst>
              <a:gd name="connsiteX0" fmla="*/ 0 w 11335657"/>
              <a:gd name="connsiteY0" fmla="*/ 0 h 2430698"/>
              <a:gd name="connsiteX1" fmla="*/ 66576 w 11335657"/>
              <a:gd name="connsiteY1" fmla="*/ 43916 h 2430698"/>
              <a:gd name="connsiteX2" fmla="*/ 2133600 w 11335657"/>
              <a:gd name="connsiteY2" fmla="*/ 910989 h 2430698"/>
              <a:gd name="connsiteX3" fmla="*/ 5196114 w 11335657"/>
              <a:gd name="connsiteY3" fmla="*/ 417503 h 2430698"/>
              <a:gd name="connsiteX4" fmla="*/ 7823200 w 11335657"/>
              <a:gd name="connsiteY4" fmla="*/ 1186760 h 2430698"/>
              <a:gd name="connsiteX5" fmla="*/ 11335657 w 11335657"/>
              <a:gd name="connsiteY5" fmla="*/ 214303 h 2430698"/>
              <a:gd name="connsiteX6" fmla="*/ 7939314 w 11335657"/>
              <a:gd name="connsiteY6" fmla="*/ 1506075 h 2430698"/>
              <a:gd name="connsiteX7" fmla="*/ 5152571 w 11335657"/>
              <a:gd name="connsiteY7" fmla="*/ 969046 h 2430698"/>
              <a:gd name="connsiteX8" fmla="*/ 1451429 w 11335657"/>
              <a:gd name="connsiteY8" fmla="*/ 1723789 h 2430698"/>
              <a:gd name="connsiteX9" fmla="*/ 54854 w 11335657"/>
              <a:gd name="connsiteY9" fmla="*/ 2393055 h 2430698"/>
              <a:gd name="connsiteX10" fmla="*/ 0 w 11335657"/>
              <a:gd name="connsiteY10" fmla="*/ 2430698 h 243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335657" h="2430698">
                <a:moveTo>
                  <a:pt x="0" y="0"/>
                </a:moveTo>
                <a:lnTo>
                  <a:pt x="66576" y="43916"/>
                </a:lnTo>
                <a:cubicBezTo>
                  <a:pt x="697706" y="455641"/>
                  <a:pt x="1346200" y="830556"/>
                  <a:pt x="2133600" y="910989"/>
                </a:cubicBezTo>
                <a:cubicBezTo>
                  <a:pt x="3033486" y="1002913"/>
                  <a:pt x="4247847" y="371541"/>
                  <a:pt x="5196114" y="417503"/>
                </a:cubicBezTo>
                <a:cubicBezTo>
                  <a:pt x="6144381" y="463465"/>
                  <a:pt x="6799943" y="1220627"/>
                  <a:pt x="7823200" y="1186760"/>
                </a:cubicBezTo>
                <a:cubicBezTo>
                  <a:pt x="8846457" y="1152893"/>
                  <a:pt x="10091057" y="683598"/>
                  <a:pt x="11335657" y="214303"/>
                </a:cubicBezTo>
                <a:cubicBezTo>
                  <a:pt x="10203543" y="644894"/>
                  <a:pt x="8969828" y="1380285"/>
                  <a:pt x="7939314" y="1506075"/>
                </a:cubicBezTo>
                <a:cubicBezTo>
                  <a:pt x="6908800" y="1631865"/>
                  <a:pt x="6233885" y="932760"/>
                  <a:pt x="5152571" y="969046"/>
                </a:cubicBezTo>
                <a:cubicBezTo>
                  <a:pt x="4071257" y="1005332"/>
                  <a:pt x="2404534" y="1411732"/>
                  <a:pt x="1451429" y="1723789"/>
                </a:cubicBezTo>
                <a:cubicBezTo>
                  <a:pt x="855739" y="1918825"/>
                  <a:pt x="424467" y="2149296"/>
                  <a:pt x="54854" y="2393055"/>
                </a:cubicBezTo>
                <a:lnTo>
                  <a:pt x="0" y="2430698"/>
                </a:lnTo>
                <a:close/>
              </a:path>
            </a:pathLst>
          </a:cu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8C223B6-25A2-98BA-0D3E-BA6033817B37}"/>
              </a:ext>
            </a:extLst>
          </p:cNvPr>
          <p:cNvGrpSpPr/>
          <p:nvPr/>
        </p:nvGrpSpPr>
        <p:grpSpPr>
          <a:xfrm>
            <a:off x="7438415" y="2148337"/>
            <a:ext cx="2966425" cy="838452"/>
            <a:chOff x="283598" y="1906534"/>
            <a:chExt cx="2966425" cy="83845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221CAB2-AC67-F579-1275-2A46521372C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B6565EF-5956-FDAF-2EA2-0C6DD2B2BB2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258B34C-49BC-654F-C65B-96E8E9DA4D3E}"/>
              </a:ext>
            </a:extLst>
          </p:cNvPr>
          <p:cNvGrpSpPr/>
          <p:nvPr/>
        </p:nvGrpSpPr>
        <p:grpSpPr>
          <a:xfrm>
            <a:off x="8174940" y="5036163"/>
            <a:ext cx="2966425" cy="838452"/>
            <a:chOff x="283598" y="1906534"/>
            <a:chExt cx="2966425" cy="83845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46C3BDC-1817-3762-8C61-0BF46390AB6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FA449A8-BED9-6CE2-C5AF-A1157CBCC66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2603668-AF26-561E-8EC7-CCDF6A6AC6E4}"/>
              </a:ext>
            </a:extLst>
          </p:cNvPr>
          <p:cNvGrpSpPr/>
          <p:nvPr/>
        </p:nvGrpSpPr>
        <p:grpSpPr>
          <a:xfrm>
            <a:off x="4216099" y="4941381"/>
            <a:ext cx="2966425" cy="838452"/>
            <a:chOff x="283598" y="1906534"/>
            <a:chExt cx="2966425" cy="83845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36198EB-8846-5253-A7AA-AABC16FE6EF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B5E1552-D762-EBAA-FCA3-37B8EFD03BF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BE5FF1B-FFF4-71DA-D539-486FD3858ED0}"/>
              </a:ext>
            </a:extLst>
          </p:cNvPr>
          <p:cNvGrpSpPr/>
          <p:nvPr/>
        </p:nvGrpSpPr>
        <p:grpSpPr>
          <a:xfrm>
            <a:off x="3436694" y="1615159"/>
            <a:ext cx="2235568" cy="1080826"/>
            <a:chOff x="283598" y="1906534"/>
            <a:chExt cx="2235568" cy="108082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9512FE4-B6B1-435D-9A7C-4121C18B031F}"/>
                </a:ext>
              </a:extLst>
            </p:cNvPr>
            <p:cNvSpPr txBox="1"/>
            <p:nvPr/>
          </p:nvSpPr>
          <p:spPr>
            <a:xfrm>
              <a:off x="283598" y="2190603"/>
              <a:ext cx="197640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AF77C76-691B-B4D0-2244-DC6DB447FA0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251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894552" y="328448"/>
            <a:ext cx="8338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pic>
        <p:nvPicPr>
          <p:cNvPr id="10" name="Picture 77" descr="D:\51PPT模板网\51pptmoban.com\图片001.jpg">
            <a:extLst>
              <a:ext uri="{FF2B5EF4-FFF2-40B4-BE49-F238E27FC236}">
                <a16:creationId xmlns:a16="http://schemas.microsoft.com/office/drawing/2014/main" id="{64824085-2B43-40E1-FBA6-B568B8E5C2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2570" y="4104689"/>
            <a:ext cx="10512826" cy="657535"/>
          </a:xfrm>
          <a:prstGeom prst="rect">
            <a:avLst/>
          </a:prstGeom>
          <a:noFill/>
          <a:effectLst>
            <a:reflection blurRad="6350" stA="52000" endA="300" endPos="35000" dist="635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C4F2938C-D63D-EE85-FDCC-542ED4E2A948}"/>
              </a:ext>
            </a:extLst>
          </p:cNvPr>
          <p:cNvGrpSpPr/>
          <p:nvPr/>
        </p:nvGrpSpPr>
        <p:grpSpPr>
          <a:xfrm>
            <a:off x="1671528" y="1742995"/>
            <a:ext cx="1701505" cy="2361694"/>
            <a:chOff x="1442290" y="1742995"/>
            <a:chExt cx="1701505" cy="2361694"/>
          </a:xfrm>
        </p:grpSpPr>
        <p:cxnSp>
          <p:nvCxnSpPr>
            <p:cNvPr id="2" name="Straight Connector 30">
              <a:extLst>
                <a:ext uri="{FF2B5EF4-FFF2-40B4-BE49-F238E27FC236}">
                  <a16:creationId xmlns:a16="http://schemas.microsoft.com/office/drawing/2014/main" id="{840DED2A-592A-E790-4AFD-4A157E246A73}"/>
                </a:ext>
              </a:extLst>
            </p:cNvPr>
            <p:cNvCxnSpPr>
              <a:cxnSpLocks/>
            </p:cNvCxnSpPr>
            <p:nvPr/>
          </p:nvCxnSpPr>
          <p:spPr>
            <a:xfrm>
              <a:off x="2293043" y="3500838"/>
              <a:ext cx="0" cy="603851"/>
            </a:xfrm>
            <a:prstGeom prst="line">
              <a:avLst/>
            </a:prstGeom>
            <a:ln w="12700">
              <a:solidFill>
                <a:srgbClr val="3D735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7097F3C-C409-795B-9273-DB03BE3ED4D4}"/>
                </a:ext>
              </a:extLst>
            </p:cNvPr>
            <p:cNvGrpSpPr/>
            <p:nvPr/>
          </p:nvGrpSpPr>
          <p:grpSpPr>
            <a:xfrm>
              <a:off x="1812555" y="1742995"/>
              <a:ext cx="934369" cy="780298"/>
              <a:chOff x="2677316" y="1530277"/>
              <a:chExt cx="1031953" cy="860599"/>
            </a:xfrm>
          </p:grpSpPr>
          <p:sp>
            <p:nvSpPr>
              <p:cNvPr id="16" name="Teardrop 36">
                <a:extLst>
                  <a:ext uri="{FF2B5EF4-FFF2-40B4-BE49-F238E27FC236}">
                    <a16:creationId xmlns:a16="http://schemas.microsoft.com/office/drawing/2014/main" id="{689AC00D-60CE-F1F4-E856-BA40F74E649F}"/>
                  </a:ext>
                </a:extLst>
              </p:cNvPr>
              <p:cNvSpPr/>
              <p:nvPr/>
            </p:nvSpPr>
            <p:spPr>
              <a:xfrm rot="8100000">
                <a:off x="2759470" y="1530277"/>
                <a:ext cx="882869" cy="860599"/>
              </a:xfrm>
              <a:prstGeom prst="teardrop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501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7" name="TextBox 57">
                <a:extLst>
                  <a:ext uri="{FF2B5EF4-FFF2-40B4-BE49-F238E27FC236}">
                    <a16:creationId xmlns:a16="http://schemas.microsoft.com/office/drawing/2014/main" id="{3A3FB068-E215-24D8-6B04-661FC373FB02}"/>
                  </a:ext>
                </a:extLst>
              </p:cNvPr>
              <p:cNvSpPr txBox="1"/>
              <p:nvPr/>
            </p:nvSpPr>
            <p:spPr>
              <a:xfrm>
                <a:off x="2677316" y="1819793"/>
                <a:ext cx="1031953" cy="3564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500" b="1" dirty="0">
                    <a:solidFill>
                      <a:srgbClr val="3D7351"/>
                    </a:solidFill>
                    <a:cs typeface="+mn-ea"/>
                    <a:sym typeface="+mn-lt"/>
                  </a:rPr>
                  <a:t>2022</a:t>
                </a:r>
                <a:endParaRPr lang="zh-CN" altLang="en-US" sz="1500" dirty="0">
                  <a:solidFill>
                    <a:srgbClr val="3D735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1C3C7A2-30CB-1114-22AE-3711FE854F51}"/>
                </a:ext>
              </a:extLst>
            </p:cNvPr>
            <p:cNvSpPr txBox="1"/>
            <p:nvPr/>
          </p:nvSpPr>
          <p:spPr>
            <a:xfrm>
              <a:off x="1442290" y="2636272"/>
              <a:ext cx="1701505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37714E0-A558-7BDF-172C-9BA6528DB6B9}"/>
              </a:ext>
            </a:extLst>
          </p:cNvPr>
          <p:cNvGrpSpPr/>
          <p:nvPr/>
        </p:nvGrpSpPr>
        <p:grpSpPr>
          <a:xfrm>
            <a:off x="4436650" y="1376965"/>
            <a:ext cx="934369" cy="780298"/>
            <a:chOff x="2677316" y="1530277"/>
            <a:chExt cx="1031953" cy="860599"/>
          </a:xfrm>
        </p:grpSpPr>
        <p:sp>
          <p:nvSpPr>
            <p:cNvPr id="58" name="Teardrop 36">
              <a:extLst>
                <a:ext uri="{FF2B5EF4-FFF2-40B4-BE49-F238E27FC236}">
                  <a16:creationId xmlns:a16="http://schemas.microsoft.com/office/drawing/2014/main" id="{F2C02B86-7CA9-D84C-8747-CDEB44D14D42}"/>
                </a:ext>
              </a:extLst>
            </p:cNvPr>
            <p:cNvSpPr/>
            <p:nvPr/>
          </p:nvSpPr>
          <p:spPr>
            <a:xfrm rot="8100000">
              <a:off x="2759470" y="1530277"/>
              <a:ext cx="882869" cy="860599"/>
            </a:xfrm>
            <a:prstGeom prst="teardrop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59" name="TextBox 57">
              <a:extLst>
                <a:ext uri="{FF2B5EF4-FFF2-40B4-BE49-F238E27FC236}">
                  <a16:creationId xmlns:a16="http://schemas.microsoft.com/office/drawing/2014/main" id="{164BB597-E5F8-D30D-B459-1F29B251D4F5}"/>
                </a:ext>
              </a:extLst>
            </p:cNvPr>
            <p:cNvSpPr txBox="1"/>
            <p:nvPr/>
          </p:nvSpPr>
          <p:spPr>
            <a:xfrm>
              <a:off x="2677316" y="1819793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3D7351"/>
                  </a:solidFill>
                  <a:cs typeface="+mn-ea"/>
                  <a:sym typeface="+mn-lt"/>
                </a:rPr>
                <a:t>2023</a:t>
              </a:r>
              <a:endParaRPr lang="zh-CN" altLang="en-US" sz="1500" dirty="0">
                <a:solidFill>
                  <a:srgbClr val="3D735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02822605-B4F2-F96D-A27D-CC579348F56B}"/>
              </a:ext>
            </a:extLst>
          </p:cNvPr>
          <p:cNvSpPr txBox="1"/>
          <p:nvPr/>
        </p:nvSpPr>
        <p:spPr>
          <a:xfrm>
            <a:off x="4066385" y="2270242"/>
            <a:ext cx="1701505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dirty="0">
                <a:sym typeface="HarmonyOS Sans SC Light" panose="00000400000000000000" pitchFamily="2" charset="-122"/>
              </a:rPr>
              <a:t>……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CB99E48-22FB-910E-C6D5-B60A8DB26E37}"/>
              </a:ext>
            </a:extLst>
          </p:cNvPr>
          <p:cNvGrpSpPr/>
          <p:nvPr/>
        </p:nvGrpSpPr>
        <p:grpSpPr>
          <a:xfrm>
            <a:off x="4917138" y="3134808"/>
            <a:ext cx="2394857" cy="993821"/>
            <a:chOff x="4917138" y="3134808"/>
            <a:chExt cx="2394857" cy="603851"/>
          </a:xfrm>
        </p:grpSpPr>
        <p:cxnSp>
          <p:nvCxnSpPr>
            <p:cNvPr id="55" name="Straight Connector 30">
              <a:extLst>
                <a:ext uri="{FF2B5EF4-FFF2-40B4-BE49-F238E27FC236}">
                  <a16:creationId xmlns:a16="http://schemas.microsoft.com/office/drawing/2014/main" id="{E93CB351-7820-C29E-7A52-2DC8C3BFEA03}"/>
                </a:ext>
              </a:extLst>
            </p:cNvPr>
            <p:cNvCxnSpPr>
              <a:cxnSpLocks/>
            </p:cNvCxnSpPr>
            <p:nvPr/>
          </p:nvCxnSpPr>
          <p:spPr>
            <a:xfrm>
              <a:off x="4917138" y="3134808"/>
              <a:ext cx="0" cy="603851"/>
            </a:xfrm>
            <a:prstGeom prst="line">
              <a:avLst/>
            </a:prstGeom>
            <a:ln w="12700">
              <a:solidFill>
                <a:srgbClr val="3D735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30">
              <a:extLst>
                <a:ext uri="{FF2B5EF4-FFF2-40B4-BE49-F238E27FC236}">
                  <a16:creationId xmlns:a16="http://schemas.microsoft.com/office/drawing/2014/main" id="{D842A44A-9776-34FA-501C-DA0D98671554}"/>
                </a:ext>
              </a:extLst>
            </p:cNvPr>
            <p:cNvCxnSpPr>
              <a:cxnSpLocks/>
            </p:cNvCxnSpPr>
            <p:nvPr/>
          </p:nvCxnSpPr>
          <p:spPr>
            <a:xfrm>
              <a:off x="7311995" y="3134808"/>
              <a:ext cx="0" cy="603851"/>
            </a:xfrm>
            <a:prstGeom prst="line">
              <a:avLst/>
            </a:prstGeom>
            <a:ln w="12700">
              <a:solidFill>
                <a:srgbClr val="3D735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D1C393D-94B2-FA03-5C65-7B613A05A505}"/>
              </a:ext>
            </a:extLst>
          </p:cNvPr>
          <p:cNvGrpSpPr/>
          <p:nvPr/>
        </p:nvGrpSpPr>
        <p:grpSpPr>
          <a:xfrm>
            <a:off x="6831507" y="1376965"/>
            <a:ext cx="934369" cy="780298"/>
            <a:chOff x="2677316" y="1530277"/>
            <a:chExt cx="1031953" cy="860599"/>
          </a:xfrm>
        </p:grpSpPr>
        <p:sp>
          <p:nvSpPr>
            <p:cNvPr id="64" name="Teardrop 36">
              <a:extLst>
                <a:ext uri="{FF2B5EF4-FFF2-40B4-BE49-F238E27FC236}">
                  <a16:creationId xmlns:a16="http://schemas.microsoft.com/office/drawing/2014/main" id="{A89BA978-4E3D-8B02-B3AD-024517E8421C}"/>
                </a:ext>
              </a:extLst>
            </p:cNvPr>
            <p:cNvSpPr/>
            <p:nvPr/>
          </p:nvSpPr>
          <p:spPr>
            <a:xfrm rot="8100000">
              <a:off x="2759470" y="1530277"/>
              <a:ext cx="882869" cy="860599"/>
            </a:xfrm>
            <a:prstGeom prst="teardrop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65" name="TextBox 57">
              <a:extLst>
                <a:ext uri="{FF2B5EF4-FFF2-40B4-BE49-F238E27FC236}">
                  <a16:creationId xmlns:a16="http://schemas.microsoft.com/office/drawing/2014/main" id="{4666F467-028C-792E-0D32-51BE7017077C}"/>
                </a:ext>
              </a:extLst>
            </p:cNvPr>
            <p:cNvSpPr txBox="1"/>
            <p:nvPr/>
          </p:nvSpPr>
          <p:spPr>
            <a:xfrm>
              <a:off x="2677316" y="1819793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rgbClr val="3D7351"/>
                  </a:solidFill>
                  <a:cs typeface="+mn-ea"/>
                  <a:sym typeface="+mn-lt"/>
                </a:rPr>
                <a:t>2024</a:t>
              </a:r>
              <a:endParaRPr lang="zh-CN" altLang="en-US" sz="1500" dirty="0">
                <a:solidFill>
                  <a:srgbClr val="3D735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E0C6DE82-3DE0-807F-2245-6D3E30C4430D}"/>
              </a:ext>
            </a:extLst>
          </p:cNvPr>
          <p:cNvSpPr txBox="1"/>
          <p:nvPr/>
        </p:nvSpPr>
        <p:spPr>
          <a:xfrm>
            <a:off x="6461242" y="2270242"/>
            <a:ext cx="1701505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dirty="0">
                <a:sym typeface="HarmonyOS Sans SC Light" panose="00000400000000000000" pitchFamily="2" charset="-122"/>
              </a:rPr>
              <a:t>……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6632549-86E0-AEF5-D1B3-8E98034620BD}"/>
              </a:ext>
            </a:extLst>
          </p:cNvPr>
          <p:cNvGrpSpPr/>
          <p:nvPr/>
        </p:nvGrpSpPr>
        <p:grpSpPr>
          <a:xfrm>
            <a:off x="8856099" y="1742995"/>
            <a:ext cx="1701505" cy="2361694"/>
            <a:chOff x="1442290" y="1742995"/>
            <a:chExt cx="1701505" cy="2361694"/>
          </a:xfrm>
        </p:grpSpPr>
        <p:cxnSp>
          <p:nvCxnSpPr>
            <p:cNvPr id="67" name="Straight Connector 30">
              <a:extLst>
                <a:ext uri="{FF2B5EF4-FFF2-40B4-BE49-F238E27FC236}">
                  <a16:creationId xmlns:a16="http://schemas.microsoft.com/office/drawing/2014/main" id="{B624794C-26EE-D528-6C28-ABAF7F220D08}"/>
                </a:ext>
              </a:extLst>
            </p:cNvPr>
            <p:cNvCxnSpPr>
              <a:cxnSpLocks/>
            </p:cNvCxnSpPr>
            <p:nvPr/>
          </p:nvCxnSpPr>
          <p:spPr>
            <a:xfrm>
              <a:off x="2293043" y="3500838"/>
              <a:ext cx="0" cy="603851"/>
            </a:xfrm>
            <a:prstGeom prst="line">
              <a:avLst/>
            </a:prstGeom>
            <a:ln w="12700">
              <a:solidFill>
                <a:srgbClr val="3D735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DB157490-2DE7-4D3E-79E9-42725148A51E}"/>
                </a:ext>
              </a:extLst>
            </p:cNvPr>
            <p:cNvGrpSpPr/>
            <p:nvPr/>
          </p:nvGrpSpPr>
          <p:grpSpPr>
            <a:xfrm>
              <a:off x="1812555" y="1742995"/>
              <a:ext cx="934369" cy="780298"/>
              <a:chOff x="2677316" y="1530277"/>
              <a:chExt cx="1031953" cy="860599"/>
            </a:xfrm>
          </p:grpSpPr>
          <p:sp>
            <p:nvSpPr>
              <p:cNvPr id="70" name="Teardrop 36">
                <a:extLst>
                  <a:ext uri="{FF2B5EF4-FFF2-40B4-BE49-F238E27FC236}">
                    <a16:creationId xmlns:a16="http://schemas.microsoft.com/office/drawing/2014/main" id="{A09F7422-33C7-5C2F-E3C0-DEB6063D2C69}"/>
                  </a:ext>
                </a:extLst>
              </p:cNvPr>
              <p:cNvSpPr/>
              <p:nvPr/>
            </p:nvSpPr>
            <p:spPr>
              <a:xfrm rot="8100000">
                <a:off x="2759470" y="1530277"/>
                <a:ext cx="882869" cy="860599"/>
              </a:xfrm>
              <a:prstGeom prst="teardrop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501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71" name="TextBox 57">
                <a:extLst>
                  <a:ext uri="{FF2B5EF4-FFF2-40B4-BE49-F238E27FC236}">
                    <a16:creationId xmlns:a16="http://schemas.microsoft.com/office/drawing/2014/main" id="{29B44B14-D7E5-2AD2-E6EB-6B1D49EE9BA9}"/>
                  </a:ext>
                </a:extLst>
              </p:cNvPr>
              <p:cNvSpPr txBox="1"/>
              <p:nvPr/>
            </p:nvSpPr>
            <p:spPr>
              <a:xfrm>
                <a:off x="2677316" y="1819793"/>
                <a:ext cx="1031953" cy="3564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500" b="1" dirty="0">
                    <a:solidFill>
                      <a:srgbClr val="3D7351"/>
                    </a:solidFill>
                    <a:cs typeface="+mn-ea"/>
                    <a:sym typeface="+mn-lt"/>
                  </a:rPr>
                  <a:t>2025</a:t>
                </a:r>
                <a:endParaRPr lang="zh-CN" altLang="en-US" sz="1500" dirty="0">
                  <a:solidFill>
                    <a:srgbClr val="3D735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9CFD676-F91F-48B4-A51A-2065A9A6FAF1}"/>
                </a:ext>
              </a:extLst>
            </p:cNvPr>
            <p:cNvSpPr txBox="1"/>
            <p:nvPr/>
          </p:nvSpPr>
          <p:spPr>
            <a:xfrm>
              <a:off x="1442290" y="2636272"/>
              <a:ext cx="1701505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7DFC284A-EC08-131D-ECE2-03E441A08E9D}"/>
              </a:ext>
            </a:extLst>
          </p:cNvPr>
          <p:cNvSpPr txBox="1"/>
          <p:nvPr/>
        </p:nvSpPr>
        <p:spPr>
          <a:xfrm>
            <a:off x="894783" y="5109158"/>
            <a:ext cx="10402433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76275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1427FC-7F99-4E35-FCA3-EDE8BF5DCF54}"/>
              </a:ext>
            </a:extLst>
          </p:cNvPr>
          <p:cNvSpPr/>
          <p:nvPr/>
        </p:nvSpPr>
        <p:spPr>
          <a:xfrm>
            <a:off x="6493713" y="4397829"/>
            <a:ext cx="7416800" cy="3309257"/>
          </a:xfrm>
          <a:custGeom>
            <a:avLst/>
            <a:gdLst>
              <a:gd name="connsiteX0" fmla="*/ 0 w 7416800"/>
              <a:gd name="connsiteY0" fmla="*/ 3309257 h 3309257"/>
              <a:gd name="connsiteX1" fmla="*/ 1567543 w 7416800"/>
              <a:gd name="connsiteY1" fmla="*/ 1712685 h 3309257"/>
              <a:gd name="connsiteX2" fmla="*/ 4354286 w 7416800"/>
              <a:gd name="connsiteY2" fmla="*/ 1930400 h 3309257"/>
              <a:gd name="connsiteX3" fmla="*/ 7416800 w 7416800"/>
              <a:gd name="connsiteY3" fmla="*/ 0 h 330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6800" h="3309257">
                <a:moveTo>
                  <a:pt x="0" y="3309257"/>
                </a:moveTo>
                <a:cubicBezTo>
                  <a:pt x="420914" y="2625875"/>
                  <a:pt x="841829" y="1942494"/>
                  <a:pt x="1567543" y="1712685"/>
                </a:cubicBezTo>
                <a:cubicBezTo>
                  <a:pt x="2293257" y="1482876"/>
                  <a:pt x="3379410" y="2215848"/>
                  <a:pt x="4354286" y="1930400"/>
                </a:cubicBezTo>
                <a:cubicBezTo>
                  <a:pt x="5329162" y="1644952"/>
                  <a:pt x="6372981" y="822476"/>
                  <a:pt x="7416800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延期 30">
            <a:extLst>
              <a:ext uri="{FF2B5EF4-FFF2-40B4-BE49-F238E27FC236}">
                <a16:creationId xmlns:a16="http://schemas.microsoft.com/office/drawing/2014/main" id="{CE3B02E6-3277-5E96-BFC3-67A0799561B2}"/>
              </a:ext>
            </a:extLst>
          </p:cNvPr>
          <p:cNvSpPr/>
          <p:nvPr/>
        </p:nvSpPr>
        <p:spPr>
          <a:xfrm rot="19681610">
            <a:off x="5096142" y="6125130"/>
            <a:ext cx="505806" cy="505806"/>
          </a:xfrm>
          <a:prstGeom prst="flowChartDelay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波形 23">
            <a:extLst>
              <a:ext uri="{FF2B5EF4-FFF2-40B4-BE49-F238E27FC236}">
                <a16:creationId xmlns:a16="http://schemas.microsoft.com/office/drawing/2014/main" id="{19228E71-C92F-9203-51CB-06253D86BDE0}"/>
              </a:ext>
            </a:extLst>
          </p:cNvPr>
          <p:cNvSpPr/>
          <p:nvPr/>
        </p:nvSpPr>
        <p:spPr>
          <a:xfrm>
            <a:off x="3080906" y="2722612"/>
            <a:ext cx="6231586" cy="845457"/>
          </a:xfrm>
          <a:prstGeom prst="wave">
            <a:avLst/>
          </a:prstGeom>
          <a:noFill/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93D130D-49F8-C29B-55E3-0908929842EB}"/>
              </a:ext>
            </a:extLst>
          </p:cNvPr>
          <p:cNvSpPr/>
          <p:nvPr/>
        </p:nvSpPr>
        <p:spPr>
          <a:xfrm rot="1969708" flipV="1">
            <a:off x="3333028" y="-3066919"/>
            <a:ext cx="9354154" cy="5811756"/>
          </a:xfrm>
          <a:custGeom>
            <a:avLst/>
            <a:gdLst>
              <a:gd name="connsiteX0" fmla="*/ 745785 w 745801"/>
              <a:gd name="connsiteY0" fmla="*/ 461430 h 472581"/>
              <a:gd name="connsiteX1" fmla="*/ 613169 w 745801"/>
              <a:gd name="connsiteY1" fmla="*/ 379794 h 472581"/>
              <a:gd name="connsiteX2" fmla="*/ 517738 w 745801"/>
              <a:gd name="connsiteY2" fmla="*/ 257007 h 472581"/>
              <a:gd name="connsiteX3" fmla="*/ 357518 w 745801"/>
              <a:gd name="connsiteY3" fmla="*/ 168504 h 472581"/>
              <a:gd name="connsiteX4" fmla="*/ 173304 w 745801"/>
              <a:gd name="connsiteY4" fmla="*/ 121409 h 472581"/>
              <a:gd name="connsiteX5" fmla="*/ 72158 w 745801"/>
              <a:gd name="connsiteY5" fmla="*/ 73591 h 472581"/>
              <a:gd name="connsiteX6" fmla="*/ -17 w 745801"/>
              <a:gd name="connsiteY6" fmla="*/ -142 h 472581"/>
              <a:gd name="connsiteX7" fmla="*/ 118341 w 745801"/>
              <a:gd name="connsiteY7" fmla="*/ 167031 h 472581"/>
              <a:gd name="connsiteX8" fmla="*/ 255244 w 745801"/>
              <a:gd name="connsiteY8" fmla="*/ 330023 h 472581"/>
              <a:gd name="connsiteX9" fmla="*/ 400062 w 745801"/>
              <a:gd name="connsiteY9" fmla="*/ 424767 h 472581"/>
              <a:gd name="connsiteX10" fmla="*/ 595839 w 745801"/>
              <a:gd name="connsiteY10" fmla="*/ 433627 h 472581"/>
              <a:gd name="connsiteX11" fmla="*/ 727484 w 745801"/>
              <a:gd name="connsiteY11" fmla="*/ 470631 h 472581"/>
              <a:gd name="connsiteX12" fmla="*/ 745782 w 745801"/>
              <a:gd name="connsiteY12" fmla="*/ 461431 h 47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5801" h="472581">
                <a:moveTo>
                  <a:pt x="745785" y="461430"/>
                </a:moveTo>
                <a:cubicBezTo>
                  <a:pt x="745785" y="461430"/>
                  <a:pt x="670088" y="429272"/>
                  <a:pt x="613169" y="379794"/>
                </a:cubicBezTo>
                <a:cubicBezTo>
                  <a:pt x="556249" y="330317"/>
                  <a:pt x="574775" y="321896"/>
                  <a:pt x="517738" y="257007"/>
                </a:cubicBezTo>
                <a:cubicBezTo>
                  <a:pt x="462878" y="194602"/>
                  <a:pt x="443593" y="195699"/>
                  <a:pt x="357518" y="168504"/>
                </a:cubicBezTo>
                <a:cubicBezTo>
                  <a:pt x="273113" y="141836"/>
                  <a:pt x="243713" y="147077"/>
                  <a:pt x="173304" y="121409"/>
                </a:cubicBezTo>
                <a:cubicBezTo>
                  <a:pt x="102895" y="95740"/>
                  <a:pt x="115489" y="103979"/>
                  <a:pt x="72158" y="73591"/>
                </a:cubicBezTo>
                <a:cubicBezTo>
                  <a:pt x="28828" y="43204"/>
                  <a:pt x="-17" y="-142"/>
                  <a:pt x="-17" y="-142"/>
                </a:cubicBezTo>
                <a:cubicBezTo>
                  <a:pt x="-17" y="-142"/>
                  <a:pt x="54525" y="84489"/>
                  <a:pt x="118341" y="167031"/>
                </a:cubicBezTo>
                <a:cubicBezTo>
                  <a:pt x="182158" y="249574"/>
                  <a:pt x="184816" y="265587"/>
                  <a:pt x="255244" y="330023"/>
                </a:cubicBezTo>
                <a:cubicBezTo>
                  <a:pt x="325672" y="394460"/>
                  <a:pt x="323441" y="399114"/>
                  <a:pt x="400062" y="424767"/>
                </a:cubicBezTo>
                <a:cubicBezTo>
                  <a:pt x="476683" y="450421"/>
                  <a:pt x="550043" y="434258"/>
                  <a:pt x="595839" y="433627"/>
                </a:cubicBezTo>
                <a:cubicBezTo>
                  <a:pt x="641635" y="432997"/>
                  <a:pt x="727275" y="482382"/>
                  <a:pt x="727484" y="470631"/>
                </a:cubicBezTo>
                <a:cubicBezTo>
                  <a:pt x="739354" y="464966"/>
                  <a:pt x="745782" y="461431"/>
                  <a:pt x="745782" y="461431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6432EC3-7C2C-9B3A-162D-CBA7FF225568}"/>
              </a:ext>
            </a:extLst>
          </p:cNvPr>
          <p:cNvSpPr/>
          <p:nvPr/>
        </p:nvSpPr>
        <p:spPr>
          <a:xfrm rot="6394155">
            <a:off x="183227" y="2143041"/>
            <a:ext cx="3858877" cy="9429917"/>
          </a:xfrm>
          <a:custGeom>
            <a:avLst/>
            <a:gdLst>
              <a:gd name="connsiteX0" fmla="*/ 413200 w 484654"/>
              <a:gd name="connsiteY0" fmla="*/ 1183349 h 1184350"/>
              <a:gd name="connsiteX1" fmla="*/ 371107 w 484654"/>
              <a:gd name="connsiteY1" fmla="*/ 980409 h 1184350"/>
              <a:gd name="connsiteX2" fmla="*/ 194495 w 484654"/>
              <a:gd name="connsiteY2" fmla="*/ 819513 h 1184350"/>
              <a:gd name="connsiteX3" fmla="*/ 121158 w 484654"/>
              <a:gd name="connsiteY3" fmla="*/ 564605 h 1184350"/>
              <a:gd name="connsiteX4" fmla="*/ 117313 w 484654"/>
              <a:gd name="connsiteY4" fmla="*/ 279284 h 1184350"/>
              <a:gd name="connsiteX5" fmla="*/ 82875 w 484654"/>
              <a:gd name="connsiteY5" fmla="*/ 119502 h 1184350"/>
              <a:gd name="connsiteX6" fmla="*/ -17 w 484654"/>
              <a:gd name="connsiteY6" fmla="*/ -142 h 1184350"/>
              <a:gd name="connsiteX7" fmla="*/ 204019 w 484654"/>
              <a:gd name="connsiteY7" fmla="*/ 202617 h 1184350"/>
              <a:gd name="connsiteX8" fmla="*/ 395300 w 484654"/>
              <a:gd name="connsiteY8" fmla="*/ 432846 h 1184350"/>
              <a:gd name="connsiteX9" fmla="*/ 483299 w 484654"/>
              <a:gd name="connsiteY9" fmla="*/ 665351 h 1184350"/>
              <a:gd name="connsiteX10" fmla="*/ 422113 w 484654"/>
              <a:gd name="connsiteY10" fmla="*/ 962303 h 1184350"/>
              <a:gd name="connsiteX11" fmla="*/ 435831 w 484654"/>
              <a:gd name="connsiteY11" fmla="*/ 1120846 h 1184350"/>
              <a:gd name="connsiteX12" fmla="*/ 413201 w 484654"/>
              <a:gd name="connsiteY12" fmla="*/ 1183354 h 118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4654" h="1184350">
                <a:moveTo>
                  <a:pt x="413200" y="1183349"/>
                </a:moveTo>
                <a:cubicBezTo>
                  <a:pt x="413200" y="1183349"/>
                  <a:pt x="423713" y="1073535"/>
                  <a:pt x="371107" y="980409"/>
                </a:cubicBezTo>
                <a:cubicBezTo>
                  <a:pt x="318502" y="887283"/>
                  <a:pt x="269733" y="915007"/>
                  <a:pt x="194495" y="819513"/>
                </a:cubicBezTo>
                <a:cubicBezTo>
                  <a:pt x="122125" y="727671"/>
                  <a:pt x="130594" y="698660"/>
                  <a:pt x="121158" y="564605"/>
                </a:cubicBezTo>
                <a:cubicBezTo>
                  <a:pt x="111904" y="433151"/>
                  <a:pt x="130072" y="389421"/>
                  <a:pt x="117313" y="279284"/>
                </a:cubicBezTo>
                <a:cubicBezTo>
                  <a:pt x="104555" y="169146"/>
                  <a:pt x="112207" y="189356"/>
                  <a:pt x="82875" y="119502"/>
                </a:cubicBezTo>
                <a:cubicBezTo>
                  <a:pt x="53543" y="49647"/>
                  <a:pt x="-17" y="-142"/>
                  <a:pt x="-17" y="-142"/>
                </a:cubicBezTo>
                <a:cubicBezTo>
                  <a:pt x="-17" y="-142"/>
                  <a:pt x="105187" y="94374"/>
                  <a:pt x="204019" y="202617"/>
                </a:cubicBezTo>
                <a:cubicBezTo>
                  <a:pt x="302850" y="310860"/>
                  <a:pt x="325482" y="317165"/>
                  <a:pt x="395300" y="432846"/>
                </a:cubicBezTo>
                <a:cubicBezTo>
                  <a:pt x="465118" y="548527"/>
                  <a:pt x="472771" y="545812"/>
                  <a:pt x="483299" y="665351"/>
                </a:cubicBezTo>
                <a:cubicBezTo>
                  <a:pt x="493827" y="784890"/>
                  <a:pt x="439322" y="893123"/>
                  <a:pt x="422113" y="962303"/>
                </a:cubicBezTo>
                <a:cubicBezTo>
                  <a:pt x="404903" y="1031483"/>
                  <a:pt x="436150" y="1129333"/>
                  <a:pt x="435831" y="1120846"/>
                </a:cubicBezTo>
                <a:cubicBezTo>
                  <a:pt x="400769" y="1196370"/>
                  <a:pt x="413201" y="1183354"/>
                  <a:pt x="413201" y="118335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757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2C1449-50F3-EE08-693A-8AA5AE085BC8}"/>
              </a:ext>
            </a:extLst>
          </p:cNvPr>
          <p:cNvSpPr txBox="1"/>
          <p:nvPr/>
        </p:nvSpPr>
        <p:spPr>
          <a:xfrm>
            <a:off x="4099303" y="1474773"/>
            <a:ext cx="39934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THANKS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81B6D5F7-0E12-BD22-4E9D-BF895EA26BC5}"/>
              </a:ext>
            </a:extLst>
          </p:cNvPr>
          <p:cNvSpPr/>
          <p:nvPr/>
        </p:nvSpPr>
        <p:spPr>
          <a:xfrm>
            <a:off x="9547252" y="1192915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84B97EC7-86E6-39B9-931E-966B90A663EF}"/>
              </a:ext>
            </a:extLst>
          </p:cNvPr>
          <p:cNvSpPr/>
          <p:nvPr/>
        </p:nvSpPr>
        <p:spPr>
          <a:xfrm>
            <a:off x="2133749" y="2705477"/>
            <a:ext cx="414994" cy="414994"/>
          </a:xfrm>
          <a:prstGeom prst="plaque">
            <a:avLst>
              <a:gd name="adj" fmla="val 5000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波形 20">
            <a:extLst>
              <a:ext uri="{FF2B5EF4-FFF2-40B4-BE49-F238E27FC236}">
                <a16:creationId xmlns:a16="http://schemas.microsoft.com/office/drawing/2014/main" id="{61DF19CD-4090-D0FE-9C7F-65B42FCB62A1}"/>
              </a:ext>
            </a:extLst>
          </p:cNvPr>
          <p:cNvSpPr/>
          <p:nvPr/>
        </p:nvSpPr>
        <p:spPr>
          <a:xfrm>
            <a:off x="2980207" y="2627592"/>
            <a:ext cx="6231586" cy="845457"/>
          </a:xfrm>
          <a:prstGeom prst="wave">
            <a:avLst/>
          </a:pr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1B03BFF-9CAC-267A-315F-CE73FB22ED74}"/>
              </a:ext>
            </a:extLst>
          </p:cNvPr>
          <p:cNvSpPr txBox="1"/>
          <p:nvPr/>
        </p:nvSpPr>
        <p:spPr>
          <a:xfrm>
            <a:off x="4117734" y="2912974"/>
            <a:ext cx="3956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工作总结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工作汇报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小清新商务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竞职竞聘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878A8DE-D7B3-E8FB-DBFF-49972FE392A4}"/>
              </a:ext>
            </a:extLst>
          </p:cNvPr>
          <p:cNvSpPr txBox="1"/>
          <p:nvPr/>
        </p:nvSpPr>
        <p:spPr>
          <a:xfrm>
            <a:off x="3513946" y="3840584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3D652D7-FF89-160B-F120-C891399090EA}"/>
              </a:ext>
            </a:extLst>
          </p:cNvPr>
          <p:cNvGrpSpPr/>
          <p:nvPr/>
        </p:nvGrpSpPr>
        <p:grpSpPr>
          <a:xfrm>
            <a:off x="3961325" y="5049861"/>
            <a:ext cx="4269347" cy="311767"/>
            <a:chOff x="4289813" y="5868701"/>
            <a:chExt cx="2304729" cy="31176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7DBB4AE-6FC7-346F-8F5D-DC73149A2817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48C0563-E9D1-C90F-8D54-9216C9F34019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2023.11.28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33" name="矩形: 折角 32">
            <a:extLst>
              <a:ext uri="{FF2B5EF4-FFF2-40B4-BE49-F238E27FC236}">
                <a16:creationId xmlns:a16="http://schemas.microsoft.com/office/drawing/2014/main" id="{DB8D0A6E-D434-8D75-8C8E-7DF10C2E372A}"/>
              </a:ext>
            </a:extLst>
          </p:cNvPr>
          <p:cNvSpPr/>
          <p:nvPr/>
        </p:nvSpPr>
        <p:spPr>
          <a:xfrm rot="1788604">
            <a:off x="1719889" y="1463391"/>
            <a:ext cx="508000" cy="508000"/>
          </a:xfrm>
          <a:prstGeom prst="foldedCorner">
            <a:avLst>
              <a:gd name="adj" fmla="val 37667"/>
            </a:avLst>
          </a:prstGeom>
          <a:noFill/>
          <a:ln w="127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流程图: 准备 33">
            <a:extLst>
              <a:ext uri="{FF2B5EF4-FFF2-40B4-BE49-F238E27FC236}">
                <a16:creationId xmlns:a16="http://schemas.microsoft.com/office/drawing/2014/main" id="{EAC9A1CC-393E-4BCC-D087-DECD36D0CBDF}"/>
              </a:ext>
            </a:extLst>
          </p:cNvPr>
          <p:cNvSpPr/>
          <p:nvPr/>
        </p:nvSpPr>
        <p:spPr>
          <a:xfrm rot="19503175">
            <a:off x="9638579" y="4024876"/>
            <a:ext cx="1213369" cy="700825"/>
          </a:xfrm>
          <a:prstGeom prst="flowChartPreparation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B1F8DF9-0BCF-A0A7-F2F9-B9EA4A96468A}"/>
              </a:ext>
            </a:extLst>
          </p:cNvPr>
          <p:cNvSpPr/>
          <p:nvPr/>
        </p:nvSpPr>
        <p:spPr>
          <a:xfrm rot="2928933">
            <a:off x="-49764" y="-2201070"/>
            <a:ext cx="3098508" cy="5279604"/>
          </a:xfrm>
          <a:custGeom>
            <a:avLst/>
            <a:gdLst>
              <a:gd name="connsiteX0" fmla="*/ 33094 w 3098508"/>
              <a:gd name="connsiteY0" fmla="*/ 5210628 h 5279604"/>
              <a:gd name="connsiteX1" fmla="*/ 163722 w 3098508"/>
              <a:gd name="connsiteY1" fmla="*/ 5152571 h 5279604"/>
              <a:gd name="connsiteX2" fmla="*/ 1310351 w 3098508"/>
              <a:gd name="connsiteY2" fmla="*/ 4049485 h 5279604"/>
              <a:gd name="connsiteX3" fmla="*/ 1411951 w 3098508"/>
              <a:gd name="connsiteY3" fmla="*/ 2293257 h 5279604"/>
              <a:gd name="connsiteX4" fmla="*/ 2950465 w 3098508"/>
              <a:gd name="connsiteY4" fmla="*/ 1262742 h 5279604"/>
              <a:gd name="connsiteX5" fmla="*/ 2950465 w 3098508"/>
              <a:gd name="connsiteY5" fmla="*/ 0 h 52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8508" h="5279604">
                <a:moveTo>
                  <a:pt x="33094" y="5210628"/>
                </a:moveTo>
                <a:cubicBezTo>
                  <a:pt x="-8030" y="5278361"/>
                  <a:pt x="-49154" y="5346095"/>
                  <a:pt x="163722" y="5152571"/>
                </a:cubicBezTo>
                <a:cubicBezTo>
                  <a:pt x="376598" y="4959047"/>
                  <a:pt x="1102313" y="4526037"/>
                  <a:pt x="1310351" y="4049485"/>
                </a:cubicBezTo>
                <a:cubicBezTo>
                  <a:pt x="1518389" y="3572933"/>
                  <a:pt x="1138599" y="2757714"/>
                  <a:pt x="1411951" y="2293257"/>
                </a:cubicBezTo>
                <a:cubicBezTo>
                  <a:pt x="1685303" y="1828800"/>
                  <a:pt x="2694046" y="1644951"/>
                  <a:pt x="2950465" y="1262742"/>
                </a:cubicBezTo>
                <a:cubicBezTo>
                  <a:pt x="3206884" y="880532"/>
                  <a:pt x="3078674" y="440266"/>
                  <a:pt x="2950465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FCAD380D-2ED9-F2EB-6B2D-E15A797F89F5}"/>
              </a:ext>
            </a:extLst>
          </p:cNvPr>
          <p:cNvSpPr/>
          <p:nvPr/>
        </p:nvSpPr>
        <p:spPr>
          <a:xfrm>
            <a:off x="1411276" y="3730385"/>
            <a:ext cx="914400" cy="914400"/>
          </a:xfrm>
          <a:prstGeom prst="ellipse">
            <a:avLst/>
          </a:prstGeom>
          <a:noFill/>
          <a:ln w="254000" cap="flat">
            <a:solidFill>
              <a:srgbClr val="C3F0EC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82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1427FC-7F99-4E35-FCA3-EDE8BF5DCF54}"/>
              </a:ext>
            </a:extLst>
          </p:cNvPr>
          <p:cNvSpPr/>
          <p:nvPr/>
        </p:nvSpPr>
        <p:spPr>
          <a:xfrm>
            <a:off x="6493713" y="4397829"/>
            <a:ext cx="7416800" cy="3309257"/>
          </a:xfrm>
          <a:custGeom>
            <a:avLst/>
            <a:gdLst>
              <a:gd name="connsiteX0" fmla="*/ 0 w 7416800"/>
              <a:gd name="connsiteY0" fmla="*/ 3309257 h 3309257"/>
              <a:gd name="connsiteX1" fmla="*/ 1567543 w 7416800"/>
              <a:gd name="connsiteY1" fmla="*/ 1712685 h 3309257"/>
              <a:gd name="connsiteX2" fmla="*/ 4354286 w 7416800"/>
              <a:gd name="connsiteY2" fmla="*/ 1930400 h 3309257"/>
              <a:gd name="connsiteX3" fmla="*/ 7416800 w 7416800"/>
              <a:gd name="connsiteY3" fmla="*/ 0 h 330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6800" h="3309257">
                <a:moveTo>
                  <a:pt x="0" y="3309257"/>
                </a:moveTo>
                <a:cubicBezTo>
                  <a:pt x="420914" y="2625875"/>
                  <a:pt x="841829" y="1942494"/>
                  <a:pt x="1567543" y="1712685"/>
                </a:cubicBezTo>
                <a:cubicBezTo>
                  <a:pt x="2293257" y="1482876"/>
                  <a:pt x="3379410" y="2215848"/>
                  <a:pt x="4354286" y="1930400"/>
                </a:cubicBezTo>
                <a:cubicBezTo>
                  <a:pt x="5329162" y="1644952"/>
                  <a:pt x="6372981" y="822476"/>
                  <a:pt x="7416800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延期 30">
            <a:extLst>
              <a:ext uri="{FF2B5EF4-FFF2-40B4-BE49-F238E27FC236}">
                <a16:creationId xmlns:a16="http://schemas.microsoft.com/office/drawing/2014/main" id="{CE3B02E6-3277-5E96-BFC3-67A0799561B2}"/>
              </a:ext>
            </a:extLst>
          </p:cNvPr>
          <p:cNvSpPr/>
          <p:nvPr/>
        </p:nvSpPr>
        <p:spPr>
          <a:xfrm rot="19681610">
            <a:off x="10109949" y="6008801"/>
            <a:ext cx="505806" cy="505806"/>
          </a:xfrm>
          <a:prstGeom prst="flowChartDelay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93D130D-49F8-C29B-55E3-0908929842EB}"/>
              </a:ext>
            </a:extLst>
          </p:cNvPr>
          <p:cNvSpPr/>
          <p:nvPr/>
        </p:nvSpPr>
        <p:spPr>
          <a:xfrm rot="1969708" flipV="1">
            <a:off x="3333028" y="-3066919"/>
            <a:ext cx="9354154" cy="5811756"/>
          </a:xfrm>
          <a:custGeom>
            <a:avLst/>
            <a:gdLst>
              <a:gd name="connsiteX0" fmla="*/ 745785 w 745801"/>
              <a:gd name="connsiteY0" fmla="*/ 461430 h 472581"/>
              <a:gd name="connsiteX1" fmla="*/ 613169 w 745801"/>
              <a:gd name="connsiteY1" fmla="*/ 379794 h 472581"/>
              <a:gd name="connsiteX2" fmla="*/ 517738 w 745801"/>
              <a:gd name="connsiteY2" fmla="*/ 257007 h 472581"/>
              <a:gd name="connsiteX3" fmla="*/ 357518 w 745801"/>
              <a:gd name="connsiteY3" fmla="*/ 168504 h 472581"/>
              <a:gd name="connsiteX4" fmla="*/ 173304 w 745801"/>
              <a:gd name="connsiteY4" fmla="*/ 121409 h 472581"/>
              <a:gd name="connsiteX5" fmla="*/ 72158 w 745801"/>
              <a:gd name="connsiteY5" fmla="*/ 73591 h 472581"/>
              <a:gd name="connsiteX6" fmla="*/ -17 w 745801"/>
              <a:gd name="connsiteY6" fmla="*/ -142 h 472581"/>
              <a:gd name="connsiteX7" fmla="*/ 118341 w 745801"/>
              <a:gd name="connsiteY7" fmla="*/ 167031 h 472581"/>
              <a:gd name="connsiteX8" fmla="*/ 255244 w 745801"/>
              <a:gd name="connsiteY8" fmla="*/ 330023 h 472581"/>
              <a:gd name="connsiteX9" fmla="*/ 400062 w 745801"/>
              <a:gd name="connsiteY9" fmla="*/ 424767 h 472581"/>
              <a:gd name="connsiteX10" fmla="*/ 595839 w 745801"/>
              <a:gd name="connsiteY10" fmla="*/ 433627 h 472581"/>
              <a:gd name="connsiteX11" fmla="*/ 727484 w 745801"/>
              <a:gd name="connsiteY11" fmla="*/ 470631 h 472581"/>
              <a:gd name="connsiteX12" fmla="*/ 745782 w 745801"/>
              <a:gd name="connsiteY12" fmla="*/ 461431 h 47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5801" h="472581">
                <a:moveTo>
                  <a:pt x="745785" y="461430"/>
                </a:moveTo>
                <a:cubicBezTo>
                  <a:pt x="745785" y="461430"/>
                  <a:pt x="670088" y="429272"/>
                  <a:pt x="613169" y="379794"/>
                </a:cubicBezTo>
                <a:cubicBezTo>
                  <a:pt x="556249" y="330317"/>
                  <a:pt x="574775" y="321896"/>
                  <a:pt x="517738" y="257007"/>
                </a:cubicBezTo>
                <a:cubicBezTo>
                  <a:pt x="462878" y="194602"/>
                  <a:pt x="443593" y="195699"/>
                  <a:pt x="357518" y="168504"/>
                </a:cubicBezTo>
                <a:cubicBezTo>
                  <a:pt x="273113" y="141836"/>
                  <a:pt x="243713" y="147077"/>
                  <a:pt x="173304" y="121409"/>
                </a:cubicBezTo>
                <a:cubicBezTo>
                  <a:pt x="102895" y="95740"/>
                  <a:pt x="115489" y="103979"/>
                  <a:pt x="72158" y="73591"/>
                </a:cubicBezTo>
                <a:cubicBezTo>
                  <a:pt x="28828" y="43204"/>
                  <a:pt x="-17" y="-142"/>
                  <a:pt x="-17" y="-142"/>
                </a:cubicBezTo>
                <a:cubicBezTo>
                  <a:pt x="-17" y="-142"/>
                  <a:pt x="54525" y="84489"/>
                  <a:pt x="118341" y="167031"/>
                </a:cubicBezTo>
                <a:cubicBezTo>
                  <a:pt x="182158" y="249574"/>
                  <a:pt x="184816" y="265587"/>
                  <a:pt x="255244" y="330023"/>
                </a:cubicBezTo>
                <a:cubicBezTo>
                  <a:pt x="325672" y="394460"/>
                  <a:pt x="323441" y="399114"/>
                  <a:pt x="400062" y="424767"/>
                </a:cubicBezTo>
                <a:cubicBezTo>
                  <a:pt x="476683" y="450421"/>
                  <a:pt x="550043" y="434258"/>
                  <a:pt x="595839" y="433627"/>
                </a:cubicBezTo>
                <a:cubicBezTo>
                  <a:pt x="641635" y="432997"/>
                  <a:pt x="727275" y="482382"/>
                  <a:pt x="727484" y="470631"/>
                </a:cubicBezTo>
                <a:cubicBezTo>
                  <a:pt x="739354" y="464966"/>
                  <a:pt x="745782" y="461431"/>
                  <a:pt x="745782" y="46143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6432EC3-7C2C-9B3A-162D-CBA7FF225568}"/>
              </a:ext>
            </a:extLst>
          </p:cNvPr>
          <p:cNvSpPr/>
          <p:nvPr/>
        </p:nvSpPr>
        <p:spPr>
          <a:xfrm rot="6394155">
            <a:off x="183227" y="2143041"/>
            <a:ext cx="3858877" cy="9429917"/>
          </a:xfrm>
          <a:custGeom>
            <a:avLst/>
            <a:gdLst>
              <a:gd name="connsiteX0" fmla="*/ 413200 w 484654"/>
              <a:gd name="connsiteY0" fmla="*/ 1183349 h 1184350"/>
              <a:gd name="connsiteX1" fmla="*/ 371107 w 484654"/>
              <a:gd name="connsiteY1" fmla="*/ 980409 h 1184350"/>
              <a:gd name="connsiteX2" fmla="*/ 194495 w 484654"/>
              <a:gd name="connsiteY2" fmla="*/ 819513 h 1184350"/>
              <a:gd name="connsiteX3" fmla="*/ 121158 w 484654"/>
              <a:gd name="connsiteY3" fmla="*/ 564605 h 1184350"/>
              <a:gd name="connsiteX4" fmla="*/ 117313 w 484654"/>
              <a:gd name="connsiteY4" fmla="*/ 279284 h 1184350"/>
              <a:gd name="connsiteX5" fmla="*/ 82875 w 484654"/>
              <a:gd name="connsiteY5" fmla="*/ 119502 h 1184350"/>
              <a:gd name="connsiteX6" fmla="*/ -17 w 484654"/>
              <a:gd name="connsiteY6" fmla="*/ -142 h 1184350"/>
              <a:gd name="connsiteX7" fmla="*/ 204019 w 484654"/>
              <a:gd name="connsiteY7" fmla="*/ 202617 h 1184350"/>
              <a:gd name="connsiteX8" fmla="*/ 395300 w 484654"/>
              <a:gd name="connsiteY8" fmla="*/ 432846 h 1184350"/>
              <a:gd name="connsiteX9" fmla="*/ 483299 w 484654"/>
              <a:gd name="connsiteY9" fmla="*/ 665351 h 1184350"/>
              <a:gd name="connsiteX10" fmla="*/ 422113 w 484654"/>
              <a:gd name="connsiteY10" fmla="*/ 962303 h 1184350"/>
              <a:gd name="connsiteX11" fmla="*/ 435831 w 484654"/>
              <a:gd name="connsiteY11" fmla="*/ 1120846 h 1184350"/>
              <a:gd name="connsiteX12" fmla="*/ 413201 w 484654"/>
              <a:gd name="connsiteY12" fmla="*/ 1183354 h 118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4654" h="1184350">
                <a:moveTo>
                  <a:pt x="413200" y="1183349"/>
                </a:moveTo>
                <a:cubicBezTo>
                  <a:pt x="413200" y="1183349"/>
                  <a:pt x="423713" y="1073535"/>
                  <a:pt x="371107" y="980409"/>
                </a:cubicBezTo>
                <a:cubicBezTo>
                  <a:pt x="318502" y="887283"/>
                  <a:pt x="269733" y="915007"/>
                  <a:pt x="194495" y="819513"/>
                </a:cubicBezTo>
                <a:cubicBezTo>
                  <a:pt x="122125" y="727671"/>
                  <a:pt x="130594" y="698660"/>
                  <a:pt x="121158" y="564605"/>
                </a:cubicBezTo>
                <a:cubicBezTo>
                  <a:pt x="111904" y="433151"/>
                  <a:pt x="130072" y="389421"/>
                  <a:pt x="117313" y="279284"/>
                </a:cubicBezTo>
                <a:cubicBezTo>
                  <a:pt x="104555" y="169146"/>
                  <a:pt x="112207" y="189356"/>
                  <a:pt x="82875" y="119502"/>
                </a:cubicBezTo>
                <a:cubicBezTo>
                  <a:pt x="53543" y="49647"/>
                  <a:pt x="-17" y="-142"/>
                  <a:pt x="-17" y="-142"/>
                </a:cubicBezTo>
                <a:cubicBezTo>
                  <a:pt x="-17" y="-142"/>
                  <a:pt x="105187" y="94374"/>
                  <a:pt x="204019" y="202617"/>
                </a:cubicBezTo>
                <a:cubicBezTo>
                  <a:pt x="302850" y="310860"/>
                  <a:pt x="325482" y="317165"/>
                  <a:pt x="395300" y="432846"/>
                </a:cubicBezTo>
                <a:cubicBezTo>
                  <a:pt x="465118" y="548527"/>
                  <a:pt x="472771" y="545812"/>
                  <a:pt x="483299" y="665351"/>
                </a:cubicBezTo>
                <a:cubicBezTo>
                  <a:pt x="493827" y="784890"/>
                  <a:pt x="439322" y="893123"/>
                  <a:pt x="422113" y="962303"/>
                </a:cubicBezTo>
                <a:cubicBezTo>
                  <a:pt x="404903" y="1031483"/>
                  <a:pt x="436150" y="1129333"/>
                  <a:pt x="435831" y="1120846"/>
                </a:cubicBezTo>
                <a:cubicBezTo>
                  <a:pt x="400769" y="1196370"/>
                  <a:pt x="413201" y="1183354"/>
                  <a:pt x="413201" y="118335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757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81B6D5F7-0E12-BD22-4E9D-BF895EA26BC5}"/>
              </a:ext>
            </a:extLst>
          </p:cNvPr>
          <p:cNvSpPr/>
          <p:nvPr/>
        </p:nvSpPr>
        <p:spPr>
          <a:xfrm>
            <a:off x="7339680" y="2226513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84B97EC7-86E6-39B9-931E-966B90A663EF}"/>
              </a:ext>
            </a:extLst>
          </p:cNvPr>
          <p:cNvSpPr/>
          <p:nvPr/>
        </p:nvSpPr>
        <p:spPr>
          <a:xfrm>
            <a:off x="4436468" y="1215156"/>
            <a:ext cx="414994" cy="414994"/>
          </a:xfrm>
          <a:prstGeom prst="plaque">
            <a:avLst>
              <a:gd name="adj" fmla="val 5000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: 折角 32">
            <a:extLst>
              <a:ext uri="{FF2B5EF4-FFF2-40B4-BE49-F238E27FC236}">
                <a16:creationId xmlns:a16="http://schemas.microsoft.com/office/drawing/2014/main" id="{DB8D0A6E-D434-8D75-8C8E-7DF10C2E372A}"/>
              </a:ext>
            </a:extLst>
          </p:cNvPr>
          <p:cNvSpPr/>
          <p:nvPr/>
        </p:nvSpPr>
        <p:spPr>
          <a:xfrm rot="1788604">
            <a:off x="3236993" y="2476295"/>
            <a:ext cx="508000" cy="508000"/>
          </a:xfrm>
          <a:prstGeom prst="foldedCorner">
            <a:avLst>
              <a:gd name="adj" fmla="val 37667"/>
            </a:avLst>
          </a:prstGeom>
          <a:noFill/>
          <a:ln w="127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流程图: 准备 33">
            <a:extLst>
              <a:ext uri="{FF2B5EF4-FFF2-40B4-BE49-F238E27FC236}">
                <a16:creationId xmlns:a16="http://schemas.microsoft.com/office/drawing/2014/main" id="{EAC9A1CC-393E-4BCC-D087-DECD36D0CBDF}"/>
              </a:ext>
            </a:extLst>
          </p:cNvPr>
          <p:cNvSpPr/>
          <p:nvPr/>
        </p:nvSpPr>
        <p:spPr>
          <a:xfrm rot="19503175">
            <a:off x="9058155" y="3572088"/>
            <a:ext cx="1213369" cy="700825"/>
          </a:xfrm>
          <a:prstGeom prst="flowChartPreparation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B1F8DF9-0BCF-A0A7-F2F9-B9EA4A96468A}"/>
              </a:ext>
            </a:extLst>
          </p:cNvPr>
          <p:cNvSpPr/>
          <p:nvPr/>
        </p:nvSpPr>
        <p:spPr>
          <a:xfrm rot="2928933">
            <a:off x="-49764" y="-2201070"/>
            <a:ext cx="3098508" cy="5279604"/>
          </a:xfrm>
          <a:custGeom>
            <a:avLst/>
            <a:gdLst>
              <a:gd name="connsiteX0" fmla="*/ 33094 w 3098508"/>
              <a:gd name="connsiteY0" fmla="*/ 5210628 h 5279604"/>
              <a:gd name="connsiteX1" fmla="*/ 163722 w 3098508"/>
              <a:gd name="connsiteY1" fmla="*/ 5152571 h 5279604"/>
              <a:gd name="connsiteX2" fmla="*/ 1310351 w 3098508"/>
              <a:gd name="connsiteY2" fmla="*/ 4049485 h 5279604"/>
              <a:gd name="connsiteX3" fmla="*/ 1411951 w 3098508"/>
              <a:gd name="connsiteY3" fmla="*/ 2293257 h 5279604"/>
              <a:gd name="connsiteX4" fmla="*/ 2950465 w 3098508"/>
              <a:gd name="connsiteY4" fmla="*/ 1262742 h 5279604"/>
              <a:gd name="connsiteX5" fmla="*/ 2950465 w 3098508"/>
              <a:gd name="connsiteY5" fmla="*/ 0 h 52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8508" h="5279604">
                <a:moveTo>
                  <a:pt x="33094" y="5210628"/>
                </a:moveTo>
                <a:cubicBezTo>
                  <a:pt x="-8030" y="5278361"/>
                  <a:pt x="-49154" y="5346095"/>
                  <a:pt x="163722" y="5152571"/>
                </a:cubicBezTo>
                <a:cubicBezTo>
                  <a:pt x="376598" y="4959047"/>
                  <a:pt x="1102313" y="4526037"/>
                  <a:pt x="1310351" y="4049485"/>
                </a:cubicBezTo>
                <a:cubicBezTo>
                  <a:pt x="1518389" y="3572933"/>
                  <a:pt x="1138599" y="2757714"/>
                  <a:pt x="1411951" y="2293257"/>
                </a:cubicBezTo>
                <a:cubicBezTo>
                  <a:pt x="1685303" y="1828800"/>
                  <a:pt x="2694046" y="1644951"/>
                  <a:pt x="2950465" y="1262742"/>
                </a:cubicBezTo>
                <a:cubicBezTo>
                  <a:pt x="3206884" y="880532"/>
                  <a:pt x="3078674" y="440266"/>
                  <a:pt x="2950465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FCAD380D-2ED9-F2EB-6B2D-E15A797F89F5}"/>
              </a:ext>
            </a:extLst>
          </p:cNvPr>
          <p:cNvSpPr/>
          <p:nvPr/>
        </p:nvSpPr>
        <p:spPr>
          <a:xfrm>
            <a:off x="1411276" y="4089624"/>
            <a:ext cx="914400" cy="914400"/>
          </a:xfrm>
          <a:prstGeom prst="ellipse">
            <a:avLst/>
          </a:prstGeom>
          <a:noFill/>
          <a:ln w="254000" cap="flat">
            <a:solidFill>
              <a:srgbClr val="C3F0EC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 descr="D:\51PPT模板网\51pptmoban.com\图片001.jpg">
            <a:extLst>
              <a:ext uri="{FF2B5EF4-FFF2-40B4-BE49-F238E27FC236}">
                <a16:creationId xmlns:a16="http://schemas.microsoft.com/office/drawing/2014/main" id="{9FF5F7F5-9F9F-856C-4218-A114BE562590}"/>
              </a:ext>
            </a:extLst>
          </p:cNvPr>
          <p:cNvGrpSpPr/>
          <p:nvPr/>
        </p:nvGrpSpPr>
        <p:grpSpPr>
          <a:xfrm>
            <a:off x="4339247" y="3263143"/>
            <a:ext cx="3513506" cy="940477"/>
            <a:chOff x="2980207" y="2627592"/>
            <a:chExt cx="6332285" cy="940477"/>
          </a:xfrm>
        </p:grpSpPr>
        <p:sp>
          <p:nvSpPr>
            <p:cNvPr id="24" name="波形 23">
              <a:extLst>
                <a:ext uri="{FF2B5EF4-FFF2-40B4-BE49-F238E27FC236}">
                  <a16:creationId xmlns:a16="http://schemas.microsoft.com/office/drawing/2014/main" id="{19228E71-C92F-9203-51CB-06253D86BDE0}"/>
                </a:ext>
              </a:extLst>
            </p:cNvPr>
            <p:cNvSpPr/>
            <p:nvPr/>
          </p:nvSpPr>
          <p:spPr>
            <a:xfrm>
              <a:off x="3080906" y="2722612"/>
              <a:ext cx="6231586" cy="845457"/>
            </a:xfrm>
            <a:prstGeom prst="wave">
              <a:avLst/>
            </a:prstGeom>
            <a:noFill/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波形 20">
              <a:extLst>
                <a:ext uri="{FF2B5EF4-FFF2-40B4-BE49-F238E27FC236}">
                  <a16:creationId xmlns:a16="http://schemas.microsoft.com/office/drawing/2014/main" id="{61DF19CD-4090-D0FE-9C7F-65B42FCB62A1}"/>
                </a:ext>
              </a:extLst>
            </p:cNvPr>
            <p:cNvSpPr/>
            <p:nvPr/>
          </p:nvSpPr>
          <p:spPr>
            <a:xfrm>
              <a:off x="2980207" y="2627592"/>
              <a:ext cx="6231586" cy="845457"/>
            </a:xfrm>
            <a:prstGeom prst="wave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71B03BFF-9CAC-267A-315F-CE73FB22ED74}"/>
              </a:ext>
            </a:extLst>
          </p:cNvPr>
          <p:cNvSpPr txBox="1"/>
          <p:nvPr/>
        </p:nvSpPr>
        <p:spPr>
          <a:xfrm>
            <a:off x="5122700" y="3464867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49B799-88A1-3ED9-6AC1-CAE3A7661E1D}"/>
              </a:ext>
            </a:extLst>
          </p:cNvPr>
          <p:cNvSpPr txBox="1"/>
          <p:nvPr/>
        </p:nvSpPr>
        <p:spPr>
          <a:xfrm>
            <a:off x="4781580" y="1013614"/>
            <a:ext cx="240803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166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3D3362B-3649-AA98-E4C4-32A91FDFFCB4}"/>
              </a:ext>
            </a:extLst>
          </p:cNvPr>
          <p:cNvSpPr txBox="1"/>
          <p:nvPr/>
        </p:nvSpPr>
        <p:spPr>
          <a:xfrm>
            <a:off x="2899766" y="4429733"/>
            <a:ext cx="6418023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9572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51459" y="328448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Rectangle 21">
            <a:extLst>
              <a:ext uri="{FF2B5EF4-FFF2-40B4-BE49-F238E27FC236}">
                <a16:creationId xmlns:a16="http://schemas.microsoft.com/office/drawing/2014/main" id="{D1F8B276-477F-6E6A-02EE-783CEE2AB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058" y="1551940"/>
            <a:ext cx="2654300" cy="199009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Rectangle 24" descr="D:\51PPT模板网\51pptmoban.com\图片001.jpg">
            <a:extLst>
              <a:ext uri="{FF2B5EF4-FFF2-40B4-BE49-F238E27FC236}">
                <a16:creationId xmlns:a16="http://schemas.microsoft.com/office/drawing/2014/main" id="{DFC80E18-4FCA-FB20-8DA0-6BAAD15FF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2358" y="1551940"/>
            <a:ext cx="2654300" cy="199009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Rectangle 27" descr="D:\51PPT模板网\51pptmoban.com\图片001.jpg">
            <a:extLst>
              <a:ext uri="{FF2B5EF4-FFF2-40B4-BE49-F238E27FC236}">
                <a16:creationId xmlns:a16="http://schemas.microsoft.com/office/drawing/2014/main" id="{A4735E10-2482-E837-0799-ECD96A7E5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058" y="3542030"/>
            <a:ext cx="2654300" cy="199009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Rectangle 30">
            <a:extLst>
              <a:ext uri="{FF2B5EF4-FFF2-40B4-BE49-F238E27FC236}">
                <a16:creationId xmlns:a16="http://schemas.microsoft.com/office/drawing/2014/main" id="{73965251-3083-7F0B-C114-08597B3E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2358" y="3542030"/>
            <a:ext cx="2654300" cy="1990090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ctangle 23">
            <a:extLst>
              <a:ext uri="{FF2B5EF4-FFF2-40B4-BE49-F238E27FC236}">
                <a16:creationId xmlns:a16="http://schemas.microsoft.com/office/drawing/2014/main" id="{76C852FE-DEEB-DA67-A748-191017BC4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7143" y="3241040"/>
            <a:ext cx="2355215" cy="300990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12" name="Rectangle 22">
            <a:extLst>
              <a:ext uri="{FF2B5EF4-FFF2-40B4-BE49-F238E27FC236}">
                <a16:creationId xmlns:a16="http://schemas.microsoft.com/office/drawing/2014/main" id="{6B005F31-3D47-F379-0EC3-76DE517B19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058" y="3241040"/>
            <a:ext cx="299085" cy="300990"/>
          </a:xfrm>
          <a:prstGeom prst="rect">
            <a:avLst/>
          </a:pr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13" name="Group 42">
            <a:extLst>
              <a:ext uri="{FF2B5EF4-FFF2-40B4-BE49-F238E27FC236}">
                <a16:creationId xmlns:a16="http://schemas.microsoft.com/office/drawing/2014/main" id="{0D51D04C-A9BB-04DF-86F9-DFD7F91C1AA9}"/>
              </a:ext>
            </a:extLst>
          </p:cNvPr>
          <p:cNvGrpSpPr/>
          <p:nvPr/>
        </p:nvGrpSpPr>
        <p:grpSpPr bwMode="auto">
          <a:xfrm>
            <a:off x="1044893" y="3317875"/>
            <a:ext cx="145415" cy="145415"/>
            <a:chOff x="0" y="0"/>
            <a:chExt cx="79" cy="78"/>
          </a:xfrm>
          <a:solidFill>
            <a:srgbClr val="3D7351"/>
          </a:solidFill>
        </p:grpSpPr>
        <p:sp>
          <p:nvSpPr>
            <p:cNvPr id="14" name="Freeform 43">
              <a:extLst>
                <a:ext uri="{FF2B5EF4-FFF2-40B4-BE49-F238E27FC236}">
                  <a16:creationId xmlns:a16="http://schemas.microsoft.com/office/drawing/2014/main" id="{3341A148-7A70-11ED-BA9E-32689D85E3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44">
              <a:extLst>
                <a:ext uri="{FF2B5EF4-FFF2-40B4-BE49-F238E27FC236}">
                  <a16:creationId xmlns:a16="http://schemas.microsoft.com/office/drawing/2014/main" id="{1C731C1B-FF4E-1869-B855-AA1E528C9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Rectangle 45">
            <a:extLst>
              <a:ext uri="{FF2B5EF4-FFF2-40B4-BE49-F238E27FC236}">
                <a16:creationId xmlns:a16="http://schemas.microsoft.com/office/drawing/2014/main" id="{E3ABAD30-9973-0BFB-9D60-39FCDB16B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5723" y="3248660"/>
            <a:ext cx="173609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7" name="Rectangle 29">
            <a:extLst>
              <a:ext uri="{FF2B5EF4-FFF2-40B4-BE49-F238E27FC236}">
                <a16:creationId xmlns:a16="http://schemas.microsoft.com/office/drawing/2014/main" id="{95907780-C4F9-9CA0-FC29-D3A0B60C9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7143" y="5231130"/>
            <a:ext cx="2355215" cy="300990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20" name="Rectangle 28">
            <a:extLst>
              <a:ext uri="{FF2B5EF4-FFF2-40B4-BE49-F238E27FC236}">
                <a16:creationId xmlns:a16="http://schemas.microsoft.com/office/drawing/2014/main" id="{288DE991-82B7-9D52-F767-73C0C105A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058" y="5231130"/>
            <a:ext cx="299085" cy="300990"/>
          </a:xfrm>
          <a:prstGeom prst="rect">
            <a:avLst/>
          </a:pr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21" name="Group 39">
            <a:extLst>
              <a:ext uri="{FF2B5EF4-FFF2-40B4-BE49-F238E27FC236}">
                <a16:creationId xmlns:a16="http://schemas.microsoft.com/office/drawing/2014/main" id="{B7E0A283-FD34-9752-F5D9-3434645BD962}"/>
              </a:ext>
            </a:extLst>
          </p:cNvPr>
          <p:cNvGrpSpPr/>
          <p:nvPr/>
        </p:nvGrpSpPr>
        <p:grpSpPr bwMode="auto">
          <a:xfrm>
            <a:off x="1044893" y="5307965"/>
            <a:ext cx="145415" cy="143510"/>
            <a:chOff x="0" y="0"/>
            <a:chExt cx="79" cy="78"/>
          </a:xfrm>
          <a:solidFill>
            <a:srgbClr val="3D7351"/>
          </a:solidFill>
        </p:grpSpPr>
        <p:sp>
          <p:nvSpPr>
            <p:cNvPr id="22" name="Freeform 40">
              <a:extLst>
                <a:ext uri="{FF2B5EF4-FFF2-40B4-BE49-F238E27FC236}">
                  <a16:creationId xmlns:a16="http://schemas.microsoft.com/office/drawing/2014/main" id="{8AE535E0-AE2B-1C11-8E7B-396F20606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23" name="Freeform 41">
              <a:extLst>
                <a:ext uri="{FF2B5EF4-FFF2-40B4-BE49-F238E27FC236}">
                  <a16:creationId xmlns:a16="http://schemas.microsoft.com/office/drawing/2014/main" id="{097335D9-AAC7-17A2-CC77-3E810B38C2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sp>
        <p:nvSpPr>
          <p:cNvPr id="19" name="Rectangle 46">
            <a:extLst>
              <a:ext uri="{FF2B5EF4-FFF2-40B4-BE49-F238E27FC236}">
                <a16:creationId xmlns:a16="http://schemas.microsoft.com/office/drawing/2014/main" id="{A1EF5A79-9ECF-41D5-F1A0-06A3A2DB11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5723" y="5237480"/>
            <a:ext cx="1735455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5" name="Rectangle 26">
            <a:extLst>
              <a:ext uri="{FF2B5EF4-FFF2-40B4-BE49-F238E27FC236}">
                <a16:creationId xmlns:a16="http://schemas.microsoft.com/office/drawing/2014/main" id="{D60C9F24-5437-EDF7-B13A-CF45960DF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1443" y="3241040"/>
            <a:ext cx="2355215" cy="300990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id="{158B3B63-F2C0-F7FB-5A44-32640804F1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2358" y="3241040"/>
            <a:ext cx="299085" cy="300990"/>
          </a:xfrm>
          <a:prstGeom prst="rect">
            <a:avLst/>
          </a:pr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29" name="Group 33">
            <a:extLst>
              <a:ext uri="{FF2B5EF4-FFF2-40B4-BE49-F238E27FC236}">
                <a16:creationId xmlns:a16="http://schemas.microsoft.com/office/drawing/2014/main" id="{4F13C7C6-892F-0C00-3CDB-E6146D178AD7}"/>
              </a:ext>
            </a:extLst>
          </p:cNvPr>
          <p:cNvGrpSpPr/>
          <p:nvPr/>
        </p:nvGrpSpPr>
        <p:grpSpPr bwMode="auto">
          <a:xfrm>
            <a:off x="3708083" y="3317875"/>
            <a:ext cx="130810" cy="145415"/>
            <a:chOff x="0" y="0"/>
            <a:chExt cx="71" cy="78"/>
          </a:xfrm>
          <a:solidFill>
            <a:srgbClr val="3D7351"/>
          </a:solidFill>
        </p:grpSpPr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id="{3253A9CE-E380-6F40-8A6E-927A27C9588A}"/>
                </a:ext>
              </a:extLst>
            </p:cNvPr>
            <p:cNvSpPr/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811978EF-F828-03B5-3783-7185BDD42C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sp>
        <p:nvSpPr>
          <p:cNvPr id="27" name="Rectangle 47">
            <a:extLst>
              <a:ext uri="{FF2B5EF4-FFF2-40B4-BE49-F238E27FC236}">
                <a16:creationId xmlns:a16="http://schemas.microsoft.com/office/drawing/2014/main" id="{21328F73-3304-A962-782C-04A708278F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5263" y="3248660"/>
            <a:ext cx="1649095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2CA3256-DD7F-F858-0BA7-C4CFBDF83F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1443" y="5231130"/>
            <a:ext cx="2355215" cy="300990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  <a:effectLst>
            <a:outerShdw blurRad="50800" dist="38100" dir="2700000" algn="tl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6" name="Rectangle 31">
            <a:extLst>
              <a:ext uri="{FF2B5EF4-FFF2-40B4-BE49-F238E27FC236}">
                <a16:creationId xmlns:a16="http://schemas.microsoft.com/office/drawing/2014/main" id="{6D89F4FC-44D5-D71E-04BB-10ADB9F7B4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2358" y="5231130"/>
            <a:ext cx="299085" cy="300990"/>
          </a:xfrm>
          <a:prstGeom prst="rect">
            <a:avLst/>
          </a:pr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D71AC6C-768F-091B-A552-B159875490AA}"/>
              </a:ext>
            </a:extLst>
          </p:cNvPr>
          <p:cNvGrpSpPr/>
          <p:nvPr/>
        </p:nvGrpSpPr>
        <p:grpSpPr bwMode="auto">
          <a:xfrm>
            <a:off x="3699193" y="5309870"/>
            <a:ext cx="147320" cy="140970"/>
            <a:chOff x="0" y="0"/>
            <a:chExt cx="79" cy="76"/>
          </a:xfrm>
          <a:solidFill>
            <a:srgbClr val="3D7351"/>
          </a:solidFill>
        </p:grpSpPr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01AAE82D-816E-508D-1A5C-5A103AC8AF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62B8756E-DD85-2CB8-BBCD-03B5A9554B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Rectangle 48">
            <a:extLst>
              <a:ext uri="{FF2B5EF4-FFF2-40B4-BE49-F238E27FC236}">
                <a16:creationId xmlns:a16="http://schemas.microsoft.com/office/drawing/2014/main" id="{1788799B-5D89-550F-D633-6EE373CB1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5263" y="5248275"/>
            <a:ext cx="1649095" cy="30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40" name="Rectangle 49">
            <a:extLst>
              <a:ext uri="{FF2B5EF4-FFF2-40B4-BE49-F238E27FC236}">
                <a16:creationId xmlns:a16="http://schemas.microsoft.com/office/drawing/2014/main" id="{E6E050DE-390B-6FD1-F302-5A888EF6D7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3850" y="1541780"/>
            <a:ext cx="33464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 dirty="0">
                <a:solidFill>
                  <a:srgbClr val="3D7351"/>
                </a:solidFill>
                <a:cs typeface="+mn-ea"/>
                <a:sym typeface="+mn-lt"/>
              </a:rPr>
              <a:t>单击此处添加标题文本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Rectangle 49">
            <a:extLst>
              <a:ext uri="{FF2B5EF4-FFF2-40B4-BE49-F238E27FC236}">
                <a16:creationId xmlns:a16="http://schemas.microsoft.com/office/drawing/2014/main" id="{A232DC45-68ED-3797-9B54-3FE03FDA46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3850" y="1898650"/>
            <a:ext cx="4570413" cy="94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8" name="Rectangle 22" descr="D:\51PPT模板网\51pptmoban.com\图片001.jpg">
            <a:extLst>
              <a:ext uri="{FF2B5EF4-FFF2-40B4-BE49-F238E27FC236}">
                <a16:creationId xmlns:a16="http://schemas.microsoft.com/office/drawing/2014/main" id="{AC621D96-F94B-B18E-C4C9-CEEECE50E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9618" y="3162300"/>
            <a:ext cx="299085" cy="300990"/>
          </a:xfrm>
          <a:prstGeom prst="rect">
            <a:avLst/>
          </a:pr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49" name="Group 42">
            <a:extLst>
              <a:ext uri="{FF2B5EF4-FFF2-40B4-BE49-F238E27FC236}">
                <a16:creationId xmlns:a16="http://schemas.microsoft.com/office/drawing/2014/main" id="{76342B46-9249-354A-7BF0-3DAB521303D4}"/>
              </a:ext>
            </a:extLst>
          </p:cNvPr>
          <p:cNvGrpSpPr/>
          <p:nvPr/>
        </p:nvGrpSpPr>
        <p:grpSpPr bwMode="auto">
          <a:xfrm>
            <a:off x="6756453" y="3239135"/>
            <a:ext cx="145415" cy="145415"/>
            <a:chOff x="0" y="0"/>
            <a:chExt cx="79" cy="78"/>
          </a:xfrm>
          <a:solidFill>
            <a:srgbClr val="3D7351"/>
          </a:solidFill>
        </p:grpSpPr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id="{A5092BC6-7B3E-7B89-293B-6064D2CC69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Oval 44">
              <a:extLst>
                <a:ext uri="{FF2B5EF4-FFF2-40B4-BE49-F238E27FC236}">
                  <a16:creationId xmlns:a16="http://schemas.microsoft.com/office/drawing/2014/main" id="{353135A3-C9B7-A286-7AE9-F3CD936B20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2" name="Rectangle 49">
            <a:extLst>
              <a:ext uri="{FF2B5EF4-FFF2-40B4-BE49-F238E27FC236}">
                <a16:creationId xmlns:a16="http://schemas.microsoft.com/office/drawing/2014/main" id="{F70AE347-7E1F-58D0-39C0-C89622E3A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3081966"/>
            <a:ext cx="4005263" cy="4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58" name="Rectangle 49">
            <a:extLst>
              <a:ext uri="{FF2B5EF4-FFF2-40B4-BE49-F238E27FC236}">
                <a16:creationId xmlns:a16="http://schemas.microsoft.com/office/drawing/2014/main" id="{3589A21B-3498-2DBF-5BE8-76D9A4CB4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3780534"/>
            <a:ext cx="4005263" cy="4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64" name="Rectangle 49">
            <a:extLst>
              <a:ext uri="{FF2B5EF4-FFF2-40B4-BE49-F238E27FC236}">
                <a16:creationId xmlns:a16="http://schemas.microsoft.com/office/drawing/2014/main" id="{E04133F0-4AD6-65B2-A30E-DCF7CB9CA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479102"/>
            <a:ext cx="4005263" cy="4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70" name="Rectangle 49">
            <a:extLst>
              <a:ext uri="{FF2B5EF4-FFF2-40B4-BE49-F238E27FC236}">
                <a16:creationId xmlns:a16="http://schemas.microsoft.com/office/drawing/2014/main" id="{A4ECAD90-7111-E56F-4C6C-45B29A22B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5177670"/>
            <a:ext cx="4005263" cy="4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ffectLst/>
              <a:cs typeface="+mn-ea"/>
              <a:sym typeface="+mn-lt"/>
            </a:endParaRPr>
          </a:p>
        </p:txBody>
      </p:sp>
      <p:sp>
        <p:nvSpPr>
          <p:cNvPr id="72" name="Rectangle 25">
            <a:extLst>
              <a:ext uri="{FF2B5EF4-FFF2-40B4-BE49-F238E27FC236}">
                <a16:creationId xmlns:a16="http://schemas.microsoft.com/office/drawing/2014/main" id="{29EDC66D-C259-F699-F68E-43E18E13DB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4244" y="3861064"/>
            <a:ext cx="299085" cy="300990"/>
          </a:xfrm>
          <a:prstGeom prst="rect">
            <a:avLst/>
          </a:pr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73" name="Group 33">
            <a:extLst>
              <a:ext uri="{FF2B5EF4-FFF2-40B4-BE49-F238E27FC236}">
                <a16:creationId xmlns:a16="http://schemas.microsoft.com/office/drawing/2014/main" id="{89AF5C8C-8A83-4B0F-5BE6-2BCF53CB4B08}"/>
              </a:ext>
            </a:extLst>
          </p:cNvPr>
          <p:cNvGrpSpPr/>
          <p:nvPr/>
        </p:nvGrpSpPr>
        <p:grpSpPr bwMode="auto">
          <a:xfrm>
            <a:off x="6769969" y="3937899"/>
            <a:ext cx="130810" cy="145415"/>
            <a:chOff x="0" y="0"/>
            <a:chExt cx="71" cy="78"/>
          </a:xfrm>
          <a:solidFill>
            <a:srgbClr val="3D7351"/>
          </a:solidFill>
        </p:grpSpPr>
        <p:sp>
          <p:nvSpPr>
            <p:cNvPr id="74" name="Freeform 34">
              <a:extLst>
                <a:ext uri="{FF2B5EF4-FFF2-40B4-BE49-F238E27FC236}">
                  <a16:creationId xmlns:a16="http://schemas.microsoft.com/office/drawing/2014/main" id="{15017350-E88D-3AA9-15DA-01F01C21F802}"/>
                </a:ext>
              </a:extLst>
            </p:cNvPr>
            <p:cNvSpPr/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35">
              <a:extLst>
                <a:ext uri="{FF2B5EF4-FFF2-40B4-BE49-F238E27FC236}">
                  <a16:creationId xmlns:a16="http://schemas.microsoft.com/office/drawing/2014/main" id="{A1F6AB8F-D541-38EE-E3B6-DEE760535B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7" name="Rectangle 28">
            <a:extLst>
              <a:ext uri="{FF2B5EF4-FFF2-40B4-BE49-F238E27FC236}">
                <a16:creationId xmlns:a16="http://schemas.microsoft.com/office/drawing/2014/main" id="{36C0664C-D0D8-B3A8-0B35-9D5A9B827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7150" y="4559632"/>
            <a:ext cx="299085" cy="300990"/>
          </a:xfrm>
          <a:prstGeom prst="rect">
            <a:avLst/>
          </a:pr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78" name="Group 39">
            <a:extLst>
              <a:ext uri="{FF2B5EF4-FFF2-40B4-BE49-F238E27FC236}">
                <a16:creationId xmlns:a16="http://schemas.microsoft.com/office/drawing/2014/main" id="{5C4F178F-7630-37DA-631B-995D85CF05CB}"/>
              </a:ext>
            </a:extLst>
          </p:cNvPr>
          <p:cNvGrpSpPr/>
          <p:nvPr/>
        </p:nvGrpSpPr>
        <p:grpSpPr bwMode="auto">
          <a:xfrm>
            <a:off x="6763985" y="4636467"/>
            <a:ext cx="145415" cy="143510"/>
            <a:chOff x="0" y="0"/>
            <a:chExt cx="79" cy="78"/>
          </a:xfrm>
          <a:solidFill>
            <a:srgbClr val="3D7351"/>
          </a:solidFill>
        </p:grpSpPr>
        <p:sp>
          <p:nvSpPr>
            <p:cNvPr id="79" name="Freeform 40">
              <a:extLst>
                <a:ext uri="{FF2B5EF4-FFF2-40B4-BE49-F238E27FC236}">
                  <a16:creationId xmlns:a16="http://schemas.microsoft.com/office/drawing/2014/main" id="{57DF392F-CD9A-95BB-3405-AD368A80AF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41">
              <a:extLst>
                <a:ext uri="{FF2B5EF4-FFF2-40B4-BE49-F238E27FC236}">
                  <a16:creationId xmlns:a16="http://schemas.microsoft.com/office/drawing/2014/main" id="{1CD3EC43-9EA4-E5DA-D1A9-6BB9FA817D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2" name="Rectangle 31">
            <a:extLst>
              <a:ext uri="{FF2B5EF4-FFF2-40B4-BE49-F238E27FC236}">
                <a16:creationId xmlns:a16="http://schemas.microsoft.com/office/drawing/2014/main" id="{BE43AE45-254B-C233-3A3A-16E42E7C7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9020" y="5274377"/>
            <a:ext cx="299085" cy="300990"/>
          </a:xfrm>
          <a:prstGeom prst="rect">
            <a:avLst/>
          </a:pr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83" name="Group 36">
            <a:extLst>
              <a:ext uri="{FF2B5EF4-FFF2-40B4-BE49-F238E27FC236}">
                <a16:creationId xmlns:a16="http://schemas.microsoft.com/office/drawing/2014/main" id="{5C14D4BC-FD4D-D7FD-D4C5-919A03107E3E}"/>
              </a:ext>
            </a:extLst>
          </p:cNvPr>
          <p:cNvGrpSpPr/>
          <p:nvPr/>
        </p:nvGrpSpPr>
        <p:grpSpPr bwMode="auto">
          <a:xfrm>
            <a:off x="6765855" y="5353117"/>
            <a:ext cx="147320" cy="140970"/>
            <a:chOff x="0" y="0"/>
            <a:chExt cx="79" cy="76"/>
          </a:xfrm>
          <a:solidFill>
            <a:srgbClr val="3D7351"/>
          </a:solidFill>
        </p:grpSpPr>
        <p:sp>
          <p:nvSpPr>
            <p:cNvPr id="84" name="Freeform 37">
              <a:extLst>
                <a:ext uri="{FF2B5EF4-FFF2-40B4-BE49-F238E27FC236}">
                  <a16:creationId xmlns:a16="http://schemas.microsoft.com/office/drawing/2014/main" id="{D41D40EF-699F-8B0C-8115-DE3A507A3D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38">
              <a:extLst>
                <a:ext uri="{FF2B5EF4-FFF2-40B4-BE49-F238E27FC236}">
                  <a16:creationId xmlns:a16="http://schemas.microsoft.com/office/drawing/2014/main" id="{296A85B8-EF9A-7216-667D-E4BEAB0414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5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51459" y="328448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DE96903-F407-B20A-5838-F50AC38D62FF}"/>
              </a:ext>
            </a:extLst>
          </p:cNvPr>
          <p:cNvGrpSpPr/>
          <p:nvPr/>
        </p:nvGrpSpPr>
        <p:grpSpPr>
          <a:xfrm>
            <a:off x="2081530" y="1722755"/>
            <a:ext cx="1207770" cy="1207770"/>
            <a:chOff x="3278" y="3133"/>
            <a:chExt cx="1902" cy="1902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03A3CE6-5AD8-748D-BC34-A343EEC75E03}"/>
                </a:ext>
              </a:extLst>
            </p:cNvPr>
            <p:cNvSpPr/>
            <p:nvPr/>
          </p:nvSpPr>
          <p:spPr>
            <a:xfrm>
              <a:off x="3278" y="3133"/>
              <a:ext cx="1902" cy="1902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5" name="回形针">
              <a:extLst>
                <a:ext uri="{FF2B5EF4-FFF2-40B4-BE49-F238E27FC236}">
                  <a16:creationId xmlns:a16="http://schemas.microsoft.com/office/drawing/2014/main" id="{37113254-782A-F697-2F9D-47B93FD1727B}"/>
                </a:ext>
              </a:extLst>
            </p:cNvPr>
            <p:cNvSpPr/>
            <p:nvPr/>
          </p:nvSpPr>
          <p:spPr bwMode="auto">
            <a:xfrm>
              <a:off x="3797" y="3652"/>
              <a:ext cx="864" cy="864"/>
            </a:xfrm>
            <a:custGeom>
              <a:avLst/>
              <a:gdLst>
                <a:gd name="T0" fmla="*/ 2147483646 w 269"/>
                <a:gd name="T1" fmla="*/ 0 h 247"/>
                <a:gd name="T2" fmla="*/ 2147483646 w 269"/>
                <a:gd name="T3" fmla="*/ 0 h 247"/>
                <a:gd name="T4" fmla="*/ 2147483646 w 269"/>
                <a:gd name="T5" fmla="*/ 2147483646 h 247"/>
                <a:gd name="T6" fmla="*/ 2147483646 w 269"/>
                <a:gd name="T7" fmla="*/ 2147483646 h 247"/>
                <a:gd name="T8" fmla="*/ 2147483646 w 269"/>
                <a:gd name="T9" fmla="*/ 2147483646 h 247"/>
                <a:gd name="T10" fmla="*/ 2147483646 w 269"/>
                <a:gd name="T11" fmla="*/ 2147483646 h 247"/>
                <a:gd name="T12" fmla="*/ 2147483646 w 269"/>
                <a:gd name="T13" fmla="*/ 2147483646 h 247"/>
                <a:gd name="T14" fmla="*/ 2147483646 w 269"/>
                <a:gd name="T15" fmla="*/ 2147483646 h 247"/>
                <a:gd name="T16" fmla="*/ 2147483646 w 269"/>
                <a:gd name="T17" fmla="*/ 2147483646 h 247"/>
                <a:gd name="T18" fmla="*/ 2147483646 w 269"/>
                <a:gd name="T19" fmla="*/ 2147483646 h 247"/>
                <a:gd name="T20" fmla="*/ 2147483646 w 269"/>
                <a:gd name="T21" fmla="*/ 2147483646 h 247"/>
                <a:gd name="T22" fmla="*/ 2147483646 w 269"/>
                <a:gd name="T23" fmla="*/ 2147483646 h 247"/>
                <a:gd name="T24" fmla="*/ 2147483646 w 269"/>
                <a:gd name="T25" fmla="*/ 2147483646 h 247"/>
                <a:gd name="T26" fmla="*/ 2147483646 w 269"/>
                <a:gd name="T27" fmla="*/ 2147483646 h 247"/>
                <a:gd name="T28" fmla="*/ 2147483646 w 269"/>
                <a:gd name="T29" fmla="*/ 2147483646 h 247"/>
                <a:gd name="T30" fmla="*/ 2147483646 w 269"/>
                <a:gd name="T31" fmla="*/ 2147483646 h 247"/>
                <a:gd name="T32" fmla="*/ 2147483646 w 269"/>
                <a:gd name="T33" fmla="*/ 2147483646 h 247"/>
                <a:gd name="T34" fmla="*/ 2147483646 w 269"/>
                <a:gd name="T35" fmla="*/ 2147483646 h 247"/>
                <a:gd name="T36" fmla="*/ 2147483646 w 269"/>
                <a:gd name="T37" fmla="*/ 2147483646 h 247"/>
                <a:gd name="T38" fmla="*/ 2147483646 w 269"/>
                <a:gd name="T39" fmla="*/ 2147483646 h 247"/>
                <a:gd name="T40" fmla="*/ 2147483646 w 269"/>
                <a:gd name="T41" fmla="*/ 2147483646 h 247"/>
                <a:gd name="T42" fmla="*/ 2147483646 w 269"/>
                <a:gd name="T43" fmla="*/ 2147483646 h 247"/>
                <a:gd name="T44" fmla="*/ 2147483646 w 269"/>
                <a:gd name="T45" fmla="*/ 2147483646 h 247"/>
                <a:gd name="T46" fmla="*/ 2147483646 w 269"/>
                <a:gd name="T47" fmla="*/ 2147483646 h 247"/>
                <a:gd name="T48" fmla="*/ 2147483646 w 269"/>
                <a:gd name="T49" fmla="*/ 2147483646 h 247"/>
                <a:gd name="T50" fmla="*/ 2147483646 w 269"/>
                <a:gd name="T51" fmla="*/ 2147483646 h 247"/>
                <a:gd name="T52" fmla="*/ 2147483646 w 269"/>
                <a:gd name="T53" fmla="*/ 2147483646 h 247"/>
                <a:gd name="T54" fmla="*/ 2147483646 w 269"/>
                <a:gd name="T55" fmla="*/ 2147483646 h 247"/>
                <a:gd name="T56" fmla="*/ 2147483646 w 269"/>
                <a:gd name="T57" fmla="*/ 2147483646 h 247"/>
                <a:gd name="T58" fmla="*/ 2147483646 w 269"/>
                <a:gd name="T59" fmla="*/ 2147483646 h 247"/>
                <a:gd name="T60" fmla="*/ 2147483646 w 269"/>
                <a:gd name="T61" fmla="*/ 2147483646 h 247"/>
                <a:gd name="T62" fmla="*/ 2147483646 w 269"/>
                <a:gd name="T63" fmla="*/ 2147483646 h 247"/>
                <a:gd name="T64" fmla="*/ 2147483646 w 269"/>
                <a:gd name="T65" fmla="*/ 2147483646 h 247"/>
                <a:gd name="T66" fmla="*/ 2147483646 w 269"/>
                <a:gd name="T67" fmla="*/ 2147483646 h 247"/>
                <a:gd name="T68" fmla="*/ 2147483646 w 269"/>
                <a:gd name="T69" fmla="*/ 2147483646 h 247"/>
                <a:gd name="T70" fmla="*/ 2147483646 w 269"/>
                <a:gd name="T71" fmla="*/ 2147483646 h 247"/>
                <a:gd name="T72" fmla="*/ 2147483646 w 269"/>
                <a:gd name="T73" fmla="*/ 0 h 24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69" h="247">
                  <a:moveTo>
                    <a:pt x="195" y="0"/>
                  </a:moveTo>
                  <a:cubicBezTo>
                    <a:pt x="194" y="0"/>
                    <a:pt x="193" y="0"/>
                    <a:pt x="192" y="0"/>
                  </a:cubicBezTo>
                  <a:cubicBezTo>
                    <a:pt x="164" y="1"/>
                    <a:pt x="145" y="24"/>
                    <a:pt x="144" y="24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0" y="172"/>
                    <a:pt x="0" y="208"/>
                    <a:pt x="21" y="230"/>
                  </a:cubicBezTo>
                  <a:cubicBezTo>
                    <a:pt x="32" y="241"/>
                    <a:pt x="46" y="247"/>
                    <a:pt x="60" y="247"/>
                  </a:cubicBezTo>
                  <a:cubicBezTo>
                    <a:pt x="75" y="247"/>
                    <a:pt x="89" y="241"/>
                    <a:pt x="99" y="230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35" y="91"/>
                    <a:pt x="238" y="63"/>
                    <a:pt x="223" y="47"/>
                  </a:cubicBezTo>
                  <a:cubicBezTo>
                    <a:pt x="216" y="40"/>
                    <a:pt x="207" y="37"/>
                    <a:pt x="197" y="37"/>
                  </a:cubicBezTo>
                  <a:cubicBezTo>
                    <a:pt x="185" y="37"/>
                    <a:pt x="171" y="42"/>
                    <a:pt x="161" y="53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3" y="174"/>
                    <a:pt x="43" y="179"/>
                    <a:pt x="46" y="182"/>
                  </a:cubicBezTo>
                  <a:cubicBezTo>
                    <a:pt x="48" y="183"/>
                    <a:pt x="50" y="184"/>
                    <a:pt x="52" y="184"/>
                  </a:cubicBezTo>
                  <a:cubicBezTo>
                    <a:pt x="54" y="184"/>
                    <a:pt x="56" y="183"/>
                    <a:pt x="57" y="182"/>
                  </a:cubicBezTo>
                  <a:cubicBezTo>
                    <a:pt x="172" y="65"/>
                    <a:pt x="172" y="65"/>
                    <a:pt x="172" y="65"/>
                  </a:cubicBezTo>
                  <a:cubicBezTo>
                    <a:pt x="179" y="57"/>
                    <a:pt x="189" y="53"/>
                    <a:pt x="197" y="53"/>
                  </a:cubicBezTo>
                  <a:cubicBezTo>
                    <a:pt x="203" y="53"/>
                    <a:pt x="208" y="55"/>
                    <a:pt x="211" y="59"/>
                  </a:cubicBezTo>
                  <a:cubicBezTo>
                    <a:pt x="221" y="68"/>
                    <a:pt x="218" y="86"/>
                    <a:pt x="205" y="9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1" y="227"/>
                    <a:pt x="70" y="231"/>
                    <a:pt x="60" y="231"/>
                  </a:cubicBezTo>
                  <a:cubicBezTo>
                    <a:pt x="50" y="231"/>
                    <a:pt x="40" y="227"/>
                    <a:pt x="32" y="219"/>
                  </a:cubicBezTo>
                  <a:cubicBezTo>
                    <a:pt x="17" y="203"/>
                    <a:pt x="17" y="177"/>
                    <a:pt x="32" y="162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71" y="17"/>
                    <a:pt x="193" y="16"/>
                  </a:cubicBezTo>
                  <a:cubicBezTo>
                    <a:pt x="194" y="16"/>
                    <a:pt x="194" y="16"/>
                    <a:pt x="195" y="16"/>
                  </a:cubicBezTo>
                  <a:cubicBezTo>
                    <a:pt x="208" y="16"/>
                    <a:pt x="221" y="23"/>
                    <a:pt x="234" y="36"/>
                  </a:cubicBezTo>
                  <a:cubicBezTo>
                    <a:pt x="247" y="49"/>
                    <a:pt x="253" y="63"/>
                    <a:pt x="253" y="77"/>
                  </a:cubicBezTo>
                  <a:cubicBezTo>
                    <a:pt x="252" y="99"/>
                    <a:pt x="234" y="115"/>
                    <a:pt x="234" y="116"/>
                  </a:cubicBezTo>
                  <a:cubicBezTo>
                    <a:pt x="165" y="186"/>
                    <a:pt x="165" y="186"/>
                    <a:pt x="165" y="186"/>
                  </a:cubicBezTo>
                  <a:cubicBezTo>
                    <a:pt x="162" y="189"/>
                    <a:pt x="162" y="194"/>
                    <a:pt x="165" y="198"/>
                  </a:cubicBezTo>
                  <a:cubicBezTo>
                    <a:pt x="167" y="199"/>
                    <a:pt x="169" y="200"/>
                    <a:pt x="171" y="200"/>
                  </a:cubicBezTo>
                  <a:cubicBezTo>
                    <a:pt x="173" y="200"/>
                    <a:pt x="175" y="199"/>
                    <a:pt x="176" y="198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5" y="127"/>
                    <a:pt x="267" y="107"/>
                    <a:pt x="269" y="78"/>
                  </a:cubicBezTo>
                  <a:cubicBezTo>
                    <a:pt x="269" y="59"/>
                    <a:pt x="261" y="41"/>
                    <a:pt x="245" y="24"/>
                  </a:cubicBezTo>
                  <a:cubicBezTo>
                    <a:pt x="229" y="8"/>
                    <a:pt x="212" y="0"/>
                    <a:pt x="195" y="0"/>
                  </a:cubicBez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ADBB369-0284-FA45-42E2-F59FE18F7B5A}"/>
              </a:ext>
            </a:extLst>
          </p:cNvPr>
          <p:cNvGrpSpPr/>
          <p:nvPr/>
        </p:nvGrpSpPr>
        <p:grpSpPr>
          <a:xfrm>
            <a:off x="1711690" y="3652492"/>
            <a:ext cx="1934559" cy="1116426"/>
            <a:chOff x="1711690" y="3652492"/>
            <a:chExt cx="1934559" cy="1116426"/>
          </a:xfrm>
        </p:grpSpPr>
        <p:sp>
          <p:nvSpPr>
            <p:cNvPr id="6" name="Rectangle 6">
              <a:extLst>
                <a:ext uri="{FF2B5EF4-FFF2-40B4-BE49-F238E27FC236}">
                  <a16:creationId xmlns:a16="http://schemas.microsoft.com/office/drawing/2014/main" id="{2B25889B-7A60-9B9A-3BB6-91B2F5E487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690" y="4064494"/>
              <a:ext cx="1922145" cy="70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9" name="文本框 119">
              <a:extLst>
                <a:ext uri="{FF2B5EF4-FFF2-40B4-BE49-F238E27FC236}">
                  <a16:creationId xmlns:a16="http://schemas.microsoft.com/office/drawing/2014/main" id="{78289C8E-C752-31CB-9E66-87F3FF410FF6}"/>
                </a:ext>
              </a:extLst>
            </p:cNvPr>
            <p:cNvSpPr txBox="1"/>
            <p:nvPr/>
          </p:nvSpPr>
          <p:spPr>
            <a:xfrm>
              <a:off x="1725063" y="3652492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B7B38A8-C9DD-1AE1-3354-A5C09A191AAD}"/>
              </a:ext>
            </a:extLst>
          </p:cNvPr>
          <p:cNvGrpSpPr/>
          <p:nvPr/>
        </p:nvGrpSpPr>
        <p:grpSpPr>
          <a:xfrm>
            <a:off x="4346575" y="1722755"/>
            <a:ext cx="1207770" cy="1207770"/>
            <a:chOff x="6845" y="3133"/>
            <a:chExt cx="1902" cy="1902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8DED2D0-3CC8-D57A-29AA-E9D2AE57A8A4}"/>
                </a:ext>
              </a:extLst>
            </p:cNvPr>
            <p:cNvSpPr/>
            <p:nvPr/>
          </p:nvSpPr>
          <p:spPr>
            <a:xfrm>
              <a:off x="6845" y="3133"/>
              <a:ext cx="1902" cy="1902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1" name="图钉" descr="D:\51PPT模板网\51pptmoban.com\图片001.jpg">
              <a:extLst>
                <a:ext uri="{FF2B5EF4-FFF2-40B4-BE49-F238E27FC236}">
                  <a16:creationId xmlns:a16="http://schemas.microsoft.com/office/drawing/2014/main" id="{32B3F42A-24D9-FCE5-76B8-5144CF4238A0}"/>
                </a:ext>
              </a:extLst>
            </p:cNvPr>
            <p:cNvSpPr/>
            <p:nvPr/>
          </p:nvSpPr>
          <p:spPr>
            <a:xfrm>
              <a:off x="7362" y="3652"/>
              <a:ext cx="866" cy="866"/>
            </a:xfrm>
            <a:custGeom>
              <a:avLst/>
              <a:gdLst/>
              <a:ahLst/>
              <a:cxnLst/>
              <a:rect l="l" t="t" r="r" b="b"/>
              <a:pathLst>
                <a:path w="1059063" h="1007997">
                  <a:moveTo>
                    <a:pt x="703357" y="0"/>
                  </a:moveTo>
                  <a:lnTo>
                    <a:pt x="1059063" y="345377"/>
                  </a:lnTo>
                  <a:cubicBezTo>
                    <a:pt x="1011759" y="390684"/>
                    <a:pt x="950318" y="412745"/>
                    <a:pt x="888735" y="411717"/>
                  </a:cubicBezTo>
                  <a:lnTo>
                    <a:pt x="615617" y="668531"/>
                  </a:lnTo>
                  <a:cubicBezTo>
                    <a:pt x="643882" y="763675"/>
                    <a:pt x="628025" y="864389"/>
                    <a:pt x="564718" y="936620"/>
                  </a:cubicBezTo>
                  <a:lnTo>
                    <a:pt x="370217" y="747767"/>
                  </a:lnTo>
                  <a:cubicBezTo>
                    <a:pt x="247618" y="834750"/>
                    <a:pt x="146199" y="930329"/>
                    <a:pt x="0" y="1007997"/>
                  </a:cubicBezTo>
                  <a:cubicBezTo>
                    <a:pt x="95002" y="875886"/>
                    <a:pt x="190003" y="777809"/>
                    <a:pt x="284746" y="664777"/>
                  </a:cubicBezTo>
                  <a:lnTo>
                    <a:pt x="96361" y="481861"/>
                  </a:lnTo>
                  <a:cubicBezTo>
                    <a:pt x="152055" y="429106"/>
                    <a:pt x="226831" y="406169"/>
                    <a:pt x="303394" y="411783"/>
                  </a:cubicBezTo>
                  <a:cubicBezTo>
                    <a:pt x="325459" y="413401"/>
                    <a:pt x="347673" y="417390"/>
                    <a:pt x="369433" y="424372"/>
                  </a:cubicBezTo>
                  <a:lnTo>
                    <a:pt x="642990" y="154959"/>
                  </a:lnTo>
                  <a:cubicBezTo>
                    <a:pt x="643358" y="99193"/>
                    <a:pt x="663662" y="44083"/>
                    <a:pt x="703357" y="0"/>
                  </a:cubicBez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F272194-DC66-B9B8-EBD4-11366B3F9112}"/>
              </a:ext>
            </a:extLst>
          </p:cNvPr>
          <p:cNvGrpSpPr/>
          <p:nvPr/>
        </p:nvGrpSpPr>
        <p:grpSpPr>
          <a:xfrm>
            <a:off x="6611620" y="1722755"/>
            <a:ext cx="1207770" cy="1207770"/>
            <a:chOff x="10412" y="3133"/>
            <a:chExt cx="1902" cy="190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53E2118-C41C-D6A8-E6D7-967CD7283B1F}"/>
                </a:ext>
              </a:extLst>
            </p:cNvPr>
            <p:cNvSpPr/>
            <p:nvPr/>
          </p:nvSpPr>
          <p:spPr>
            <a:xfrm>
              <a:off x="10412" y="3133"/>
              <a:ext cx="1902" cy="1902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4" name="熊猫">
              <a:extLst>
                <a:ext uri="{FF2B5EF4-FFF2-40B4-BE49-F238E27FC236}">
                  <a16:creationId xmlns:a16="http://schemas.microsoft.com/office/drawing/2014/main" id="{21F27EB3-8F0C-CA44-B15B-F9F1F52D8159}"/>
                </a:ext>
              </a:extLst>
            </p:cNvPr>
            <p:cNvSpPr/>
            <p:nvPr/>
          </p:nvSpPr>
          <p:spPr bwMode="auto">
            <a:xfrm>
              <a:off x="10937" y="3652"/>
              <a:ext cx="864" cy="864"/>
            </a:xfrm>
            <a:custGeom>
              <a:avLst/>
              <a:gdLst>
                <a:gd name="T0" fmla="*/ 1572253 w 2913"/>
                <a:gd name="T1" fmla="*/ 556386 h 2922"/>
                <a:gd name="T2" fmla="*/ 1238334 w 2913"/>
                <a:gd name="T3" fmla="*/ 222431 h 2922"/>
                <a:gd name="T4" fmla="*/ 1405293 w 2913"/>
                <a:gd name="T5" fmla="*/ 54838 h 2922"/>
                <a:gd name="T6" fmla="*/ 1606138 w 2913"/>
                <a:gd name="T7" fmla="*/ 54838 h 2922"/>
                <a:gd name="T8" fmla="*/ 1739212 w 2913"/>
                <a:gd name="T9" fmla="*/ 188543 h 2922"/>
                <a:gd name="T10" fmla="*/ 1739212 w 2913"/>
                <a:gd name="T11" fmla="*/ 389408 h 2922"/>
                <a:gd name="T12" fmla="*/ 1572253 w 2913"/>
                <a:gd name="T13" fmla="*/ 556386 h 2922"/>
                <a:gd name="T14" fmla="*/ 602533 w 2913"/>
                <a:gd name="T15" fmla="*/ 1526209 h 2922"/>
                <a:gd name="T16" fmla="*/ 268614 w 2913"/>
                <a:gd name="T17" fmla="*/ 1192255 h 2922"/>
                <a:gd name="T18" fmla="*/ 1176109 w 2913"/>
                <a:gd name="T19" fmla="*/ 291440 h 2922"/>
                <a:gd name="T20" fmla="*/ 1510028 w 2913"/>
                <a:gd name="T21" fmla="*/ 625395 h 2922"/>
                <a:gd name="T22" fmla="*/ 602533 w 2913"/>
                <a:gd name="T23" fmla="*/ 1526209 h 2922"/>
                <a:gd name="T24" fmla="*/ 0 w 2913"/>
                <a:gd name="T25" fmla="*/ 1800397 h 2922"/>
                <a:gd name="T26" fmla="*/ 203309 w 2913"/>
                <a:gd name="T27" fmla="*/ 1257567 h 2922"/>
                <a:gd name="T28" fmla="*/ 534147 w 2913"/>
                <a:gd name="T29" fmla="*/ 1588441 h 2922"/>
                <a:gd name="T30" fmla="*/ 0 w 2913"/>
                <a:gd name="T31" fmla="*/ 1800397 h 29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913" h="2922">
                  <a:moveTo>
                    <a:pt x="2552" y="903"/>
                  </a:moveTo>
                  <a:cubicBezTo>
                    <a:pt x="2010" y="361"/>
                    <a:pt x="2010" y="361"/>
                    <a:pt x="2010" y="361"/>
                  </a:cubicBezTo>
                  <a:cubicBezTo>
                    <a:pt x="2281" y="89"/>
                    <a:pt x="2281" y="89"/>
                    <a:pt x="2281" y="89"/>
                  </a:cubicBezTo>
                  <a:cubicBezTo>
                    <a:pt x="2371" y="0"/>
                    <a:pt x="2517" y="0"/>
                    <a:pt x="2607" y="89"/>
                  </a:cubicBezTo>
                  <a:cubicBezTo>
                    <a:pt x="2823" y="306"/>
                    <a:pt x="2823" y="306"/>
                    <a:pt x="2823" y="306"/>
                  </a:cubicBezTo>
                  <a:cubicBezTo>
                    <a:pt x="2913" y="396"/>
                    <a:pt x="2913" y="542"/>
                    <a:pt x="2823" y="632"/>
                  </a:cubicBezTo>
                  <a:lnTo>
                    <a:pt x="2552" y="903"/>
                  </a:lnTo>
                  <a:close/>
                  <a:moveTo>
                    <a:pt x="978" y="2477"/>
                  </a:moveTo>
                  <a:cubicBezTo>
                    <a:pt x="436" y="1935"/>
                    <a:pt x="436" y="1935"/>
                    <a:pt x="436" y="1935"/>
                  </a:cubicBezTo>
                  <a:cubicBezTo>
                    <a:pt x="1909" y="473"/>
                    <a:pt x="1909" y="473"/>
                    <a:pt x="1909" y="473"/>
                  </a:cubicBezTo>
                  <a:cubicBezTo>
                    <a:pt x="2451" y="1015"/>
                    <a:pt x="2451" y="1015"/>
                    <a:pt x="2451" y="1015"/>
                  </a:cubicBezTo>
                  <a:lnTo>
                    <a:pt x="978" y="2477"/>
                  </a:lnTo>
                  <a:close/>
                  <a:moveTo>
                    <a:pt x="0" y="2922"/>
                  </a:moveTo>
                  <a:cubicBezTo>
                    <a:pt x="330" y="2041"/>
                    <a:pt x="330" y="2041"/>
                    <a:pt x="330" y="2041"/>
                  </a:cubicBezTo>
                  <a:cubicBezTo>
                    <a:pt x="867" y="2578"/>
                    <a:pt x="867" y="2578"/>
                    <a:pt x="867" y="2578"/>
                  </a:cubicBezTo>
                  <a:lnTo>
                    <a:pt x="0" y="2922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AD43A59-CC3F-9FA0-CB74-1FC6103A9EA7}"/>
              </a:ext>
            </a:extLst>
          </p:cNvPr>
          <p:cNvGrpSpPr/>
          <p:nvPr/>
        </p:nvGrpSpPr>
        <p:grpSpPr>
          <a:xfrm>
            <a:off x="8890000" y="1722755"/>
            <a:ext cx="1207770" cy="1207770"/>
            <a:chOff x="14000" y="3133"/>
            <a:chExt cx="1902" cy="1902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2121ED7-247A-940B-A75B-93CEC708FA50}"/>
                </a:ext>
              </a:extLst>
            </p:cNvPr>
            <p:cNvSpPr/>
            <p:nvPr/>
          </p:nvSpPr>
          <p:spPr>
            <a:xfrm>
              <a:off x="14000" y="3133"/>
              <a:ext cx="1902" cy="1902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7" name="书写" descr="D:\51PPT模板网\51pptmoban.com\图片001.jpg">
              <a:extLst>
                <a:ext uri="{FF2B5EF4-FFF2-40B4-BE49-F238E27FC236}">
                  <a16:creationId xmlns:a16="http://schemas.microsoft.com/office/drawing/2014/main" id="{81807CFE-BAD2-0847-EDDC-15D72223432D}"/>
                </a:ext>
              </a:extLst>
            </p:cNvPr>
            <p:cNvSpPr/>
            <p:nvPr/>
          </p:nvSpPr>
          <p:spPr bwMode="auto">
            <a:xfrm>
              <a:off x="14523" y="3652"/>
              <a:ext cx="867" cy="867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60BB8ED-BD79-AC27-71AE-D5679DDDAF91}"/>
              </a:ext>
            </a:extLst>
          </p:cNvPr>
          <p:cNvGrpSpPr/>
          <p:nvPr/>
        </p:nvGrpSpPr>
        <p:grpSpPr>
          <a:xfrm>
            <a:off x="3982545" y="3652492"/>
            <a:ext cx="1934559" cy="1116426"/>
            <a:chOff x="1711690" y="3652492"/>
            <a:chExt cx="1934559" cy="1116426"/>
          </a:xfrm>
        </p:grpSpPr>
        <p:sp>
          <p:nvSpPr>
            <p:cNvPr id="30" name="Rectangle 6">
              <a:extLst>
                <a:ext uri="{FF2B5EF4-FFF2-40B4-BE49-F238E27FC236}">
                  <a16:creationId xmlns:a16="http://schemas.microsoft.com/office/drawing/2014/main" id="{FFF12A65-6D9D-F0C8-3072-D8B187305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690" y="4064494"/>
              <a:ext cx="1922145" cy="70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1" name="文本框 119">
              <a:extLst>
                <a:ext uri="{FF2B5EF4-FFF2-40B4-BE49-F238E27FC236}">
                  <a16:creationId xmlns:a16="http://schemas.microsoft.com/office/drawing/2014/main" id="{83BDFB10-42A0-0015-4E64-C4507463C104}"/>
                </a:ext>
              </a:extLst>
            </p:cNvPr>
            <p:cNvSpPr txBox="1"/>
            <p:nvPr/>
          </p:nvSpPr>
          <p:spPr>
            <a:xfrm>
              <a:off x="1725063" y="3652492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E5FFE26-0F39-8367-32F5-6EBAA676C27D}"/>
              </a:ext>
            </a:extLst>
          </p:cNvPr>
          <p:cNvGrpSpPr/>
          <p:nvPr/>
        </p:nvGrpSpPr>
        <p:grpSpPr>
          <a:xfrm>
            <a:off x="6253400" y="3652492"/>
            <a:ext cx="1934559" cy="1116426"/>
            <a:chOff x="1711690" y="3652492"/>
            <a:chExt cx="1934559" cy="1116426"/>
          </a:xfrm>
        </p:grpSpPr>
        <p:sp>
          <p:nvSpPr>
            <p:cNvPr id="33" name="Rectangle 6">
              <a:extLst>
                <a:ext uri="{FF2B5EF4-FFF2-40B4-BE49-F238E27FC236}">
                  <a16:creationId xmlns:a16="http://schemas.microsoft.com/office/drawing/2014/main" id="{B35994CD-1E9E-DD27-119F-828F7C09F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690" y="4064494"/>
              <a:ext cx="1922145" cy="70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4" name="文本框 119">
              <a:extLst>
                <a:ext uri="{FF2B5EF4-FFF2-40B4-BE49-F238E27FC236}">
                  <a16:creationId xmlns:a16="http://schemas.microsoft.com/office/drawing/2014/main" id="{3733C402-0BDE-5CE5-8BA1-8141B32A62EC}"/>
                </a:ext>
              </a:extLst>
            </p:cNvPr>
            <p:cNvSpPr txBox="1"/>
            <p:nvPr/>
          </p:nvSpPr>
          <p:spPr>
            <a:xfrm>
              <a:off x="1725063" y="3652492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266FBC2-EB6C-E28A-D973-16487D975177}"/>
              </a:ext>
            </a:extLst>
          </p:cNvPr>
          <p:cNvGrpSpPr/>
          <p:nvPr/>
        </p:nvGrpSpPr>
        <p:grpSpPr>
          <a:xfrm>
            <a:off x="8524255" y="3652492"/>
            <a:ext cx="1934559" cy="1116426"/>
            <a:chOff x="1711690" y="3652492"/>
            <a:chExt cx="1934559" cy="1116426"/>
          </a:xfrm>
        </p:grpSpPr>
        <p:sp>
          <p:nvSpPr>
            <p:cNvPr id="36" name="Rectangle 6">
              <a:extLst>
                <a:ext uri="{FF2B5EF4-FFF2-40B4-BE49-F238E27FC236}">
                  <a16:creationId xmlns:a16="http://schemas.microsoft.com/office/drawing/2014/main" id="{7B45D9D2-2B13-0EF4-7D5D-2E14E0DF8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690" y="4064494"/>
              <a:ext cx="1922145" cy="70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7" name="文本框 119">
              <a:extLst>
                <a:ext uri="{FF2B5EF4-FFF2-40B4-BE49-F238E27FC236}">
                  <a16:creationId xmlns:a16="http://schemas.microsoft.com/office/drawing/2014/main" id="{528D418C-7BD4-5807-199C-9CF720681F38}"/>
                </a:ext>
              </a:extLst>
            </p:cNvPr>
            <p:cNvSpPr txBox="1"/>
            <p:nvPr/>
          </p:nvSpPr>
          <p:spPr>
            <a:xfrm>
              <a:off x="1725063" y="3652492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418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51459" y="328448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Freeform 21">
            <a:extLst>
              <a:ext uri="{FF2B5EF4-FFF2-40B4-BE49-F238E27FC236}">
                <a16:creationId xmlns:a16="http://schemas.microsoft.com/office/drawing/2014/main" id="{8BF5CA8D-F0E5-2E48-52C3-13F797E28DA1}"/>
              </a:ext>
            </a:extLst>
          </p:cNvPr>
          <p:cNvSpPr/>
          <p:nvPr/>
        </p:nvSpPr>
        <p:spPr bwMode="auto">
          <a:xfrm>
            <a:off x="4486275" y="1845310"/>
            <a:ext cx="1585595" cy="1583690"/>
          </a:xfrm>
          <a:custGeom>
            <a:avLst/>
            <a:gdLst>
              <a:gd name="T0" fmla="*/ 282 w 565"/>
              <a:gd name="T1" fmla="*/ 0 h 565"/>
              <a:gd name="T2" fmla="*/ 0 w 565"/>
              <a:gd name="T3" fmla="*/ 0 h 565"/>
              <a:gd name="T4" fmla="*/ 0 w 565"/>
              <a:gd name="T5" fmla="*/ 283 h 565"/>
              <a:gd name="T6" fmla="*/ 282 w 565"/>
              <a:gd name="T7" fmla="*/ 565 h 565"/>
              <a:gd name="T8" fmla="*/ 565 w 565"/>
              <a:gd name="T9" fmla="*/ 565 h 565"/>
              <a:gd name="T10" fmla="*/ 565 w 565"/>
              <a:gd name="T11" fmla="*/ 283 h 565"/>
              <a:gd name="T12" fmla="*/ 282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6" y="565"/>
                  <a:pt x="282" y="565"/>
                </a:cubicBez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8" y="0"/>
                  <a:pt x="282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3" name="Freeform 22">
            <a:extLst>
              <a:ext uri="{FF2B5EF4-FFF2-40B4-BE49-F238E27FC236}">
                <a16:creationId xmlns:a16="http://schemas.microsoft.com/office/drawing/2014/main" id="{01918C5F-D8D2-0AB3-E390-3D9FEBC87BD5}"/>
              </a:ext>
            </a:extLst>
          </p:cNvPr>
          <p:cNvSpPr/>
          <p:nvPr/>
        </p:nvSpPr>
        <p:spPr bwMode="auto">
          <a:xfrm>
            <a:off x="6134100" y="1845310"/>
            <a:ext cx="1583055" cy="1583690"/>
          </a:xfrm>
          <a:custGeom>
            <a:avLst/>
            <a:gdLst>
              <a:gd name="T0" fmla="*/ 283 w 565"/>
              <a:gd name="T1" fmla="*/ 0 h 565"/>
              <a:gd name="T2" fmla="*/ 565 w 565"/>
              <a:gd name="T3" fmla="*/ 0 h 565"/>
              <a:gd name="T4" fmla="*/ 565 w 565"/>
              <a:gd name="T5" fmla="*/ 283 h 565"/>
              <a:gd name="T6" fmla="*/ 283 w 565"/>
              <a:gd name="T7" fmla="*/ 565 h 565"/>
              <a:gd name="T8" fmla="*/ 0 w 565"/>
              <a:gd name="T9" fmla="*/ 565 h 565"/>
              <a:gd name="T10" fmla="*/ 0 w 565"/>
              <a:gd name="T11" fmla="*/ 283 h 565"/>
              <a:gd name="T12" fmla="*/ 283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0"/>
                </a:move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9" y="565"/>
                  <a:pt x="283" y="565"/>
                </a:cubicBez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4" name="Freeform 23">
            <a:extLst>
              <a:ext uri="{FF2B5EF4-FFF2-40B4-BE49-F238E27FC236}">
                <a16:creationId xmlns:a16="http://schemas.microsoft.com/office/drawing/2014/main" id="{603C1A9B-6887-21DE-C8F3-3B4C1D66E4A5}"/>
              </a:ext>
            </a:extLst>
          </p:cNvPr>
          <p:cNvSpPr/>
          <p:nvPr/>
        </p:nvSpPr>
        <p:spPr bwMode="auto">
          <a:xfrm>
            <a:off x="4486275" y="3493770"/>
            <a:ext cx="1585595" cy="1583690"/>
          </a:xfrm>
          <a:custGeom>
            <a:avLst/>
            <a:gdLst>
              <a:gd name="T0" fmla="*/ 282 w 565"/>
              <a:gd name="T1" fmla="*/ 565 h 565"/>
              <a:gd name="T2" fmla="*/ 0 w 565"/>
              <a:gd name="T3" fmla="*/ 565 h 565"/>
              <a:gd name="T4" fmla="*/ 0 w 565"/>
              <a:gd name="T5" fmla="*/ 283 h 565"/>
              <a:gd name="T6" fmla="*/ 282 w 565"/>
              <a:gd name="T7" fmla="*/ 0 h 565"/>
              <a:gd name="T8" fmla="*/ 565 w 565"/>
              <a:gd name="T9" fmla="*/ 0 h 565"/>
              <a:gd name="T10" fmla="*/ 565 w 565"/>
              <a:gd name="T11" fmla="*/ 283 h 565"/>
              <a:gd name="T12" fmla="*/ 282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565"/>
                </a:move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6" y="0"/>
                  <a:pt x="282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8" y="565"/>
                  <a:pt x="282" y="565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5" name="Freeform 24">
            <a:extLst>
              <a:ext uri="{FF2B5EF4-FFF2-40B4-BE49-F238E27FC236}">
                <a16:creationId xmlns:a16="http://schemas.microsoft.com/office/drawing/2014/main" id="{E3C1B915-1EE0-EF5F-ABF2-119236FC1ABC}"/>
              </a:ext>
            </a:extLst>
          </p:cNvPr>
          <p:cNvSpPr/>
          <p:nvPr/>
        </p:nvSpPr>
        <p:spPr bwMode="auto">
          <a:xfrm>
            <a:off x="6134100" y="3493770"/>
            <a:ext cx="1583055" cy="1583690"/>
          </a:xfrm>
          <a:custGeom>
            <a:avLst/>
            <a:gdLst>
              <a:gd name="T0" fmla="*/ 283 w 565"/>
              <a:gd name="T1" fmla="*/ 565 h 565"/>
              <a:gd name="T2" fmla="*/ 565 w 565"/>
              <a:gd name="T3" fmla="*/ 565 h 565"/>
              <a:gd name="T4" fmla="*/ 565 w 565"/>
              <a:gd name="T5" fmla="*/ 283 h 565"/>
              <a:gd name="T6" fmla="*/ 283 w 565"/>
              <a:gd name="T7" fmla="*/ 0 h 565"/>
              <a:gd name="T8" fmla="*/ 0 w 565"/>
              <a:gd name="T9" fmla="*/ 0 h 565"/>
              <a:gd name="T10" fmla="*/ 0 w 565"/>
              <a:gd name="T11" fmla="*/ 283 h 565"/>
              <a:gd name="T12" fmla="*/ 283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565"/>
                </a:move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9" y="0"/>
                  <a:pt x="2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7" y="565"/>
                  <a:pt x="283" y="565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40E5DCB3-C43B-865A-9BFF-EF16697704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5865" y="2354580"/>
            <a:ext cx="5556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6">
                    <a:lumMod val="5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1</a:t>
            </a:r>
          </a:p>
        </p:txBody>
      </p:sp>
      <p:sp>
        <p:nvSpPr>
          <p:cNvPr id="9" name="Rectangle 26">
            <a:extLst>
              <a:ext uri="{FF2B5EF4-FFF2-40B4-BE49-F238E27FC236}">
                <a16:creationId xmlns:a16="http://schemas.microsoft.com/office/drawing/2014/main" id="{A17D11AE-CC64-4928-2A66-DB6C8484F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6205" y="2354580"/>
            <a:ext cx="787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6">
                    <a:lumMod val="5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2</a:t>
            </a:r>
          </a:p>
        </p:txBody>
      </p:sp>
      <p:sp>
        <p:nvSpPr>
          <p:cNvPr id="10" name="Rectangle 27">
            <a:extLst>
              <a:ext uri="{FF2B5EF4-FFF2-40B4-BE49-F238E27FC236}">
                <a16:creationId xmlns:a16="http://schemas.microsoft.com/office/drawing/2014/main" id="{19C8915D-288D-09F7-D8BF-AEA0DDC1D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5865" y="3966845"/>
            <a:ext cx="64960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4000">
                <a:solidFill>
                  <a:schemeClr val="accent6">
                    <a:lumMod val="5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3</a:t>
            </a:r>
          </a:p>
        </p:txBody>
      </p:sp>
      <p:sp>
        <p:nvSpPr>
          <p:cNvPr id="11" name="Rectangle 28">
            <a:extLst>
              <a:ext uri="{FF2B5EF4-FFF2-40B4-BE49-F238E27FC236}">
                <a16:creationId xmlns:a16="http://schemas.microsoft.com/office/drawing/2014/main" id="{2C803076-B335-73F4-E0CB-39BF06E3C5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05" y="3966845"/>
            <a:ext cx="508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accent6">
                    <a:lumMod val="50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4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9DBB16-AB67-0EDF-8033-FD5C48930E5B}"/>
              </a:ext>
            </a:extLst>
          </p:cNvPr>
          <p:cNvGrpSpPr/>
          <p:nvPr/>
        </p:nvGrpSpPr>
        <p:grpSpPr>
          <a:xfrm>
            <a:off x="5697220" y="3055620"/>
            <a:ext cx="819150" cy="819150"/>
            <a:chOff x="8872" y="5295"/>
            <a:chExt cx="1290" cy="129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C3C6CED-78D4-CEF8-BE99-4692CAFD618E}"/>
                </a:ext>
              </a:extLst>
            </p:cNvPr>
            <p:cNvSpPr/>
            <p:nvPr/>
          </p:nvSpPr>
          <p:spPr>
            <a:xfrm>
              <a:off x="8872" y="5295"/>
              <a:ext cx="1290" cy="1291"/>
            </a:xfrm>
            <a:prstGeom prst="ellipse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4" name="Freeform 6" descr="D:\51PPT模板网\51pptmoban.com\图片001.jpg">
              <a:extLst>
                <a:ext uri="{FF2B5EF4-FFF2-40B4-BE49-F238E27FC236}">
                  <a16:creationId xmlns:a16="http://schemas.microsoft.com/office/drawing/2014/main" id="{96002C64-4896-6A83-7677-8B072A27B1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0" y="5682"/>
              <a:ext cx="674" cy="517"/>
            </a:xfrm>
            <a:custGeom>
              <a:avLst/>
              <a:gdLst>
                <a:gd name="T0" fmla="*/ 218 w 235"/>
                <a:gd name="T1" fmla="*/ 76 h 180"/>
                <a:gd name="T2" fmla="*/ 230 w 235"/>
                <a:gd name="T3" fmla="*/ 106 h 180"/>
                <a:gd name="T4" fmla="*/ 206 w 235"/>
                <a:gd name="T5" fmla="*/ 107 h 180"/>
                <a:gd name="T6" fmla="*/ 117 w 235"/>
                <a:gd name="T7" fmla="*/ 180 h 180"/>
                <a:gd name="T8" fmla="*/ 54 w 235"/>
                <a:gd name="T9" fmla="*/ 154 h 180"/>
                <a:gd name="T10" fmla="*/ 66 w 235"/>
                <a:gd name="T11" fmla="*/ 141 h 180"/>
                <a:gd name="T12" fmla="*/ 117 w 235"/>
                <a:gd name="T13" fmla="*/ 162 h 180"/>
                <a:gd name="T14" fmla="*/ 187 w 235"/>
                <a:gd name="T15" fmla="*/ 107 h 180"/>
                <a:gd name="T16" fmla="*/ 162 w 235"/>
                <a:gd name="T17" fmla="*/ 99 h 180"/>
                <a:gd name="T18" fmla="*/ 178 w 235"/>
                <a:gd name="T19" fmla="*/ 76 h 180"/>
                <a:gd name="T20" fmla="*/ 203 w 235"/>
                <a:gd name="T21" fmla="*/ 58 h 180"/>
                <a:gd name="T22" fmla="*/ 204 w 235"/>
                <a:gd name="T23" fmla="*/ 87 h 180"/>
                <a:gd name="T24" fmla="*/ 198 w 235"/>
                <a:gd name="T25" fmla="*/ 79 h 180"/>
                <a:gd name="T26" fmla="*/ 190 w 235"/>
                <a:gd name="T27" fmla="*/ 90 h 180"/>
                <a:gd name="T28" fmla="*/ 199 w 235"/>
                <a:gd name="T29" fmla="*/ 90 h 180"/>
                <a:gd name="T30" fmla="*/ 204 w 235"/>
                <a:gd name="T31" fmla="*/ 87 h 180"/>
                <a:gd name="T32" fmla="*/ 30 w 235"/>
                <a:gd name="T33" fmla="*/ 120 h 180"/>
                <a:gd name="T34" fmla="*/ 44 w 235"/>
                <a:gd name="T35" fmla="*/ 120 h 180"/>
                <a:gd name="T36" fmla="*/ 71 w 235"/>
                <a:gd name="T37" fmla="*/ 87 h 180"/>
                <a:gd name="T38" fmla="*/ 73 w 235"/>
                <a:gd name="T39" fmla="*/ 81 h 180"/>
                <a:gd name="T40" fmla="*/ 47 w 235"/>
                <a:gd name="T41" fmla="*/ 72 h 180"/>
                <a:gd name="T42" fmla="*/ 117 w 235"/>
                <a:gd name="T43" fmla="*/ 18 h 180"/>
                <a:gd name="T44" fmla="*/ 168 w 235"/>
                <a:gd name="T45" fmla="*/ 39 h 180"/>
                <a:gd name="T46" fmla="*/ 180 w 235"/>
                <a:gd name="T47" fmla="*/ 26 h 180"/>
                <a:gd name="T48" fmla="*/ 117 w 235"/>
                <a:gd name="T49" fmla="*/ 0 h 180"/>
                <a:gd name="T50" fmla="*/ 29 w 235"/>
                <a:gd name="T51" fmla="*/ 72 h 180"/>
                <a:gd name="T52" fmla="*/ 4 w 235"/>
                <a:gd name="T53" fmla="*/ 74 h 180"/>
                <a:gd name="T54" fmla="*/ 16 w 235"/>
                <a:gd name="T55" fmla="*/ 104 h 180"/>
                <a:gd name="T56" fmla="*/ 30 w 235"/>
                <a:gd name="T57" fmla="*/ 93 h 180"/>
                <a:gd name="T58" fmla="*/ 29 w 235"/>
                <a:gd name="T59" fmla="*/ 90 h 180"/>
                <a:gd name="T60" fmla="*/ 37 w 235"/>
                <a:gd name="T61" fmla="*/ 90 h 180"/>
                <a:gd name="T62" fmla="*/ 43 w 235"/>
                <a:gd name="T63" fmla="*/ 93 h 180"/>
                <a:gd name="T64" fmla="*/ 30 w 235"/>
                <a:gd name="T65" fmla="*/ 9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5" h="180">
                  <a:moveTo>
                    <a:pt x="205" y="60"/>
                  </a:moveTo>
                  <a:cubicBezTo>
                    <a:pt x="218" y="76"/>
                    <a:pt x="218" y="76"/>
                    <a:pt x="218" y="76"/>
                  </a:cubicBezTo>
                  <a:cubicBezTo>
                    <a:pt x="232" y="93"/>
                    <a:pt x="232" y="93"/>
                    <a:pt x="232" y="93"/>
                  </a:cubicBezTo>
                  <a:cubicBezTo>
                    <a:pt x="235" y="97"/>
                    <a:pt x="234" y="103"/>
                    <a:pt x="230" y="106"/>
                  </a:cubicBezTo>
                  <a:cubicBezTo>
                    <a:pt x="228" y="107"/>
                    <a:pt x="226" y="108"/>
                    <a:pt x="224" y="107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02" y="127"/>
                    <a:pt x="192" y="144"/>
                    <a:pt x="177" y="157"/>
                  </a:cubicBezTo>
                  <a:cubicBezTo>
                    <a:pt x="162" y="171"/>
                    <a:pt x="140" y="180"/>
                    <a:pt x="117" y="180"/>
                  </a:cubicBezTo>
                  <a:cubicBezTo>
                    <a:pt x="105" y="180"/>
                    <a:pt x="94" y="177"/>
                    <a:pt x="83" y="173"/>
                  </a:cubicBezTo>
                  <a:cubicBezTo>
                    <a:pt x="72" y="168"/>
                    <a:pt x="62" y="162"/>
                    <a:pt x="54" y="154"/>
                  </a:cubicBezTo>
                  <a:cubicBezTo>
                    <a:pt x="50" y="150"/>
                    <a:pt x="50" y="144"/>
                    <a:pt x="54" y="141"/>
                  </a:cubicBezTo>
                  <a:cubicBezTo>
                    <a:pt x="57" y="137"/>
                    <a:pt x="63" y="137"/>
                    <a:pt x="66" y="141"/>
                  </a:cubicBezTo>
                  <a:cubicBezTo>
                    <a:pt x="73" y="148"/>
                    <a:pt x="81" y="153"/>
                    <a:pt x="90" y="157"/>
                  </a:cubicBezTo>
                  <a:cubicBezTo>
                    <a:pt x="98" y="160"/>
                    <a:pt x="108" y="162"/>
                    <a:pt x="117" y="162"/>
                  </a:cubicBezTo>
                  <a:cubicBezTo>
                    <a:pt x="136" y="162"/>
                    <a:pt x="153" y="155"/>
                    <a:pt x="166" y="144"/>
                  </a:cubicBezTo>
                  <a:cubicBezTo>
                    <a:pt x="176" y="134"/>
                    <a:pt x="184" y="122"/>
                    <a:pt x="187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66" y="107"/>
                    <a:pt x="162" y="104"/>
                    <a:pt x="162" y="99"/>
                  </a:cubicBezTo>
                  <a:cubicBezTo>
                    <a:pt x="162" y="96"/>
                    <a:pt x="163" y="95"/>
                    <a:pt x="164" y="93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91" y="59"/>
                    <a:pt x="191" y="59"/>
                    <a:pt x="191" y="59"/>
                  </a:cubicBezTo>
                  <a:cubicBezTo>
                    <a:pt x="194" y="56"/>
                    <a:pt x="200" y="55"/>
                    <a:pt x="203" y="58"/>
                  </a:cubicBezTo>
                  <a:cubicBezTo>
                    <a:pt x="204" y="58"/>
                    <a:pt x="205" y="59"/>
                    <a:pt x="205" y="60"/>
                  </a:cubicBezTo>
                  <a:close/>
                  <a:moveTo>
                    <a:pt x="204" y="87"/>
                  </a:moveTo>
                  <a:cubicBezTo>
                    <a:pt x="204" y="87"/>
                    <a:pt x="204" y="87"/>
                    <a:pt x="204" y="87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2" y="87"/>
                    <a:pt x="192" y="87"/>
                    <a:pt x="192" y="87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9" y="90"/>
                  </a:cubicBezTo>
                  <a:cubicBezTo>
                    <a:pt x="206" y="90"/>
                    <a:pt x="206" y="90"/>
                    <a:pt x="206" y="90"/>
                  </a:cubicBezTo>
                  <a:cubicBezTo>
                    <a:pt x="204" y="87"/>
                    <a:pt x="204" y="87"/>
                    <a:pt x="204" y="87"/>
                  </a:cubicBezTo>
                  <a:close/>
                  <a:moveTo>
                    <a:pt x="30" y="120"/>
                  </a:moveTo>
                  <a:cubicBezTo>
                    <a:pt x="30" y="120"/>
                    <a:pt x="30" y="120"/>
                    <a:pt x="30" y="120"/>
                  </a:cubicBezTo>
                  <a:cubicBezTo>
                    <a:pt x="30" y="121"/>
                    <a:pt x="31" y="121"/>
                    <a:pt x="31" y="122"/>
                  </a:cubicBezTo>
                  <a:cubicBezTo>
                    <a:pt x="35" y="125"/>
                    <a:pt x="41" y="124"/>
                    <a:pt x="44" y="120"/>
                  </a:cubicBezTo>
                  <a:cubicBezTo>
                    <a:pt x="57" y="104"/>
                    <a:pt x="57" y="104"/>
                    <a:pt x="57" y="104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2" y="85"/>
                    <a:pt x="73" y="83"/>
                    <a:pt x="73" y="81"/>
                  </a:cubicBezTo>
                  <a:cubicBezTo>
                    <a:pt x="73" y="76"/>
                    <a:pt x="68" y="72"/>
                    <a:pt x="64" y="72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51" y="58"/>
                    <a:pt x="58" y="45"/>
                    <a:pt x="69" y="36"/>
                  </a:cubicBezTo>
                  <a:cubicBezTo>
                    <a:pt x="82" y="25"/>
                    <a:pt x="98" y="18"/>
                    <a:pt x="117" y="18"/>
                  </a:cubicBezTo>
                  <a:cubicBezTo>
                    <a:pt x="127" y="18"/>
                    <a:pt x="136" y="20"/>
                    <a:pt x="144" y="23"/>
                  </a:cubicBezTo>
                  <a:cubicBezTo>
                    <a:pt x="153" y="27"/>
                    <a:pt x="161" y="32"/>
                    <a:pt x="168" y="39"/>
                  </a:cubicBezTo>
                  <a:cubicBezTo>
                    <a:pt x="171" y="42"/>
                    <a:pt x="177" y="42"/>
                    <a:pt x="180" y="39"/>
                  </a:cubicBezTo>
                  <a:cubicBezTo>
                    <a:pt x="184" y="35"/>
                    <a:pt x="184" y="30"/>
                    <a:pt x="180" y="26"/>
                  </a:cubicBezTo>
                  <a:cubicBezTo>
                    <a:pt x="172" y="18"/>
                    <a:pt x="162" y="11"/>
                    <a:pt x="151" y="7"/>
                  </a:cubicBezTo>
                  <a:cubicBezTo>
                    <a:pt x="141" y="2"/>
                    <a:pt x="129" y="0"/>
                    <a:pt x="117" y="0"/>
                  </a:cubicBezTo>
                  <a:cubicBezTo>
                    <a:pt x="94" y="0"/>
                    <a:pt x="73" y="9"/>
                    <a:pt x="57" y="23"/>
                  </a:cubicBezTo>
                  <a:cubicBezTo>
                    <a:pt x="43" y="35"/>
                    <a:pt x="33" y="53"/>
                    <a:pt x="29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9" y="72"/>
                    <a:pt x="6" y="73"/>
                    <a:pt x="4" y="74"/>
                  </a:cubicBezTo>
                  <a:cubicBezTo>
                    <a:pt x="1" y="77"/>
                    <a:pt x="0" y="83"/>
                    <a:pt x="3" y="87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30" y="120"/>
                    <a:pt x="30" y="120"/>
                    <a:pt x="30" y="120"/>
                  </a:cubicBezTo>
                  <a:close/>
                  <a:moveTo>
                    <a:pt x="30" y="93"/>
                  </a:moveTo>
                  <a:cubicBezTo>
                    <a:pt x="30" y="93"/>
                    <a:pt x="30" y="93"/>
                    <a:pt x="30" y="93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0" y="93"/>
                    <a:pt x="30" y="93"/>
                    <a:pt x="30" y="93"/>
                  </a:cubicBezTo>
                  <a:close/>
                </a:path>
              </a:pathLst>
            </a:custGeom>
            <a:solidFill>
              <a:srgbClr val="3D73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8D1C08-3BEF-2DB9-FC96-6B54E372F3DA}"/>
              </a:ext>
            </a:extLst>
          </p:cNvPr>
          <p:cNvGrpSpPr/>
          <p:nvPr/>
        </p:nvGrpSpPr>
        <p:grpSpPr>
          <a:xfrm>
            <a:off x="7913372" y="1993867"/>
            <a:ext cx="2966425" cy="838452"/>
            <a:chOff x="283598" y="1906534"/>
            <a:chExt cx="2966425" cy="83845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D53629A-4928-9A26-ED60-7F228166998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8794E82-91E6-AC25-F8C5-2F9FAD56948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22A05DE-6630-86C3-3885-D104D1E5C622}"/>
              </a:ext>
            </a:extLst>
          </p:cNvPr>
          <p:cNvGrpSpPr/>
          <p:nvPr/>
        </p:nvGrpSpPr>
        <p:grpSpPr>
          <a:xfrm>
            <a:off x="1312203" y="1993867"/>
            <a:ext cx="2984539" cy="838452"/>
            <a:chOff x="283598" y="1906534"/>
            <a:chExt cx="2984539" cy="83845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5C6E0B4-521A-96BE-CA12-14B2FA476E7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5D5429D-D282-3001-D578-0C6F8AA4AC2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A73651D-B708-326E-A6DF-D5477AED3048}"/>
              </a:ext>
            </a:extLst>
          </p:cNvPr>
          <p:cNvGrpSpPr/>
          <p:nvPr/>
        </p:nvGrpSpPr>
        <p:grpSpPr>
          <a:xfrm>
            <a:off x="7913372" y="4123099"/>
            <a:ext cx="2966425" cy="838452"/>
            <a:chOff x="283598" y="1906534"/>
            <a:chExt cx="2966425" cy="83845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17E309F-6289-0AAA-8788-836359F3A82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136B3A9-5604-F18B-CF4C-E74A0422D96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34E8947-9EBE-5839-1EC6-2245021A7043}"/>
              </a:ext>
            </a:extLst>
          </p:cNvPr>
          <p:cNvGrpSpPr/>
          <p:nvPr/>
        </p:nvGrpSpPr>
        <p:grpSpPr>
          <a:xfrm>
            <a:off x="1312203" y="4123099"/>
            <a:ext cx="2984539" cy="838452"/>
            <a:chOff x="283598" y="1906534"/>
            <a:chExt cx="2984539" cy="83845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4835B1C-D6A2-C6F7-667A-D47A8E80245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866BC6B-CE05-0C94-A371-2E2934B4E5E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57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51459" y="328448"/>
            <a:ext cx="72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cxnSp>
        <p:nvCxnSpPr>
          <p:cNvPr id="2" name="Straight Connector 10">
            <a:extLst>
              <a:ext uri="{FF2B5EF4-FFF2-40B4-BE49-F238E27FC236}">
                <a16:creationId xmlns:a16="http://schemas.microsoft.com/office/drawing/2014/main" id="{E9DFA05C-41C3-31C9-F1BF-385A4E580EB3}"/>
              </a:ext>
            </a:extLst>
          </p:cNvPr>
          <p:cNvCxnSpPr/>
          <p:nvPr/>
        </p:nvCxnSpPr>
        <p:spPr>
          <a:xfrm>
            <a:off x="-1" y="2989156"/>
            <a:ext cx="12190413" cy="0"/>
          </a:xfrm>
          <a:prstGeom prst="line">
            <a:avLst/>
          </a:prstGeom>
          <a:solidFill>
            <a:srgbClr val="2B3944"/>
          </a:solidFill>
          <a:ln w="25400">
            <a:solidFill>
              <a:srgbClr val="3D7351">
                <a:alpha val="5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: Shape 11">
            <a:extLst>
              <a:ext uri="{FF2B5EF4-FFF2-40B4-BE49-F238E27FC236}">
                <a16:creationId xmlns:a16="http://schemas.microsoft.com/office/drawing/2014/main" id="{9E5C81D3-DC80-B123-51F3-240BEACC0307}"/>
              </a:ext>
            </a:extLst>
          </p:cNvPr>
          <p:cNvSpPr/>
          <p:nvPr/>
        </p:nvSpPr>
        <p:spPr bwMode="auto">
          <a:xfrm rot="524917">
            <a:off x="541955" y="2928105"/>
            <a:ext cx="117965" cy="122105"/>
          </a:xfrm>
          <a:custGeom>
            <a:avLst/>
            <a:gdLst/>
            <a:ahLst/>
            <a:cxnLst>
              <a:cxn ang="0">
                <a:pos x="14" y="56"/>
              </a:cxn>
              <a:cxn ang="0">
                <a:pos x="14" y="56"/>
              </a:cxn>
              <a:cxn ang="0">
                <a:pos x="9" y="53"/>
              </a:cxn>
              <a:cxn ang="0">
                <a:pos x="6" y="48"/>
              </a:cxn>
              <a:cxn ang="0">
                <a:pos x="3" y="43"/>
              </a:cxn>
              <a:cxn ang="0">
                <a:pos x="0" y="38"/>
              </a:cxn>
              <a:cxn ang="0">
                <a:pos x="0" y="32"/>
              </a:cxn>
              <a:cxn ang="0">
                <a:pos x="0" y="27"/>
              </a:cxn>
              <a:cxn ang="0">
                <a:pos x="1" y="21"/>
              </a:cxn>
              <a:cxn ang="0">
                <a:pos x="3" y="16"/>
              </a:cxn>
              <a:cxn ang="0">
                <a:pos x="3" y="16"/>
              </a:cxn>
              <a:cxn ang="0">
                <a:pos x="6" y="11"/>
              </a:cxn>
              <a:cxn ang="0">
                <a:pos x="11" y="6"/>
              </a:cxn>
              <a:cxn ang="0">
                <a:pos x="16" y="3"/>
              </a:cxn>
              <a:cxn ang="0">
                <a:pos x="20" y="1"/>
              </a:cxn>
              <a:cxn ang="0">
                <a:pos x="27" y="0"/>
              </a:cxn>
              <a:cxn ang="0">
                <a:pos x="32" y="0"/>
              </a:cxn>
              <a:cxn ang="0">
                <a:pos x="38" y="1"/>
              </a:cxn>
              <a:cxn ang="0">
                <a:pos x="43" y="5"/>
              </a:cxn>
              <a:cxn ang="0">
                <a:pos x="43" y="5"/>
              </a:cxn>
              <a:cxn ang="0">
                <a:pos x="48" y="8"/>
              </a:cxn>
              <a:cxn ang="0">
                <a:pos x="52" y="11"/>
              </a:cxn>
              <a:cxn ang="0">
                <a:pos x="56" y="16"/>
              </a:cxn>
              <a:cxn ang="0">
                <a:pos x="57" y="22"/>
              </a:cxn>
              <a:cxn ang="0">
                <a:pos x="57" y="27"/>
              </a:cxn>
              <a:cxn ang="0">
                <a:pos x="57" y="33"/>
              </a:cxn>
              <a:cxn ang="0">
                <a:pos x="57" y="38"/>
              </a:cxn>
              <a:cxn ang="0">
                <a:pos x="54" y="45"/>
              </a:cxn>
              <a:cxn ang="0">
                <a:pos x="54" y="45"/>
              </a:cxn>
              <a:cxn ang="0">
                <a:pos x="51" y="50"/>
              </a:cxn>
              <a:cxn ang="0">
                <a:pos x="46" y="53"/>
              </a:cxn>
              <a:cxn ang="0">
                <a:pos x="41" y="56"/>
              </a:cxn>
              <a:cxn ang="0">
                <a:pos x="36" y="58"/>
              </a:cxn>
              <a:cxn ang="0">
                <a:pos x="32" y="59"/>
              </a:cxn>
              <a:cxn ang="0">
                <a:pos x="25" y="59"/>
              </a:cxn>
              <a:cxn ang="0">
                <a:pos x="20" y="58"/>
              </a:cxn>
              <a:cxn ang="0">
                <a:pos x="14" y="56"/>
              </a:cxn>
              <a:cxn ang="0">
                <a:pos x="14" y="56"/>
              </a:cxn>
            </a:cxnLst>
            <a:rect l="0" t="0" r="r" b="b"/>
            <a:pathLst>
              <a:path w="57" h="59">
                <a:moveTo>
                  <a:pt x="14" y="56"/>
                </a:moveTo>
                <a:lnTo>
                  <a:pt x="14" y="56"/>
                </a:lnTo>
                <a:lnTo>
                  <a:pt x="9" y="53"/>
                </a:lnTo>
                <a:lnTo>
                  <a:pt x="6" y="48"/>
                </a:lnTo>
                <a:lnTo>
                  <a:pt x="3" y="43"/>
                </a:lnTo>
                <a:lnTo>
                  <a:pt x="0" y="38"/>
                </a:lnTo>
                <a:lnTo>
                  <a:pt x="0" y="32"/>
                </a:lnTo>
                <a:lnTo>
                  <a:pt x="0" y="27"/>
                </a:lnTo>
                <a:lnTo>
                  <a:pt x="1" y="21"/>
                </a:lnTo>
                <a:lnTo>
                  <a:pt x="3" y="16"/>
                </a:lnTo>
                <a:lnTo>
                  <a:pt x="3" y="16"/>
                </a:lnTo>
                <a:lnTo>
                  <a:pt x="6" y="11"/>
                </a:lnTo>
                <a:lnTo>
                  <a:pt x="11" y="6"/>
                </a:lnTo>
                <a:lnTo>
                  <a:pt x="16" y="3"/>
                </a:lnTo>
                <a:lnTo>
                  <a:pt x="20" y="1"/>
                </a:lnTo>
                <a:lnTo>
                  <a:pt x="27" y="0"/>
                </a:lnTo>
                <a:lnTo>
                  <a:pt x="32" y="0"/>
                </a:lnTo>
                <a:lnTo>
                  <a:pt x="38" y="1"/>
                </a:lnTo>
                <a:lnTo>
                  <a:pt x="43" y="5"/>
                </a:lnTo>
                <a:lnTo>
                  <a:pt x="43" y="5"/>
                </a:lnTo>
                <a:lnTo>
                  <a:pt x="48" y="8"/>
                </a:lnTo>
                <a:lnTo>
                  <a:pt x="52" y="11"/>
                </a:lnTo>
                <a:lnTo>
                  <a:pt x="56" y="16"/>
                </a:lnTo>
                <a:lnTo>
                  <a:pt x="57" y="22"/>
                </a:lnTo>
                <a:lnTo>
                  <a:pt x="57" y="27"/>
                </a:lnTo>
                <a:lnTo>
                  <a:pt x="57" y="33"/>
                </a:lnTo>
                <a:lnTo>
                  <a:pt x="57" y="38"/>
                </a:lnTo>
                <a:lnTo>
                  <a:pt x="54" y="45"/>
                </a:lnTo>
                <a:lnTo>
                  <a:pt x="54" y="45"/>
                </a:lnTo>
                <a:lnTo>
                  <a:pt x="51" y="50"/>
                </a:lnTo>
                <a:lnTo>
                  <a:pt x="46" y="53"/>
                </a:lnTo>
                <a:lnTo>
                  <a:pt x="41" y="56"/>
                </a:lnTo>
                <a:lnTo>
                  <a:pt x="36" y="58"/>
                </a:lnTo>
                <a:lnTo>
                  <a:pt x="32" y="59"/>
                </a:lnTo>
                <a:lnTo>
                  <a:pt x="25" y="59"/>
                </a:lnTo>
                <a:lnTo>
                  <a:pt x="20" y="58"/>
                </a:lnTo>
                <a:lnTo>
                  <a:pt x="14" y="56"/>
                </a:lnTo>
                <a:lnTo>
                  <a:pt x="14" y="56"/>
                </a:lnTo>
                <a:close/>
              </a:path>
            </a:pathLst>
          </a:cu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5" name="Freeform: Shape 12">
            <a:extLst>
              <a:ext uri="{FF2B5EF4-FFF2-40B4-BE49-F238E27FC236}">
                <a16:creationId xmlns:a16="http://schemas.microsoft.com/office/drawing/2014/main" id="{57AFBAE3-5304-BB5C-EAE7-4972CB5BFBCE}"/>
              </a:ext>
            </a:extLst>
          </p:cNvPr>
          <p:cNvSpPr/>
          <p:nvPr/>
        </p:nvSpPr>
        <p:spPr bwMode="auto">
          <a:xfrm rot="524917">
            <a:off x="11466868" y="2928105"/>
            <a:ext cx="117965" cy="122105"/>
          </a:xfrm>
          <a:custGeom>
            <a:avLst/>
            <a:gdLst/>
            <a:ahLst/>
            <a:cxnLst>
              <a:cxn ang="0">
                <a:pos x="14" y="56"/>
              </a:cxn>
              <a:cxn ang="0">
                <a:pos x="14" y="56"/>
              </a:cxn>
              <a:cxn ang="0">
                <a:pos x="9" y="53"/>
              </a:cxn>
              <a:cxn ang="0">
                <a:pos x="6" y="48"/>
              </a:cxn>
              <a:cxn ang="0">
                <a:pos x="3" y="43"/>
              </a:cxn>
              <a:cxn ang="0">
                <a:pos x="0" y="38"/>
              </a:cxn>
              <a:cxn ang="0">
                <a:pos x="0" y="32"/>
              </a:cxn>
              <a:cxn ang="0">
                <a:pos x="0" y="27"/>
              </a:cxn>
              <a:cxn ang="0">
                <a:pos x="1" y="21"/>
              </a:cxn>
              <a:cxn ang="0">
                <a:pos x="3" y="16"/>
              </a:cxn>
              <a:cxn ang="0">
                <a:pos x="3" y="16"/>
              </a:cxn>
              <a:cxn ang="0">
                <a:pos x="6" y="11"/>
              </a:cxn>
              <a:cxn ang="0">
                <a:pos x="11" y="6"/>
              </a:cxn>
              <a:cxn ang="0">
                <a:pos x="16" y="3"/>
              </a:cxn>
              <a:cxn ang="0">
                <a:pos x="20" y="1"/>
              </a:cxn>
              <a:cxn ang="0">
                <a:pos x="27" y="0"/>
              </a:cxn>
              <a:cxn ang="0">
                <a:pos x="32" y="0"/>
              </a:cxn>
              <a:cxn ang="0">
                <a:pos x="38" y="1"/>
              </a:cxn>
              <a:cxn ang="0">
                <a:pos x="43" y="5"/>
              </a:cxn>
              <a:cxn ang="0">
                <a:pos x="43" y="5"/>
              </a:cxn>
              <a:cxn ang="0">
                <a:pos x="48" y="8"/>
              </a:cxn>
              <a:cxn ang="0">
                <a:pos x="52" y="11"/>
              </a:cxn>
              <a:cxn ang="0">
                <a:pos x="56" y="16"/>
              </a:cxn>
              <a:cxn ang="0">
                <a:pos x="57" y="22"/>
              </a:cxn>
              <a:cxn ang="0">
                <a:pos x="57" y="27"/>
              </a:cxn>
              <a:cxn ang="0">
                <a:pos x="57" y="33"/>
              </a:cxn>
              <a:cxn ang="0">
                <a:pos x="57" y="38"/>
              </a:cxn>
              <a:cxn ang="0">
                <a:pos x="54" y="45"/>
              </a:cxn>
              <a:cxn ang="0">
                <a:pos x="54" y="45"/>
              </a:cxn>
              <a:cxn ang="0">
                <a:pos x="51" y="50"/>
              </a:cxn>
              <a:cxn ang="0">
                <a:pos x="46" y="53"/>
              </a:cxn>
              <a:cxn ang="0">
                <a:pos x="41" y="56"/>
              </a:cxn>
              <a:cxn ang="0">
                <a:pos x="36" y="58"/>
              </a:cxn>
              <a:cxn ang="0">
                <a:pos x="32" y="59"/>
              </a:cxn>
              <a:cxn ang="0">
                <a:pos x="25" y="59"/>
              </a:cxn>
              <a:cxn ang="0">
                <a:pos x="20" y="58"/>
              </a:cxn>
              <a:cxn ang="0">
                <a:pos x="14" y="56"/>
              </a:cxn>
              <a:cxn ang="0">
                <a:pos x="14" y="56"/>
              </a:cxn>
            </a:cxnLst>
            <a:rect l="0" t="0" r="r" b="b"/>
            <a:pathLst>
              <a:path w="57" h="59">
                <a:moveTo>
                  <a:pt x="14" y="56"/>
                </a:moveTo>
                <a:lnTo>
                  <a:pt x="14" y="56"/>
                </a:lnTo>
                <a:lnTo>
                  <a:pt x="9" y="53"/>
                </a:lnTo>
                <a:lnTo>
                  <a:pt x="6" y="48"/>
                </a:lnTo>
                <a:lnTo>
                  <a:pt x="3" y="43"/>
                </a:lnTo>
                <a:lnTo>
                  <a:pt x="0" y="38"/>
                </a:lnTo>
                <a:lnTo>
                  <a:pt x="0" y="32"/>
                </a:lnTo>
                <a:lnTo>
                  <a:pt x="0" y="27"/>
                </a:lnTo>
                <a:lnTo>
                  <a:pt x="1" y="21"/>
                </a:lnTo>
                <a:lnTo>
                  <a:pt x="3" y="16"/>
                </a:lnTo>
                <a:lnTo>
                  <a:pt x="3" y="16"/>
                </a:lnTo>
                <a:lnTo>
                  <a:pt x="6" y="11"/>
                </a:lnTo>
                <a:lnTo>
                  <a:pt x="11" y="6"/>
                </a:lnTo>
                <a:lnTo>
                  <a:pt x="16" y="3"/>
                </a:lnTo>
                <a:lnTo>
                  <a:pt x="20" y="1"/>
                </a:lnTo>
                <a:lnTo>
                  <a:pt x="27" y="0"/>
                </a:lnTo>
                <a:lnTo>
                  <a:pt x="32" y="0"/>
                </a:lnTo>
                <a:lnTo>
                  <a:pt x="38" y="1"/>
                </a:lnTo>
                <a:lnTo>
                  <a:pt x="43" y="5"/>
                </a:lnTo>
                <a:lnTo>
                  <a:pt x="43" y="5"/>
                </a:lnTo>
                <a:lnTo>
                  <a:pt x="48" y="8"/>
                </a:lnTo>
                <a:lnTo>
                  <a:pt x="52" y="11"/>
                </a:lnTo>
                <a:lnTo>
                  <a:pt x="56" y="16"/>
                </a:lnTo>
                <a:lnTo>
                  <a:pt x="57" y="22"/>
                </a:lnTo>
                <a:lnTo>
                  <a:pt x="57" y="27"/>
                </a:lnTo>
                <a:lnTo>
                  <a:pt x="57" y="33"/>
                </a:lnTo>
                <a:lnTo>
                  <a:pt x="57" y="38"/>
                </a:lnTo>
                <a:lnTo>
                  <a:pt x="54" y="45"/>
                </a:lnTo>
                <a:lnTo>
                  <a:pt x="54" y="45"/>
                </a:lnTo>
                <a:lnTo>
                  <a:pt x="51" y="50"/>
                </a:lnTo>
                <a:lnTo>
                  <a:pt x="46" y="53"/>
                </a:lnTo>
                <a:lnTo>
                  <a:pt x="41" y="56"/>
                </a:lnTo>
                <a:lnTo>
                  <a:pt x="36" y="58"/>
                </a:lnTo>
                <a:lnTo>
                  <a:pt x="32" y="59"/>
                </a:lnTo>
                <a:lnTo>
                  <a:pt x="25" y="59"/>
                </a:lnTo>
                <a:lnTo>
                  <a:pt x="20" y="58"/>
                </a:lnTo>
                <a:lnTo>
                  <a:pt x="14" y="56"/>
                </a:lnTo>
                <a:lnTo>
                  <a:pt x="14" y="56"/>
                </a:lnTo>
                <a:close/>
              </a:path>
            </a:pathLst>
          </a:custGeom>
          <a:solidFill>
            <a:schemeClr val="bg1"/>
          </a:solidFill>
          <a:ln w="5017" cap="flat">
            <a:solidFill>
              <a:srgbClr val="000000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6" name="Freeform: Shape 6">
            <a:extLst>
              <a:ext uri="{FF2B5EF4-FFF2-40B4-BE49-F238E27FC236}">
                <a16:creationId xmlns:a16="http://schemas.microsoft.com/office/drawing/2014/main" id="{6B88BEA5-6806-E5CB-03C2-F5FAEF9D9E81}"/>
              </a:ext>
            </a:extLst>
          </p:cNvPr>
          <p:cNvSpPr/>
          <p:nvPr/>
        </p:nvSpPr>
        <p:spPr bwMode="auto">
          <a:xfrm>
            <a:off x="8344347" y="2843234"/>
            <a:ext cx="337167" cy="291845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9" name="Freeform: Shape 7">
            <a:extLst>
              <a:ext uri="{FF2B5EF4-FFF2-40B4-BE49-F238E27FC236}">
                <a16:creationId xmlns:a16="http://schemas.microsoft.com/office/drawing/2014/main" id="{1E8A3110-30DA-7660-2281-16A3105E5CE7}"/>
              </a:ext>
            </a:extLst>
          </p:cNvPr>
          <p:cNvSpPr/>
          <p:nvPr/>
        </p:nvSpPr>
        <p:spPr bwMode="auto">
          <a:xfrm>
            <a:off x="4178822" y="2843234"/>
            <a:ext cx="337167" cy="291845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10" name="Freeform: Shape 8">
            <a:extLst>
              <a:ext uri="{FF2B5EF4-FFF2-40B4-BE49-F238E27FC236}">
                <a16:creationId xmlns:a16="http://schemas.microsoft.com/office/drawing/2014/main" id="{839C99F5-23C8-64A4-B6EC-93BA55B85752}"/>
              </a:ext>
            </a:extLst>
          </p:cNvPr>
          <p:cNvSpPr/>
          <p:nvPr/>
        </p:nvSpPr>
        <p:spPr bwMode="auto">
          <a:xfrm>
            <a:off x="7696316" y="2843234"/>
            <a:ext cx="337167" cy="291845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11" name="Freeform: Shape 9">
            <a:extLst>
              <a:ext uri="{FF2B5EF4-FFF2-40B4-BE49-F238E27FC236}">
                <a16:creationId xmlns:a16="http://schemas.microsoft.com/office/drawing/2014/main" id="{E58FE8AB-7E7A-30C5-DAC0-B40DC2B43843}"/>
              </a:ext>
            </a:extLst>
          </p:cNvPr>
          <p:cNvSpPr/>
          <p:nvPr/>
        </p:nvSpPr>
        <p:spPr bwMode="auto">
          <a:xfrm>
            <a:off x="3530791" y="2843234"/>
            <a:ext cx="337167" cy="291845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12" name="Freeform: Shape 23">
            <a:extLst>
              <a:ext uri="{FF2B5EF4-FFF2-40B4-BE49-F238E27FC236}">
                <a16:creationId xmlns:a16="http://schemas.microsoft.com/office/drawing/2014/main" id="{240B7458-98FE-39BF-DA71-7C16B515C806}"/>
              </a:ext>
            </a:extLst>
          </p:cNvPr>
          <p:cNvSpPr/>
          <p:nvPr/>
        </p:nvSpPr>
        <p:spPr bwMode="auto">
          <a:xfrm>
            <a:off x="4852254" y="1881825"/>
            <a:ext cx="2558599" cy="2214663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3" name="Group 24" descr="D:\51PPT模板网\51pptmoban.com\图片001.jpg">
            <a:extLst>
              <a:ext uri="{FF2B5EF4-FFF2-40B4-BE49-F238E27FC236}">
                <a16:creationId xmlns:a16="http://schemas.microsoft.com/office/drawing/2014/main" id="{48E31783-9247-DD34-13A4-F65796F676B0}"/>
              </a:ext>
            </a:extLst>
          </p:cNvPr>
          <p:cNvGrpSpPr/>
          <p:nvPr/>
        </p:nvGrpSpPr>
        <p:grpSpPr>
          <a:xfrm>
            <a:off x="5531738" y="2382431"/>
            <a:ext cx="1148838" cy="1017830"/>
            <a:chOff x="-3276600" y="2438400"/>
            <a:chExt cx="1085850" cy="962025"/>
          </a:xfrm>
          <a:solidFill>
            <a:srgbClr val="001A38"/>
          </a:solidFill>
        </p:grpSpPr>
        <p:sp>
          <p:nvSpPr>
            <p:cNvPr id="30" name="Freeform: Shape 26">
              <a:extLst>
                <a:ext uri="{FF2B5EF4-FFF2-40B4-BE49-F238E27FC236}">
                  <a16:creationId xmlns:a16="http://schemas.microsoft.com/office/drawing/2014/main" id="{24CB8C31-D914-A94C-8B54-008A1C98BADF}"/>
                </a:ext>
              </a:extLst>
            </p:cNvPr>
            <p:cNvSpPr/>
            <p:nvPr/>
          </p:nvSpPr>
          <p:spPr bwMode="auto">
            <a:xfrm>
              <a:off x="-2825750" y="2813050"/>
              <a:ext cx="200025" cy="196850"/>
            </a:xfrm>
            <a:custGeom>
              <a:avLst/>
              <a:gdLst>
                <a:gd name="T0" fmla="*/ 126 w 126"/>
                <a:gd name="T1" fmla="*/ 62 h 124"/>
                <a:gd name="T2" fmla="*/ 126 w 126"/>
                <a:gd name="T3" fmla="*/ 62 h 124"/>
                <a:gd name="T4" fmla="*/ 124 w 126"/>
                <a:gd name="T5" fmla="*/ 74 h 124"/>
                <a:gd name="T6" fmla="*/ 120 w 126"/>
                <a:gd name="T7" fmla="*/ 86 h 124"/>
                <a:gd name="T8" fmla="*/ 114 w 126"/>
                <a:gd name="T9" fmla="*/ 96 h 124"/>
                <a:gd name="T10" fmla="*/ 108 w 126"/>
                <a:gd name="T11" fmla="*/ 106 h 124"/>
                <a:gd name="T12" fmla="*/ 98 w 126"/>
                <a:gd name="T13" fmla="*/ 114 h 124"/>
                <a:gd name="T14" fmla="*/ 88 w 126"/>
                <a:gd name="T15" fmla="*/ 120 h 124"/>
                <a:gd name="T16" fmla="*/ 76 w 126"/>
                <a:gd name="T17" fmla="*/ 124 h 124"/>
                <a:gd name="T18" fmla="*/ 64 w 126"/>
                <a:gd name="T19" fmla="*/ 124 h 124"/>
                <a:gd name="T20" fmla="*/ 64 w 126"/>
                <a:gd name="T21" fmla="*/ 124 h 124"/>
                <a:gd name="T22" fmla="*/ 50 w 126"/>
                <a:gd name="T23" fmla="*/ 124 h 124"/>
                <a:gd name="T24" fmla="*/ 40 w 126"/>
                <a:gd name="T25" fmla="*/ 120 h 124"/>
                <a:gd name="T26" fmla="*/ 28 w 126"/>
                <a:gd name="T27" fmla="*/ 114 h 124"/>
                <a:gd name="T28" fmla="*/ 20 w 126"/>
                <a:gd name="T29" fmla="*/ 106 h 124"/>
                <a:gd name="T30" fmla="*/ 12 w 126"/>
                <a:gd name="T31" fmla="*/ 96 h 124"/>
                <a:gd name="T32" fmla="*/ 6 w 126"/>
                <a:gd name="T33" fmla="*/ 86 h 124"/>
                <a:gd name="T34" fmla="*/ 2 w 126"/>
                <a:gd name="T35" fmla="*/ 74 h 124"/>
                <a:gd name="T36" fmla="*/ 0 w 126"/>
                <a:gd name="T37" fmla="*/ 62 h 124"/>
                <a:gd name="T38" fmla="*/ 0 w 126"/>
                <a:gd name="T39" fmla="*/ 62 h 124"/>
                <a:gd name="T40" fmla="*/ 2 w 126"/>
                <a:gd name="T41" fmla="*/ 50 h 124"/>
                <a:gd name="T42" fmla="*/ 6 w 126"/>
                <a:gd name="T43" fmla="*/ 38 h 124"/>
                <a:gd name="T44" fmla="*/ 12 w 126"/>
                <a:gd name="T45" fmla="*/ 28 h 124"/>
                <a:gd name="T46" fmla="*/ 20 w 126"/>
                <a:gd name="T47" fmla="*/ 18 h 124"/>
                <a:gd name="T48" fmla="*/ 28 w 126"/>
                <a:gd name="T49" fmla="*/ 10 h 124"/>
                <a:gd name="T50" fmla="*/ 40 w 126"/>
                <a:gd name="T51" fmla="*/ 4 h 124"/>
                <a:gd name="T52" fmla="*/ 50 w 126"/>
                <a:gd name="T53" fmla="*/ 0 h 124"/>
                <a:gd name="T54" fmla="*/ 64 w 126"/>
                <a:gd name="T55" fmla="*/ 0 h 124"/>
                <a:gd name="T56" fmla="*/ 64 w 126"/>
                <a:gd name="T57" fmla="*/ 0 h 124"/>
                <a:gd name="T58" fmla="*/ 76 w 126"/>
                <a:gd name="T59" fmla="*/ 0 h 124"/>
                <a:gd name="T60" fmla="*/ 88 w 126"/>
                <a:gd name="T61" fmla="*/ 4 h 124"/>
                <a:gd name="T62" fmla="*/ 98 w 126"/>
                <a:gd name="T63" fmla="*/ 10 h 124"/>
                <a:gd name="T64" fmla="*/ 108 w 126"/>
                <a:gd name="T65" fmla="*/ 18 h 124"/>
                <a:gd name="T66" fmla="*/ 114 w 126"/>
                <a:gd name="T67" fmla="*/ 28 h 124"/>
                <a:gd name="T68" fmla="*/ 120 w 126"/>
                <a:gd name="T69" fmla="*/ 38 h 124"/>
                <a:gd name="T70" fmla="*/ 124 w 126"/>
                <a:gd name="T71" fmla="*/ 50 h 124"/>
                <a:gd name="T72" fmla="*/ 126 w 126"/>
                <a:gd name="T73" fmla="*/ 62 h 124"/>
                <a:gd name="T74" fmla="*/ 126 w 126"/>
                <a:gd name="T75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24">
                  <a:moveTo>
                    <a:pt x="126" y="62"/>
                  </a:moveTo>
                  <a:lnTo>
                    <a:pt x="126" y="62"/>
                  </a:lnTo>
                  <a:lnTo>
                    <a:pt x="124" y="74"/>
                  </a:lnTo>
                  <a:lnTo>
                    <a:pt x="120" y="86"/>
                  </a:lnTo>
                  <a:lnTo>
                    <a:pt x="114" y="96"/>
                  </a:lnTo>
                  <a:lnTo>
                    <a:pt x="108" y="106"/>
                  </a:lnTo>
                  <a:lnTo>
                    <a:pt x="98" y="114"/>
                  </a:lnTo>
                  <a:lnTo>
                    <a:pt x="88" y="120"/>
                  </a:lnTo>
                  <a:lnTo>
                    <a:pt x="76" y="124"/>
                  </a:lnTo>
                  <a:lnTo>
                    <a:pt x="64" y="124"/>
                  </a:lnTo>
                  <a:lnTo>
                    <a:pt x="64" y="124"/>
                  </a:lnTo>
                  <a:lnTo>
                    <a:pt x="50" y="124"/>
                  </a:lnTo>
                  <a:lnTo>
                    <a:pt x="40" y="120"/>
                  </a:lnTo>
                  <a:lnTo>
                    <a:pt x="28" y="114"/>
                  </a:lnTo>
                  <a:lnTo>
                    <a:pt x="20" y="106"/>
                  </a:lnTo>
                  <a:lnTo>
                    <a:pt x="12" y="96"/>
                  </a:lnTo>
                  <a:lnTo>
                    <a:pt x="6" y="86"/>
                  </a:lnTo>
                  <a:lnTo>
                    <a:pt x="2" y="74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8"/>
                  </a:lnTo>
                  <a:lnTo>
                    <a:pt x="12" y="28"/>
                  </a:lnTo>
                  <a:lnTo>
                    <a:pt x="20" y="18"/>
                  </a:lnTo>
                  <a:lnTo>
                    <a:pt x="28" y="10"/>
                  </a:lnTo>
                  <a:lnTo>
                    <a:pt x="40" y="4"/>
                  </a:lnTo>
                  <a:lnTo>
                    <a:pt x="50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76" y="0"/>
                  </a:lnTo>
                  <a:lnTo>
                    <a:pt x="88" y="4"/>
                  </a:lnTo>
                  <a:lnTo>
                    <a:pt x="98" y="10"/>
                  </a:lnTo>
                  <a:lnTo>
                    <a:pt x="108" y="18"/>
                  </a:lnTo>
                  <a:lnTo>
                    <a:pt x="114" y="28"/>
                  </a:lnTo>
                  <a:lnTo>
                    <a:pt x="120" y="38"/>
                  </a:lnTo>
                  <a:lnTo>
                    <a:pt x="124" y="50"/>
                  </a:lnTo>
                  <a:lnTo>
                    <a:pt x="126" y="62"/>
                  </a:lnTo>
                  <a:lnTo>
                    <a:pt x="126" y="62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31" name="Freeform: Shape 27">
              <a:extLst>
                <a:ext uri="{FF2B5EF4-FFF2-40B4-BE49-F238E27FC236}">
                  <a16:creationId xmlns:a16="http://schemas.microsoft.com/office/drawing/2014/main" id="{A2EA309D-DF68-FC11-8F65-F827CF4743C9}"/>
                </a:ext>
              </a:extLst>
            </p:cNvPr>
            <p:cNvSpPr/>
            <p:nvPr/>
          </p:nvSpPr>
          <p:spPr bwMode="auto">
            <a:xfrm>
              <a:off x="-2549525" y="2438400"/>
              <a:ext cx="120650" cy="123825"/>
            </a:xfrm>
            <a:custGeom>
              <a:avLst/>
              <a:gdLst>
                <a:gd name="T0" fmla="*/ 38 w 76"/>
                <a:gd name="T1" fmla="*/ 0 h 78"/>
                <a:gd name="T2" fmla="*/ 38 w 76"/>
                <a:gd name="T3" fmla="*/ 0 h 78"/>
                <a:gd name="T4" fmla="*/ 30 w 76"/>
                <a:gd name="T5" fmla="*/ 2 h 78"/>
                <a:gd name="T6" fmla="*/ 22 w 76"/>
                <a:gd name="T7" fmla="*/ 4 h 78"/>
                <a:gd name="T8" fmla="*/ 16 w 76"/>
                <a:gd name="T9" fmla="*/ 8 h 78"/>
                <a:gd name="T10" fmla="*/ 10 w 76"/>
                <a:gd name="T11" fmla="*/ 12 h 78"/>
                <a:gd name="T12" fmla="*/ 6 w 76"/>
                <a:gd name="T13" fmla="*/ 18 h 78"/>
                <a:gd name="T14" fmla="*/ 2 w 76"/>
                <a:gd name="T15" fmla="*/ 24 h 78"/>
                <a:gd name="T16" fmla="*/ 0 w 76"/>
                <a:gd name="T17" fmla="*/ 32 h 78"/>
                <a:gd name="T18" fmla="*/ 0 w 76"/>
                <a:gd name="T19" fmla="*/ 38 h 78"/>
                <a:gd name="T20" fmla="*/ 0 w 76"/>
                <a:gd name="T21" fmla="*/ 38 h 78"/>
                <a:gd name="T22" fmla="*/ 0 w 76"/>
                <a:gd name="T23" fmla="*/ 46 h 78"/>
                <a:gd name="T24" fmla="*/ 2 w 76"/>
                <a:gd name="T25" fmla="*/ 54 h 78"/>
                <a:gd name="T26" fmla="*/ 6 w 76"/>
                <a:gd name="T27" fmla="*/ 60 h 78"/>
                <a:gd name="T28" fmla="*/ 10 w 76"/>
                <a:gd name="T29" fmla="*/ 66 h 78"/>
                <a:gd name="T30" fmla="*/ 16 w 76"/>
                <a:gd name="T31" fmla="*/ 70 h 78"/>
                <a:gd name="T32" fmla="*/ 22 w 76"/>
                <a:gd name="T33" fmla="*/ 74 h 78"/>
                <a:gd name="T34" fmla="*/ 30 w 76"/>
                <a:gd name="T35" fmla="*/ 76 h 78"/>
                <a:gd name="T36" fmla="*/ 38 w 76"/>
                <a:gd name="T37" fmla="*/ 78 h 78"/>
                <a:gd name="T38" fmla="*/ 38 w 76"/>
                <a:gd name="T39" fmla="*/ 78 h 78"/>
                <a:gd name="T40" fmla="*/ 46 w 76"/>
                <a:gd name="T41" fmla="*/ 76 h 78"/>
                <a:gd name="T42" fmla="*/ 52 w 76"/>
                <a:gd name="T43" fmla="*/ 74 h 78"/>
                <a:gd name="T44" fmla="*/ 60 w 76"/>
                <a:gd name="T45" fmla="*/ 70 h 78"/>
                <a:gd name="T46" fmla="*/ 64 w 76"/>
                <a:gd name="T47" fmla="*/ 66 h 78"/>
                <a:gd name="T48" fmla="*/ 70 w 76"/>
                <a:gd name="T49" fmla="*/ 60 h 78"/>
                <a:gd name="T50" fmla="*/ 72 w 76"/>
                <a:gd name="T51" fmla="*/ 54 h 78"/>
                <a:gd name="T52" fmla="*/ 76 w 76"/>
                <a:gd name="T53" fmla="*/ 46 h 78"/>
                <a:gd name="T54" fmla="*/ 76 w 76"/>
                <a:gd name="T55" fmla="*/ 38 h 78"/>
                <a:gd name="T56" fmla="*/ 76 w 76"/>
                <a:gd name="T57" fmla="*/ 38 h 78"/>
                <a:gd name="T58" fmla="*/ 76 w 76"/>
                <a:gd name="T59" fmla="*/ 32 h 78"/>
                <a:gd name="T60" fmla="*/ 72 w 76"/>
                <a:gd name="T61" fmla="*/ 24 h 78"/>
                <a:gd name="T62" fmla="*/ 70 w 76"/>
                <a:gd name="T63" fmla="*/ 18 h 78"/>
                <a:gd name="T64" fmla="*/ 64 w 76"/>
                <a:gd name="T65" fmla="*/ 12 h 78"/>
                <a:gd name="T66" fmla="*/ 60 w 76"/>
                <a:gd name="T67" fmla="*/ 8 h 78"/>
                <a:gd name="T68" fmla="*/ 52 w 76"/>
                <a:gd name="T69" fmla="*/ 4 h 78"/>
                <a:gd name="T70" fmla="*/ 46 w 76"/>
                <a:gd name="T71" fmla="*/ 2 h 78"/>
                <a:gd name="T72" fmla="*/ 38 w 76"/>
                <a:gd name="T73" fmla="*/ 0 h 78"/>
                <a:gd name="T74" fmla="*/ 38 w 76"/>
                <a:gd name="T7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" h="78">
                  <a:moveTo>
                    <a:pt x="38" y="0"/>
                  </a:moveTo>
                  <a:lnTo>
                    <a:pt x="38" y="0"/>
                  </a:lnTo>
                  <a:lnTo>
                    <a:pt x="30" y="2"/>
                  </a:lnTo>
                  <a:lnTo>
                    <a:pt x="22" y="4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8"/>
                  </a:lnTo>
                  <a:lnTo>
                    <a:pt x="2" y="24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2" y="54"/>
                  </a:lnTo>
                  <a:lnTo>
                    <a:pt x="6" y="60"/>
                  </a:lnTo>
                  <a:lnTo>
                    <a:pt x="10" y="66"/>
                  </a:lnTo>
                  <a:lnTo>
                    <a:pt x="16" y="70"/>
                  </a:lnTo>
                  <a:lnTo>
                    <a:pt x="22" y="74"/>
                  </a:lnTo>
                  <a:lnTo>
                    <a:pt x="30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6" y="76"/>
                  </a:lnTo>
                  <a:lnTo>
                    <a:pt x="52" y="74"/>
                  </a:lnTo>
                  <a:lnTo>
                    <a:pt x="60" y="70"/>
                  </a:lnTo>
                  <a:lnTo>
                    <a:pt x="64" y="66"/>
                  </a:lnTo>
                  <a:lnTo>
                    <a:pt x="70" y="60"/>
                  </a:lnTo>
                  <a:lnTo>
                    <a:pt x="72" y="54"/>
                  </a:lnTo>
                  <a:lnTo>
                    <a:pt x="76" y="46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76" y="32"/>
                  </a:lnTo>
                  <a:lnTo>
                    <a:pt x="72" y="24"/>
                  </a:lnTo>
                  <a:lnTo>
                    <a:pt x="70" y="18"/>
                  </a:lnTo>
                  <a:lnTo>
                    <a:pt x="64" y="12"/>
                  </a:lnTo>
                  <a:lnTo>
                    <a:pt x="60" y="8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32" name="Freeform: Shape 28">
              <a:extLst>
                <a:ext uri="{FF2B5EF4-FFF2-40B4-BE49-F238E27FC236}">
                  <a16:creationId xmlns:a16="http://schemas.microsoft.com/office/drawing/2014/main" id="{5BB3CEEE-4E95-F484-D1B8-488809A42BD3}"/>
                </a:ext>
              </a:extLst>
            </p:cNvPr>
            <p:cNvSpPr/>
            <p:nvPr/>
          </p:nvSpPr>
          <p:spPr bwMode="auto">
            <a:xfrm>
              <a:off x="-3152775" y="2968625"/>
              <a:ext cx="120650" cy="120650"/>
            </a:xfrm>
            <a:custGeom>
              <a:avLst/>
              <a:gdLst>
                <a:gd name="T0" fmla="*/ 38 w 76"/>
                <a:gd name="T1" fmla="*/ 0 h 76"/>
                <a:gd name="T2" fmla="*/ 38 w 76"/>
                <a:gd name="T3" fmla="*/ 0 h 76"/>
                <a:gd name="T4" fmla="*/ 30 w 76"/>
                <a:gd name="T5" fmla="*/ 0 h 76"/>
                <a:gd name="T6" fmla="*/ 24 w 76"/>
                <a:gd name="T7" fmla="*/ 2 h 76"/>
                <a:gd name="T8" fmla="*/ 18 w 76"/>
                <a:gd name="T9" fmla="*/ 6 h 76"/>
                <a:gd name="T10" fmla="*/ 12 w 76"/>
                <a:gd name="T11" fmla="*/ 10 h 76"/>
                <a:gd name="T12" fmla="*/ 6 w 76"/>
                <a:gd name="T13" fmla="*/ 16 h 76"/>
                <a:gd name="T14" fmla="*/ 4 w 76"/>
                <a:gd name="T15" fmla="*/ 24 h 76"/>
                <a:gd name="T16" fmla="*/ 2 w 76"/>
                <a:gd name="T17" fmla="*/ 30 h 76"/>
                <a:gd name="T18" fmla="*/ 0 w 76"/>
                <a:gd name="T19" fmla="*/ 38 h 76"/>
                <a:gd name="T20" fmla="*/ 0 w 76"/>
                <a:gd name="T21" fmla="*/ 38 h 76"/>
                <a:gd name="T22" fmla="*/ 2 w 76"/>
                <a:gd name="T23" fmla="*/ 46 h 76"/>
                <a:gd name="T24" fmla="*/ 4 w 76"/>
                <a:gd name="T25" fmla="*/ 52 h 76"/>
                <a:gd name="T26" fmla="*/ 6 w 76"/>
                <a:gd name="T27" fmla="*/ 60 h 76"/>
                <a:gd name="T28" fmla="*/ 12 w 76"/>
                <a:gd name="T29" fmla="*/ 64 h 76"/>
                <a:gd name="T30" fmla="*/ 18 w 76"/>
                <a:gd name="T31" fmla="*/ 70 h 76"/>
                <a:gd name="T32" fmla="*/ 24 w 76"/>
                <a:gd name="T33" fmla="*/ 72 h 76"/>
                <a:gd name="T34" fmla="*/ 30 w 76"/>
                <a:gd name="T35" fmla="*/ 76 h 76"/>
                <a:gd name="T36" fmla="*/ 38 w 76"/>
                <a:gd name="T37" fmla="*/ 76 h 76"/>
                <a:gd name="T38" fmla="*/ 38 w 76"/>
                <a:gd name="T39" fmla="*/ 76 h 76"/>
                <a:gd name="T40" fmla="*/ 46 w 76"/>
                <a:gd name="T41" fmla="*/ 76 h 76"/>
                <a:gd name="T42" fmla="*/ 54 w 76"/>
                <a:gd name="T43" fmla="*/ 72 h 76"/>
                <a:gd name="T44" fmla="*/ 60 w 76"/>
                <a:gd name="T45" fmla="*/ 70 h 76"/>
                <a:gd name="T46" fmla="*/ 66 w 76"/>
                <a:gd name="T47" fmla="*/ 64 h 76"/>
                <a:gd name="T48" fmla="*/ 70 w 76"/>
                <a:gd name="T49" fmla="*/ 60 h 76"/>
                <a:gd name="T50" fmla="*/ 74 w 76"/>
                <a:gd name="T51" fmla="*/ 52 h 76"/>
                <a:gd name="T52" fmla="*/ 76 w 76"/>
                <a:gd name="T53" fmla="*/ 46 h 76"/>
                <a:gd name="T54" fmla="*/ 76 w 76"/>
                <a:gd name="T55" fmla="*/ 38 h 76"/>
                <a:gd name="T56" fmla="*/ 76 w 76"/>
                <a:gd name="T57" fmla="*/ 38 h 76"/>
                <a:gd name="T58" fmla="*/ 76 w 76"/>
                <a:gd name="T59" fmla="*/ 30 h 76"/>
                <a:gd name="T60" fmla="*/ 74 w 76"/>
                <a:gd name="T61" fmla="*/ 24 h 76"/>
                <a:gd name="T62" fmla="*/ 70 w 76"/>
                <a:gd name="T63" fmla="*/ 16 h 76"/>
                <a:gd name="T64" fmla="*/ 66 w 76"/>
                <a:gd name="T65" fmla="*/ 10 h 76"/>
                <a:gd name="T66" fmla="*/ 60 w 76"/>
                <a:gd name="T67" fmla="*/ 6 h 76"/>
                <a:gd name="T68" fmla="*/ 54 w 76"/>
                <a:gd name="T69" fmla="*/ 2 h 76"/>
                <a:gd name="T70" fmla="*/ 46 w 76"/>
                <a:gd name="T71" fmla="*/ 0 h 76"/>
                <a:gd name="T72" fmla="*/ 38 w 76"/>
                <a:gd name="T73" fmla="*/ 0 h 76"/>
                <a:gd name="T74" fmla="*/ 38 w 76"/>
                <a:gd name="T7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lnTo>
                    <a:pt x="38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6"/>
                  </a:lnTo>
                  <a:lnTo>
                    <a:pt x="4" y="24"/>
                  </a:lnTo>
                  <a:lnTo>
                    <a:pt x="2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6" y="60"/>
                  </a:lnTo>
                  <a:lnTo>
                    <a:pt x="12" y="64"/>
                  </a:lnTo>
                  <a:lnTo>
                    <a:pt x="18" y="70"/>
                  </a:lnTo>
                  <a:lnTo>
                    <a:pt x="24" y="72"/>
                  </a:lnTo>
                  <a:lnTo>
                    <a:pt x="3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46" y="76"/>
                  </a:lnTo>
                  <a:lnTo>
                    <a:pt x="54" y="72"/>
                  </a:lnTo>
                  <a:lnTo>
                    <a:pt x="60" y="70"/>
                  </a:lnTo>
                  <a:lnTo>
                    <a:pt x="66" y="64"/>
                  </a:lnTo>
                  <a:lnTo>
                    <a:pt x="70" y="60"/>
                  </a:lnTo>
                  <a:lnTo>
                    <a:pt x="74" y="52"/>
                  </a:lnTo>
                  <a:lnTo>
                    <a:pt x="76" y="46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76" y="30"/>
                  </a:lnTo>
                  <a:lnTo>
                    <a:pt x="74" y="24"/>
                  </a:lnTo>
                  <a:lnTo>
                    <a:pt x="70" y="16"/>
                  </a:lnTo>
                  <a:lnTo>
                    <a:pt x="66" y="10"/>
                  </a:lnTo>
                  <a:lnTo>
                    <a:pt x="60" y="6"/>
                  </a:lnTo>
                  <a:lnTo>
                    <a:pt x="54" y="2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33" name="Freeform: Shape 29">
              <a:extLst>
                <a:ext uri="{FF2B5EF4-FFF2-40B4-BE49-F238E27FC236}">
                  <a16:creationId xmlns:a16="http://schemas.microsoft.com/office/drawing/2014/main" id="{126393FC-EB9D-AB8E-ECD6-7241C350BED5}"/>
                </a:ext>
              </a:extLst>
            </p:cNvPr>
            <p:cNvSpPr/>
            <p:nvPr/>
          </p:nvSpPr>
          <p:spPr bwMode="auto">
            <a:xfrm>
              <a:off x="-2514600" y="3117850"/>
              <a:ext cx="120650" cy="120650"/>
            </a:xfrm>
            <a:custGeom>
              <a:avLst/>
              <a:gdLst>
                <a:gd name="T0" fmla="*/ 38 w 76"/>
                <a:gd name="T1" fmla="*/ 0 h 76"/>
                <a:gd name="T2" fmla="*/ 38 w 76"/>
                <a:gd name="T3" fmla="*/ 0 h 76"/>
                <a:gd name="T4" fmla="*/ 30 w 76"/>
                <a:gd name="T5" fmla="*/ 0 h 76"/>
                <a:gd name="T6" fmla="*/ 24 w 76"/>
                <a:gd name="T7" fmla="*/ 2 h 76"/>
                <a:gd name="T8" fmla="*/ 16 w 76"/>
                <a:gd name="T9" fmla="*/ 6 h 76"/>
                <a:gd name="T10" fmla="*/ 10 w 76"/>
                <a:gd name="T11" fmla="*/ 10 h 76"/>
                <a:gd name="T12" fmla="*/ 6 w 76"/>
                <a:gd name="T13" fmla="*/ 16 h 76"/>
                <a:gd name="T14" fmla="*/ 2 w 76"/>
                <a:gd name="T15" fmla="*/ 22 h 76"/>
                <a:gd name="T16" fmla="*/ 0 w 76"/>
                <a:gd name="T17" fmla="*/ 30 h 76"/>
                <a:gd name="T18" fmla="*/ 0 w 76"/>
                <a:gd name="T19" fmla="*/ 38 h 76"/>
                <a:gd name="T20" fmla="*/ 0 w 76"/>
                <a:gd name="T21" fmla="*/ 38 h 76"/>
                <a:gd name="T22" fmla="*/ 0 w 76"/>
                <a:gd name="T23" fmla="*/ 44 h 76"/>
                <a:gd name="T24" fmla="*/ 2 w 76"/>
                <a:gd name="T25" fmla="*/ 52 h 76"/>
                <a:gd name="T26" fmla="*/ 6 w 76"/>
                <a:gd name="T27" fmla="*/ 58 h 76"/>
                <a:gd name="T28" fmla="*/ 10 w 76"/>
                <a:gd name="T29" fmla="*/ 64 h 76"/>
                <a:gd name="T30" fmla="*/ 16 w 76"/>
                <a:gd name="T31" fmla="*/ 68 h 76"/>
                <a:gd name="T32" fmla="*/ 24 w 76"/>
                <a:gd name="T33" fmla="*/ 72 h 76"/>
                <a:gd name="T34" fmla="*/ 30 w 76"/>
                <a:gd name="T35" fmla="*/ 74 h 76"/>
                <a:gd name="T36" fmla="*/ 38 w 76"/>
                <a:gd name="T37" fmla="*/ 76 h 76"/>
                <a:gd name="T38" fmla="*/ 38 w 76"/>
                <a:gd name="T39" fmla="*/ 76 h 76"/>
                <a:gd name="T40" fmla="*/ 46 w 76"/>
                <a:gd name="T41" fmla="*/ 74 h 76"/>
                <a:gd name="T42" fmla="*/ 52 w 76"/>
                <a:gd name="T43" fmla="*/ 72 h 76"/>
                <a:gd name="T44" fmla="*/ 60 w 76"/>
                <a:gd name="T45" fmla="*/ 68 h 76"/>
                <a:gd name="T46" fmla="*/ 64 w 76"/>
                <a:gd name="T47" fmla="*/ 64 h 76"/>
                <a:gd name="T48" fmla="*/ 70 w 76"/>
                <a:gd name="T49" fmla="*/ 58 h 76"/>
                <a:gd name="T50" fmla="*/ 74 w 76"/>
                <a:gd name="T51" fmla="*/ 52 h 76"/>
                <a:gd name="T52" fmla="*/ 76 w 76"/>
                <a:gd name="T53" fmla="*/ 44 h 76"/>
                <a:gd name="T54" fmla="*/ 76 w 76"/>
                <a:gd name="T55" fmla="*/ 38 h 76"/>
                <a:gd name="T56" fmla="*/ 76 w 76"/>
                <a:gd name="T57" fmla="*/ 38 h 76"/>
                <a:gd name="T58" fmla="*/ 76 w 76"/>
                <a:gd name="T59" fmla="*/ 30 h 76"/>
                <a:gd name="T60" fmla="*/ 74 w 76"/>
                <a:gd name="T61" fmla="*/ 22 h 76"/>
                <a:gd name="T62" fmla="*/ 70 w 76"/>
                <a:gd name="T63" fmla="*/ 16 h 76"/>
                <a:gd name="T64" fmla="*/ 64 w 76"/>
                <a:gd name="T65" fmla="*/ 10 h 76"/>
                <a:gd name="T66" fmla="*/ 60 w 76"/>
                <a:gd name="T67" fmla="*/ 6 h 76"/>
                <a:gd name="T68" fmla="*/ 52 w 76"/>
                <a:gd name="T69" fmla="*/ 2 h 76"/>
                <a:gd name="T70" fmla="*/ 46 w 76"/>
                <a:gd name="T71" fmla="*/ 0 h 76"/>
                <a:gd name="T72" fmla="*/ 38 w 76"/>
                <a:gd name="T73" fmla="*/ 0 h 76"/>
                <a:gd name="T74" fmla="*/ 38 w 76"/>
                <a:gd name="T7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" h="76">
                  <a:moveTo>
                    <a:pt x="38" y="0"/>
                  </a:moveTo>
                  <a:lnTo>
                    <a:pt x="38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6" y="58"/>
                  </a:lnTo>
                  <a:lnTo>
                    <a:pt x="10" y="64"/>
                  </a:lnTo>
                  <a:lnTo>
                    <a:pt x="16" y="68"/>
                  </a:lnTo>
                  <a:lnTo>
                    <a:pt x="24" y="72"/>
                  </a:lnTo>
                  <a:lnTo>
                    <a:pt x="30" y="74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46" y="74"/>
                  </a:lnTo>
                  <a:lnTo>
                    <a:pt x="52" y="72"/>
                  </a:lnTo>
                  <a:lnTo>
                    <a:pt x="60" y="68"/>
                  </a:lnTo>
                  <a:lnTo>
                    <a:pt x="64" y="64"/>
                  </a:lnTo>
                  <a:lnTo>
                    <a:pt x="70" y="58"/>
                  </a:lnTo>
                  <a:lnTo>
                    <a:pt x="74" y="52"/>
                  </a:lnTo>
                  <a:lnTo>
                    <a:pt x="76" y="44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76" y="30"/>
                  </a:lnTo>
                  <a:lnTo>
                    <a:pt x="74" y="22"/>
                  </a:lnTo>
                  <a:lnTo>
                    <a:pt x="70" y="16"/>
                  </a:lnTo>
                  <a:lnTo>
                    <a:pt x="64" y="10"/>
                  </a:lnTo>
                  <a:lnTo>
                    <a:pt x="60" y="6"/>
                  </a:lnTo>
                  <a:lnTo>
                    <a:pt x="52" y="2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34" name="Freeform: Shape 30">
              <a:extLst>
                <a:ext uri="{FF2B5EF4-FFF2-40B4-BE49-F238E27FC236}">
                  <a16:creationId xmlns:a16="http://schemas.microsoft.com/office/drawing/2014/main" id="{9B02EF1F-A562-87F1-0971-06F6514B3F87}"/>
                </a:ext>
              </a:extLst>
            </p:cNvPr>
            <p:cNvSpPr/>
            <p:nvPr/>
          </p:nvSpPr>
          <p:spPr bwMode="auto">
            <a:xfrm>
              <a:off x="-3276600" y="2441575"/>
              <a:ext cx="1085850" cy="958850"/>
            </a:xfrm>
            <a:custGeom>
              <a:avLst/>
              <a:gdLst>
                <a:gd name="T0" fmla="*/ 480 w 684"/>
                <a:gd name="T1" fmla="*/ 348 h 604"/>
                <a:gd name="T2" fmla="*/ 424 w 684"/>
                <a:gd name="T3" fmla="*/ 390 h 604"/>
                <a:gd name="T4" fmla="*/ 460 w 684"/>
                <a:gd name="T5" fmla="*/ 276 h 604"/>
                <a:gd name="T6" fmla="*/ 416 w 684"/>
                <a:gd name="T7" fmla="*/ 200 h 604"/>
                <a:gd name="T8" fmla="*/ 316 w 684"/>
                <a:gd name="T9" fmla="*/ 154 h 604"/>
                <a:gd name="T10" fmla="*/ 392 w 684"/>
                <a:gd name="T11" fmla="*/ 188 h 604"/>
                <a:gd name="T12" fmla="*/ 304 w 684"/>
                <a:gd name="T13" fmla="*/ 150 h 604"/>
                <a:gd name="T14" fmla="*/ 262 w 684"/>
                <a:gd name="T15" fmla="*/ 62 h 604"/>
                <a:gd name="T16" fmla="*/ 200 w 684"/>
                <a:gd name="T17" fmla="*/ 68 h 604"/>
                <a:gd name="T18" fmla="*/ 190 w 684"/>
                <a:gd name="T19" fmla="*/ 172 h 604"/>
                <a:gd name="T20" fmla="*/ 360 w 684"/>
                <a:gd name="T21" fmla="*/ 480 h 604"/>
                <a:gd name="T22" fmla="*/ 446 w 684"/>
                <a:gd name="T23" fmla="*/ 542 h 604"/>
                <a:gd name="T24" fmla="*/ 502 w 684"/>
                <a:gd name="T25" fmla="*/ 522 h 604"/>
                <a:gd name="T26" fmla="*/ 540 w 684"/>
                <a:gd name="T27" fmla="*/ 520 h 604"/>
                <a:gd name="T28" fmla="*/ 526 w 684"/>
                <a:gd name="T29" fmla="*/ 586 h 604"/>
                <a:gd name="T30" fmla="*/ 490 w 684"/>
                <a:gd name="T31" fmla="*/ 604 h 604"/>
                <a:gd name="T32" fmla="*/ 368 w 684"/>
                <a:gd name="T33" fmla="*/ 530 h 604"/>
                <a:gd name="T34" fmla="*/ 244 w 684"/>
                <a:gd name="T35" fmla="*/ 588 h 604"/>
                <a:gd name="T36" fmla="*/ 170 w 684"/>
                <a:gd name="T37" fmla="*/ 598 h 604"/>
                <a:gd name="T38" fmla="*/ 144 w 684"/>
                <a:gd name="T39" fmla="*/ 546 h 604"/>
                <a:gd name="T40" fmla="*/ 188 w 684"/>
                <a:gd name="T41" fmla="*/ 354 h 604"/>
                <a:gd name="T42" fmla="*/ 150 w 684"/>
                <a:gd name="T43" fmla="*/ 224 h 604"/>
                <a:gd name="T44" fmla="*/ 68 w 684"/>
                <a:gd name="T45" fmla="*/ 284 h 604"/>
                <a:gd name="T46" fmla="*/ 76 w 684"/>
                <a:gd name="T47" fmla="*/ 324 h 604"/>
                <a:gd name="T48" fmla="*/ 32 w 684"/>
                <a:gd name="T49" fmla="*/ 352 h 604"/>
                <a:gd name="T50" fmla="*/ 0 w 684"/>
                <a:gd name="T51" fmla="*/ 302 h 604"/>
                <a:gd name="T52" fmla="*/ 26 w 684"/>
                <a:gd name="T53" fmla="*/ 256 h 604"/>
                <a:gd name="T54" fmla="*/ 170 w 684"/>
                <a:gd name="T55" fmla="*/ 202 h 604"/>
                <a:gd name="T56" fmla="*/ 150 w 684"/>
                <a:gd name="T57" fmla="*/ 32 h 604"/>
                <a:gd name="T58" fmla="*/ 178 w 684"/>
                <a:gd name="T59" fmla="*/ 2 h 604"/>
                <a:gd name="T60" fmla="*/ 268 w 684"/>
                <a:gd name="T61" fmla="*/ 32 h 604"/>
                <a:gd name="T62" fmla="*/ 392 w 684"/>
                <a:gd name="T63" fmla="*/ 52 h 604"/>
                <a:gd name="T64" fmla="*/ 434 w 684"/>
                <a:gd name="T65" fmla="*/ 36 h 604"/>
                <a:gd name="T66" fmla="*/ 376 w 684"/>
                <a:gd name="T67" fmla="*/ 92 h 604"/>
                <a:gd name="T68" fmla="*/ 450 w 684"/>
                <a:gd name="T69" fmla="*/ 192 h 604"/>
                <a:gd name="T70" fmla="*/ 498 w 684"/>
                <a:gd name="T71" fmla="*/ 98 h 604"/>
                <a:gd name="T72" fmla="*/ 540 w 684"/>
                <a:gd name="T73" fmla="*/ 78 h 604"/>
                <a:gd name="T74" fmla="*/ 552 w 684"/>
                <a:gd name="T75" fmla="*/ 210 h 604"/>
                <a:gd name="T76" fmla="*/ 678 w 684"/>
                <a:gd name="T77" fmla="*/ 278 h 604"/>
                <a:gd name="T78" fmla="*/ 680 w 684"/>
                <a:gd name="T79" fmla="*/ 322 h 604"/>
                <a:gd name="T80" fmla="*/ 606 w 684"/>
                <a:gd name="T81" fmla="*/ 376 h 604"/>
                <a:gd name="T82" fmla="*/ 290 w 684"/>
                <a:gd name="T83" fmla="*/ 392 h 604"/>
                <a:gd name="T84" fmla="*/ 424 w 684"/>
                <a:gd name="T85" fmla="*/ 346 h 604"/>
                <a:gd name="T86" fmla="*/ 434 w 684"/>
                <a:gd name="T87" fmla="*/ 252 h 604"/>
                <a:gd name="T88" fmla="*/ 282 w 684"/>
                <a:gd name="T89" fmla="*/ 200 h 604"/>
                <a:gd name="T90" fmla="*/ 246 w 684"/>
                <a:gd name="T91" fmla="*/ 318 h 604"/>
                <a:gd name="T92" fmla="*/ 510 w 684"/>
                <a:gd name="T93" fmla="*/ 216 h 604"/>
                <a:gd name="T94" fmla="*/ 506 w 684"/>
                <a:gd name="T95" fmla="*/ 376 h 604"/>
                <a:gd name="T96" fmla="*/ 612 w 684"/>
                <a:gd name="T97" fmla="*/ 320 h 604"/>
                <a:gd name="T98" fmla="*/ 602 w 684"/>
                <a:gd name="T99" fmla="*/ 262 h 604"/>
                <a:gd name="T100" fmla="*/ 510 w 684"/>
                <a:gd name="T101" fmla="*/ 216 h 604"/>
                <a:gd name="T102" fmla="*/ 268 w 684"/>
                <a:gd name="T103" fmla="*/ 202 h 604"/>
                <a:gd name="T104" fmla="*/ 224 w 684"/>
                <a:gd name="T105" fmla="*/ 274 h 604"/>
                <a:gd name="T106" fmla="*/ 224 w 684"/>
                <a:gd name="T107" fmla="*/ 386 h 604"/>
                <a:gd name="T108" fmla="*/ 218 w 684"/>
                <a:gd name="T109" fmla="*/ 316 h 604"/>
                <a:gd name="T110" fmla="*/ 230 w 684"/>
                <a:gd name="T111" fmla="*/ 412 h 604"/>
                <a:gd name="T112" fmla="*/ 174 w 684"/>
                <a:gd name="T113" fmla="*/ 490 h 604"/>
                <a:gd name="T114" fmla="*/ 210 w 684"/>
                <a:gd name="T115" fmla="*/ 542 h 604"/>
                <a:gd name="T116" fmla="*/ 306 w 684"/>
                <a:gd name="T117" fmla="*/ 498 h 604"/>
                <a:gd name="T118" fmla="*/ 342 w 684"/>
                <a:gd name="T119" fmla="*/ 418 h 604"/>
                <a:gd name="T120" fmla="*/ 360 w 684"/>
                <a:gd name="T121" fmla="*/ 44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84" h="604">
                  <a:moveTo>
                    <a:pt x="424" y="390"/>
                  </a:moveTo>
                  <a:lnTo>
                    <a:pt x="424" y="390"/>
                  </a:lnTo>
                  <a:lnTo>
                    <a:pt x="460" y="386"/>
                  </a:lnTo>
                  <a:lnTo>
                    <a:pt x="492" y="380"/>
                  </a:lnTo>
                  <a:lnTo>
                    <a:pt x="492" y="380"/>
                  </a:lnTo>
                  <a:lnTo>
                    <a:pt x="480" y="348"/>
                  </a:lnTo>
                  <a:lnTo>
                    <a:pt x="466" y="316"/>
                  </a:lnTo>
                  <a:lnTo>
                    <a:pt x="466" y="316"/>
                  </a:lnTo>
                  <a:lnTo>
                    <a:pt x="442" y="360"/>
                  </a:lnTo>
                  <a:lnTo>
                    <a:pt x="442" y="360"/>
                  </a:lnTo>
                  <a:lnTo>
                    <a:pt x="424" y="390"/>
                  </a:lnTo>
                  <a:lnTo>
                    <a:pt x="424" y="390"/>
                  </a:lnTo>
                  <a:close/>
                  <a:moveTo>
                    <a:pt x="416" y="200"/>
                  </a:moveTo>
                  <a:lnTo>
                    <a:pt x="416" y="200"/>
                  </a:lnTo>
                  <a:lnTo>
                    <a:pt x="442" y="244"/>
                  </a:lnTo>
                  <a:lnTo>
                    <a:pt x="442" y="244"/>
                  </a:lnTo>
                  <a:lnTo>
                    <a:pt x="460" y="276"/>
                  </a:lnTo>
                  <a:lnTo>
                    <a:pt x="460" y="276"/>
                  </a:lnTo>
                  <a:lnTo>
                    <a:pt x="474" y="242"/>
                  </a:lnTo>
                  <a:lnTo>
                    <a:pt x="484" y="210"/>
                  </a:lnTo>
                  <a:lnTo>
                    <a:pt x="484" y="210"/>
                  </a:lnTo>
                  <a:lnTo>
                    <a:pt x="452" y="204"/>
                  </a:lnTo>
                  <a:lnTo>
                    <a:pt x="416" y="200"/>
                  </a:lnTo>
                  <a:lnTo>
                    <a:pt x="416" y="200"/>
                  </a:lnTo>
                  <a:close/>
                  <a:moveTo>
                    <a:pt x="392" y="188"/>
                  </a:moveTo>
                  <a:lnTo>
                    <a:pt x="392" y="188"/>
                  </a:lnTo>
                  <a:lnTo>
                    <a:pt x="368" y="154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16" y="154"/>
                  </a:lnTo>
                  <a:lnTo>
                    <a:pt x="292" y="188"/>
                  </a:lnTo>
                  <a:lnTo>
                    <a:pt x="292" y="188"/>
                  </a:lnTo>
                  <a:lnTo>
                    <a:pt x="342" y="186"/>
                  </a:lnTo>
                  <a:lnTo>
                    <a:pt x="342" y="186"/>
                  </a:lnTo>
                  <a:lnTo>
                    <a:pt x="392" y="188"/>
                  </a:lnTo>
                  <a:lnTo>
                    <a:pt x="392" y="188"/>
                  </a:lnTo>
                  <a:close/>
                  <a:moveTo>
                    <a:pt x="196" y="198"/>
                  </a:moveTo>
                  <a:lnTo>
                    <a:pt x="196" y="198"/>
                  </a:lnTo>
                  <a:lnTo>
                    <a:pt x="236" y="192"/>
                  </a:lnTo>
                  <a:lnTo>
                    <a:pt x="276" y="188"/>
                  </a:lnTo>
                  <a:lnTo>
                    <a:pt x="276" y="188"/>
                  </a:lnTo>
                  <a:lnTo>
                    <a:pt x="304" y="150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14" y="98"/>
                  </a:lnTo>
                  <a:lnTo>
                    <a:pt x="296" y="82"/>
                  </a:lnTo>
                  <a:lnTo>
                    <a:pt x="278" y="72"/>
                  </a:lnTo>
                  <a:lnTo>
                    <a:pt x="262" y="62"/>
                  </a:lnTo>
                  <a:lnTo>
                    <a:pt x="248" y="56"/>
                  </a:lnTo>
                  <a:lnTo>
                    <a:pt x="232" y="54"/>
                  </a:lnTo>
                  <a:lnTo>
                    <a:pt x="220" y="56"/>
                  </a:lnTo>
                  <a:lnTo>
                    <a:pt x="208" y="60"/>
                  </a:lnTo>
                  <a:lnTo>
                    <a:pt x="208" y="60"/>
                  </a:lnTo>
                  <a:lnTo>
                    <a:pt x="200" y="68"/>
                  </a:lnTo>
                  <a:lnTo>
                    <a:pt x="192" y="78"/>
                  </a:lnTo>
                  <a:lnTo>
                    <a:pt x="188" y="92"/>
                  </a:lnTo>
                  <a:lnTo>
                    <a:pt x="184" y="108"/>
                  </a:lnTo>
                  <a:lnTo>
                    <a:pt x="184" y="128"/>
                  </a:lnTo>
                  <a:lnTo>
                    <a:pt x="186" y="148"/>
                  </a:lnTo>
                  <a:lnTo>
                    <a:pt x="190" y="172"/>
                  </a:lnTo>
                  <a:lnTo>
                    <a:pt x="196" y="198"/>
                  </a:lnTo>
                  <a:lnTo>
                    <a:pt x="196" y="198"/>
                  </a:lnTo>
                  <a:close/>
                  <a:moveTo>
                    <a:pt x="408" y="416"/>
                  </a:moveTo>
                  <a:lnTo>
                    <a:pt x="408" y="416"/>
                  </a:lnTo>
                  <a:lnTo>
                    <a:pt x="384" y="450"/>
                  </a:lnTo>
                  <a:lnTo>
                    <a:pt x="360" y="480"/>
                  </a:lnTo>
                  <a:lnTo>
                    <a:pt x="360" y="480"/>
                  </a:lnTo>
                  <a:lnTo>
                    <a:pt x="378" y="498"/>
                  </a:lnTo>
                  <a:lnTo>
                    <a:pt x="396" y="514"/>
                  </a:lnTo>
                  <a:lnTo>
                    <a:pt x="414" y="526"/>
                  </a:lnTo>
                  <a:lnTo>
                    <a:pt x="430" y="536"/>
                  </a:lnTo>
                  <a:lnTo>
                    <a:pt x="446" y="542"/>
                  </a:lnTo>
                  <a:lnTo>
                    <a:pt x="460" y="544"/>
                  </a:lnTo>
                  <a:lnTo>
                    <a:pt x="474" y="544"/>
                  </a:lnTo>
                  <a:lnTo>
                    <a:pt x="486" y="538"/>
                  </a:lnTo>
                  <a:lnTo>
                    <a:pt x="486" y="538"/>
                  </a:lnTo>
                  <a:lnTo>
                    <a:pt x="494" y="532"/>
                  </a:lnTo>
                  <a:lnTo>
                    <a:pt x="502" y="522"/>
                  </a:lnTo>
                  <a:lnTo>
                    <a:pt x="502" y="522"/>
                  </a:lnTo>
                  <a:lnTo>
                    <a:pt x="510" y="524"/>
                  </a:lnTo>
                  <a:lnTo>
                    <a:pt x="518" y="524"/>
                  </a:lnTo>
                  <a:lnTo>
                    <a:pt x="518" y="524"/>
                  </a:lnTo>
                  <a:lnTo>
                    <a:pt x="530" y="524"/>
                  </a:lnTo>
                  <a:lnTo>
                    <a:pt x="540" y="520"/>
                  </a:lnTo>
                  <a:lnTo>
                    <a:pt x="540" y="520"/>
                  </a:lnTo>
                  <a:lnTo>
                    <a:pt x="540" y="546"/>
                  </a:lnTo>
                  <a:lnTo>
                    <a:pt x="538" y="558"/>
                  </a:lnTo>
                  <a:lnTo>
                    <a:pt x="534" y="570"/>
                  </a:lnTo>
                  <a:lnTo>
                    <a:pt x="532" y="578"/>
                  </a:lnTo>
                  <a:lnTo>
                    <a:pt x="526" y="586"/>
                  </a:lnTo>
                  <a:lnTo>
                    <a:pt x="520" y="594"/>
                  </a:lnTo>
                  <a:lnTo>
                    <a:pt x="514" y="598"/>
                  </a:lnTo>
                  <a:lnTo>
                    <a:pt x="514" y="598"/>
                  </a:lnTo>
                  <a:lnTo>
                    <a:pt x="506" y="602"/>
                  </a:lnTo>
                  <a:lnTo>
                    <a:pt x="498" y="604"/>
                  </a:lnTo>
                  <a:lnTo>
                    <a:pt x="490" y="604"/>
                  </a:lnTo>
                  <a:lnTo>
                    <a:pt x="480" y="604"/>
                  </a:lnTo>
                  <a:lnTo>
                    <a:pt x="460" y="598"/>
                  </a:lnTo>
                  <a:lnTo>
                    <a:pt x="440" y="588"/>
                  </a:lnTo>
                  <a:lnTo>
                    <a:pt x="416" y="572"/>
                  </a:lnTo>
                  <a:lnTo>
                    <a:pt x="392" y="552"/>
                  </a:lnTo>
                  <a:lnTo>
                    <a:pt x="368" y="530"/>
                  </a:lnTo>
                  <a:lnTo>
                    <a:pt x="342" y="502"/>
                  </a:lnTo>
                  <a:lnTo>
                    <a:pt x="342" y="502"/>
                  </a:lnTo>
                  <a:lnTo>
                    <a:pt x="316" y="530"/>
                  </a:lnTo>
                  <a:lnTo>
                    <a:pt x="292" y="552"/>
                  </a:lnTo>
                  <a:lnTo>
                    <a:pt x="268" y="572"/>
                  </a:lnTo>
                  <a:lnTo>
                    <a:pt x="244" y="588"/>
                  </a:lnTo>
                  <a:lnTo>
                    <a:pt x="224" y="598"/>
                  </a:lnTo>
                  <a:lnTo>
                    <a:pt x="204" y="604"/>
                  </a:lnTo>
                  <a:lnTo>
                    <a:pt x="194" y="604"/>
                  </a:lnTo>
                  <a:lnTo>
                    <a:pt x="186" y="604"/>
                  </a:lnTo>
                  <a:lnTo>
                    <a:pt x="178" y="602"/>
                  </a:lnTo>
                  <a:lnTo>
                    <a:pt x="170" y="598"/>
                  </a:lnTo>
                  <a:lnTo>
                    <a:pt x="170" y="598"/>
                  </a:lnTo>
                  <a:lnTo>
                    <a:pt x="162" y="592"/>
                  </a:lnTo>
                  <a:lnTo>
                    <a:pt x="156" y="584"/>
                  </a:lnTo>
                  <a:lnTo>
                    <a:pt x="150" y="572"/>
                  </a:lnTo>
                  <a:lnTo>
                    <a:pt x="146" y="560"/>
                  </a:lnTo>
                  <a:lnTo>
                    <a:pt x="144" y="546"/>
                  </a:lnTo>
                  <a:lnTo>
                    <a:pt x="144" y="530"/>
                  </a:lnTo>
                  <a:lnTo>
                    <a:pt x="144" y="512"/>
                  </a:lnTo>
                  <a:lnTo>
                    <a:pt x="146" y="492"/>
                  </a:lnTo>
                  <a:lnTo>
                    <a:pt x="154" y="450"/>
                  </a:lnTo>
                  <a:lnTo>
                    <a:pt x="168" y="404"/>
                  </a:lnTo>
                  <a:lnTo>
                    <a:pt x="188" y="354"/>
                  </a:lnTo>
                  <a:lnTo>
                    <a:pt x="210" y="302"/>
                  </a:lnTo>
                  <a:lnTo>
                    <a:pt x="210" y="302"/>
                  </a:lnTo>
                  <a:lnTo>
                    <a:pt x="190" y="25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50" y="224"/>
                  </a:lnTo>
                  <a:lnTo>
                    <a:pt x="130" y="232"/>
                  </a:lnTo>
                  <a:lnTo>
                    <a:pt x="110" y="242"/>
                  </a:lnTo>
                  <a:lnTo>
                    <a:pt x="94" y="252"/>
                  </a:lnTo>
                  <a:lnTo>
                    <a:pt x="82" y="262"/>
                  </a:lnTo>
                  <a:lnTo>
                    <a:pt x="74" y="272"/>
                  </a:lnTo>
                  <a:lnTo>
                    <a:pt x="68" y="284"/>
                  </a:lnTo>
                  <a:lnTo>
                    <a:pt x="66" y="296"/>
                  </a:lnTo>
                  <a:lnTo>
                    <a:pt x="66" y="296"/>
                  </a:lnTo>
                  <a:lnTo>
                    <a:pt x="66" y="304"/>
                  </a:lnTo>
                  <a:lnTo>
                    <a:pt x="68" y="310"/>
                  </a:lnTo>
                  <a:lnTo>
                    <a:pt x="76" y="324"/>
                  </a:lnTo>
                  <a:lnTo>
                    <a:pt x="76" y="324"/>
                  </a:lnTo>
                  <a:lnTo>
                    <a:pt x="68" y="332"/>
                  </a:lnTo>
                  <a:lnTo>
                    <a:pt x="62" y="342"/>
                  </a:lnTo>
                  <a:lnTo>
                    <a:pt x="58" y="354"/>
                  </a:lnTo>
                  <a:lnTo>
                    <a:pt x="56" y="366"/>
                  </a:lnTo>
                  <a:lnTo>
                    <a:pt x="56" y="366"/>
                  </a:lnTo>
                  <a:lnTo>
                    <a:pt x="32" y="352"/>
                  </a:lnTo>
                  <a:lnTo>
                    <a:pt x="22" y="344"/>
                  </a:lnTo>
                  <a:lnTo>
                    <a:pt x="14" y="336"/>
                  </a:lnTo>
                  <a:lnTo>
                    <a:pt x="8" y="328"/>
                  </a:lnTo>
                  <a:lnTo>
                    <a:pt x="4" y="320"/>
                  </a:lnTo>
                  <a:lnTo>
                    <a:pt x="0" y="310"/>
                  </a:lnTo>
                  <a:lnTo>
                    <a:pt x="0" y="302"/>
                  </a:lnTo>
                  <a:lnTo>
                    <a:pt x="0" y="302"/>
                  </a:lnTo>
                  <a:lnTo>
                    <a:pt x="0" y="294"/>
                  </a:lnTo>
                  <a:lnTo>
                    <a:pt x="2" y="286"/>
                  </a:lnTo>
                  <a:lnTo>
                    <a:pt x="6" y="278"/>
                  </a:lnTo>
                  <a:lnTo>
                    <a:pt x="12" y="272"/>
                  </a:lnTo>
                  <a:lnTo>
                    <a:pt x="26" y="256"/>
                  </a:lnTo>
                  <a:lnTo>
                    <a:pt x="46" y="244"/>
                  </a:lnTo>
                  <a:lnTo>
                    <a:pt x="70" y="232"/>
                  </a:lnTo>
                  <a:lnTo>
                    <a:pt x="100" y="220"/>
                  </a:lnTo>
                  <a:lnTo>
                    <a:pt x="132" y="210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58" y="166"/>
                  </a:lnTo>
                  <a:lnTo>
                    <a:pt x="150" y="134"/>
                  </a:lnTo>
                  <a:lnTo>
                    <a:pt x="146" y="102"/>
                  </a:lnTo>
                  <a:lnTo>
                    <a:pt x="144" y="74"/>
                  </a:lnTo>
                  <a:lnTo>
                    <a:pt x="146" y="52"/>
                  </a:lnTo>
                  <a:lnTo>
                    <a:pt x="150" y="32"/>
                  </a:lnTo>
                  <a:lnTo>
                    <a:pt x="154" y="22"/>
                  </a:lnTo>
                  <a:lnTo>
                    <a:pt x="158" y="16"/>
                  </a:lnTo>
                  <a:lnTo>
                    <a:pt x="164" y="10"/>
                  </a:lnTo>
                  <a:lnTo>
                    <a:pt x="170" y="6"/>
                  </a:lnTo>
                  <a:lnTo>
                    <a:pt x="170" y="6"/>
                  </a:lnTo>
                  <a:lnTo>
                    <a:pt x="178" y="2"/>
                  </a:lnTo>
                  <a:lnTo>
                    <a:pt x="186" y="0"/>
                  </a:lnTo>
                  <a:lnTo>
                    <a:pt x="194" y="0"/>
                  </a:lnTo>
                  <a:lnTo>
                    <a:pt x="204" y="0"/>
                  </a:lnTo>
                  <a:lnTo>
                    <a:pt x="224" y="6"/>
                  </a:lnTo>
                  <a:lnTo>
                    <a:pt x="244" y="16"/>
                  </a:lnTo>
                  <a:lnTo>
                    <a:pt x="268" y="32"/>
                  </a:lnTo>
                  <a:lnTo>
                    <a:pt x="292" y="52"/>
                  </a:lnTo>
                  <a:lnTo>
                    <a:pt x="316" y="74"/>
                  </a:lnTo>
                  <a:lnTo>
                    <a:pt x="342" y="102"/>
                  </a:lnTo>
                  <a:lnTo>
                    <a:pt x="342" y="102"/>
                  </a:lnTo>
                  <a:lnTo>
                    <a:pt x="368" y="76"/>
                  </a:lnTo>
                  <a:lnTo>
                    <a:pt x="392" y="52"/>
                  </a:lnTo>
                  <a:lnTo>
                    <a:pt x="416" y="32"/>
                  </a:lnTo>
                  <a:lnTo>
                    <a:pt x="438" y="18"/>
                  </a:lnTo>
                  <a:lnTo>
                    <a:pt x="438" y="18"/>
                  </a:lnTo>
                  <a:lnTo>
                    <a:pt x="436" y="26"/>
                  </a:lnTo>
                  <a:lnTo>
                    <a:pt x="434" y="36"/>
                  </a:lnTo>
                  <a:lnTo>
                    <a:pt x="434" y="36"/>
                  </a:lnTo>
                  <a:lnTo>
                    <a:pt x="436" y="46"/>
                  </a:lnTo>
                  <a:lnTo>
                    <a:pt x="438" y="56"/>
                  </a:lnTo>
                  <a:lnTo>
                    <a:pt x="438" y="56"/>
                  </a:lnTo>
                  <a:lnTo>
                    <a:pt x="418" y="64"/>
                  </a:lnTo>
                  <a:lnTo>
                    <a:pt x="398" y="76"/>
                  </a:lnTo>
                  <a:lnTo>
                    <a:pt x="376" y="92"/>
                  </a:lnTo>
                  <a:lnTo>
                    <a:pt x="352" y="114"/>
                  </a:lnTo>
                  <a:lnTo>
                    <a:pt x="352" y="114"/>
                  </a:lnTo>
                  <a:lnTo>
                    <a:pt x="380" y="150"/>
                  </a:lnTo>
                  <a:lnTo>
                    <a:pt x="408" y="188"/>
                  </a:lnTo>
                  <a:lnTo>
                    <a:pt x="408" y="188"/>
                  </a:lnTo>
                  <a:lnTo>
                    <a:pt x="450" y="192"/>
                  </a:lnTo>
                  <a:lnTo>
                    <a:pt x="488" y="198"/>
                  </a:lnTo>
                  <a:lnTo>
                    <a:pt x="488" y="198"/>
                  </a:lnTo>
                  <a:lnTo>
                    <a:pt x="496" y="168"/>
                  </a:lnTo>
                  <a:lnTo>
                    <a:pt x="500" y="142"/>
                  </a:lnTo>
                  <a:lnTo>
                    <a:pt x="500" y="118"/>
                  </a:lnTo>
                  <a:lnTo>
                    <a:pt x="498" y="98"/>
                  </a:lnTo>
                  <a:lnTo>
                    <a:pt x="498" y="98"/>
                  </a:lnTo>
                  <a:lnTo>
                    <a:pt x="510" y="96"/>
                  </a:lnTo>
                  <a:lnTo>
                    <a:pt x="522" y="92"/>
                  </a:lnTo>
                  <a:lnTo>
                    <a:pt x="532" y="86"/>
                  </a:lnTo>
                  <a:lnTo>
                    <a:pt x="540" y="78"/>
                  </a:lnTo>
                  <a:lnTo>
                    <a:pt x="540" y="78"/>
                  </a:lnTo>
                  <a:lnTo>
                    <a:pt x="538" y="106"/>
                  </a:lnTo>
                  <a:lnTo>
                    <a:pt x="534" y="136"/>
                  </a:lnTo>
                  <a:lnTo>
                    <a:pt x="526" y="168"/>
                  </a:lnTo>
                  <a:lnTo>
                    <a:pt x="516" y="202"/>
                  </a:lnTo>
                  <a:lnTo>
                    <a:pt x="516" y="202"/>
                  </a:lnTo>
                  <a:lnTo>
                    <a:pt x="552" y="210"/>
                  </a:lnTo>
                  <a:lnTo>
                    <a:pt x="584" y="220"/>
                  </a:lnTo>
                  <a:lnTo>
                    <a:pt x="614" y="232"/>
                  </a:lnTo>
                  <a:lnTo>
                    <a:pt x="638" y="244"/>
                  </a:lnTo>
                  <a:lnTo>
                    <a:pt x="658" y="256"/>
                  </a:lnTo>
                  <a:lnTo>
                    <a:pt x="672" y="272"/>
                  </a:lnTo>
                  <a:lnTo>
                    <a:pt x="678" y="278"/>
                  </a:lnTo>
                  <a:lnTo>
                    <a:pt x="682" y="286"/>
                  </a:lnTo>
                  <a:lnTo>
                    <a:pt x="684" y="294"/>
                  </a:lnTo>
                  <a:lnTo>
                    <a:pt x="684" y="302"/>
                  </a:lnTo>
                  <a:lnTo>
                    <a:pt x="684" y="302"/>
                  </a:lnTo>
                  <a:lnTo>
                    <a:pt x="684" y="312"/>
                  </a:lnTo>
                  <a:lnTo>
                    <a:pt x="680" y="322"/>
                  </a:lnTo>
                  <a:lnTo>
                    <a:pt x="672" y="332"/>
                  </a:lnTo>
                  <a:lnTo>
                    <a:pt x="664" y="342"/>
                  </a:lnTo>
                  <a:lnTo>
                    <a:pt x="652" y="352"/>
                  </a:lnTo>
                  <a:lnTo>
                    <a:pt x="638" y="360"/>
                  </a:lnTo>
                  <a:lnTo>
                    <a:pt x="622" y="368"/>
                  </a:lnTo>
                  <a:lnTo>
                    <a:pt x="606" y="376"/>
                  </a:lnTo>
                  <a:lnTo>
                    <a:pt x="564" y="390"/>
                  </a:lnTo>
                  <a:lnTo>
                    <a:pt x="518" y="402"/>
                  </a:lnTo>
                  <a:lnTo>
                    <a:pt x="464" y="410"/>
                  </a:lnTo>
                  <a:lnTo>
                    <a:pt x="408" y="416"/>
                  </a:lnTo>
                  <a:lnTo>
                    <a:pt x="408" y="416"/>
                  </a:lnTo>
                  <a:close/>
                  <a:moveTo>
                    <a:pt x="290" y="392"/>
                  </a:moveTo>
                  <a:lnTo>
                    <a:pt x="290" y="392"/>
                  </a:lnTo>
                  <a:lnTo>
                    <a:pt x="344" y="394"/>
                  </a:lnTo>
                  <a:lnTo>
                    <a:pt x="344" y="394"/>
                  </a:lnTo>
                  <a:lnTo>
                    <a:pt x="394" y="392"/>
                  </a:lnTo>
                  <a:lnTo>
                    <a:pt x="394" y="392"/>
                  </a:lnTo>
                  <a:lnTo>
                    <a:pt x="424" y="346"/>
                  </a:lnTo>
                  <a:lnTo>
                    <a:pt x="424" y="346"/>
                  </a:lnTo>
                  <a:lnTo>
                    <a:pt x="440" y="31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34" y="252"/>
                  </a:lnTo>
                  <a:lnTo>
                    <a:pt x="434" y="252"/>
                  </a:lnTo>
                  <a:lnTo>
                    <a:pt x="418" y="224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344" y="198"/>
                  </a:lnTo>
                  <a:lnTo>
                    <a:pt x="344" y="198"/>
                  </a:lnTo>
                  <a:lnTo>
                    <a:pt x="282" y="200"/>
                  </a:lnTo>
                  <a:lnTo>
                    <a:pt x="282" y="200"/>
                  </a:lnTo>
                  <a:lnTo>
                    <a:pt x="252" y="248"/>
                  </a:lnTo>
                  <a:lnTo>
                    <a:pt x="252" y="248"/>
                  </a:lnTo>
                  <a:lnTo>
                    <a:pt x="230" y="288"/>
                  </a:lnTo>
                  <a:lnTo>
                    <a:pt x="230" y="288"/>
                  </a:lnTo>
                  <a:lnTo>
                    <a:pt x="246" y="318"/>
                  </a:lnTo>
                  <a:lnTo>
                    <a:pt x="262" y="350"/>
                  </a:lnTo>
                  <a:lnTo>
                    <a:pt x="262" y="350"/>
                  </a:lnTo>
                  <a:lnTo>
                    <a:pt x="290" y="392"/>
                  </a:lnTo>
                  <a:lnTo>
                    <a:pt x="290" y="392"/>
                  </a:lnTo>
                  <a:close/>
                  <a:moveTo>
                    <a:pt x="510" y="216"/>
                  </a:moveTo>
                  <a:lnTo>
                    <a:pt x="510" y="216"/>
                  </a:lnTo>
                  <a:lnTo>
                    <a:pt x="494" y="258"/>
                  </a:lnTo>
                  <a:lnTo>
                    <a:pt x="474" y="302"/>
                  </a:lnTo>
                  <a:lnTo>
                    <a:pt x="474" y="302"/>
                  </a:lnTo>
                  <a:lnTo>
                    <a:pt x="490" y="340"/>
                  </a:lnTo>
                  <a:lnTo>
                    <a:pt x="506" y="376"/>
                  </a:lnTo>
                  <a:lnTo>
                    <a:pt x="506" y="376"/>
                  </a:lnTo>
                  <a:lnTo>
                    <a:pt x="530" y="370"/>
                  </a:lnTo>
                  <a:lnTo>
                    <a:pt x="552" y="360"/>
                  </a:lnTo>
                  <a:lnTo>
                    <a:pt x="572" y="352"/>
                  </a:lnTo>
                  <a:lnTo>
                    <a:pt x="588" y="342"/>
                  </a:lnTo>
                  <a:lnTo>
                    <a:pt x="602" y="332"/>
                  </a:lnTo>
                  <a:lnTo>
                    <a:pt x="612" y="320"/>
                  </a:lnTo>
                  <a:lnTo>
                    <a:pt x="618" y="308"/>
                  </a:lnTo>
                  <a:lnTo>
                    <a:pt x="620" y="296"/>
                  </a:lnTo>
                  <a:lnTo>
                    <a:pt x="620" y="296"/>
                  </a:lnTo>
                  <a:lnTo>
                    <a:pt x="618" y="284"/>
                  </a:lnTo>
                  <a:lnTo>
                    <a:pt x="612" y="272"/>
                  </a:lnTo>
                  <a:lnTo>
                    <a:pt x="602" y="262"/>
                  </a:lnTo>
                  <a:lnTo>
                    <a:pt x="590" y="250"/>
                  </a:lnTo>
                  <a:lnTo>
                    <a:pt x="574" y="242"/>
                  </a:lnTo>
                  <a:lnTo>
                    <a:pt x="556" y="232"/>
                  </a:lnTo>
                  <a:lnTo>
                    <a:pt x="534" y="224"/>
                  </a:lnTo>
                  <a:lnTo>
                    <a:pt x="510" y="216"/>
                  </a:lnTo>
                  <a:lnTo>
                    <a:pt x="510" y="216"/>
                  </a:lnTo>
                  <a:close/>
                  <a:moveTo>
                    <a:pt x="224" y="274"/>
                  </a:moveTo>
                  <a:lnTo>
                    <a:pt x="224" y="274"/>
                  </a:lnTo>
                  <a:lnTo>
                    <a:pt x="242" y="244"/>
                  </a:lnTo>
                  <a:lnTo>
                    <a:pt x="242" y="244"/>
                  </a:lnTo>
                  <a:lnTo>
                    <a:pt x="268" y="202"/>
                  </a:lnTo>
                  <a:lnTo>
                    <a:pt x="268" y="202"/>
                  </a:lnTo>
                  <a:lnTo>
                    <a:pt x="234" y="206"/>
                  </a:lnTo>
                  <a:lnTo>
                    <a:pt x="200" y="212"/>
                  </a:lnTo>
                  <a:lnTo>
                    <a:pt x="200" y="212"/>
                  </a:lnTo>
                  <a:lnTo>
                    <a:pt x="212" y="242"/>
                  </a:lnTo>
                  <a:lnTo>
                    <a:pt x="224" y="274"/>
                  </a:lnTo>
                  <a:lnTo>
                    <a:pt x="224" y="274"/>
                  </a:lnTo>
                  <a:close/>
                  <a:moveTo>
                    <a:pt x="218" y="316"/>
                  </a:moveTo>
                  <a:lnTo>
                    <a:pt x="218" y="316"/>
                  </a:lnTo>
                  <a:lnTo>
                    <a:pt x="204" y="348"/>
                  </a:lnTo>
                  <a:lnTo>
                    <a:pt x="192" y="380"/>
                  </a:lnTo>
                  <a:lnTo>
                    <a:pt x="192" y="380"/>
                  </a:lnTo>
                  <a:lnTo>
                    <a:pt x="224" y="386"/>
                  </a:lnTo>
                  <a:lnTo>
                    <a:pt x="260" y="390"/>
                  </a:lnTo>
                  <a:lnTo>
                    <a:pt x="260" y="390"/>
                  </a:lnTo>
                  <a:lnTo>
                    <a:pt x="242" y="360"/>
                  </a:lnTo>
                  <a:lnTo>
                    <a:pt x="242" y="360"/>
                  </a:lnTo>
                  <a:lnTo>
                    <a:pt x="218" y="316"/>
                  </a:lnTo>
                  <a:lnTo>
                    <a:pt x="218" y="316"/>
                  </a:lnTo>
                  <a:close/>
                  <a:moveTo>
                    <a:pt x="324" y="480"/>
                  </a:moveTo>
                  <a:lnTo>
                    <a:pt x="324" y="480"/>
                  </a:lnTo>
                  <a:lnTo>
                    <a:pt x="300" y="450"/>
                  </a:lnTo>
                  <a:lnTo>
                    <a:pt x="276" y="416"/>
                  </a:lnTo>
                  <a:lnTo>
                    <a:pt x="276" y="416"/>
                  </a:lnTo>
                  <a:lnTo>
                    <a:pt x="230" y="412"/>
                  </a:lnTo>
                  <a:lnTo>
                    <a:pt x="184" y="404"/>
                  </a:lnTo>
                  <a:lnTo>
                    <a:pt x="184" y="404"/>
                  </a:lnTo>
                  <a:lnTo>
                    <a:pt x="180" y="430"/>
                  </a:lnTo>
                  <a:lnTo>
                    <a:pt x="176" y="452"/>
                  </a:lnTo>
                  <a:lnTo>
                    <a:pt x="174" y="472"/>
                  </a:lnTo>
                  <a:lnTo>
                    <a:pt x="174" y="490"/>
                  </a:lnTo>
                  <a:lnTo>
                    <a:pt x="178" y="506"/>
                  </a:lnTo>
                  <a:lnTo>
                    <a:pt x="182" y="520"/>
                  </a:lnTo>
                  <a:lnTo>
                    <a:pt x="190" y="530"/>
                  </a:lnTo>
                  <a:lnTo>
                    <a:pt x="198" y="538"/>
                  </a:lnTo>
                  <a:lnTo>
                    <a:pt x="198" y="538"/>
                  </a:lnTo>
                  <a:lnTo>
                    <a:pt x="210" y="542"/>
                  </a:lnTo>
                  <a:lnTo>
                    <a:pt x="224" y="544"/>
                  </a:lnTo>
                  <a:lnTo>
                    <a:pt x="238" y="540"/>
                  </a:lnTo>
                  <a:lnTo>
                    <a:pt x="254" y="534"/>
                  </a:lnTo>
                  <a:lnTo>
                    <a:pt x="270" y="526"/>
                  </a:lnTo>
                  <a:lnTo>
                    <a:pt x="288" y="514"/>
                  </a:lnTo>
                  <a:lnTo>
                    <a:pt x="306" y="498"/>
                  </a:lnTo>
                  <a:lnTo>
                    <a:pt x="324" y="480"/>
                  </a:lnTo>
                  <a:lnTo>
                    <a:pt x="324" y="480"/>
                  </a:lnTo>
                  <a:close/>
                  <a:moveTo>
                    <a:pt x="378" y="418"/>
                  </a:moveTo>
                  <a:lnTo>
                    <a:pt x="378" y="418"/>
                  </a:lnTo>
                  <a:lnTo>
                    <a:pt x="342" y="418"/>
                  </a:lnTo>
                  <a:lnTo>
                    <a:pt x="342" y="418"/>
                  </a:lnTo>
                  <a:lnTo>
                    <a:pt x="306" y="418"/>
                  </a:lnTo>
                  <a:lnTo>
                    <a:pt x="306" y="418"/>
                  </a:lnTo>
                  <a:lnTo>
                    <a:pt x="324" y="440"/>
                  </a:lnTo>
                  <a:lnTo>
                    <a:pt x="342" y="462"/>
                  </a:lnTo>
                  <a:lnTo>
                    <a:pt x="342" y="462"/>
                  </a:lnTo>
                  <a:lnTo>
                    <a:pt x="360" y="440"/>
                  </a:lnTo>
                  <a:lnTo>
                    <a:pt x="378" y="418"/>
                  </a:lnTo>
                  <a:lnTo>
                    <a:pt x="378" y="418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</p:grpSp>
      <p:sp>
        <p:nvSpPr>
          <p:cNvPr id="14" name="Freeform: Shape 25">
            <a:extLst>
              <a:ext uri="{FF2B5EF4-FFF2-40B4-BE49-F238E27FC236}">
                <a16:creationId xmlns:a16="http://schemas.microsoft.com/office/drawing/2014/main" id="{BE0EBDF2-B902-B8E3-5262-59DEF280F2A2}"/>
              </a:ext>
            </a:extLst>
          </p:cNvPr>
          <p:cNvSpPr/>
          <p:nvPr/>
        </p:nvSpPr>
        <p:spPr bwMode="auto">
          <a:xfrm>
            <a:off x="5087569" y="2107496"/>
            <a:ext cx="2037168" cy="1763324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001A38"/>
              </a:solidFill>
              <a:cs typeface="+mn-ea"/>
              <a:sym typeface="+mn-lt"/>
            </a:endParaRPr>
          </a:p>
        </p:txBody>
      </p:sp>
      <p:sp>
        <p:nvSpPr>
          <p:cNvPr id="15" name="Freeform: Shape 32">
            <a:extLst>
              <a:ext uri="{FF2B5EF4-FFF2-40B4-BE49-F238E27FC236}">
                <a16:creationId xmlns:a16="http://schemas.microsoft.com/office/drawing/2014/main" id="{363D4441-E8FD-677D-7A49-A7F5F6B2DA36}"/>
              </a:ext>
            </a:extLst>
          </p:cNvPr>
          <p:cNvSpPr/>
          <p:nvPr/>
        </p:nvSpPr>
        <p:spPr bwMode="auto">
          <a:xfrm>
            <a:off x="1161242" y="2124926"/>
            <a:ext cx="1996887" cy="1728460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6" name="Group 33">
            <a:extLst>
              <a:ext uri="{FF2B5EF4-FFF2-40B4-BE49-F238E27FC236}">
                <a16:creationId xmlns:a16="http://schemas.microsoft.com/office/drawing/2014/main" id="{8425BD75-A130-A30E-C456-EEFD3C7C33AC}"/>
              </a:ext>
            </a:extLst>
          </p:cNvPr>
          <p:cNvGrpSpPr/>
          <p:nvPr/>
        </p:nvGrpSpPr>
        <p:grpSpPr>
          <a:xfrm>
            <a:off x="1875300" y="2540330"/>
            <a:ext cx="568790" cy="897671"/>
            <a:chOff x="-3248025" y="803275"/>
            <a:chExt cx="669925" cy="1057275"/>
          </a:xfrm>
          <a:solidFill>
            <a:srgbClr val="001A38"/>
          </a:solidFill>
        </p:grpSpPr>
        <p:sp>
          <p:nvSpPr>
            <p:cNvPr id="24" name="Freeform: Shape 34">
              <a:extLst>
                <a:ext uri="{FF2B5EF4-FFF2-40B4-BE49-F238E27FC236}">
                  <a16:creationId xmlns:a16="http://schemas.microsoft.com/office/drawing/2014/main" id="{D0343A1C-979F-EDAA-5E1D-E67DDF58D1CC}"/>
                </a:ext>
              </a:extLst>
            </p:cNvPr>
            <p:cNvSpPr/>
            <p:nvPr/>
          </p:nvSpPr>
          <p:spPr bwMode="auto">
            <a:xfrm>
              <a:off x="-2940050" y="1489075"/>
              <a:ext cx="361950" cy="53975"/>
            </a:xfrm>
            <a:custGeom>
              <a:avLst/>
              <a:gdLst>
                <a:gd name="T0" fmla="*/ 228 w 228"/>
                <a:gd name="T1" fmla="*/ 24 h 34"/>
                <a:gd name="T2" fmla="*/ 228 w 228"/>
                <a:gd name="T3" fmla="*/ 24 h 34"/>
                <a:gd name="T4" fmla="*/ 228 w 228"/>
                <a:gd name="T5" fmla="*/ 28 h 34"/>
                <a:gd name="T6" fmla="*/ 224 w 228"/>
                <a:gd name="T7" fmla="*/ 32 h 34"/>
                <a:gd name="T8" fmla="*/ 222 w 228"/>
                <a:gd name="T9" fmla="*/ 34 h 34"/>
                <a:gd name="T10" fmla="*/ 218 w 228"/>
                <a:gd name="T11" fmla="*/ 34 h 34"/>
                <a:gd name="T12" fmla="*/ 12 w 228"/>
                <a:gd name="T13" fmla="*/ 34 h 34"/>
                <a:gd name="T14" fmla="*/ 12 w 228"/>
                <a:gd name="T15" fmla="*/ 34 h 34"/>
                <a:gd name="T16" fmla="*/ 8 w 228"/>
                <a:gd name="T17" fmla="*/ 34 h 34"/>
                <a:gd name="T18" fmla="*/ 4 w 228"/>
                <a:gd name="T19" fmla="*/ 32 h 34"/>
                <a:gd name="T20" fmla="*/ 2 w 228"/>
                <a:gd name="T21" fmla="*/ 28 h 34"/>
                <a:gd name="T22" fmla="*/ 0 w 228"/>
                <a:gd name="T23" fmla="*/ 24 h 34"/>
                <a:gd name="T24" fmla="*/ 0 w 228"/>
                <a:gd name="T25" fmla="*/ 10 h 34"/>
                <a:gd name="T26" fmla="*/ 0 w 228"/>
                <a:gd name="T27" fmla="*/ 10 h 34"/>
                <a:gd name="T28" fmla="*/ 2 w 228"/>
                <a:gd name="T29" fmla="*/ 6 h 34"/>
                <a:gd name="T30" fmla="*/ 4 w 228"/>
                <a:gd name="T31" fmla="*/ 2 h 34"/>
                <a:gd name="T32" fmla="*/ 8 w 228"/>
                <a:gd name="T33" fmla="*/ 0 h 34"/>
                <a:gd name="T34" fmla="*/ 12 w 228"/>
                <a:gd name="T35" fmla="*/ 0 h 34"/>
                <a:gd name="T36" fmla="*/ 218 w 228"/>
                <a:gd name="T37" fmla="*/ 0 h 34"/>
                <a:gd name="T38" fmla="*/ 218 w 228"/>
                <a:gd name="T39" fmla="*/ 0 h 34"/>
                <a:gd name="T40" fmla="*/ 222 w 228"/>
                <a:gd name="T41" fmla="*/ 0 h 34"/>
                <a:gd name="T42" fmla="*/ 224 w 228"/>
                <a:gd name="T43" fmla="*/ 2 h 34"/>
                <a:gd name="T44" fmla="*/ 228 w 228"/>
                <a:gd name="T45" fmla="*/ 6 h 34"/>
                <a:gd name="T46" fmla="*/ 228 w 228"/>
                <a:gd name="T47" fmla="*/ 10 h 34"/>
                <a:gd name="T48" fmla="*/ 228 w 228"/>
                <a:gd name="T4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34">
                  <a:moveTo>
                    <a:pt x="228" y="24"/>
                  </a:moveTo>
                  <a:lnTo>
                    <a:pt x="228" y="24"/>
                  </a:lnTo>
                  <a:lnTo>
                    <a:pt x="228" y="28"/>
                  </a:lnTo>
                  <a:lnTo>
                    <a:pt x="224" y="32"/>
                  </a:lnTo>
                  <a:lnTo>
                    <a:pt x="222" y="34"/>
                  </a:lnTo>
                  <a:lnTo>
                    <a:pt x="21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8" y="34"/>
                  </a:lnTo>
                  <a:lnTo>
                    <a:pt x="4" y="32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4" y="2"/>
                  </a:lnTo>
                  <a:lnTo>
                    <a:pt x="228" y="6"/>
                  </a:lnTo>
                  <a:lnTo>
                    <a:pt x="228" y="10"/>
                  </a:lnTo>
                  <a:lnTo>
                    <a:pt x="228" y="24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25" name="Freeform: Shape 35">
              <a:extLst>
                <a:ext uri="{FF2B5EF4-FFF2-40B4-BE49-F238E27FC236}">
                  <a16:creationId xmlns:a16="http://schemas.microsoft.com/office/drawing/2014/main" id="{AC7DA9C1-F281-D549-21F3-B3AA44AA5121}"/>
                </a:ext>
              </a:extLst>
            </p:cNvPr>
            <p:cNvSpPr/>
            <p:nvPr/>
          </p:nvSpPr>
          <p:spPr bwMode="auto">
            <a:xfrm>
              <a:off x="-2841625" y="1279525"/>
              <a:ext cx="158750" cy="107950"/>
            </a:xfrm>
            <a:custGeom>
              <a:avLst/>
              <a:gdLst>
                <a:gd name="T0" fmla="*/ 88 w 100"/>
                <a:gd name="T1" fmla="*/ 28 h 68"/>
                <a:gd name="T2" fmla="*/ 88 w 100"/>
                <a:gd name="T3" fmla="*/ 28 h 68"/>
                <a:gd name="T4" fmla="*/ 94 w 100"/>
                <a:gd name="T5" fmla="*/ 24 h 68"/>
                <a:gd name="T6" fmla="*/ 98 w 100"/>
                <a:gd name="T7" fmla="*/ 18 h 68"/>
                <a:gd name="T8" fmla="*/ 100 w 100"/>
                <a:gd name="T9" fmla="*/ 12 h 68"/>
                <a:gd name="T10" fmla="*/ 98 w 100"/>
                <a:gd name="T11" fmla="*/ 6 h 68"/>
                <a:gd name="T12" fmla="*/ 98 w 100"/>
                <a:gd name="T13" fmla="*/ 6 h 68"/>
                <a:gd name="T14" fmla="*/ 94 w 100"/>
                <a:gd name="T15" fmla="*/ 2 h 68"/>
                <a:gd name="T16" fmla="*/ 88 w 100"/>
                <a:gd name="T17" fmla="*/ 0 h 68"/>
                <a:gd name="T18" fmla="*/ 80 w 100"/>
                <a:gd name="T19" fmla="*/ 0 h 68"/>
                <a:gd name="T20" fmla="*/ 74 w 100"/>
                <a:gd name="T21" fmla="*/ 2 h 68"/>
                <a:gd name="T22" fmla="*/ 10 w 100"/>
                <a:gd name="T23" fmla="*/ 38 h 68"/>
                <a:gd name="T24" fmla="*/ 10 w 100"/>
                <a:gd name="T25" fmla="*/ 38 h 68"/>
                <a:gd name="T26" fmla="*/ 4 w 100"/>
                <a:gd name="T27" fmla="*/ 44 h 68"/>
                <a:gd name="T28" fmla="*/ 2 w 100"/>
                <a:gd name="T29" fmla="*/ 50 h 68"/>
                <a:gd name="T30" fmla="*/ 0 w 100"/>
                <a:gd name="T31" fmla="*/ 56 h 68"/>
                <a:gd name="T32" fmla="*/ 2 w 100"/>
                <a:gd name="T33" fmla="*/ 62 h 68"/>
                <a:gd name="T34" fmla="*/ 2 w 100"/>
                <a:gd name="T35" fmla="*/ 62 h 68"/>
                <a:gd name="T36" fmla="*/ 6 w 100"/>
                <a:gd name="T37" fmla="*/ 66 h 68"/>
                <a:gd name="T38" fmla="*/ 12 w 100"/>
                <a:gd name="T39" fmla="*/ 68 h 68"/>
                <a:gd name="T40" fmla="*/ 18 w 100"/>
                <a:gd name="T41" fmla="*/ 66 h 68"/>
                <a:gd name="T42" fmla="*/ 26 w 100"/>
                <a:gd name="T43" fmla="*/ 64 h 68"/>
                <a:gd name="T44" fmla="*/ 88 w 100"/>
                <a:gd name="T45" fmla="*/ 2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68">
                  <a:moveTo>
                    <a:pt x="88" y="28"/>
                  </a:moveTo>
                  <a:lnTo>
                    <a:pt x="88" y="28"/>
                  </a:lnTo>
                  <a:lnTo>
                    <a:pt x="94" y="24"/>
                  </a:lnTo>
                  <a:lnTo>
                    <a:pt x="98" y="18"/>
                  </a:lnTo>
                  <a:lnTo>
                    <a:pt x="100" y="12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4" y="2"/>
                  </a:lnTo>
                  <a:lnTo>
                    <a:pt x="88" y="0"/>
                  </a:lnTo>
                  <a:lnTo>
                    <a:pt x="80" y="0"/>
                  </a:lnTo>
                  <a:lnTo>
                    <a:pt x="74" y="2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4" y="44"/>
                  </a:lnTo>
                  <a:lnTo>
                    <a:pt x="2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6" y="66"/>
                  </a:lnTo>
                  <a:lnTo>
                    <a:pt x="12" y="68"/>
                  </a:lnTo>
                  <a:lnTo>
                    <a:pt x="18" y="66"/>
                  </a:lnTo>
                  <a:lnTo>
                    <a:pt x="26" y="64"/>
                  </a:lnTo>
                  <a:lnTo>
                    <a:pt x="88" y="28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26" name="Freeform: Shape 36">
              <a:extLst>
                <a:ext uri="{FF2B5EF4-FFF2-40B4-BE49-F238E27FC236}">
                  <a16:creationId xmlns:a16="http://schemas.microsoft.com/office/drawing/2014/main" id="{41E44DC5-1050-D66D-54A5-FE2926647927}"/>
                </a:ext>
              </a:extLst>
            </p:cNvPr>
            <p:cNvSpPr/>
            <p:nvPr/>
          </p:nvSpPr>
          <p:spPr bwMode="auto">
            <a:xfrm>
              <a:off x="-3095625" y="803275"/>
              <a:ext cx="101600" cy="79375"/>
            </a:xfrm>
            <a:custGeom>
              <a:avLst/>
              <a:gdLst>
                <a:gd name="T0" fmla="*/ 58 w 64"/>
                <a:gd name="T1" fmla="*/ 28 h 50"/>
                <a:gd name="T2" fmla="*/ 58 w 64"/>
                <a:gd name="T3" fmla="*/ 28 h 50"/>
                <a:gd name="T4" fmla="*/ 62 w 64"/>
                <a:gd name="T5" fmla="*/ 24 h 50"/>
                <a:gd name="T6" fmla="*/ 64 w 64"/>
                <a:gd name="T7" fmla="*/ 20 h 50"/>
                <a:gd name="T8" fmla="*/ 64 w 64"/>
                <a:gd name="T9" fmla="*/ 16 h 50"/>
                <a:gd name="T10" fmla="*/ 62 w 64"/>
                <a:gd name="T11" fmla="*/ 12 h 50"/>
                <a:gd name="T12" fmla="*/ 58 w 64"/>
                <a:gd name="T13" fmla="*/ 4 h 50"/>
                <a:gd name="T14" fmla="*/ 58 w 64"/>
                <a:gd name="T15" fmla="*/ 4 h 50"/>
                <a:gd name="T16" fmla="*/ 54 w 64"/>
                <a:gd name="T17" fmla="*/ 2 h 50"/>
                <a:gd name="T18" fmla="*/ 50 w 64"/>
                <a:gd name="T19" fmla="*/ 0 h 50"/>
                <a:gd name="T20" fmla="*/ 46 w 64"/>
                <a:gd name="T21" fmla="*/ 0 h 50"/>
                <a:gd name="T22" fmla="*/ 42 w 64"/>
                <a:gd name="T23" fmla="*/ 0 h 50"/>
                <a:gd name="T24" fmla="*/ 4 w 64"/>
                <a:gd name="T25" fmla="*/ 22 h 50"/>
                <a:gd name="T26" fmla="*/ 4 w 64"/>
                <a:gd name="T27" fmla="*/ 22 h 50"/>
                <a:gd name="T28" fmla="*/ 2 w 64"/>
                <a:gd name="T29" fmla="*/ 26 h 50"/>
                <a:gd name="T30" fmla="*/ 0 w 64"/>
                <a:gd name="T31" fmla="*/ 30 h 50"/>
                <a:gd name="T32" fmla="*/ 0 w 64"/>
                <a:gd name="T33" fmla="*/ 34 h 50"/>
                <a:gd name="T34" fmla="*/ 0 w 64"/>
                <a:gd name="T35" fmla="*/ 38 h 50"/>
                <a:gd name="T36" fmla="*/ 4 w 64"/>
                <a:gd name="T37" fmla="*/ 46 h 50"/>
                <a:gd name="T38" fmla="*/ 4 w 64"/>
                <a:gd name="T39" fmla="*/ 46 h 50"/>
                <a:gd name="T40" fmla="*/ 8 w 64"/>
                <a:gd name="T41" fmla="*/ 48 h 50"/>
                <a:gd name="T42" fmla="*/ 12 w 64"/>
                <a:gd name="T43" fmla="*/ 50 h 50"/>
                <a:gd name="T44" fmla="*/ 16 w 64"/>
                <a:gd name="T45" fmla="*/ 50 h 50"/>
                <a:gd name="T46" fmla="*/ 20 w 64"/>
                <a:gd name="T47" fmla="*/ 50 h 50"/>
                <a:gd name="T48" fmla="*/ 58 w 64"/>
                <a:gd name="T49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" h="50">
                  <a:moveTo>
                    <a:pt x="58" y="28"/>
                  </a:moveTo>
                  <a:lnTo>
                    <a:pt x="58" y="28"/>
                  </a:lnTo>
                  <a:lnTo>
                    <a:pt x="62" y="24"/>
                  </a:lnTo>
                  <a:lnTo>
                    <a:pt x="64" y="20"/>
                  </a:lnTo>
                  <a:lnTo>
                    <a:pt x="64" y="16"/>
                  </a:lnTo>
                  <a:lnTo>
                    <a:pt x="62" y="12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8" y="48"/>
                  </a:lnTo>
                  <a:lnTo>
                    <a:pt x="12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58" y="28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27" name="Freeform: Shape 37">
              <a:extLst>
                <a:ext uri="{FF2B5EF4-FFF2-40B4-BE49-F238E27FC236}">
                  <a16:creationId xmlns:a16="http://schemas.microsoft.com/office/drawing/2014/main" id="{1AC0DBB9-8566-B542-EDA9-33A72F12CC58}"/>
                </a:ext>
              </a:extLst>
            </p:cNvPr>
            <p:cNvSpPr/>
            <p:nvPr/>
          </p:nvSpPr>
          <p:spPr bwMode="auto">
            <a:xfrm>
              <a:off x="-3130550" y="1771650"/>
              <a:ext cx="396875" cy="88900"/>
            </a:xfrm>
            <a:custGeom>
              <a:avLst/>
              <a:gdLst>
                <a:gd name="T0" fmla="*/ 250 w 250"/>
                <a:gd name="T1" fmla="*/ 42 h 56"/>
                <a:gd name="T2" fmla="*/ 250 w 250"/>
                <a:gd name="T3" fmla="*/ 42 h 56"/>
                <a:gd name="T4" fmla="*/ 248 w 250"/>
                <a:gd name="T5" fmla="*/ 48 h 56"/>
                <a:gd name="T6" fmla="*/ 244 w 250"/>
                <a:gd name="T7" fmla="*/ 52 h 56"/>
                <a:gd name="T8" fmla="*/ 240 w 250"/>
                <a:gd name="T9" fmla="*/ 56 h 56"/>
                <a:gd name="T10" fmla="*/ 234 w 250"/>
                <a:gd name="T11" fmla="*/ 56 h 56"/>
                <a:gd name="T12" fmla="*/ 14 w 250"/>
                <a:gd name="T13" fmla="*/ 56 h 56"/>
                <a:gd name="T14" fmla="*/ 14 w 250"/>
                <a:gd name="T15" fmla="*/ 56 h 56"/>
                <a:gd name="T16" fmla="*/ 8 w 250"/>
                <a:gd name="T17" fmla="*/ 56 h 56"/>
                <a:gd name="T18" fmla="*/ 4 w 250"/>
                <a:gd name="T19" fmla="*/ 52 h 56"/>
                <a:gd name="T20" fmla="*/ 0 w 250"/>
                <a:gd name="T21" fmla="*/ 48 h 56"/>
                <a:gd name="T22" fmla="*/ 0 w 250"/>
                <a:gd name="T23" fmla="*/ 42 h 56"/>
                <a:gd name="T24" fmla="*/ 0 w 250"/>
                <a:gd name="T25" fmla="*/ 42 h 56"/>
                <a:gd name="T26" fmla="*/ 0 w 250"/>
                <a:gd name="T27" fmla="*/ 36 h 56"/>
                <a:gd name="T28" fmla="*/ 6 w 250"/>
                <a:gd name="T29" fmla="*/ 30 h 56"/>
                <a:gd name="T30" fmla="*/ 12 w 250"/>
                <a:gd name="T31" fmla="*/ 24 h 56"/>
                <a:gd name="T32" fmla="*/ 22 w 250"/>
                <a:gd name="T33" fmla="*/ 18 h 56"/>
                <a:gd name="T34" fmla="*/ 46 w 250"/>
                <a:gd name="T35" fmla="*/ 8 h 56"/>
                <a:gd name="T36" fmla="*/ 74 w 250"/>
                <a:gd name="T37" fmla="*/ 0 h 56"/>
                <a:gd name="T38" fmla="*/ 74 w 250"/>
                <a:gd name="T39" fmla="*/ 0 h 56"/>
                <a:gd name="T40" fmla="*/ 84 w 250"/>
                <a:gd name="T41" fmla="*/ 12 h 56"/>
                <a:gd name="T42" fmla="*/ 96 w 250"/>
                <a:gd name="T43" fmla="*/ 22 h 56"/>
                <a:gd name="T44" fmla="*/ 112 w 250"/>
                <a:gd name="T45" fmla="*/ 28 h 56"/>
                <a:gd name="T46" fmla="*/ 128 w 250"/>
                <a:gd name="T47" fmla="*/ 30 h 56"/>
                <a:gd name="T48" fmla="*/ 128 w 250"/>
                <a:gd name="T49" fmla="*/ 30 h 56"/>
                <a:gd name="T50" fmla="*/ 144 w 250"/>
                <a:gd name="T51" fmla="*/ 28 h 56"/>
                <a:gd name="T52" fmla="*/ 158 w 250"/>
                <a:gd name="T53" fmla="*/ 22 h 56"/>
                <a:gd name="T54" fmla="*/ 172 w 250"/>
                <a:gd name="T55" fmla="*/ 12 h 56"/>
                <a:gd name="T56" fmla="*/ 180 w 250"/>
                <a:gd name="T57" fmla="*/ 0 h 56"/>
                <a:gd name="T58" fmla="*/ 180 w 250"/>
                <a:gd name="T59" fmla="*/ 0 h 56"/>
                <a:gd name="T60" fmla="*/ 208 w 250"/>
                <a:gd name="T61" fmla="*/ 10 h 56"/>
                <a:gd name="T62" fmla="*/ 230 w 250"/>
                <a:gd name="T63" fmla="*/ 20 h 56"/>
                <a:gd name="T64" fmla="*/ 238 w 250"/>
                <a:gd name="T65" fmla="*/ 26 h 56"/>
                <a:gd name="T66" fmla="*/ 244 w 250"/>
                <a:gd name="T67" fmla="*/ 32 h 56"/>
                <a:gd name="T68" fmla="*/ 248 w 250"/>
                <a:gd name="T69" fmla="*/ 36 h 56"/>
                <a:gd name="T70" fmla="*/ 250 w 250"/>
                <a:gd name="T71" fmla="*/ 42 h 56"/>
                <a:gd name="T72" fmla="*/ 250 w 250"/>
                <a:gd name="T7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0" h="56">
                  <a:moveTo>
                    <a:pt x="250" y="42"/>
                  </a:moveTo>
                  <a:lnTo>
                    <a:pt x="250" y="42"/>
                  </a:lnTo>
                  <a:lnTo>
                    <a:pt x="248" y="48"/>
                  </a:lnTo>
                  <a:lnTo>
                    <a:pt x="244" y="52"/>
                  </a:lnTo>
                  <a:lnTo>
                    <a:pt x="240" y="56"/>
                  </a:lnTo>
                  <a:lnTo>
                    <a:pt x="234" y="5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8" y="56"/>
                  </a:lnTo>
                  <a:lnTo>
                    <a:pt x="4" y="52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6" y="30"/>
                  </a:lnTo>
                  <a:lnTo>
                    <a:pt x="12" y="24"/>
                  </a:lnTo>
                  <a:lnTo>
                    <a:pt x="22" y="18"/>
                  </a:lnTo>
                  <a:lnTo>
                    <a:pt x="46" y="8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84" y="12"/>
                  </a:lnTo>
                  <a:lnTo>
                    <a:pt x="96" y="22"/>
                  </a:lnTo>
                  <a:lnTo>
                    <a:pt x="112" y="28"/>
                  </a:lnTo>
                  <a:lnTo>
                    <a:pt x="128" y="30"/>
                  </a:lnTo>
                  <a:lnTo>
                    <a:pt x="128" y="30"/>
                  </a:lnTo>
                  <a:lnTo>
                    <a:pt x="144" y="28"/>
                  </a:lnTo>
                  <a:lnTo>
                    <a:pt x="158" y="22"/>
                  </a:lnTo>
                  <a:lnTo>
                    <a:pt x="172" y="12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208" y="10"/>
                  </a:lnTo>
                  <a:lnTo>
                    <a:pt x="230" y="20"/>
                  </a:lnTo>
                  <a:lnTo>
                    <a:pt x="238" y="26"/>
                  </a:lnTo>
                  <a:lnTo>
                    <a:pt x="244" y="32"/>
                  </a:lnTo>
                  <a:lnTo>
                    <a:pt x="248" y="36"/>
                  </a:lnTo>
                  <a:lnTo>
                    <a:pt x="250" y="42"/>
                  </a:lnTo>
                  <a:lnTo>
                    <a:pt x="250" y="42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28" name="Freeform: Shape 38">
              <a:extLst>
                <a:ext uri="{FF2B5EF4-FFF2-40B4-BE49-F238E27FC236}">
                  <a16:creationId xmlns:a16="http://schemas.microsoft.com/office/drawing/2014/main" id="{AA12CBAF-26CA-87F4-CC4B-4242F532DCC9}"/>
                </a:ext>
              </a:extLst>
            </p:cNvPr>
            <p:cNvSpPr/>
            <p:nvPr/>
          </p:nvSpPr>
          <p:spPr bwMode="auto">
            <a:xfrm>
              <a:off x="-2994025" y="1657350"/>
              <a:ext cx="133350" cy="133350"/>
            </a:xfrm>
            <a:custGeom>
              <a:avLst/>
              <a:gdLst>
                <a:gd name="T0" fmla="*/ 42 w 84"/>
                <a:gd name="T1" fmla="*/ 0 h 84"/>
                <a:gd name="T2" fmla="*/ 42 w 84"/>
                <a:gd name="T3" fmla="*/ 0 h 84"/>
                <a:gd name="T4" fmla="*/ 34 w 84"/>
                <a:gd name="T5" fmla="*/ 2 h 84"/>
                <a:gd name="T6" fmla="*/ 26 w 84"/>
                <a:gd name="T7" fmla="*/ 4 h 84"/>
                <a:gd name="T8" fmla="*/ 18 w 84"/>
                <a:gd name="T9" fmla="*/ 8 h 84"/>
                <a:gd name="T10" fmla="*/ 12 w 84"/>
                <a:gd name="T11" fmla="*/ 12 h 84"/>
                <a:gd name="T12" fmla="*/ 8 w 84"/>
                <a:gd name="T13" fmla="*/ 18 h 84"/>
                <a:gd name="T14" fmla="*/ 4 w 84"/>
                <a:gd name="T15" fmla="*/ 26 h 84"/>
                <a:gd name="T16" fmla="*/ 2 w 84"/>
                <a:gd name="T17" fmla="*/ 34 h 84"/>
                <a:gd name="T18" fmla="*/ 0 w 84"/>
                <a:gd name="T19" fmla="*/ 42 h 84"/>
                <a:gd name="T20" fmla="*/ 0 w 84"/>
                <a:gd name="T21" fmla="*/ 42 h 84"/>
                <a:gd name="T22" fmla="*/ 2 w 84"/>
                <a:gd name="T23" fmla="*/ 50 h 84"/>
                <a:gd name="T24" fmla="*/ 4 w 84"/>
                <a:gd name="T25" fmla="*/ 58 h 84"/>
                <a:gd name="T26" fmla="*/ 8 w 84"/>
                <a:gd name="T27" fmla="*/ 64 h 84"/>
                <a:gd name="T28" fmla="*/ 12 w 84"/>
                <a:gd name="T29" fmla="*/ 70 h 84"/>
                <a:gd name="T30" fmla="*/ 18 w 84"/>
                <a:gd name="T31" fmla="*/ 76 h 84"/>
                <a:gd name="T32" fmla="*/ 26 w 84"/>
                <a:gd name="T33" fmla="*/ 80 h 84"/>
                <a:gd name="T34" fmla="*/ 34 w 84"/>
                <a:gd name="T35" fmla="*/ 82 h 84"/>
                <a:gd name="T36" fmla="*/ 42 w 84"/>
                <a:gd name="T37" fmla="*/ 84 h 84"/>
                <a:gd name="T38" fmla="*/ 42 w 84"/>
                <a:gd name="T39" fmla="*/ 84 h 84"/>
                <a:gd name="T40" fmla="*/ 50 w 84"/>
                <a:gd name="T41" fmla="*/ 82 h 84"/>
                <a:gd name="T42" fmla="*/ 58 w 84"/>
                <a:gd name="T43" fmla="*/ 80 h 84"/>
                <a:gd name="T44" fmla="*/ 66 w 84"/>
                <a:gd name="T45" fmla="*/ 76 h 84"/>
                <a:gd name="T46" fmla="*/ 72 w 84"/>
                <a:gd name="T47" fmla="*/ 70 h 84"/>
                <a:gd name="T48" fmla="*/ 76 w 84"/>
                <a:gd name="T49" fmla="*/ 64 h 84"/>
                <a:gd name="T50" fmla="*/ 80 w 84"/>
                <a:gd name="T51" fmla="*/ 58 h 84"/>
                <a:gd name="T52" fmla="*/ 82 w 84"/>
                <a:gd name="T53" fmla="*/ 50 h 84"/>
                <a:gd name="T54" fmla="*/ 84 w 84"/>
                <a:gd name="T55" fmla="*/ 42 h 84"/>
                <a:gd name="T56" fmla="*/ 84 w 84"/>
                <a:gd name="T57" fmla="*/ 42 h 84"/>
                <a:gd name="T58" fmla="*/ 82 w 84"/>
                <a:gd name="T59" fmla="*/ 34 h 84"/>
                <a:gd name="T60" fmla="*/ 80 w 84"/>
                <a:gd name="T61" fmla="*/ 26 h 84"/>
                <a:gd name="T62" fmla="*/ 76 w 84"/>
                <a:gd name="T63" fmla="*/ 18 h 84"/>
                <a:gd name="T64" fmla="*/ 72 w 84"/>
                <a:gd name="T65" fmla="*/ 12 h 84"/>
                <a:gd name="T66" fmla="*/ 66 w 84"/>
                <a:gd name="T67" fmla="*/ 8 h 84"/>
                <a:gd name="T68" fmla="*/ 58 w 84"/>
                <a:gd name="T69" fmla="*/ 4 h 84"/>
                <a:gd name="T70" fmla="*/ 50 w 84"/>
                <a:gd name="T71" fmla="*/ 2 h 84"/>
                <a:gd name="T72" fmla="*/ 42 w 84"/>
                <a:gd name="T73" fmla="*/ 0 h 84"/>
                <a:gd name="T74" fmla="*/ 42 w 84"/>
                <a:gd name="T7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lnTo>
                    <a:pt x="42" y="0"/>
                  </a:lnTo>
                  <a:lnTo>
                    <a:pt x="34" y="2"/>
                  </a:lnTo>
                  <a:lnTo>
                    <a:pt x="26" y="4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8" y="18"/>
                  </a:lnTo>
                  <a:lnTo>
                    <a:pt x="4" y="26"/>
                  </a:lnTo>
                  <a:lnTo>
                    <a:pt x="2" y="3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50"/>
                  </a:lnTo>
                  <a:lnTo>
                    <a:pt x="4" y="58"/>
                  </a:lnTo>
                  <a:lnTo>
                    <a:pt x="8" y="64"/>
                  </a:lnTo>
                  <a:lnTo>
                    <a:pt x="12" y="70"/>
                  </a:lnTo>
                  <a:lnTo>
                    <a:pt x="18" y="76"/>
                  </a:lnTo>
                  <a:lnTo>
                    <a:pt x="26" y="80"/>
                  </a:lnTo>
                  <a:lnTo>
                    <a:pt x="34" y="8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50" y="82"/>
                  </a:lnTo>
                  <a:lnTo>
                    <a:pt x="58" y="80"/>
                  </a:lnTo>
                  <a:lnTo>
                    <a:pt x="66" y="76"/>
                  </a:lnTo>
                  <a:lnTo>
                    <a:pt x="72" y="70"/>
                  </a:lnTo>
                  <a:lnTo>
                    <a:pt x="76" y="64"/>
                  </a:lnTo>
                  <a:lnTo>
                    <a:pt x="80" y="58"/>
                  </a:lnTo>
                  <a:lnTo>
                    <a:pt x="82" y="50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82" y="34"/>
                  </a:lnTo>
                  <a:lnTo>
                    <a:pt x="80" y="26"/>
                  </a:lnTo>
                  <a:lnTo>
                    <a:pt x="76" y="18"/>
                  </a:lnTo>
                  <a:lnTo>
                    <a:pt x="72" y="12"/>
                  </a:lnTo>
                  <a:lnTo>
                    <a:pt x="66" y="8"/>
                  </a:lnTo>
                  <a:lnTo>
                    <a:pt x="58" y="4"/>
                  </a:lnTo>
                  <a:lnTo>
                    <a:pt x="50" y="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29" name="Freeform: Shape 39">
              <a:extLst>
                <a:ext uri="{FF2B5EF4-FFF2-40B4-BE49-F238E27FC236}">
                  <a16:creationId xmlns:a16="http://schemas.microsoft.com/office/drawing/2014/main" id="{65D83A66-FEED-BC30-5098-F3EC7484B5EC}"/>
                </a:ext>
              </a:extLst>
            </p:cNvPr>
            <p:cNvSpPr/>
            <p:nvPr/>
          </p:nvSpPr>
          <p:spPr bwMode="auto">
            <a:xfrm>
              <a:off x="-3248025" y="854075"/>
              <a:ext cx="584200" cy="847725"/>
            </a:xfrm>
            <a:custGeom>
              <a:avLst/>
              <a:gdLst>
                <a:gd name="T0" fmla="*/ 358 w 368"/>
                <a:gd name="T1" fmla="*/ 470 h 534"/>
                <a:gd name="T2" fmla="*/ 322 w 368"/>
                <a:gd name="T3" fmla="*/ 504 h 534"/>
                <a:gd name="T4" fmla="*/ 278 w 368"/>
                <a:gd name="T5" fmla="*/ 528 h 534"/>
                <a:gd name="T6" fmla="*/ 258 w 368"/>
                <a:gd name="T7" fmla="*/ 524 h 534"/>
                <a:gd name="T8" fmla="*/ 240 w 368"/>
                <a:gd name="T9" fmla="*/ 500 h 534"/>
                <a:gd name="T10" fmla="*/ 212 w 368"/>
                <a:gd name="T11" fmla="*/ 488 h 534"/>
                <a:gd name="T12" fmla="*/ 192 w 368"/>
                <a:gd name="T13" fmla="*/ 488 h 534"/>
                <a:gd name="T14" fmla="*/ 164 w 368"/>
                <a:gd name="T15" fmla="*/ 500 h 534"/>
                <a:gd name="T16" fmla="*/ 146 w 368"/>
                <a:gd name="T17" fmla="*/ 524 h 534"/>
                <a:gd name="T18" fmla="*/ 128 w 368"/>
                <a:gd name="T19" fmla="*/ 530 h 534"/>
                <a:gd name="T20" fmla="*/ 86 w 368"/>
                <a:gd name="T21" fmla="*/ 506 h 534"/>
                <a:gd name="T22" fmla="*/ 50 w 368"/>
                <a:gd name="T23" fmla="*/ 474 h 534"/>
                <a:gd name="T24" fmla="*/ 22 w 368"/>
                <a:gd name="T25" fmla="*/ 436 h 534"/>
                <a:gd name="T26" fmla="*/ 6 w 368"/>
                <a:gd name="T27" fmla="*/ 390 h 534"/>
                <a:gd name="T28" fmla="*/ 0 w 368"/>
                <a:gd name="T29" fmla="*/ 342 h 534"/>
                <a:gd name="T30" fmla="*/ 2 w 368"/>
                <a:gd name="T31" fmla="*/ 306 h 534"/>
                <a:gd name="T32" fmla="*/ 18 w 368"/>
                <a:gd name="T33" fmla="*/ 258 h 534"/>
                <a:gd name="T34" fmla="*/ 42 w 368"/>
                <a:gd name="T35" fmla="*/ 216 h 534"/>
                <a:gd name="T36" fmla="*/ 78 w 368"/>
                <a:gd name="T37" fmla="*/ 182 h 534"/>
                <a:gd name="T38" fmla="*/ 120 w 368"/>
                <a:gd name="T39" fmla="*/ 156 h 534"/>
                <a:gd name="T40" fmla="*/ 106 w 368"/>
                <a:gd name="T41" fmla="*/ 66 h 534"/>
                <a:gd name="T42" fmla="*/ 104 w 368"/>
                <a:gd name="T43" fmla="*/ 52 h 534"/>
                <a:gd name="T44" fmla="*/ 174 w 368"/>
                <a:gd name="T45" fmla="*/ 4 h 534"/>
                <a:gd name="T46" fmla="*/ 190 w 368"/>
                <a:gd name="T47" fmla="*/ 2 h 534"/>
                <a:gd name="T48" fmla="*/ 328 w 368"/>
                <a:gd name="T49" fmla="*/ 228 h 534"/>
                <a:gd name="T50" fmla="*/ 330 w 368"/>
                <a:gd name="T51" fmla="*/ 244 h 534"/>
                <a:gd name="T52" fmla="*/ 258 w 368"/>
                <a:gd name="T53" fmla="*/ 292 h 534"/>
                <a:gd name="T54" fmla="*/ 244 w 368"/>
                <a:gd name="T55" fmla="*/ 294 h 534"/>
                <a:gd name="T56" fmla="*/ 180 w 368"/>
                <a:gd name="T57" fmla="*/ 196 h 534"/>
                <a:gd name="T58" fmla="*/ 154 w 368"/>
                <a:gd name="T59" fmla="*/ 200 h 534"/>
                <a:gd name="T60" fmla="*/ 92 w 368"/>
                <a:gd name="T61" fmla="*/ 238 h 534"/>
                <a:gd name="T62" fmla="*/ 62 w 368"/>
                <a:gd name="T63" fmla="*/ 290 h 534"/>
                <a:gd name="T64" fmla="*/ 56 w 368"/>
                <a:gd name="T65" fmla="*/ 328 h 534"/>
                <a:gd name="T66" fmla="*/ 58 w 368"/>
                <a:gd name="T67" fmla="*/ 356 h 534"/>
                <a:gd name="T68" fmla="*/ 72 w 368"/>
                <a:gd name="T69" fmla="*/ 392 h 534"/>
                <a:gd name="T70" fmla="*/ 96 w 368"/>
                <a:gd name="T71" fmla="*/ 424 h 534"/>
                <a:gd name="T72" fmla="*/ 126 w 368"/>
                <a:gd name="T73" fmla="*/ 446 h 534"/>
                <a:gd name="T74" fmla="*/ 162 w 368"/>
                <a:gd name="T75" fmla="*/ 460 h 534"/>
                <a:gd name="T76" fmla="*/ 190 w 368"/>
                <a:gd name="T77" fmla="*/ 462 h 534"/>
                <a:gd name="T78" fmla="*/ 368 w 368"/>
                <a:gd name="T79" fmla="*/ 456 h 534"/>
                <a:gd name="T80" fmla="*/ 258 w 368"/>
                <a:gd name="T81" fmla="*/ 212 h 534"/>
                <a:gd name="T82" fmla="*/ 268 w 368"/>
                <a:gd name="T83" fmla="*/ 218 h 534"/>
                <a:gd name="T84" fmla="*/ 276 w 368"/>
                <a:gd name="T85" fmla="*/ 214 h 534"/>
                <a:gd name="T86" fmla="*/ 278 w 368"/>
                <a:gd name="T87" fmla="*/ 200 h 534"/>
                <a:gd name="T88" fmla="*/ 198 w 368"/>
                <a:gd name="T89" fmla="*/ 62 h 534"/>
                <a:gd name="T90" fmla="*/ 186 w 368"/>
                <a:gd name="T91" fmla="*/ 60 h 534"/>
                <a:gd name="T92" fmla="*/ 180 w 368"/>
                <a:gd name="T93" fmla="*/ 68 h 534"/>
                <a:gd name="T94" fmla="*/ 182 w 368"/>
                <a:gd name="T95" fmla="*/ 76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8" h="534">
                  <a:moveTo>
                    <a:pt x="368" y="456"/>
                  </a:moveTo>
                  <a:lnTo>
                    <a:pt x="368" y="456"/>
                  </a:lnTo>
                  <a:lnTo>
                    <a:pt x="358" y="470"/>
                  </a:lnTo>
                  <a:lnTo>
                    <a:pt x="346" y="482"/>
                  </a:lnTo>
                  <a:lnTo>
                    <a:pt x="334" y="494"/>
                  </a:lnTo>
                  <a:lnTo>
                    <a:pt x="322" y="504"/>
                  </a:lnTo>
                  <a:lnTo>
                    <a:pt x="308" y="514"/>
                  </a:lnTo>
                  <a:lnTo>
                    <a:pt x="292" y="522"/>
                  </a:lnTo>
                  <a:lnTo>
                    <a:pt x="278" y="528"/>
                  </a:lnTo>
                  <a:lnTo>
                    <a:pt x="262" y="534"/>
                  </a:lnTo>
                  <a:lnTo>
                    <a:pt x="262" y="534"/>
                  </a:lnTo>
                  <a:lnTo>
                    <a:pt x="258" y="524"/>
                  </a:lnTo>
                  <a:lnTo>
                    <a:pt x="254" y="516"/>
                  </a:lnTo>
                  <a:lnTo>
                    <a:pt x="248" y="508"/>
                  </a:lnTo>
                  <a:lnTo>
                    <a:pt x="240" y="500"/>
                  </a:lnTo>
                  <a:lnTo>
                    <a:pt x="232" y="494"/>
                  </a:lnTo>
                  <a:lnTo>
                    <a:pt x="222" y="490"/>
                  </a:lnTo>
                  <a:lnTo>
                    <a:pt x="212" y="488"/>
                  </a:lnTo>
                  <a:lnTo>
                    <a:pt x="202" y="486"/>
                  </a:lnTo>
                  <a:lnTo>
                    <a:pt x="202" y="486"/>
                  </a:lnTo>
                  <a:lnTo>
                    <a:pt x="192" y="488"/>
                  </a:lnTo>
                  <a:lnTo>
                    <a:pt x="182" y="490"/>
                  </a:lnTo>
                  <a:lnTo>
                    <a:pt x="172" y="494"/>
                  </a:lnTo>
                  <a:lnTo>
                    <a:pt x="164" y="500"/>
                  </a:lnTo>
                  <a:lnTo>
                    <a:pt x="156" y="508"/>
                  </a:lnTo>
                  <a:lnTo>
                    <a:pt x="150" y="516"/>
                  </a:lnTo>
                  <a:lnTo>
                    <a:pt x="146" y="524"/>
                  </a:lnTo>
                  <a:lnTo>
                    <a:pt x="142" y="534"/>
                  </a:lnTo>
                  <a:lnTo>
                    <a:pt x="142" y="534"/>
                  </a:lnTo>
                  <a:lnTo>
                    <a:pt x="128" y="530"/>
                  </a:lnTo>
                  <a:lnTo>
                    <a:pt x="112" y="522"/>
                  </a:lnTo>
                  <a:lnTo>
                    <a:pt x="98" y="516"/>
                  </a:lnTo>
                  <a:lnTo>
                    <a:pt x="86" y="506"/>
                  </a:lnTo>
                  <a:lnTo>
                    <a:pt x="72" y="496"/>
                  </a:lnTo>
                  <a:lnTo>
                    <a:pt x="60" y="486"/>
                  </a:lnTo>
                  <a:lnTo>
                    <a:pt x="50" y="474"/>
                  </a:lnTo>
                  <a:lnTo>
                    <a:pt x="40" y="462"/>
                  </a:lnTo>
                  <a:lnTo>
                    <a:pt x="30" y="450"/>
                  </a:lnTo>
                  <a:lnTo>
                    <a:pt x="22" y="436"/>
                  </a:lnTo>
                  <a:lnTo>
                    <a:pt x="16" y="422"/>
                  </a:lnTo>
                  <a:lnTo>
                    <a:pt x="10" y="406"/>
                  </a:lnTo>
                  <a:lnTo>
                    <a:pt x="6" y="390"/>
                  </a:lnTo>
                  <a:lnTo>
                    <a:pt x="2" y="374"/>
                  </a:lnTo>
                  <a:lnTo>
                    <a:pt x="0" y="358"/>
                  </a:lnTo>
                  <a:lnTo>
                    <a:pt x="0" y="342"/>
                  </a:lnTo>
                  <a:lnTo>
                    <a:pt x="0" y="342"/>
                  </a:lnTo>
                  <a:lnTo>
                    <a:pt x="0" y="324"/>
                  </a:lnTo>
                  <a:lnTo>
                    <a:pt x="2" y="306"/>
                  </a:lnTo>
                  <a:lnTo>
                    <a:pt x="6" y="290"/>
                  </a:lnTo>
                  <a:lnTo>
                    <a:pt x="10" y="274"/>
                  </a:lnTo>
                  <a:lnTo>
                    <a:pt x="18" y="258"/>
                  </a:lnTo>
                  <a:lnTo>
                    <a:pt x="24" y="244"/>
                  </a:lnTo>
                  <a:lnTo>
                    <a:pt x="32" y="230"/>
                  </a:lnTo>
                  <a:lnTo>
                    <a:pt x="42" y="216"/>
                  </a:lnTo>
                  <a:lnTo>
                    <a:pt x="54" y="204"/>
                  </a:lnTo>
                  <a:lnTo>
                    <a:pt x="64" y="192"/>
                  </a:lnTo>
                  <a:lnTo>
                    <a:pt x="78" y="182"/>
                  </a:lnTo>
                  <a:lnTo>
                    <a:pt x="90" y="172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4" y="150"/>
                  </a:lnTo>
                  <a:lnTo>
                    <a:pt x="152" y="146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2" y="58"/>
                  </a:lnTo>
                  <a:lnTo>
                    <a:pt x="104" y="52"/>
                  </a:lnTo>
                  <a:lnTo>
                    <a:pt x="106" y="44"/>
                  </a:lnTo>
                  <a:lnTo>
                    <a:pt x="112" y="40"/>
                  </a:lnTo>
                  <a:lnTo>
                    <a:pt x="174" y="4"/>
                  </a:lnTo>
                  <a:lnTo>
                    <a:pt x="174" y="4"/>
                  </a:lnTo>
                  <a:lnTo>
                    <a:pt x="182" y="0"/>
                  </a:lnTo>
                  <a:lnTo>
                    <a:pt x="190" y="2"/>
                  </a:lnTo>
                  <a:lnTo>
                    <a:pt x="196" y="4"/>
                  </a:lnTo>
                  <a:lnTo>
                    <a:pt x="202" y="10"/>
                  </a:lnTo>
                  <a:lnTo>
                    <a:pt x="328" y="228"/>
                  </a:lnTo>
                  <a:lnTo>
                    <a:pt x="328" y="228"/>
                  </a:lnTo>
                  <a:lnTo>
                    <a:pt x="330" y="236"/>
                  </a:lnTo>
                  <a:lnTo>
                    <a:pt x="330" y="244"/>
                  </a:lnTo>
                  <a:lnTo>
                    <a:pt x="326" y="250"/>
                  </a:lnTo>
                  <a:lnTo>
                    <a:pt x="320" y="256"/>
                  </a:lnTo>
                  <a:lnTo>
                    <a:pt x="258" y="292"/>
                  </a:lnTo>
                  <a:lnTo>
                    <a:pt x="258" y="292"/>
                  </a:lnTo>
                  <a:lnTo>
                    <a:pt x="250" y="294"/>
                  </a:lnTo>
                  <a:lnTo>
                    <a:pt x="244" y="294"/>
                  </a:lnTo>
                  <a:lnTo>
                    <a:pt x="236" y="290"/>
                  </a:lnTo>
                  <a:lnTo>
                    <a:pt x="232" y="284"/>
                  </a:lnTo>
                  <a:lnTo>
                    <a:pt x="180" y="196"/>
                  </a:lnTo>
                  <a:lnTo>
                    <a:pt x="180" y="196"/>
                  </a:lnTo>
                  <a:lnTo>
                    <a:pt x="168" y="198"/>
                  </a:lnTo>
                  <a:lnTo>
                    <a:pt x="154" y="200"/>
                  </a:lnTo>
                  <a:lnTo>
                    <a:pt x="132" y="208"/>
                  </a:lnTo>
                  <a:lnTo>
                    <a:pt x="110" y="222"/>
                  </a:lnTo>
                  <a:lnTo>
                    <a:pt x="92" y="238"/>
                  </a:lnTo>
                  <a:lnTo>
                    <a:pt x="76" y="258"/>
                  </a:lnTo>
                  <a:lnTo>
                    <a:pt x="66" y="280"/>
                  </a:lnTo>
                  <a:lnTo>
                    <a:pt x="62" y="290"/>
                  </a:lnTo>
                  <a:lnTo>
                    <a:pt x="58" y="304"/>
                  </a:lnTo>
                  <a:lnTo>
                    <a:pt x="56" y="316"/>
                  </a:lnTo>
                  <a:lnTo>
                    <a:pt x="56" y="328"/>
                  </a:lnTo>
                  <a:lnTo>
                    <a:pt x="56" y="328"/>
                  </a:lnTo>
                  <a:lnTo>
                    <a:pt x="56" y="342"/>
                  </a:lnTo>
                  <a:lnTo>
                    <a:pt x="58" y="356"/>
                  </a:lnTo>
                  <a:lnTo>
                    <a:pt x="62" y="368"/>
                  </a:lnTo>
                  <a:lnTo>
                    <a:pt x="66" y="380"/>
                  </a:lnTo>
                  <a:lnTo>
                    <a:pt x="72" y="392"/>
                  </a:lnTo>
                  <a:lnTo>
                    <a:pt x="78" y="404"/>
                  </a:lnTo>
                  <a:lnTo>
                    <a:pt x="86" y="414"/>
                  </a:lnTo>
                  <a:lnTo>
                    <a:pt x="96" y="424"/>
                  </a:lnTo>
                  <a:lnTo>
                    <a:pt x="104" y="432"/>
                  </a:lnTo>
                  <a:lnTo>
                    <a:pt x="114" y="440"/>
                  </a:lnTo>
                  <a:lnTo>
                    <a:pt x="126" y="446"/>
                  </a:lnTo>
                  <a:lnTo>
                    <a:pt x="138" y="452"/>
                  </a:lnTo>
                  <a:lnTo>
                    <a:pt x="150" y="456"/>
                  </a:lnTo>
                  <a:lnTo>
                    <a:pt x="162" y="460"/>
                  </a:lnTo>
                  <a:lnTo>
                    <a:pt x="176" y="462"/>
                  </a:lnTo>
                  <a:lnTo>
                    <a:pt x="190" y="462"/>
                  </a:lnTo>
                  <a:lnTo>
                    <a:pt x="190" y="462"/>
                  </a:lnTo>
                  <a:lnTo>
                    <a:pt x="210" y="462"/>
                  </a:lnTo>
                  <a:lnTo>
                    <a:pt x="228" y="456"/>
                  </a:lnTo>
                  <a:lnTo>
                    <a:pt x="368" y="456"/>
                  </a:lnTo>
                  <a:close/>
                  <a:moveTo>
                    <a:pt x="182" y="76"/>
                  </a:moveTo>
                  <a:lnTo>
                    <a:pt x="258" y="212"/>
                  </a:lnTo>
                  <a:lnTo>
                    <a:pt x="258" y="212"/>
                  </a:lnTo>
                  <a:lnTo>
                    <a:pt x="262" y="216"/>
                  </a:lnTo>
                  <a:lnTo>
                    <a:pt x="268" y="218"/>
                  </a:lnTo>
                  <a:lnTo>
                    <a:pt x="268" y="218"/>
                  </a:lnTo>
                  <a:lnTo>
                    <a:pt x="274" y="216"/>
                  </a:lnTo>
                  <a:lnTo>
                    <a:pt x="274" y="216"/>
                  </a:lnTo>
                  <a:lnTo>
                    <a:pt x="276" y="214"/>
                  </a:lnTo>
                  <a:lnTo>
                    <a:pt x="278" y="210"/>
                  </a:lnTo>
                  <a:lnTo>
                    <a:pt x="278" y="206"/>
                  </a:lnTo>
                  <a:lnTo>
                    <a:pt x="278" y="200"/>
                  </a:lnTo>
                  <a:lnTo>
                    <a:pt x="202" y="64"/>
                  </a:lnTo>
                  <a:lnTo>
                    <a:pt x="202" y="64"/>
                  </a:lnTo>
                  <a:lnTo>
                    <a:pt x="198" y="62"/>
                  </a:lnTo>
                  <a:lnTo>
                    <a:pt x="194" y="60"/>
                  </a:lnTo>
                  <a:lnTo>
                    <a:pt x="190" y="60"/>
                  </a:lnTo>
                  <a:lnTo>
                    <a:pt x="186" y="60"/>
                  </a:lnTo>
                  <a:lnTo>
                    <a:pt x="186" y="60"/>
                  </a:lnTo>
                  <a:lnTo>
                    <a:pt x="182" y="64"/>
                  </a:lnTo>
                  <a:lnTo>
                    <a:pt x="180" y="68"/>
                  </a:lnTo>
                  <a:lnTo>
                    <a:pt x="180" y="72"/>
                  </a:lnTo>
                  <a:lnTo>
                    <a:pt x="182" y="76"/>
                  </a:lnTo>
                  <a:lnTo>
                    <a:pt x="182" y="76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</p:grpSp>
      <p:sp>
        <p:nvSpPr>
          <p:cNvPr id="17" name="Freeform: Shape 42">
            <a:extLst>
              <a:ext uri="{FF2B5EF4-FFF2-40B4-BE49-F238E27FC236}">
                <a16:creationId xmlns:a16="http://schemas.microsoft.com/office/drawing/2014/main" id="{DFB80C8F-7A19-ACAA-832D-87FF252C4950}"/>
              </a:ext>
            </a:extLst>
          </p:cNvPr>
          <p:cNvSpPr/>
          <p:nvPr/>
        </p:nvSpPr>
        <p:spPr bwMode="auto">
          <a:xfrm>
            <a:off x="9054177" y="2124926"/>
            <a:ext cx="1996887" cy="1728460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8" name="Group 43">
            <a:extLst>
              <a:ext uri="{FF2B5EF4-FFF2-40B4-BE49-F238E27FC236}">
                <a16:creationId xmlns:a16="http://schemas.microsoft.com/office/drawing/2014/main" id="{85465242-9F4C-20E5-E028-28F5F54499B0}"/>
              </a:ext>
            </a:extLst>
          </p:cNvPr>
          <p:cNvGrpSpPr/>
          <p:nvPr/>
        </p:nvGrpSpPr>
        <p:grpSpPr>
          <a:xfrm>
            <a:off x="9607830" y="2576844"/>
            <a:ext cx="889577" cy="717052"/>
            <a:chOff x="685800" y="622300"/>
            <a:chExt cx="1047750" cy="844550"/>
          </a:xfrm>
          <a:solidFill>
            <a:srgbClr val="001A38"/>
          </a:solidFill>
        </p:grpSpPr>
        <p:sp>
          <p:nvSpPr>
            <p:cNvPr id="19" name="Freeform: Shape 45">
              <a:extLst>
                <a:ext uri="{FF2B5EF4-FFF2-40B4-BE49-F238E27FC236}">
                  <a16:creationId xmlns:a16="http://schemas.microsoft.com/office/drawing/2014/main" id="{310AF7D2-42CB-64F1-DB42-42F53AEED583}"/>
                </a:ext>
              </a:extLst>
            </p:cNvPr>
            <p:cNvSpPr/>
            <p:nvPr/>
          </p:nvSpPr>
          <p:spPr bwMode="auto">
            <a:xfrm>
              <a:off x="1209675" y="1089025"/>
              <a:ext cx="454025" cy="311150"/>
            </a:xfrm>
            <a:custGeom>
              <a:avLst/>
              <a:gdLst>
                <a:gd name="T0" fmla="*/ 286 w 286"/>
                <a:gd name="T1" fmla="*/ 52 h 196"/>
                <a:gd name="T2" fmla="*/ 286 w 286"/>
                <a:gd name="T3" fmla="*/ 52 h 196"/>
                <a:gd name="T4" fmla="*/ 286 w 286"/>
                <a:gd name="T5" fmla="*/ 72 h 196"/>
                <a:gd name="T6" fmla="*/ 282 w 286"/>
                <a:gd name="T7" fmla="*/ 92 h 196"/>
                <a:gd name="T8" fmla="*/ 276 w 286"/>
                <a:gd name="T9" fmla="*/ 112 h 196"/>
                <a:gd name="T10" fmla="*/ 268 w 286"/>
                <a:gd name="T11" fmla="*/ 132 h 196"/>
                <a:gd name="T12" fmla="*/ 256 w 286"/>
                <a:gd name="T13" fmla="*/ 148 h 196"/>
                <a:gd name="T14" fmla="*/ 244 w 286"/>
                <a:gd name="T15" fmla="*/ 164 h 196"/>
                <a:gd name="T16" fmla="*/ 230 w 286"/>
                <a:gd name="T17" fmla="*/ 180 h 196"/>
                <a:gd name="T18" fmla="*/ 214 w 286"/>
                <a:gd name="T19" fmla="*/ 192 h 196"/>
                <a:gd name="T20" fmla="*/ 212 w 286"/>
                <a:gd name="T21" fmla="*/ 194 h 196"/>
                <a:gd name="T22" fmla="*/ 210 w 286"/>
                <a:gd name="T23" fmla="*/ 194 h 196"/>
                <a:gd name="T24" fmla="*/ 210 w 286"/>
                <a:gd name="T25" fmla="*/ 196 h 196"/>
                <a:gd name="T26" fmla="*/ 112 w 286"/>
                <a:gd name="T27" fmla="*/ 196 h 196"/>
                <a:gd name="T28" fmla="*/ 112 w 286"/>
                <a:gd name="T29" fmla="*/ 196 h 196"/>
                <a:gd name="T30" fmla="*/ 108 w 286"/>
                <a:gd name="T31" fmla="*/ 180 h 196"/>
                <a:gd name="T32" fmla="*/ 100 w 286"/>
                <a:gd name="T33" fmla="*/ 166 h 196"/>
                <a:gd name="T34" fmla="*/ 0 w 286"/>
                <a:gd name="T35" fmla="*/ 0 h 196"/>
                <a:gd name="T36" fmla="*/ 280 w 286"/>
                <a:gd name="T37" fmla="*/ 0 h 196"/>
                <a:gd name="T38" fmla="*/ 280 w 286"/>
                <a:gd name="T39" fmla="*/ 0 h 196"/>
                <a:gd name="T40" fmla="*/ 284 w 286"/>
                <a:gd name="T41" fmla="*/ 26 h 196"/>
                <a:gd name="T42" fmla="*/ 286 w 286"/>
                <a:gd name="T43" fmla="*/ 52 h 196"/>
                <a:gd name="T44" fmla="*/ 286 w 286"/>
                <a:gd name="T45" fmla="*/ 5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6" h="196">
                  <a:moveTo>
                    <a:pt x="286" y="52"/>
                  </a:moveTo>
                  <a:lnTo>
                    <a:pt x="286" y="52"/>
                  </a:lnTo>
                  <a:lnTo>
                    <a:pt x="286" y="72"/>
                  </a:lnTo>
                  <a:lnTo>
                    <a:pt x="282" y="92"/>
                  </a:lnTo>
                  <a:lnTo>
                    <a:pt x="276" y="112"/>
                  </a:lnTo>
                  <a:lnTo>
                    <a:pt x="268" y="132"/>
                  </a:lnTo>
                  <a:lnTo>
                    <a:pt x="256" y="148"/>
                  </a:lnTo>
                  <a:lnTo>
                    <a:pt x="244" y="164"/>
                  </a:lnTo>
                  <a:lnTo>
                    <a:pt x="230" y="180"/>
                  </a:lnTo>
                  <a:lnTo>
                    <a:pt x="214" y="192"/>
                  </a:lnTo>
                  <a:lnTo>
                    <a:pt x="212" y="194"/>
                  </a:lnTo>
                  <a:lnTo>
                    <a:pt x="210" y="194"/>
                  </a:lnTo>
                  <a:lnTo>
                    <a:pt x="210" y="196"/>
                  </a:lnTo>
                  <a:lnTo>
                    <a:pt x="112" y="196"/>
                  </a:lnTo>
                  <a:lnTo>
                    <a:pt x="112" y="196"/>
                  </a:lnTo>
                  <a:lnTo>
                    <a:pt x="108" y="180"/>
                  </a:lnTo>
                  <a:lnTo>
                    <a:pt x="100" y="166"/>
                  </a:lnTo>
                  <a:lnTo>
                    <a:pt x="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84" y="26"/>
                  </a:lnTo>
                  <a:lnTo>
                    <a:pt x="286" y="52"/>
                  </a:lnTo>
                  <a:lnTo>
                    <a:pt x="286" y="5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20" name="Freeform: Shape 46">
              <a:extLst>
                <a:ext uri="{FF2B5EF4-FFF2-40B4-BE49-F238E27FC236}">
                  <a16:creationId xmlns:a16="http://schemas.microsoft.com/office/drawing/2014/main" id="{72CB3035-49EA-0210-43DB-B3C2ACD5BFD7}"/>
                </a:ext>
              </a:extLst>
            </p:cNvPr>
            <p:cNvSpPr/>
            <p:nvPr/>
          </p:nvSpPr>
          <p:spPr bwMode="auto">
            <a:xfrm>
              <a:off x="1450975" y="923925"/>
              <a:ext cx="146050" cy="111125"/>
            </a:xfrm>
            <a:custGeom>
              <a:avLst/>
              <a:gdLst>
                <a:gd name="T0" fmla="*/ 6 w 92"/>
                <a:gd name="T1" fmla="*/ 16 h 70"/>
                <a:gd name="T2" fmla="*/ 6 w 92"/>
                <a:gd name="T3" fmla="*/ 16 h 70"/>
                <a:gd name="T4" fmla="*/ 2 w 92"/>
                <a:gd name="T5" fmla="*/ 16 h 70"/>
                <a:gd name="T6" fmla="*/ 0 w 92"/>
                <a:gd name="T7" fmla="*/ 12 h 70"/>
                <a:gd name="T8" fmla="*/ 0 w 92"/>
                <a:gd name="T9" fmla="*/ 10 h 70"/>
                <a:gd name="T10" fmla="*/ 0 w 92"/>
                <a:gd name="T11" fmla="*/ 6 h 70"/>
                <a:gd name="T12" fmla="*/ 0 w 92"/>
                <a:gd name="T13" fmla="*/ 6 h 70"/>
                <a:gd name="T14" fmla="*/ 2 w 92"/>
                <a:gd name="T15" fmla="*/ 4 h 70"/>
                <a:gd name="T16" fmla="*/ 4 w 92"/>
                <a:gd name="T17" fmla="*/ 2 h 70"/>
                <a:gd name="T18" fmla="*/ 8 w 92"/>
                <a:gd name="T19" fmla="*/ 0 h 70"/>
                <a:gd name="T20" fmla="*/ 10 w 92"/>
                <a:gd name="T21" fmla="*/ 0 h 70"/>
                <a:gd name="T22" fmla="*/ 10 w 92"/>
                <a:gd name="T23" fmla="*/ 0 h 70"/>
                <a:gd name="T24" fmla="*/ 34 w 92"/>
                <a:gd name="T25" fmla="*/ 10 h 70"/>
                <a:gd name="T26" fmla="*/ 56 w 92"/>
                <a:gd name="T27" fmla="*/ 22 h 70"/>
                <a:gd name="T28" fmla="*/ 74 w 92"/>
                <a:gd name="T29" fmla="*/ 38 h 70"/>
                <a:gd name="T30" fmla="*/ 92 w 92"/>
                <a:gd name="T31" fmla="*/ 56 h 70"/>
                <a:gd name="T32" fmla="*/ 92 w 92"/>
                <a:gd name="T33" fmla="*/ 56 h 70"/>
                <a:gd name="T34" fmla="*/ 92 w 92"/>
                <a:gd name="T35" fmla="*/ 60 h 70"/>
                <a:gd name="T36" fmla="*/ 92 w 92"/>
                <a:gd name="T37" fmla="*/ 62 h 70"/>
                <a:gd name="T38" fmla="*/ 92 w 92"/>
                <a:gd name="T39" fmla="*/ 66 h 70"/>
                <a:gd name="T40" fmla="*/ 90 w 92"/>
                <a:gd name="T41" fmla="*/ 68 h 70"/>
                <a:gd name="T42" fmla="*/ 90 w 92"/>
                <a:gd name="T43" fmla="*/ 68 h 70"/>
                <a:gd name="T44" fmla="*/ 84 w 92"/>
                <a:gd name="T45" fmla="*/ 70 h 70"/>
                <a:gd name="T46" fmla="*/ 84 w 92"/>
                <a:gd name="T47" fmla="*/ 70 h 70"/>
                <a:gd name="T48" fmla="*/ 80 w 92"/>
                <a:gd name="T49" fmla="*/ 70 h 70"/>
                <a:gd name="T50" fmla="*/ 78 w 92"/>
                <a:gd name="T51" fmla="*/ 66 h 70"/>
                <a:gd name="T52" fmla="*/ 78 w 92"/>
                <a:gd name="T53" fmla="*/ 66 h 70"/>
                <a:gd name="T54" fmla="*/ 64 w 92"/>
                <a:gd name="T55" fmla="*/ 50 h 70"/>
                <a:gd name="T56" fmla="*/ 46 w 92"/>
                <a:gd name="T57" fmla="*/ 36 h 70"/>
                <a:gd name="T58" fmla="*/ 26 w 92"/>
                <a:gd name="T59" fmla="*/ 26 h 70"/>
                <a:gd name="T60" fmla="*/ 6 w 92"/>
                <a:gd name="T61" fmla="*/ 16 h 70"/>
                <a:gd name="T62" fmla="*/ 6 w 92"/>
                <a:gd name="T63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70">
                  <a:moveTo>
                    <a:pt x="6" y="16"/>
                  </a:moveTo>
                  <a:lnTo>
                    <a:pt x="6" y="16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34" y="10"/>
                  </a:lnTo>
                  <a:lnTo>
                    <a:pt x="56" y="22"/>
                  </a:lnTo>
                  <a:lnTo>
                    <a:pt x="74" y="38"/>
                  </a:lnTo>
                  <a:lnTo>
                    <a:pt x="92" y="56"/>
                  </a:lnTo>
                  <a:lnTo>
                    <a:pt x="92" y="56"/>
                  </a:lnTo>
                  <a:lnTo>
                    <a:pt x="92" y="60"/>
                  </a:lnTo>
                  <a:lnTo>
                    <a:pt x="92" y="62"/>
                  </a:lnTo>
                  <a:lnTo>
                    <a:pt x="92" y="66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4" y="70"/>
                  </a:lnTo>
                  <a:lnTo>
                    <a:pt x="84" y="70"/>
                  </a:lnTo>
                  <a:lnTo>
                    <a:pt x="80" y="70"/>
                  </a:lnTo>
                  <a:lnTo>
                    <a:pt x="78" y="66"/>
                  </a:lnTo>
                  <a:lnTo>
                    <a:pt x="78" y="66"/>
                  </a:lnTo>
                  <a:lnTo>
                    <a:pt x="64" y="50"/>
                  </a:lnTo>
                  <a:lnTo>
                    <a:pt x="46" y="36"/>
                  </a:lnTo>
                  <a:lnTo>
                    <a:pt x="26" y="2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21" name="Freeform: Shape 47">
              <a:extLst>
                <a:ext uri="{FF2B5EF4-FFF2-40B4-BE49-F238E27FC236}">
                  <a16:creationId xmlns:a16="http://schemas.microsoft.com/office/drawing/2014/main" id="{95FA9347-8B57-2D23-6BCA-5FE87CEBAEC9}"/>
                </a:ext>
              </a:extLst>
            </p:cNvPr>
            <p:cNvSpPr/>
            <p:nvPr/>
          </p:nvSpPr>
          <p:spPr bwMode="auto">
            <a:xfrm>
              <a:off x="1111250" y="622300"/>
              <a:ext cx="622300" cy="841375"/>
            </a:xfrm>
            <a:custGeom>
              <a:avLst/>
              <a:gdLst>
                <a:gd name="T0" fmla="*/ 392 w 392"/>
                <a:gd name="T1" fmla="*/ 346 h 530"/>
                <a:gd name="T2" fmla="*/ 386 w 392"/>
                <a:gd name="T3" fmla="*/ 400 h 530"/>
                <a:gd name="T4" fmla="*/ 366 w 392"/>
                <a:gd name="T5" fmla="*/ 452 h 530"/>
                <a:gd name="T6" fmla="*/ 332 w 392"/>
                <a:gd name="T7" fmla="*/ 496 h 530"/>
                <a:gd name="T8" fmla="*/ 288 w 392"/>
                <a:gd name="T9" fmla="*/ 530 h 530"/>
                <a:gd name="T10" fmla="*/ 122 w 392"/>
                <a:gd name="T11" fmla="*/ 530 h 530"/>
                <a:gd name="T12" fmla="*/ 140 w 392"/>
                <a:gd name="T13" fmla="*/ 522 h 530"/>
                <a:gd name="T14" fmla="*/ 150 w 392"/>
                <a:gd name="T15" fmla="*/ 508 h 530"/>
                <a:gd name="T16" fmla="*/ 282 w 392"/>
                <a:gd name="T17" fmla="*/ 506 h 530"/>
                <a:gd name="T18" fmla="*/ 302 w 392"/>
                <a:gd name="T19" fmla="*/ 492 h 530"/>
                <a:gd name="T20" fmla="*/ 334 w 392"/>
                <a:gd name="T21" fmla="*/ 456 h 530"/>
                <a:gd name="T22" fmla="*/ 356 w 392"/>
                <a:gd name="T23" fmla="*/ 416 h 530"/>
                <a:gd name="T24" fmla="*/ 368 w 392"/>
                <a:gd name="T25" fmla="*/ 370 h 530"/>
                <a:gd name="T26" fmla="*/ 370 w 392"/>
                <a:gd name="T27" fmla="*/ 346 h 530"/>
                <a:gd name="T28" fmla="*/ 368 w 392"/>
                <a:gd name="T29" fmla="*/ 314 h 530"/>
                <a:gd name="T30" fmla="*/ 360 w 392"/>
                <a:gd name="T31" fmla="*/ 284 h 530"/>
                <a:gd name="T32" fmla="*/ 348 w 392"/>
                <a:gd name="T33" fmla="*/ 256 h 530"/>
                <a:gd name="T34" fmla="*/ 312 w 392"/>
                <a:gd name="T35" fmla="*/ 208 h 530"/>
                <a:gd name="T36" fmla="*/ 290 w 392"/>
                <a:gd name="T37" fmla="*/ 188 h 530"/>
                <a:gd name="T38" fmla="*/ 262 w 392"/>
                <a:gd name="T39" fmla="*/ 172 h 530"/>
                <a:gd name="T40" fmla="*/ 234 w 392"/>
                <a:gd name="T41" fmla="*/ 162 h 530"/>
                <a:gd name="T42" fmla="*/ 214 w 392"/>
                <a:gd name="T43" fmla="*/ 154 h 530"/>
                <a:gd name="T44" fmla="*/ 124 w 392"/>
                <a:gd name="T45" fmla="*/ 38 h 530"/>
                <a:gd name="T46" fmla="*/ 122 w 392"/>
                <a:gd name="T47" fmla="*/ 160 h 530"/>
                <a:gd name="T48" fmla="*/ 106 w 392"/>
                <a:gd name="T49" fmla="*/ 166 h 530"/>
                <a:gd name="T50" fmla="*/ 76 w 392"/>
                <a:gd name="T51" fmla="*/ 180 h 530"/>
                <a:gd name="T52" fmla="*/ 50 w 392"/>
                <a:gd name="T53" fmla="*/ 200 h 530"/>
                <a:gd name="T54" fmla="*/ 28 w 392"/>
                <a:gd name="T55" fmla="*/ 224 h 530"/>
                <a:gd name="T56" fmla="*/ 10 w 392"/>
                <a:gd name="T57" fmla="*/ 250 h 530"/>
                <a:gd name="T58" fmla="*/ 0 w 392"/>
                <a:gd name="T59" fmla="*/ 222 h 530"/>
                <a:gd name="T60" fmla="*/ 20 w 392"/>
                <a:gd name="T61" fmla="*/ 198 h 530"/>
                <a:gd name="T62" fmla="*/ 68 w 392"/>
                <a:gd name="T63" fmla="*/ 158 h 530"/>
                <a:gd name="T64" fmla="*/ 98 w 392"/>
                <a:gd name="T65" fmla="*/ 144 h 530"/>
                <a:gd name="T66" fmla="*/ 102 w 392"/>
                <a:gd name="T67" fmla="*/ 36 h 530"/>
                <a:gd name="T68" fmla="*/ 92 w 392"/>
                <a:gd name="T69" fmla="*/ 36 h 530"/>
                <a:gd name="T70" fmla="*/ 78 w 392"/>
                <a:gd name="T71" fmla="*/ 32 h 530"/>
                <a:gd name="T72" fmla="*/ 72 w 392"/>
                <a:gd name="T73" fmla="*/ 18 h 530"/>
                <a:gd name="T74" fmla="*/ 72 w 392"/>
                <a:gd name="T75" fmla="*/ 10 h 530"/>
                <a:gd name="T76" fmla="*/ 86 w 392"/>
                <a:gd name="T77" fmla="*/ 0 h 530"/>
                <a:gd name="T78" fmla="*/ 246 w 392"/>
                <a:gd name="T79" fmla="*/ 0 h 530"/>
                <a:gd name="T80" fmla="*/ 254 w 392"/>
                <a:gd name="T81" fmla="*/ 0 h 530"/>
                <a:gd name="T82" fmla="*/ 266 w 392"/>
                <a:gd name="T83" fmla="*/ 10 h 530"/>
                <a:gd name="T84" fmla="*/ 268 w 392"/>
                <a:gd name="T85" fmla="*/ 18 h 530"/>
                <a:gd name="T86" fmla="*/ 260 w 392"/>
                <a:gd name="T87" fmla="*/ 32 h 530"/>
                <a:gd name="T88" fmla="*/ 246 w 392"/>
                <a:gd name="T89" fmla="*/ 36 h 530"/>
                <a:gd name="T90" fmla="*/ 236 w 392"/>
                <a:gd name="T91" fmla="*/ 138 h 530"/>
                <a:gd name="T92" fmla="*/ 240 w 392"/>
                <a:gd name="T93" fmla="*/ 140 h 530"/>
                <a:gd name="T94" fmla="*/ 272 w 392"/>
                <a:gd name="T95" fmla="*/ 152 h 530"/>
                <a:gd name="T96" fmla="*/ 302 w 392"/>
                <a:gd name="T97" fmla="*/ 170 h 530"/>
                <a:gd name="T98" fmla="*/ 328 w 392"/>
                <a:gd name="T99" fmla="*/ 192 h 530"/>
                <a:gd name="T100" fmla="*/ 350 w 392"/>
                <a:gd name="T101" fmla="*/ 218 h 530"/>
                <a:gd name="T102" fmla="*/ 368 w 392"/>
                <a:gd name="T103" fmla="*/ 246 h 530"/>
                <a:gd name="T104" fmla="*/ 382 w 392"/>
                <a:gd name="T105" fmla="*/ 278 h 530"/>
                <a:gd name="T106" fmla="*/ 390 w 392"/>
                <a:gd name="T107" fmla="*/ 310 h 530"/>
                <a:gd name="T108" fmla="*/ 392 w 392"/>
                <a:gd name="T109" fmla="*/ 346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2" h="530">
                  <a:moveTo>
                    <a:pt x="392" y="346"/>
                  </a:moveTo>
                  <a:lnTo>
                    <a:pt x="392" y="346"/>
                  </a:lnTo>
                  <a:lnTo>
                    <a:pt x="390" y="374"/>
                  </a:lnTo>
                  <a:lnTo>
                    <a:pt x="386" y="400"/>
                  </a:lnTo>
                  <a:lnTo>
                    <a:pt x="376" y="426"/>
                  </a:lnTo>
                  <a:lnTo>
                    <a:pt x="366" y="452"/>
                  </a:lnTo>
                  <a:lnTo>
                    <a:pt x="350" y="474"/>
                  </a:lnTo>
                  <a:lnTo>
                    <a:pt x="332" y="496"/>
                  </a:lnTo>
                  <a:lnTo>
                    <a:pt x="312" y="514"/>
                  </a:lnTo>
                  <a:lnTo>
                    <a:pt x="288" y="530"/>
                  </a:lnTo>
                  <a:lnTo>
                    <a:pt x="122" y="530"/>
                  </a:lnTo>
                  <a:lnTo>
                    <a:pt x="122" y="530"/>
                  </a:lnTo>
                  <a:lnTo>
                    <a:pt x="132" y="526"/>
                  </a:lnTo>
                  <a:lnTo>
                    <a:pt x="140" y="522"/>
                  </a:lnTo>
                  <a:lnTo>
                    <a:pt x="146" y="516"/>
                  </a:lnTo>
                  <a:lnTo>
                    <a:pt x="150" y="508"/>
                  </a:lnTo>
                  <a:lnTo>
                    <a:pt x="282" y="508"/>
                  </a:lnTo>
                  <a:lnTo>
                    <a:pt x="282" y="506"/>
                  </a:lnTo>
                  <a:lnTo>
                    <a:pt x="282" y="506"/>
                  </a:lnTo>
                  <a:lnTo>
                    <a:pt x="302" y="492"/>
                  </a:lnTo>
                  <a:lnTo>
                    <a:pt x="320" y="476"/>
                  </a:lnTo>
                  <a:lnTo>
                    <a:pt x="334" y="456"/>
                  </a:lnTo>
                  <a:lnTo>
                    <a:pt x="346" y="436"/>
                  </a:lnTo>
                  <a:lnTo>
                    <a:pt x="356" y="416"/>
                  </a:lnTo>
                  <a:lnTo>
                    <a:pt x="364" y="394"/>
                  </a:lnTo>
                  <a:lnTo>
                    <a:pt x="368" y="370"/>
                  </a:lnTo>
                  <a:lnTo>
                    <a:pt x="370" y="346"/>
                  </a:lnTo>
                  <a:lnTo>
                    <a:pt x="370" y="346"/>
                  </a:lnTo>
                  <a:lnTo>
                    <a:pt x="370" y="330"/>
                  </a:lnTo>
                  <a:lnTo>
                    <a:pt x="368" y="314"/>
                  </a:lnTo>
                  <a:lnTo>
                    <a:pt x="364" y="300"/>
                  </a:lnTo>
                  <a:lnTo>
                    <a:pt x="360" y="284"/>
                  </a:lnTo>
                  <a:lnTo>
                    <a:pt x="354" y="270"/>
                  </a:lnTo>
                  <a:lnTo>
                    <a:pt x="348" y="256"/>
                  </a:lnTo>
                  <a:lnTo>
                    <a:pt x="332" y="230"/>
                  </a:lnTo>
                  <a:lnTo>
                    <a:pt x="312" y="208"/>
                  </a:lnTo>
                  <a:lnTo>
                    <a:pt x="302" y="198"/>
                  </a:lnTo>
                  <a:lnTo>
                    <a:pt x="290" y="188"/>
                  </a:lnTo>
                  <a:lnTo>
                    <a:pt x="276" y="180"/>
                  </a:lnTo>
                  <a:lnTo>
                    <a:pt x="262" y="172"/>
                  </a:lnTo>
                  <a:lnTo>
                    <a:pt x="248" y="166"/>
                  </a:lnTo>
                  <a:lnTo>
                    <a:pt x="234" y="162"/>
                  </a:lnTo>
                  <a:lnTo>
                    <a:pt x="216" y="156"/>
                  </a:lnTo>
                  <a:lnTo>
                    <a:pt x="214" y="154"/>
                  </a:lnTo>
                  <a:lnTo>
                    <a:pt x="214" y="38"/>
                  </a:lnTo>
                  <a:lnTo>
                    <a:pt x="124" y="38"/>
                  </a:lnTo>
                  <a:lnTo>
                    <a:pt x="124" y="160"/>
                  </a:lnTo>
                  <a:lnTo>
                    <a:pt x="122" y="160"/>
                  </a:lnTo>
                  <a:lnTo>
                    <a:pt x="106" y="166"/>
                  </a:lnTo>
                  <a:lnTo>
                    <a:pt x="106" y="166"/>
                  </a:lnTo>
                  <a:lnTo>
                    <a:pt x="90" y="172"/>
                  </a:lnTo>
                  <a:lnTo>
                    <a:pt x="76" y="180"/>
                  </a:lnTo>
                  <a:lnTo>
                    <a:pt x="62" y="190"/>
                  </a:lnTo>
                  <a:lnTo>
                    <a:pt x="50" y="200"/>
                  </a:lnTo>
                  <a:lnTo>
                    <a:pt x="38" y="212"/>
                  </a:lnTo>
                  <a:lnTo>
                    <a:pt x="28" y="224"/>
                  </a:lnTo>
                  <a:lnTo>
                    <a:pt x="18" y="236"/>
                  </a:lnTo>
                  <a:lnTo>
                    <a:pt x="10" y="250"/>
                  </a:lnTo>
                  <a:lnTo>
                    <a:pt x="0" y="234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20" y="198"/>
                  </a:lnTo>
                  <a:lnTo>
                    <a:pt x="42" y="176"/>
                  </a:lnTo>
                  <a:lnTo>
                    <a:pt x="68" y="158"/>
                  </a:lnTo>
                  <a:lnTo>
                    <a:pt x="82" y="152"/>
                  </a:lnTo>
                  <a:lnTo>
                    <a:pt x="98" y="144"/>
                  </a:lnTo>
                  <a:lnTo>
                    <a:pt x="102" y="144"/>
                  </a:lnTo>
                  <a:lnTo>
                    <a:pt x="102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86" y="34"/>
                  </a:lnTo>
                  <a:lnTo>
                    <a:pt x="78" y="32"/>
                  </a:lnTo>
                  <a:lnTo>
                    <a:pt x="72" y="26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2" y="10"/>
                  </a:lnTo>
                  <a:lnTo>
                    <a:pt x="78" y="4"/>
                  </a:lnTo>
                  <a:lnTo>
                    <a:pt x="86" y="0"/>
                  </a:lnTo>
                  <a:lnTo>
                    <a:pt x="92" y="0"/>
                  </a:lnTo>
                  <a:lnTo>
                    <a:pt x="246" y="0"/>
                  </a:lnTo>
                  <a:lnTo>
                    <a:pt x="246" y="0"/>
                  </a:lnTo>
                  <a:lnTo>
                    <a:pt x="254" y="0"/>
                  </a:lnTo>
                  <a:lnTo>
                    <a:pt x="260" y="4"/>
                  </a:lnTo>
                  <a:lnTo>
                    <a:pt x="266" y="10"/>
                  </a:lnTo>
                  <a:lnTo>
                    <a:pt x="268" y="18"/>
                  </a:lnTo>
                  <a:lnTo>
                    <a:pt x="268" y="18"/>
                  </a:lnTo>
                  <a:lnTo>
                    <a:pt x="266" y="26"/>
                  </a:lnTo>
                  <a:lnTo>
                    <a:pt x="260" y="32"/>
                  </a:lnTo>
                  <a:lnTo>
                    <a:pt x="254" y="34"/>
                  </a:lnTo>
                  <a:lnTo>
                    <a:pt x="246" y="36"/>
                  </a:lnTo>
                  <a:lnTo>
                    <a:pt x="236" y="36"/>
                  </a:lnTo>
                  <a:lnTo>
                    <a:pt x="236" y="138"/>
                  </a:lnTo>
                  <a:lnTo>
                    <a:pt x="240" y="140"/>
                  </a:lnTo>
                  <a:lnTo>
                    <a:pt x="240" y="140"/>
                  </a:lnTo>
                  <a:lnTo>
                    <a:pt x="256" y="146"/>
                  </a:lnTo>
                  <a:lnTo>
                    <a:pt x="272" y="152"/>
                  </a:lnTo>
                  <a:lnTo>
                    <a:pt x="288" y="160"/>
                  </a:lnTo>
                  <a:lnTo>
                    <a:pt x="302" y="170"/>
                  </a:lnTo>
                  <a:lnTo>
                    <a:pt x="316" y="180"/>
                  </a:lnTo>
                  <a:lnTo>
                    <a:pt x="328" y="192"/>
                  </a:lnTo>
                  <a:lnTo>
                    <a:pt x="340" y="204"/>
                  </a:lnTo>
                  <a:lnTo>
                    <a:pt x="350" y="218"/>
                  </a:lnTo>
                  <a:lnTo>
                    <a:pt x="360" y="232"/>
                  </a:lnTo>
                  <a:lnTo>
                    <a:pt x="368" y="246"/>
                  </a:lnTo>
                  <a:lnTo>
                    <a:pt x="376" y="262"/>
                  </a:lnTo>
                  <a:lnTo>
                    <a:pt x="382" y="278"/>
                  </a:lnTo>
                  <a:lnTo>
                    <a:pt x="386" y="294"/>
                  </a:lnTo>
                  <a:lnTo>
                    <a:pt x="390" y="310"/>
                  </a:lnTo>
                  <a:lnTo>
                    <a:pt x="392" y="328"/>
                  </a:lnTo>
                  <a:lnTo>
                    <a:pt x="392" y="346"/>
                  </a:lnTo>
                  <a:lnTo>
                    <a:pt x="392" y="34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22" name="Freeform: Shape 48">
              <a:extLst>
                <a:ext uri="{FF2B5EF4-FFF2-40B4-BE49-F238E27FC236}">
                  <a16:creationId xmlns:a16="http://schemas.microsoft.com/office/drawing/2014/main" id="{AF3880E1-B88F-3B59-183F-AD8F1A2989A3}"/>
                </a:ext>
              </a:extLst>
            </p:cNvPr>
            <p:cNvSpPr/>
            <p:nvPr/>
          </p:nvSpPr>
          <p:spPr bwMode="auto">
            <a:xfrm>
              <a:off x="685800" y="723900"/>
              <a:ext cx="666750" cy="742950"/>
            </a:xfrm>
            <a:custGeom>
              <a:avLst/>
              <a:gdLst>
                <a:gd name="T0" fmla="*/ 42 w 420"/>
                <a:gd name="T1" fmla="*/ 468 h 468"/>
                <a:gd name="T2" fmla="*/ 28 w 420"/>
                <a:gd name="T3" fmla="*/ 466 h 468"/>
                <a:gd name="T4" fmla="*/ 10 w 420"/>
                <a:gd name="T5" fmla="*/ 456 h 468"/>
                <a:gd name="T6" fmla="*/ 0 w 420"/>
                <a:gd name="T7" fmla="*/ 440 h 468"/>
                <a:gd name="T8" fmla="*/ 2 w 420"/>
                <a:gd name="T9" fmla="*/ 420 h 468"/>
                <a:gd name="T10" fmla="*/ 152 w 420"/>
                <a:gd name="T11" fmla="*/ 170 h 468"/>
                <a:gd name="T12" fmla="*/ 146 w 420"/>
                <a:gd name="T13" fmla="*/ 34 h 468"/>
                <a:gd name="T14" fmla="*/ 138 w 420"/>
                <a:gd name="T15" fmla="*/ 32 h 468"/>
                <a:gd name="T16" fmla="*/ 128 w 420"/>
                <a:gd name="T17" fmla="*/ 24 h 468"/>
                <a:gd name="T18" fmla="*/ 126 w 420"/>
                <a:gd name="T19" fmla="*/ 18 h 468"/>
                <a:gd name="T20" fmla="*/ 132 w 420"/>
                <a:gd name="T21" fmla="*/ 6 h 468"/>
                <a:gd name="T22" fmla="*/ 146 w 420"/>
                <a:gd name="T23" fmla="*/ 0 h 468"/>
                <a:gd name="T24" fmla="*/ 274 w 420"/>
                <a:gd name="T25" fmla="*/ 0 h 468"/>
                <a:gd name="T26" fmla="*/ 286 w 420"/>
                <a:gd name="T27" fmla="*/ 6 h 468"/>
                <a:gd name="T28" fmla="*/ 292 w 420"/>
                <a:gd name="T29" fmla="*/ 18 h 468"/>
                <a:gd name="T30" fmla="*/ 290 w 420"/>
                <a:gd name="T31" fmla="*/ 24 h 468"/>
                <a:gd name="T32" fmla="*/ 280 w 420"/>
                <a:gd name="T33" fmla="*/ 32 h 468"/>
                <a:gd name="T34" fmla="*/ 268 w 420"/>
                <a:gd name="T35" fmla="*/ 34 h 468"/>
                <a:gd name="T36" fmla="*/ 412 w 420"/>
                <a:gd name="T37" fmla="*/ 408 h 468"/>
                <a:gd name="T38" fmla="*/ 416 w 420"/>
                <a:gd name="T39" fmla="*/ 420 h 468"/>
                <a:gd name="T40" fmla="*/ 420 w 420"/>
                <a:gd name="T41" fmla="*/ 440 h 468"/>
                <a:gd name="T42" fmla="*/ 410 w 420"/>
                <a:gd name="T43" fmla="*/ 456 h 468"/>
                <a:gd name="T44" fmla="*/ 390 w 420"/>
                <a:gd name="T45" fmla="*/ 466 h 468"/>
                <a:gd name="T46" fmla="*/ 378 w 420"/>
                <a:gd name="T47" fmla="*/ 468 h 468"/>
                <a:gd name="T48" fmla="*/ 250 w 420"/>
                <a:gd name="T49" fmla="*/ 180 h 468"/>
                <a:gd name="T50" fmla="*/ 246 w 420"/>
                <a:gd name="T51" fmla="*/ 34 h 468"/>
                <a:gd name="T52" fmla="*/ 174 w 420"/>
                <a:gd name="T53" fmla="*/ 176 h 468"/>
                <a:gd name="T54" fmla="*/ 26 w 420"/>
                <a:gd name="T55" fmla="*/ 420 h 468"/>
                <a:gd name="T56" fmla="*/ 24 w 420"/>
                <a:gd name="T57" fmla="*/ 426 h 468"/>
                <a:gd name="T58" fmla="*/ 22 w 420"/>
                <a:gd name="T59" fmla="*/ 436 h 468"/>
                <a:gd name="T60" fmla="*/ 22 w 420"/>
                <a:gd name="T61" fmla="*/ 440 h 468"/>
                <a:gd name="T62" fmla="*/ 28 w 420"/>
                <a:gd name="T63" fmla="*/ 444 h 468"/>
                <a:gd name="T64" fmla="*/ 42 w 420"/>
                <a:gd name="T65" fmla="*/ 446 h 468"/>
                <a:gd name="T66" fmla="*/ 378 w 420"/>
                <a:gd name="T67" fmla="*/ 446 h 468"/>
                <a:gd name="T68" fmla="*/ 392 w 420"/>
                <a:gd name="T69" fmla="*/ 444 h 468"/>
                <a:gd name="T70" fmla="*/ 398 w 420"/>
                <a:gd name="T71" fmla="*/ 440 h 468"/>
                <a:gd name="T72" fmla="*/ 398 w 420"/>
                <a:gd name="T73" fmla="*/ 436 h 468"/>
                <a:gd name="T74" fmla="*/ 396 w 420"/>
                <a:gd name="T75" fmla="*/ 426 h 468"/>
                <a:gd name="T76" fmla="*/ 392 w 420"/>
                <a:gd name="T77" fmla="*/ 42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0" h="468">
                  <a:moveTo>
                    <a:pt x="378" y="468"/>
                  </a:moveTo>
                  <a:lnTo>
                    <a:pt x="42" y="468"/>
                  </a:lnTo>
                  <a:lnTo>
                    <a:pt x="42" y="468"/>
                  </a:lnTo>
                  <a:lnTo>
                    <a:pt x="28" y="466"/>
                  </a:lnTo>
                  <a:lnTo>
                    <a:pt x="18" y="462"/>
                  </a:lnTo>
                  <a:lnTo>
                    <a:pt x="10" y="456"/>
                  </a:lnTo>
                  <a:lnTo>
                    <a:pt x="4" y="450"/>
                  </a:lnTo>
                  <a:lnTo>
                    <a:pt x="0" y="440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08"/>
                  </a:lnTo>
                  <a:lnTo>
                    <a:pt x="152" y="170"/>
                  </a:lnTo>
                  <a:lnTo>
                    <a:pt x="152" y="34"/>
                  </a:lnTo>
                  <a:lnTo>
                    <a:pt x="146" y="34"/>
                  </a:lnTo>
                  <a:lnTo>
                    <a:pt x="146" y="34"/>
                  </a:lnTo>
                  <a:lnTo>
                    <a:pt x="138" y="32"/>
                  </a:lnTo>
                  <a:lnTo>
                    <a:pt x="132" y="30"/>
                  </a:lnTo>
                  <a:lnTo>
                    <a:pt x="128" y="24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8" y="10"/>
                  </a:lnTo>
                  <a:lnTo>
                    <a:pt x="132" y="6"/>
                  </a:lnTo>
                  <a:lnTo>
                    <a:pt x="138" y="2"/>
                  </a:lnTo>
                  <a:lnTo>
                    <a:pt x="146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80" y="2"/>
                  </a:lnTo>
                  <a:lnTo>
                    <a:pt x="286" y="6"/>
                  </a:lnTo>
                  <a:lnTo>
                    <a:pt x="290" y="10"/>
                  </a:lnTo>
                  <a:lnTo>
                    <a:pt x="292" y="18"/>
                  </a:lnTo>
                  <a:lnTo>
                    <a:pt x="292" y="18"/>
                  </a:lnTo>
                  <a:lnTo>
                    <a:pt x="290" y="24"/>
                  </a:lnTo>
                  <a:lnTo>
                    <a:pt x="286" y="30"/>
                  </a:lnTo>
                  <a:lnTo>
                    <a:pt x="280" y="32"/>
                  </a:lnTo>
                  <a:lnTo>
                    <a:pt x="274" y="34"/>
                  </a:lnTo>
                  <a:lnTo>
                    <a:pt x="268" y="34"/>
                  </a:lnTo>
                  <a:lnTo>
                    <a:pt x="268" y="170"/>
                  </a:lnTo>
                  <a:lnTo>
                    <a:pt x="412" y="408"/>
                  </a:lnTo>
                  <a:lnTo>
                    <a:pt x="412" y="408"/>
                  </a:lnTo>
                  <a:lnTo>
                    <a:pt x="416" y="420"/>
                  </a:lnTo>
                  <a:lnTo>
                    <a:pt x="420" y="430"/>
                  </a:lnTo>
                  <a:lnTo>
                    <a:pt x="420" y="440"/>
                  </a:lnTo>
                  <a:lnTo>
                    <a:pt x="416" y="450"/>
                  </a:lnTo>
                  <a:lnTo>
                    <a:pt x="410" y="456"/>
                  </a:lnTo>
                  <a:lnTo>
                    <a:pt x="402" y="462"/>
                  </a:lnTo>
                  <a:lnTo>
                    <a:pt x="390" y="466"/>
                  </a:lnTo>
                  <a:lnTo>
                    <a:pt x="378" y="468"/>
                  </a:lnTo>
                  <a:lnTo>
                    <a:pt x="378" y="468"/>
                  </a:lnTo>
                  <a:close/>
                  <a:moveTo>
                    <a:pt x="392" y="420"/>
                  </a:moveTo>
                  <a:lnTo>
                    <a:pt x="250" y="180"/>
                  </a:lnTo>
                  <a:lnTo>
                    <a:pt x="246" y="176"/>
                  </a:lnTo>
                  <a:lnTo>
                    <a:pt x="246" y="34"/>
                  </a:lnTo>
                  <a:lnTo>
                    <a:pt x="174" y="34"/>
                  </a:lnTo>
                  <a:lnTo>
                    <a:pt x="174" y="176"/>
                  </a:lnTo>
                  <a:lnTo>
                    <a:pt x="170" y="180"/>
                  </a:lnTo>
                  <a:lnTo>
                    <a:pt x="26" y="420"/>
                  </a:lnTo>
                  <a:lnTo>
                    <a:pt x="26" y="420"/>
                  </a:lnTo>
                  <a:lnTo>
                    <a:pt x="24" y="426"/>
                  </a:lnTo>
                  <a:lnTo>
                    <a:pt x="22" y="432"/>
                  </a:lnTo>
                  <a:lnTo>
                    <a:pt x="22" y="436"/>
                  </a:lnTo>
                  <a:lnTo>
                    <a:pt x="22" y="440"/>
                  </a:lnTo>
                  <a:lnTo>
                    <a:pt x="22" y="440"/>
                  </a:lnTo>
                  <a:lnTo>
                    <a:pt x="24" y="442"/>
                  </a:lnTo>
                  <a:lnTo>
                    <a:pt x="28" y="444"/>
                  </a:lnTo>
                  <a:lnTo>
                    <a:pt x="34" y="446"/>
                  </a:lnTo>
                  <a:lnTo>
                    <a:pt x="42" y="446"/>
                  </a:lnTo>
                  <a:lnTo>
                    <a:pt x="378" y="446"/>
                  </a:lnTo>
                  <a:lnTo>
                    <a:pt x="378" y="446"/>
                  </a:lnTo>
                  <a:lnTo>
                    <a:pt x="386" y="446"/>
                  </a:lnTo>
                  <a:lnTo>
                    <a:pt x="392" y="444"/>
                  </a:lnTo>
                  <a:lnTo>
                    <a:pt x="396" y="442"/>
                  </a:lnTo>
                  <a:lnTo>
                    <a:pt x="398" y="440"/>
                  </a:lnTo>
                  <a:lnTo>
                    <a:pt x="398" y="440"/>
                  </a:lnTo>
                  <a:lnTo>
                    <a:pt x="398" y="436"/>
                  </a:lnTo>
                  <a:lnTo>
                    <a:pt x="398" y="432"/>
                  </a:lnTo>
                  <a:lnTo>
                    <a:pt x="396" y="426"/>
                  </a:lnTo>
                  <a:lnTo>
                    <a:pt x="392" y="420"/>
                  </a:lnTo>
                  <a:lnTo>
                    <a:pt x="392" y="4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23" name="Freeform: Shape 49">
              <a:extLst>
                <a:ext uri="{FF2B5EF4-FFF2-40B4-BE49-F238E27FC236}">
                  <a16:creationId xmlns:a16="http://schemas.microsoft.com/office/drawing/2014/main" id="{79C541EE-AAD6-0DB5-F2CB-1002533D1C1F}"/>
                </a:ext>
              </a:extLst>
            </p:cNvPr>
            <p:cNvSpPr/>
            <p:nvPr/>
          </p:nvSpPr>
          <p:spPr bwMode="auto">
            <a:xfrm>
              <a:off x="762000" y="1079500"/>
              <a:ext cx="511175" cy="317500"/>
            </a:xfrm>
            <a:custGeom>
              <a:avLst/>
              <a:gdLst>
                <a:gd name="T0" fmla="*/ 0 w 322"/>
                <a:gd name="T1" fmla="*/ 200 h 200"/>
                <a:gd name="T2" fmla="*/ 220 w 322"/>
                <a:gd name="T3" fmla="*/ 28 h 200"/>
                <a:gd name="T4" fmla="*/ 140 w 322"/>
                <a:gd name="T5" fmla="*/ 64 h 200"/>
                <a:gd name="T6" fmla="*/ 134 w 322"/>
                <a:gd name="T7" fmla="*/ 62 h 200"/>
                <a:gd name="T8" fmla="*/ 124 w 322"/>
                <a:gd name="T9" fmla="*/ 52 h 200"/>
                <a:gd name="T10" fmla="*/ 118 w 322"/>
                <a:gd name="T11" fmla="*/ 42 h 200"/>
                <a:gd name="T12" fmla="*/ 116 w 322"/>
                <a:gd name="T13" fmla="*/ 30 h 200"/>
                <a:gd name="T14" fmla="*/ 118 w 322"/>
                <a:gd name="T15" fmla="*/ 24 h 200"/>
                <a:gd name="T16" fmla="*/ 124 w 322"/>
                <a:gd name="T17" fmla="*/ 12 h 200"/>
                <a:gd name="T18" fmla="*/ 134 w 322"/>
                <a:gd name="T19" fmla="*/ 4 h 200"/>
                <a:gd name="T20" fmla="*/ 146 w 322"/>
                <a:gd name="T21" fmla="*/ 0 h 200"/>
                <a:gd name="T22" fmla="*/ 158 w 322"/>
                <a:gd name="T23" fmla="*/ 2 h 200"/>
                <a:gd name="T24" fmla="*/ 164 w 322"/>
                <a:gd name="T25" fmla="*/ 4 h 200"/>
                <a:gd name="T26" fmla="*/ 174 w 322"/>
                <a:gd name="T27" fmla="*/ 12 h 200"/>
                <a:gd name="T28" fmla="*/ 180 w 322"/>
                <a:gd name="T29" fmla="*/ 24 h 200"/>
                <a:gd name="T30" fmla="*/ 182 w 322"/>
                <a:gd name="T31" fmla="*/ 36 h 200"/>
                <a:gd name="T32" fmla="*/ 180 w 322"/>
                <a:gd name="T33" fmla="*/ 42 h 200"/>
                <a:gd name="T34" fmla="*/ 174 w 322"/>
                <a:gd name="T35" fmla="*/ 54 h 200"/>
                <a:gd name="T36" fmla="*/ 164 w 322"/>
                <a:gd name="T37" fmla="*/ 62 h 200"/>
                <a:gd name="T38" fmla="*/ 152 w 322"/>
                <a:gd name="T39" fmla="*/ 64 h 200"/>
                <a:gd name="T40" fmla="*/ 140 w 322"/>
                <a:gd name="T41" fmla="*/ 64 h 200"/>
                <a:gd name="T42" fmla="*/ 190 w 322"/>
                <a:gd name="T43" fmla="*/ 100 h 200"/>
                <a:gd name="T44" fmla="*/ 182 w 322"/>
                <a:gd name="T45" fmla="*/ 96 h 200"/>
                <a:gd name="T46" fmla="*/ 176 w 322"/>
                <a:gd name="T47" fmla="*/ 84 h 200"/>
                <a:gd name="T48" fmla="*/ 178 w 322"/>
                <a:gd name="T49" fmla="*/ 76 h 200"/>
                <a:gd name="T50" fmla="*/ 186 w 322"/>
                <a:gd name="T51" fmla="*/ 66 h 200"/>
                <a:gd name="T52" fmla="*/ 200 w 322"/>
                <a:gd name="T53" fmla="*/ 64 h 200"/>
                <a:gd name="T54" fmla="*/ 206 w 322"/>
                <a:gd name="T55" fmla="*/ 68 h 200"/>
                <a:gd name="T56" fmla="*/ 212 w 322"/>
                <a:gd name="T57" fmla="*/ 80 h 200"/>
                <a:gd name="T58" fmla="*/ 212 w 322"/>
                <a:gd name="T59" fmla="*/ 88 h 200"/>
                <a:gd name="T60" fmla="*/ 204 w 322"/>
                <a:gd name="T61" fmla="*/ 98 h 200"/>
                <a:gd name="T62" fmla="*/ 190 w 322"/>
                <a:gd name="T63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2" h="200">
                  <a:moveTo>
                    <a:pt x="104" y="28"/>
                  </a:moveTo>
                  <a:lnTo>
                    <a:pt x="0" y="200"/>
                  </a:lnTo>
                  <a:lnTo>
                    <a:pt x="322" y="200"/>
                  </a:lnTo>
                  <a:lnTo>
                    <a:pt x="220" y="28"/>
                  </a:lnTo>
                  <a:lnTo>
                    <a:pt x="104" y="28"/>
                  </a:lnTo>
                  <a:close/>
                  <a:moveTo>
                    <a:pt x="140" y="64"/>
                  </a:moveTo>
                  <a:lnTo>
                    <a:pt x="140" y="64"/>
                  </a:lnTo>
                  <a:lnTo>
                    <a:pt x="134" y="62"/>
                  </a:lnTo>
                  <a:lnTo>
                    <a:pt x="128" y="58"/>
                  </a:lnTo>
                  <a:lnTo>
                    <a:pt x="124" y="52"/>
                  </a:lnTo>
                  <a:lnTo>
                    <a:pt x="120" y="48"/>
                  </a:lnTo>
                  <a:lnTo>
                    <a:pt x="118" y="42"/>
                  </a:lnTo>
                  <a:lnTo>
                    <a:pt x="116" y="36"/>
                  </a:lnTo>
                  <a:lnTo>
                    <a:pt x="116" y="30"/>
                  </a:lnTo>
                  <a:lnTo>
                    <a:pt x="118" y="24"/>
                  </a:lnTo>
                  <a:lnTo>
                    <a:pt x="118" y="24"/>
                  </a:lnTo>
                  <a:lnTo>
                    <a:pt x="120" y="16"/>
                  </a:lnTo>
                  <a:lnTo>
                    <a:pt x="124" y="12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40" y="2"/>
                  </a:lnTo>
                  <a:lnTo>
                    <a:pt x="146" y="0"/>
                  </a:lnTo>
                  <a:lnTo>
                    <a:pt x="152" y="0"/>
                  </a:lnTo>
                  <a:lnTo>
                    <a:pt x="158" y="2"/>
                  </a:lnTo>
                  <a:lnTo>
                    <a:pt x="158" y="2"/>
                  </a:lnTo>
                  <a:lnTo>
                    <a:pt x="164" y="4"/>
                  </a:lnTo>
                  <a:lnTo>
                    <a:pt x="170" y="8"/>
                  </a:lnTo>
                  <a:lnTo>
                    <a:pt x="174" y="12"/>
                  </a:lnTo>
                  <a:lnTo>
                    <a:pt x="178" y="18"/>
                  </a:lnTo>
                  <a:lnTo>
                    <a:pt x="180" y="24"/>
                  </a:lnTo>
                  <a:lnTo>
                    <a:pt x="182" y="30"/>
                  </a:lnTo>
                  <a:lnTo>
                    <a:pt x="182" y="36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78" y="48"/>
                  </a:lnTo>
                  <a:lnTo>
                    <a:pt x="174" y="54"/>
                  </a:lnTo>
                  <a:lnTo>
                    <a:pt x="170" y="58"/>
                  </a:lnTo>
                  <a:lnTo>
                    <a:pt x="164" y="62"/>
                  </a:lnTo>
                  <a:lnTo>
                    <a:pt x="158" y="64"/>
                  </a:lnTo>
                  <a:lnTo>
                    <a:pt x="152" y="64"/>
                  </a:lnTo>
                  <a:lnTo>
                    <a:pt x="146" y="64"/>
                  </a:lnTo>
                  <a:lnTo>
                    <a:pt x="140" y="64"/>
                  </a:lnTo>
                  <a:lnTo>
                    <a:pt x="140" y="64"/>
                  </a:lnTo>
                  <a:close/>
                  <a:moveTo>
                    <a:pt x="190" y="100"/>
                  </a:moveTo>
                  <a:lnTo>
                    <a:pt x="190" y="100"/>
                  </a:lnTo>
                  <a:lnTo>
                    <a:pt x="182" y="96"/>
                  </a:lnTo>
                  <a:lnTo>
                    <a:pt x="178" y="90"/>
                  </a:lnTo>
                  <a:lnTo>
                    <a:pt x="176" y="84"/>
                  </a:lnTo>
                  <a:lnTo>
                    <a:pt x="178" y="76"/>
                  </a:lnTo>
                  <a:lnTo>
                    <a:pt x="178" y="76"/>
                  </a:lnTo>
                  <a:lnTo>
                    <a:pt x="180" y="70"/>
                  </a:lnTo>
                  <a:lnTo>
                    <a:pt x="186" y="66"/>
                  </a:lnTo>
                  <a:lnTo>
                    <a:pt x="192" y="64"/>
                  </a:lnTo>
                  <a:lnTo>
                    <a:pt x="200" y="64"/>
                  </a:lnTo>
                  <a:lnTo>
                    <a:pt x="200" y="64"/>
                  </a:lnTo>
                  <a:lnTo>
                    <a:pt x="206" y="68"/>
                  </a:lnTo>
                  <a:lnTo>
                    <a:pt x="210" y="74"/>
                  </a:lnTo>
                  <a:lnTo>
                    <a:pt x="212" y="80"/>
                  </a:lnTo>
                  <a:lnTo>
                    <a:pt x="212" y="88"/>
                  </a:lnTo>
                  <a:lnTo>
                    <a:pt x="212" y="88"/>
                  </a:lnTo>
                  <a:lnTo>
                    <a:pt x="208" y="94"/>
                  </a:lnTo>
                  <a:lnTo>
                    <a:pt x="204" y="98"/>
                  </a:lnTo>
                  <a:lnTo>
                    <a:pt x="196" y="100"/>
                  </a:lnTo>
                  <a:lnTo>
                    <a:pt x="190" y="100"/>
                  </a:lnTo>
                  <a:lnTo>
                    <a:pt x="190" y="10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1D46EE1-9840-ED31-2DCC-9779171833D7}"/>
              </a:ext>
            </a:extLst>
          </p:cNvPr>
          <p:cNvGrpSpPr/>
          <p:nvPr/>
        </p:nvGrpSpPr>
        <p:grpSpPr>
          <a:xfrm>
            <a:off x="5138873" y="4360259"/>
            <a:ext cx="1934559" cy="1116426"/>
            <a:chOff x="1711690" y="3652492"/>
            <a:chExt cx="1934559" cy="1116426"/>
          </a:xfrm>
        </p:grpSpPr>
        <p:sp>
          <p:nvSpPr>
            <p:cNvPr id="45" name="Rectangle 6">
              <a:extLst>
                <a:ext uri="{FF2B5EF4-FFF2-40B4-BE49-F238E27FC236}">
                  <a16:creationId xmlns:a16="http://schemas.microsoft.com/office/drawing/2014/main" id="{3783E1DE-62DF-23F9-23B2-60729F796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690" y="4064494"/>
              <a:ext cx="1922145" cy="70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46" name="文本框 119">
              <a:extLst>
                <a:ext uri="{FF2B5EF4-FFF2-40B4-BE49-F238E27FC236}">
                  <a16:creationId xmlns:a16="http://schemas.microsoft.com/office/drawing/2014/main" id="{756661D2-939B-85A2-BEB4-E2B637D6F8B1}"/>
                </a:ext>
              </a:extLst>
            </p:cNvPr>
            <p:cNvSpPr txBox="1"/>
            <p:nvPr/>
          </p:nvSpPr>
          <p:spPr>
            <a:xfrm>
              <a:off x="1725063" y="3652492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E4B65DF-F2BF-BC7D-1C74-0E86CABF0B6C}"/>
              </a:ext>
            </a:extLst>
          </p:cNvPr>
          <p:cNvGrpSpPr/>
          <p:nvPr/>
        </p:nvGrpSpPr>
        <p:grpSpPr>
          <a:xfrm>
            <a:off x="1176240" y="4131835"/>
            <a:ext cx="1934559" cy="1116426"/>
            <a:chOff x="1711690" y="3652492"/>
            <a:chExt cx="1934559" cy="1116426"/>
          </a:xfrm>
        </p:grpSpPr>
        <p:sp>
          <p:nvSpPr>
            <p:cNvPr id="48" name="Rectangle 6">
              <a:extLst>
                <a:ext uri="{FF2B5EF4-FFF2-40B4-BE49-F238E27FC236}">
                  <a16:creationId xmlns:a16="http://schemas.microsoft.com/office/drawing/2014/main" id="{E2A3699A-9EFD-952F-FE41-08F2040D8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690" y="4064494"/>
              <a:ext cx="1922145" cy="70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49" name="文本框 119">
              <a:extLst>
                <a:ext uri="{FF2B5EF4-FFF2-40B4-BE49-F238E27FC236}">
                  <a16:creationId xmlns:a16="http://schemas.microsoft.com/office/drawing/2014/main" id="{FF548396-2927-E790-6D98-BBFB2E104348}"/>
                </a:ext>
              </a:extLst>
            </p:cNvPr>
            <p:cNvSpPr txBox="1"/>
            <p:nvPr/>
          </p:nvSpPr>
          <p:spPr>
            <a:xfrm>
              <a:off x="1725063" y="3652492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5CBDA59-9250-FE60-AB98-102948DECF43}"/>
              </a:ext>
            </a:extLst>
          </p:cNvPr>
          <p:cNvGrpSpPr/>
          <p:nvPr/>
        </p:nvGrpSpPr>
        <p:grpSpPr>
          <a:xfrm>
            <a:off x="9085339" y="4131835"/>
            <a:ext cx="1934559" cy="1116426"/>
            <a:chOff x="1711690" y="3652492"/>
            <a:chExt cx="1934559" cy="1116426"/>
          </a:xfrm>
        </p:grpSpPr>
        <p:sp>
          <p:nvSpPr>
            <p:cNvPr id="51" name="Rectangle 6">
              <a:extLst>
                <a:ext uri="{FF2B5EF4-FFF2-40B4-BE49-F238E27FC236}">
                  <a16:creationId xmlns:a16="http://schemas.microsoft.com/office/drawing/2014/main" id="{DC8D820C-896D-DDE6-7131-0BF3AE3A7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690" y="4064494"/>
              <a:ext cx="1922145" cy="704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2" name="文本框 119">
              <a:extLst>
                <a:ext uri="{FF2B5EF4-FFF2-40B4-BE49-F238E27FC236}">
                  <a16:creationId xmlns:a16="http://schemas.microsoft.com/office/drawing/2014/main" id="{F8643DB0-7C66-2865-D96B-79EB8D1A9B93}"/>
                </a:ext>
              </a:extLst>
            </p:cNvPr>
            <p:cNvSpPr txBox="1"/>
            <p:nvPr/>
          </p:nvSpPr>
          <p:spPr>
            <a:xfrm>
              <a:off x="1725063" y="3652492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rgbClr val="3D735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849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AD1427FC-7F99-4E35-FCA3-EDE8BF5DCF54}"/>
              </a:ext>
            </a:extLst>
          </p:cNvPr>
          <p:cNvSpPr/>
          <p:nvPr/>
        </p:nvSpPr>
        <p:spPr>
          <a:xfrm>
            <a:off x="6493713" y="4397829"/>
            <a:ext cx="7416800" cy="3309257"/>
          </a:xfrm>
          <a:custGeom>
            <a:avLst/>
            <a:gdLst>
              <a:gd name="connsiteX0" fmla="*/ 0 w 7416800"/>
              <a:gd name="connsiteY0" fmla="*/ 3309257 h 3309257"/>
              <a:gd name="connsiteX1" fmla="*/ 1567543 w 7416800"/>
              <a:gd name="connsiteY1" fmla="*/ 1712685 h 3309257"/>
              <a:gd name="connsiteX2" fmla="*/ 4354286 w 7416800"/>
              <a:gd name="connsiteY2" fmla="*/ 1930400 h 3309257"/>
              <a:gd name="connsiteX3" fmla="*/ 7416800 w 7416800"/>
              <a:gd name="connsiteY3" fmla="*/ 0 h 330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6800" h="3309257">
                <a:moveTo>
                  <a:pt x="0" y="3309257"/>
                </a:moveTo>
                <a:cubicBezTo>
                  <a:pt x="420914" y="2625875"/>
                  <a:pt x="841829" y="1942494"/>
                  <a:pt x="1567543" y="1712685"/>
                </a:cubicBezTo>
                <a:cubicBezTo>
                  <a:pt x="2293257" y="1482876"/>
                  <a:pt x="3379410" y="2215848"/>
                  <a:pt x="4354286" y="1930400"/>
                </a:cubicBezTo>
                <a:cubicBezTo>
                  <a:pt x="5329162" y="1644952"/>
                  <a:pt x="6372981" y="822476"/>
                  <a:pt x="7416800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延期 30">
            <a:extLst>
              <a:ext uri="{FF2B5EF4-FFF2-40B4-BE49-F238E27FC236}">
                <a16:creationId xmlns:a16="http://schemas.microsoft.com/office/drawing/2014/main" id="{CE3B02E6-3277-5E96-BFC3-67A0799561B2}"/>
              </a:ext>
            </a:extLst>
          </p:cNvPr>
          <p:cNvSpPr/>
          <p:nvPr/>
        </p:nvSpPr>
        <p:spPr>
          <a:xfrm rot="19681610">
            <a:off x="10109949" y="6008801"/>
            <a:ext cx="505806" cy="505806"/>
          </a:xfrm>
          <a:prstGeom prst="flowChartDelay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93D130D-49F8-C29B-55E3-0908929842EB}"/>
              </a:ext>
            </a:extLst>
          </p:cNvPr>
          <p:cNvSpPr/>
          <p:nvPr/>
        </p:nvSpPr>
        <p:spPr>
          <a:xfrm rot="1969708" flipV="1">
            <a:off x="3333028" y="-3066919"/>
            <a:ext cx="9354154" cy="5811756"/>
          </a:xfrm>
          <a:custGeom>
            <a:avLst/>
            <a:gdLst>
              <a:gd name="connsiteX0" fmla="*/ 745785 w 745801"/>
              <a:gd name="connsiteY0" fmla="*/ 461430 h 472581"/>
              <a:gd name="connsiteX1" fmla="*/ 613169 w 745801"/>
              <a:gd name="connsiteY1" fmla="*/ 379794 h 472581"/>
              <a:gd name="connsiteX2" fmla="*/ 517738 w 745801"/>
              <a:gd name="connsiteY2" fmla="*/ 257007 h 472581"/>
              <a:gd name="connsiteX3" fmla="*/ 357518 w 745801"/>
              <a:gd name="connsiteY3" fmla="*/ 168504 h 472581"/>
              <a:gd name="connsiteX4" fmla="*/ 173304 w 745801"/>
              <a:gd name="connsiteY4" fmla="*/ 121409 h 472581"/>
              <a:gd name="connsiteX5" fmla="*/ 72158 w 745801"/>
              <a:gd name="connsiteY5" fmla="*/ 73591 h 472581"/>
              <a:gd name="connsiteX6" fmla="*/ -17 w 745801"/>
              <a:gd name="connsiteY6" fmla="*/ -142 h 472581"/>
              <a:gd name="connsiteX7" fmla="*/ 118341 w 745801"/>
              <a:gd name="connsiteY7" fmla="*/ 167031 h 472581"/>
              <a:gd name="connsiteX8" fmla="*/ 255244 w 745801"/>
              <a:gd name="connsiteY8" fmla="*/ 330023 h 472581"/>
              <a:gd name="connsiteX9" fmla="*/ 400062 w 745801"/>
              <a:gd name="connsiteY9" fmla="*/ 424767 h 472581"/>
              <a:gd name="connsiteX10" fmla="*/ 595839 w 745801"/>
              <a:gd name="connsiteY10" fmla="*/ 433627 h 472581"/>
              <a:gd name="connsiteX11" fmla="*/ 727484 w 745801"/>
              <a:gd name="connsiteY11" fmla="*/ 470631 h 472581"/>
              <a:gd name="connsiteX12" fmla="*/ 745782 w 745801"/>
              <a:gd name="connsiteY12" fmla="*/ 461431 h 47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5801" h="472581">
                <a:moveTo>
                  <a:pt x="745785" y="461430"/>
                </a:moveTo>
                <a:cubicBezTo>
                  <a:pt x="745785" y="461430"/>
                  <a:pt x="670088" y="429272"/>
                  <a:pt x="613169" y="379794"/>
                </a:cubicBezTo>
                <a:cubicBezTo>
                  <a:pt x="556249" y="330317"/>
                  <a:pt x="574775" y="321896"/>
                  <a:pt x="517738" y="257007"/>
                </a:cubicBezTo>
                <a:cubicBezTo>
                  <a:pt x="462878" y="194602"/>
                  <a:pt x="443593" y="195699"/>
                  <a:pt x="357518" y="168504"/>
                </a:cubicBezTo>
                <a:cubicBezTo>
                  <a:pt x="273113" y="141836"/>
                  <a:pt x="243713" y="147077"/>
                  <a:pt x="173304" y="121409"/>
                </a:cubicBezTo>
                <a:cubicBezTo>
                  <a:pt x="102895" y="95740"/>
                  <a:pt x="115489" y="103979"/>
                  <a:pt x="72158" y="73591"/>
                </a:cubicBezTo>
                <a:cubicBezTo>
                  <a:pt x="28828" y="43204"/>
                  <a:pt x="-17" y="-142"/>
                  <a:pt x="-17" y="-142"/>
                </a:cubicBezTo>
                <a:cubicBezTo>
                  <a:pt x="-17" y="-142"/>
                  <a:pt x="54525" y="84489"/>
                  <a:pt x="118341" y="167031"/>
                </a:cubicBezTo>
                <a:cubicBezTo>
                  <a:pt x="182158" y="249574"/>
                  <a:pt x="184816" y="265587"/>
                  <a:pt x="255244" y="330023"/>
                </a:cubicBezTo>
                <a:cubicBezTo>
                  <a:pt x="325672" y="394460"/>
                  <a:pt x="323441" y="399114"/>
                  <a:pt x="400062" y="424767"/>
                </a:cubicBezTo>
                <a:cubicBezTo>
                  <a:pt x="476683" y="450421"/>
                  <a:pt x="550043" y="434258"/>
                  <a:pt x="595839" y="433627"/>
                </a:cubicBezTo>
                <a:cubicBezTo>
                  <a:pt x="641635" y="432997"/>
                  <a:pt x="727275" y="482382"/>
                  <a:pt x="727484" y="470631"/>
                </a:cubicBezTo>
                <a:cubicBezTo>
                  <a:pt x="739354" y="464966"/>
                  <a:pt x="745782" y="461431"/>
                  <a:pt x="745782" y="46143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50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6432EC3-7C2C-9B3A-162D-CBA7FF225568}"/>
              </a:ext>
            </a:extLst>
          </p:cNvPr>
          <p:cNvSpPr/>
          <p:nvPr/>
        </p:nvSpPr>
        <p:spPr>
          <a:xfrm rot="6394155">
            <a:off x="183227" y="2143041"/>
            <a:ext cx="3858877" cy="9429917"/>
          </a:xfrm>
          <a:custGeom>
            <a:avLst/>
            <a:gdLst>
              <a:gd name="connsiteX0" fmla="*/ 413200 w 484654"/>
              <a:gd name="connsiteY0" fmla="*/ 1183349 h 1184350"/>
              <a:gd name="connsiteX1" fmla="*/ 371107 w 484654"/>
              <a:gd name="connsiteY1" fmla="*/ 980409 h 1184350"/>
              <a:gd name="connsiteX2" fmla="*/ 194495 w 484654"/>
              <a:gd name="connsiteY2" fmla="*/ 819513 h 1184350"/>
              <a:gd name="connsiteX3" fmla="*/ 121158 w 484654"/>
              <a:gd name="connsiteY3" fmla="*/ 564605 h 1184350"/>
              <a:gd name="connsiteX4" fmla="*/ 117313 w 484654"/>
              <a:gd name="connsiteY4" fmla="*/ 279284 h 1184350"/>
              <a:gd name="connsiteX5" fmla="*/ 82875 w 484654"/>
              <a:gd name="connsiteY5" fmla="*/ 119502 h 1184350"/>
              <a:gd name="connsiteX6" fmla="*/ -17 w 484654"/>
              <a:gd name="connsiteY6" fmla="*/ -142 h 1184350"/>
              <a:gd name="connsiteX7" fmla="*/ 204019 w 484654"/>
              <a:gd name="connsiteY7" fmla="*/ 202617 h 1184350"/>
              <a:gd name="connsiteX8" fmla="*/ 395300 w 484654"/>
              <a:gd name="connsiteY8" fmla="*/ 432846 h 1184350"/>
              <a:gd name="connsiteX9" fmla="*/ 483299 w 484654"/>
              <a:gd name="connsiteY9" fmla="*/ 665351 h 1184350"/>
              <a:gd name="connsiteX10" fmla="*/ 422113 w 484654"/>
              <a:gd name="connsiteY10" fmla="*/ 962303 h 1184350"/>
              <a:gd name="connsiteX11" fmla="*/ 435831 w 484654"/>
              <a:gd name="connsiteY11" fmla="*/ 1120846 h 1184350"/>
              <a:gd name="connsiteX12" fmla="*/ 413201 w 484654"/>
              <a:gd name="connsiteY12" fmla="*/ 1183354 h 118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4654" h="1184350">
                <a:moveTo>
                  <a:pt x="413200" y="1183349"/>
                </a:moveTo>
                <a:cubicBezTo>
                  <a:pt x="413200" y="1183349"/>
                  <a:pt x="423713" y="1073535"/>
                  <a:pt x="371107" y="980409"/>
                </a:cubicBezTo>
                <a:cubicBezTo>
                  <a:pt x="318502" y="887283"/>
                  <a:pt x="269733" y="915007"/>
                  <a:pt x="194495" y="819513"/>
                </a:cubicBezTo>
                <a:cubicBezTo>
                  <a:pt x="122125" y="727671"/>
                  <a:pt x="130594" y="698660"/>
                  <a:pt x="121158" y="564605"/>
                </a:cubicBezTo>
                <a:cubicBezTo>
                  <a:pt x="111904" y="433151"/>
                  <a:pt x="130072" y="389421"/>
                  <a:pt x="117313" y="279284"/>
                </a:cubicBezTo>
                <a:cubicBezTo>
                  <a:pt x="104555" y="169146"/>
                  <a:pt x="112207" y="189356"/>
                  <a:pt x="82875" y="119502"/>
                </a:cubicBezTo>
                <a:cubicBezTo>
                  <a:pt x="53543" y="49647"/>
                  <a:pt x="-17" y="-142"/>
                  <a:pt x="-17" y="-142"/>
                </a:cubicBezTo>
                <a:cubicBezTo>
                  <a:pt x="-17" y="-142"/>
                  <a:pt x="105187" y="94374"/>
                  <a:pt x="204019" y="202617"/>
                </a:cubicBezTo>
                <a:cubicBezTo>
                  <a:pt x="302850" y="310860"/>
                  <a:pt x="325482" y="317165"/>
                  <a:pt x="395300" y="432846"/>
                </a:cubicBezTo>
                <a:cubicBezTo>
                  <a:pt x="465118" y="548527"/>
                  <a:pt x="472771" y="545812"/>
                  <a:pt x="483299" y="665351"/>
                </a:cubicBezTo>
                <a:cubicBezTo>
                  <a:pt x="493827" y="784890"/>
                  <a:pt x="439322" y="893123"/>
                  <a:pt x="422113" y="962303"/>
                </a:cubicBezTo>
                <a:cubicBezTo>
                  <a:pt x="404903" y="1031483"/>
                  <a:pt x="436150" y="1129333"/>
                  <a:pt x="435831" y="1120846"/>
                </a:cubicBezTo>
                <a:cubicBezTo>
                  <a:pt x="400769" y="1196370"/>
                  <a:pt x="413201" y="1183354"/>
                  <a:pt x="413201" y="118335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757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缺角矩形 18">
            <a:extLst>
              <a:ext uri="{FF2B5EF4-FFF2-40B4-BE49-F238E27FC236}">
                <a16:creationId xmlns:a16="http://schemas.microsoft.com/office/drawing/2014/main" id="{81B6D5F7-0E12-BD22-4E9D-BF895EA26BC5}"/>
              </a:ext>
            </a:extLst>
          </p:cNvPr>
          <p:cNvSpPr/>
          <p:nvPr/>
        </p:nvSpPr>
        <p:spPr>
          <a:xfrm>
            <a:off x="7339680" y="2226513"/>
            <a:ext cx="914400" cy="914400"/>
          </a:xfrm>
          <a:prstGeom prst="plaque">
            <a:avLst>
              <a:gd name="adj" fmla="val 5000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84B97EC7-86E6-39B9-931E-966B90A663EF}"/>
              </a:ext>
            </a:extLst>
          </p:cNvPr>
          <p:cNvSpPr/>
          <p:nvPr/>
        </p:nvSpPr>
        <p:spPr>
          <a:xfrm>
            <a:off x="4436468" y="1215156"/>
            <a:ext cx="414994" cy="414994"/>
          </a:xfrm>
          <a:prstGeom prst="plaque">
            <a:avLst>
              <a:gd name="adj" fmla="val 5000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: 折角 32">
            <a:extLst>
              <a:ext uri="{FF2B5EF4-FFF2-40B4-BE49-F238E27FC236}">
                <a16:creationId xmlns:a16="http://schemas.microsoft.com/office/drawing/2014/main" id="{DB8D0A6E-D434-8D75-8C8E-7DF10C2E372A}"/>
              </a:ext>
            </a:extLst>
          </p:cNvPr>
          <p:cNvSpPr/>
          <p:nvPr/>
        </p:nvSpPr>
        <p:spPr>
          <a:xfrm rot="1788604">
            <a:off x="3236993" y="2476295"/>
            <a:ext cx="508000" cy="508000"/>
          </a:xfrm>
          <a:prstGeom prst="foldedCorner">
            <a:avLst>
              <a:gd name="adj" fmla="val 37667"/>
            </a:avLst>
          </a:prstGeom>
          <a:noFill/>
          <a:ln w="127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流程图: 准备 33">
            <a:extLst>
              <a:ext uri="{FF2B5EF4-FFF2-40B4-BE49-F238E27FC236}">
                <a16:creationId xmlns:a16="http://schemas.microsoft.com/office/drawing/2014/main" id="{EAC9A1CC-393E-4BCC-D087-DECD36D0CBDF}"/>
              </a:ext>
            </a:extLst>
          </p:cNvPr>
          <p:cNvSpPr/>
          <p:nvPr/>
        </p:nvSpPr>
        <p:spPr>
          <a:xfrm rot="19503175">
            <a:off x="9058155" y="3572088"/>
            <a:ext cx="1213369" cy="700825"/>
          </a:xfrm>
          <a:prstGeom prst="flowChartPreparation">
            <a:avLst/>
          </a:prstGeom>
          <a:noFill/>
          <a:ln w="1016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B1F8DF9-0BCF-A0A7-F2F9-B9EA4A96468A}"/>
              </a:ext>
            </a:extLst>
          </p:cNvPr>
          <p:cNvSpPr/>
          <p:nvPr/>
        </p:nvSpPr>
        <p:spPr>
          <a:xfrm rot="2928933">
            <a:off x="-49764" y="-2201070"/>
            <a:ext cx="3098508" cy="5279604"/>
          </a:xfrm>
          <a:custGeom>
            <a:avLst/>
            <a:gdLst>
              <a:gd name="connsiteX0" fmla="*/ 33094 w 3098508"/>
              <a:gd name="connsiteY0" fmla="*/ 5210628 h 5279604"/>
              <a:gd name="connsiteX1" fmla="*/ 163722 w 3098508"/>
              <a:gd name="connsiteY1" fmla="*/ 5152571 h 5279604"/>
              <a:gd name="connsiteX2" fmla="*/ 1310351 w 3098508"/>
              <a:gd name="connsiteY2" fmla="*/ 4049485 h 5279604"/>
              <a:gd name="connsiteX3" fmla="*/ 1411951 w 3098508"/>
              <a:gd name="connsiteY3" fmla="*/ 2293257 h 5279604"/>
              <a:gd name="connsiteX4" fmla="*/ 2950465 w 3098508"/>
              <a:gd name="connsiteY4" fmla="*/ 1262742 h 5279604"/>
              <a:gd name="connsiteX5" fmla="*/ 2950465 w 3098508"/>
              <a:gd name="connsiteY5" fmla="*/ 0 h 5279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8508" h="5279604">
                <a:moveTo>
                  <a:pt x="33094" y="5210628"/>
                </a:moveTo>
                <a:cubicBezTo>
                  <a:pt x="-8030" y="5278361"/>
                  <a:pt x="-49154" y="5346095"/>
                  <a:pt x="163722" y="5152571"/>
                </a:cubicBezTo>
                <a:cubicBezTo>
                  <a:pt x="376598" y="4959047"/>
                  <a:pt x="1102313" y="4526037"/>
                  <a:pt x="1310351" y="4049485"/>
                </a:cubicBezTo>
                <a:cubicBezTo>
                  <a:pt x="1518389" y="3572933"/>
                  <a:pt x="1138599" y="2757714"/>
                  <a:pt x="1411951" y="2293257"/>
                </a:cubicBezTo>
                <a:cubicBezTo>
                  <a:pt x="1685303" y="1828800"/>
                  <a:pt x="2694046" y="1644951"/>
                  <a:pt x="2950465" y="1262742"/>
                </a:cubicBezTo>
                <a:cubicBezTo>
                  <a:pt x="3206884" y="880532"/>
                  <a:pt x="3078674" y="440266"/>
                  <a:pt x="2950465" y="0"/>
                </a:cubicBezTo>
              </a:path>
            </a:pathLst>
          </a:cu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FCAD380D-2ED9-F2EB-6B2D-E15A797F89F5}"/>
              </a:ext>
            </a:extLst>
          </p:cNvPr>
          <p:cNvSpPr/>
          <p:nvPr/>
        </p:nvSpPr>
        <p:spPr>
          <a:xfrm>
            <a:off x="1411276" y="4089624"/>
            <a:ext cx="914400" cy="914400"/>
          </a:xfrm>
          <a:prstGeom prst="ellipse">
            <a:avLst/>
          </a:prstGeom>
          <a:noFill/>
          <a:ln w="254000" cap="flat">
            <a:solidFill>
              <a:srgbClr val="C3F0EC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FF5F7F5-9F9F-856C-4218-A114BE562590}"/>
              </a:ext>
            </a:extLst>
          </p:cNvPr>
          <p:cNvGrpSpPr/>
          <p:nvPr/>
        </p:nvGrpSpPr>
        <p:grpSpPr>
          <a:xfrm>
            <a:off x="4339247" y="3263143"/>
            <a:ext cx="3513506" cy="940477"/>
            <a:chOff x="2980207" y="2627592"/>
            <a:chExt cx="6332285" cy="940477"/>
          </a:xfrm>
        </p:grpSpPr>
        <p:sp>
          <p:nvSpPr>
            <p:cNvPr id="24" name="波形 23">
              <a:extLst>
                <a:ext uri="{FF2B5EF4-FFF2-40B4-BE49-F238E27FC236}">
                  <a16:creationId xmlns:a16="http://schemas.microsoft.com/office/drawing/2014/main" id="{19228E71-C92F-9203-51CB-06253D86BDE0}"/>
                </a:ext>
              </a:extLst>
            </p:cNvPr>
            <p:cNvSpPr/>
            <p:nvPr/>
          </p:nvSpPr>
          <p:spPr>
            <a:xfrm>
              <a:off x="3080906" y="2722612"/>
              <a:ext cx="6231586" cy="845457"/>
            </a:xfrm>
            <a:prstGeom prst="wave">
              <a:avLst/>
            </a:prstGeom>
            <a:noFill/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波形 20">
              <a:extLst>
                <a:ext uri="{FF2B5EF4-FFF2-40B4-BE49-F238E27FC236}">
                  <a16:creationId xmlns:a16="http://schemas.microsoft.com/office/drawing/2014/main" id="{61DF19CD-4090-D0FE-9C7F-65B42FCB62A1}"/>
                </a:ext>
              </a:extLst>
            </p:cNvPr>
            <p:cNvSpPr/>
            <p:nvPr/>
          </p:nvSpPr>
          <p:spPr>
            <a:xfrm>
              <a:off x="2980207" y="2627592"/>
              <a:ext cx="6231586" cy="845457"/>
            </a:xfrm>
            <a:prstGeom prst="wave">
              <a:avLst/>
            </a:pr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71B03BFF-9CAC-267A-315F-CE73FB22ED74}"/>
              </a:ext>
            </a:extLst>
          </p:cNvPr>
          <p:cNvSpPr txBox="1"/>
          <p:nvPr/>
        </p:nvSpPr>
        <p:spPr>
          <a:xfrm>
            <a:off x="5122700" y="3464867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49B799-88A1-3ED9-6AC1-CAE3A7661E1D}"/>
              </a:ext>
            </a:extLst>
          </p:cNvPr>
          <p:cNvSpPr txBox="1"/>
          <p:nvPr/>
        </p:nvSpPr>
        <p:spPr>
          <a:xfrm>
            <a:off x="4572389" y="1013614"/>
            <a:ext cx="282641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166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3D3362B-3649-AA98-E4C4-32A91FDFFCB4}"/>
              </a:ext>
            </a:extLst>
          </p:cNvPr>
          <p:cNvSpPr txBox="1"/>
          <p:nvPr/>
        </p:nvSpPr>
        <p:spPr>
          <a:xfrm>
            <a:off x="2899766" y="4429733"/>
            <a:ext cx="6418023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4225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FC6CB30F-A99F-BFD9-840F-07E0FD875516}"/>
              </a:ext>
            </a:extLst>
          </p:cNvPr>
          <p:cNvSpPr txBox="1"/>
          <p:nvPr/>
        </p:nvSpPr>
        <p:spPr>
          <a:xfrm>
            <a:off x="1671528" y="54926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4E1F1B-EA7E-1373-D033-042D3D1D6871}"/>
              </a:ext>
            </a:extLst>
          </p:cNvPr>
          <p:cNvSpPr txBox="1"/>
          <p:nvPr/>
        </p:nvSpPr>
        <p:spPr>
          <a:xfrm>
            <a:off x="900964" y="328448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sp>
        <p:nvSpPr>
          <p:cNvPr id="2" name="Rectangle 4" descr="D:\51PPT模板网\51pptmoban.com\图片001.jpg">
            <a:extLst>
              <a:ext uri="{FF2B5EF4-FFF2-40B4-BE49-F238E27FC236}">
                <a16:creationId xmlns:a16="http://schemas.microsoft.com/office/drawing/2014/main" id="{CCB28EE8-3132-714F-3A8F-3D10569C6A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283" y="1656715"/>
            <a:ext cx="5681980" cy="382397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D055F06-8307-FF40-324C-C3D1E88ABC1A}"/>
              </a:ext>
            </a:extLst>
          </p:cNvPr>
          <p:cNvGrpSpPr/>
          <p:nvPr/>
        </p:nvGrpSpPr>
        <p:grpSpPr>
          <a:xfrm>
            <a:off x="1019078" y="1924685"/>
            <a:ext cx="702945" cy="702945"/>
            <a:chOff x="1143" y="4314"/>
            <a:chExt cx="1107" cy="110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F19239F-0B86-563D-E1CD-71D33575693A}"/>
                </a:ext>
              </a:extLst>
            </p:cNvPr>
            <p:cNvSpPr/>
            <p:nvPr/>
          </p:nvSpPr>
          <p:spPr>
            <a:xfrm>
              <a:off x="1143" y="4314"/>
              <a:ext cx="1107" cy="1107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3" name="左上箭头">
              <a:extLst>
                <a:ext uri="{FF2B5EF4-FFF2-40B4-BE49-F238E27FC236}">
                  <a16:creationId xmlns:a16="http://schemas.microsoft.com/office/drawing/2014/main" id="{773374B8-EC92-CDB6-C634-DC92803763E8}"/>
                </a:ext>
              </a:extLst>
            </p:cNvPr>
            <p:cNvSpPr/>
            <p:nvPr/>
          </p:nvSpPr>
          <p:spPr bwMode="auto">
            <a:xfrm>
              <a:off x="1431" y="4602"/>
              <a:ext cx="531" cy="531"/>
            </a:xfrm>
            <a:custGeom>
              <a:avLst/>
              <a:gdLst>
                <a:gd name="T0" fmla="*/ 253 w 452"/>
                <a:gd name="T1" fmla="*/ 2 h 452"/>
                <a:gd name="T2" fmla="*/ 295 w 452"/>
                <a:gd name="T3" fmla="*/ 10 h 452"/>
                <a:gd name="T4" fmla="*/ 335 w 452"/>
                <a:gd name="T5" fmla="*/ 27 h 452"/>
                <a:gd name="T6" fmla="*/ 370 w 452"/>
                <a:gd name="T7" fmla="*/ 50 h 452"/>
                <a:gd name="T8" fmla="*/ 402 w 452"/>
                <a:gd name="T9" fmla="*/ 82 h 452"/>
                <a:gd name="T10" fmla="*/ 427 w 452"/>
                <a:gd name="T11" fmla="*/ 119 h 452"/>
                <a:gd name="T12" fmla="*/ 442 w 452"/>
                <a:gd name="T13" fmla="*/ 159 h 452"/>
                <a:gd name="T14" fmla="*/ 452 w 452"/>
                <a:gd name="T15" fmla="*/ 203 h 452"/>
                <a:gd name="T16" fmla="*/ 450 w 452"/>
                <a:gd name="T17" fmla="*/ 249 h 452"/>
                <a:gd name="T18" fmla="*/ 442 w 452"/>
                <a:gd name="T19" fmla="*/ 291 h 452"/>
                <a:gd name="T20" fmla="*/ 427 w 452"/>
                <a:gd name="T21" fmla="*/ 331 h 452"/>
                <a:gd name="T22" fmla="*/ 402 w 452"/>
                <a:gd name="T23" fmla="*/ 368 h 452"/>
                <a:gd name="T24" fmla="*/ 370 w 452"/>
                <a:gd name="T25" fmla="*/ 400 h 452"/>
                <a:gd name="T26" fmla="*/ 333 w 452"/>
                <a:gd name="T27" fmla="*/ 425 h 452"/>
                <a:gd name="T28" fmla="*/ 293 w 452"/>
                <a:gd name="T29" fmla="*/ 442 h 452"/>
                <a:gd name="T30" fmla="*/ 249 w 452"/>
                <a:gd name="T31" fmla="*/ 450 h 452"/>
                <a:gd name="T32" fmla="*/ 203 w 452"/>
                <a:gd name="T33" fmla="*/ 450 h 452"/>
                <a:gd name="T34" fmla="*/ 159 w 452"/>
                <a:gd name="T35" fmla="*/ 442 h 452"/>
                <a:gd name="T36" fmla="*/ 119 w 452"/>
                <a:gd name="T37" fmla="*/ 425 h 452"/>
                <a:gd name="T38" fmla="*/ 82 w 452"/>
                <a:gd name="T39" fmla="*/ 400 h 452"/>
                <a:gd name="T40" fmla="*/ 50 w 452"/>
                <a:gd name="T41" fmla="*/ 368 h 452"/>
                <a:gd name="T42" fmla="*/ 25 w 452"/>
                <a:gd name="T43" fmla="*/ 331 h 452"/>
                <a:gd name="T44" fmla="*/ 10 w 452"/>
                <a:gd name="T45" fmla="*/ 291 h 452"/>
                <a:gd name="T46" fmla="*/ 0 w 452"/>
                <a:gd name="T47" fmla="*/ 249 h 452"/>
                <a:gd name="T48" fmla="*/ 44 w 452"/>
                <a:gd name="T49" fmla="*/ 226 h 452"/>
                <a:gd name="T50" fmla="*/ 57 w 452"/>
                <a:gd name="T51" fmla="*/ 295 h 452"/>
                <a:gd name="T52" fmla="*/ 98 w 452"/>
                <a:gd name="T53" fmla="*/ 354 h 452"/>
                <a:gd name="T54" fmla="*/ 157 w 452"/>
                <a:gd name="T55" fmla="*/ 393 h 452"/>
                <a:gd name="T56" fmla="*/ 226 w 452"/>
                <a:gd name="T57" fmla="*/ 406 h 452"/>
                <a:gd name="T58" fmla="*/ 295 w 452"/>
                <a:gd name="T59" fmla="*/ 393 h 452"/>
                <a:gd name="T60" fmla="*/ 354 w 452"/>
                <a:gd name="T61" fmla="*/ 354 h 452"/>
                <a:gd name="T62" fmla="*/ 395 w 452"/>
                <a:gd name="T63" fmla="*/ 295 h 452"/>
                <a:gd name="T64" fmla="*/ 406 w 452"/>
                <a:gd name="T65" fmla="*/ 226 h 452"/>
                <a:gd name="T66" fmla="*/ 395 w 452"/>
                <a:gd name="T67" fmla="*/ 157 h 452"/>
                <a:gd name="T68" fmla="*/ 354 w 452"/>
                <a:gd name="T69" fmla="*/ 98 h 452"/>
                <a:gd name="T70" fmla="*/ 297 w 452"/>
                <a:gd name="T71" fmla="*/ 59 h 452"/>
                <a:gd name="T72" fmla="*/ 230 w 452"/>
                <a:gd name="T73" fmla="*/ 46 h 452"/>
                <a:gd name="T74" fmla="*/ 230 w 452"/>
                <a:gd name="T75" fmla="*/ 0 h 452"/>
                <a:gd name="T76" fmla="*/ 159 w 452"/>
                <a:gd name="T77" fmla="*/ 0 h 452"/>
                <a:gd name="T78" fmla="*/ 241 w 452"/>
                <a:gd name="T79" fmla="*/ 211 h 452"/>
                <a:gd name="T80" fmla="*/ 63 w 452"/>
                <a:gd name="T81" fmla="*/ 96 h 452"/>
                <a:gd name="T82" fmla="*/ 0 w 452"/>
                <a:gd name="T83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2" h="452">
                  <a:moveTo>
                    <a:pt x="230" y="0"/>
                  </a:moveTo>
                  <a:lnTo>
                    <a:pt x="253" y="2"/>
                  </a:lnTo>
                  <a:lnTo>
                    <a:pt x="274" y="4"/>
                  </a:lnTo>
                  <a:lnTo>
                    <a:pt x="295" y="10"/>
                  </a:lnTo>
                  <a:lnTo>
                    <a:pt x="314" y="17"/>
                  </a:lnTo>
                  <a:lnTo>
                    <a:pt x="335" y="27"/>
                  </a:lnTo>
                  <a:lnTo>
                    <a:pt x="352" y="36"/>
                  </a:lnTo>
                  <a:lnTo>
                    <a:pt x="370" y="50"/>
                  </a:lnTo>
                  <a:lnTo>
                    <a:pt x="387" y="67"/>
                  </a:lnTo>
                  <a:lnTo>
                    <a:pt x="402" y="82"/>
                  </a:lnTo>
                  <a:lnTo>
                    <a:pt x="416" y="102"/>
                  </a:lnTo>
                  <a:lnTo>
                    <a:pt x="427" y="119"/>
                  </a:lnTo>
                  <a:lnTo>
                    <a:pt x="437" y="140"/>
                  </a:lnTo>
                  <a:lnTo>
                    <a:pt x="442" y="159"/>
                  </a:lnTo>
                  <a:lnTo>
                    <a:pt x="448" y="180"/>
                  </a:lnTo>
                  <a:lnTo>
                    <a:pt x="452" y="203"/>
                  </a:lnTo>
                  <a:lnTo>
                    <a:pt x="452" y="226"/>
                  </a:lnTo>
                  <a:lnTo>
                    <a:pt x="450" y="249"/>
                  </a:lnTo>
                  <a:lnTo>
                    <a:pt x="448" y="270"/>
                  </a:lnTo>
                  <a:lnTo>
                    <a:pt x="442" y="291"/>
                  </a:lnTo>
                  <a:lnTo>
                    <a:pt x="435" y="312"/>
                  </a:lnTo>
                  <a:lnTo>
                    <a:pt x="427" y="331"/>
                  </a:lnTo>
                  <a:lnTo>
                    <a:pt x="416" y="350"/>
                  </a:lnTo>
                  <a:lnTo>
                    <a:pt x="402" y="368"/>
                  </a:lnTo>
                  <a:lnTo>
                    <a:pt x="385" y="385"/>
                  </a:lnTo>
                  <a:lnTo>
                    <a:pt x="370" y="400"/>
                  </a:lnTo>
                  <a:lnTo>
                    <a:pt x="350" y="414"/>
                  </a:lnTo>
                  <a:lnTo>
                    <a:pt x="333" y="425"/>
                  </a:lnTo>
                  <a:lnTo>
                    <a:pt x="312" y="435"/>
                  </a:lnTo>
                  <a:lnTo>
                    <a:pt x="293" y="442"/>
                  </a:lnTo>
                  <a:lnTo>
                    <a:pt x="272" y="448"/>
                  </a:lnTo>
                  <a:lnTo>
                    <a:pt x="249" y="450"/>
                  </a:lnTo>
                  <a:lnTo>
                    <a:pt x="226" y="452"/>
                  </a:lnTo>
                  <a:lnTo>
                    <a:pt x="203" y="450"/>
                  </a:lnTo>
                  <a:lnTo>
                    <a:pt x="180" y="448"/>
                  </a:lnTo>
                  <a:lnTo>
                    <a:pt x="159" y="442"/>
                  </a:lnTo>
                  <a:lnTo>
                    <a:pt x="140" y="435"/>
                  </a:lnTo>
                  <a:lnTo>
                    <a:pt x="119" y="425"/>
                  </a:lnTo>
                  <a:lnTo>
                    <a:pt x="102" y="414"/>
                  </a:lnTo>
                  <a:lnTo>
                    <a:pt x="82" y="400"/>
                  </a:lnTo>
                  <a:lnTo>
                    <a:pt x="65" y="385"/>
                  </a:lnTo>
                  <a:lnTo>
                    <a:pt x="50" y="368"/>
                  </a:lnTo>
                  <a:lnTo>
                    <a:pt x="36" y="350"/>
                  </a:lnTo>
                  <a:lnTo>
                    <a:pt x="25" y="331"/>
                  </a:lnTo>
                  <a:lnTo>
                    <a:pt x="15" y="312"/>
                  </a:lnTo>
                  <a:lnTo>
                    <a:pt x="10" y="291"/>
                  </a:lnTo>
                  <a:lnTo>
                    <a:pt x="4" y="270"/>
                  </a:lnTo>
                  <a:lnTo>
                    <a:pt x="0" y="249"/>
                  </a:lnTo>
                  <a:lnTo>
                    <a:pt x="0" y="226"/>
                  </a:lnTo>
                  <a:lnTo>
                    <a:pt x="44" y="226"/>
                  </a:lnTo>
                  <a:lnTo>
                    <a:pt x="48" y="262"/>
                  </a:lnTo>
                  <a:lnTo>
                    <a:pt x="57" y="295"/>
                  </a:lnTo>
                  <a:lnTo>
                    <a:pt x="75" y="326"/>
                  </a:lnTo>
                  <a:lnTo>
                    <a:pt x="98" y="354"/>
                  </a:lnTo>
                  <a:lnTo>
                    <a:pt x="126" y="377"/>
                  </a:lnTo>
                  <a:lnTo>
                    <a:pt x="157" y="393"/>
                  </a:lnTo>
                  <a:lnTo>
                    <a:pt x="190" y="404"/>
                  </a:lnTo>
                  <a:lnTo>
                    <a:pt x="226" y="406"/>
                  </a:lnTo>
                  <a:lnTo>
                    <a:pt x="262" y="404"/>
                  </a:lnTo>
                  <a:lnTo>
                    <a:pt x="295" y="393"/>
                  </a:lnTo>
                  <a:lnTo>
                    <a:pt x="326" y="377"/>
                  </a:lnTo>
                  <a:lnTo>
                    <a:pt x="354" y="354"/>
                  </a:lnTo>
                  <a:lnTo>
                    <a:pt x="377" y="326"/>
                  </a:lnTo>
                  <a:lnTo>
                    <a:pt x="395" y="295"/>
                  </a:lnTo>
                  <a:lnTo>
                    <a:pt x="404" y="262"/>
                  </a:lnTo>
                  <a:lnTo>
                    <a:pt x="406" y="226"/>
                  </a:lnTo>
                  <a:lnTo>
                    <a:pt x="404" y="190"/>
                  </a:lnTo>
                  <a:lnTo>
                    <a:pt x="395" y="157"/>
                  </a:lnTo>
                  <a:lnTo>
                    <a:pt x="377" y="126"/>
                  </a:lnTo>
                  <a:lnTo>
                    <a:pt x="354" y="98"/>
                  </a:lnTo>
                  <a:lnTo>
                    <a:pt x="328" y="75"/>
                  </a:lnTo>
                  <a:lnTo>
                    <a:pt x="297" y="59"/>
                  </a:lnTo>
                  <a:lnTo>
                    <a:pt x="264" y="48"/>
                  </a:lnTo>
                  <a:lnTo>
                    <a:pt x="230" y="46"/>
                  </a:lnTo>
                  <a:lnTo>
                    <a:pt x="230" y="0"/>
                  </a:lnTo>
                  <a:lnTo>
                    <a:pt x="230" y="0"/>
                  </a:lnTo>
                  <a:close/>
                  <a:moveTo>
                    <a:pt x="0" y="0"/>
                  </a:moveTo>
                  <a:lnTo>
                    <a:pt x="159" y="0"/>
                  </a:lnTo>
                  <a:lnTo>
                    <a:pt x="96" y="63"/>
                  </a:lnTo>
                  <a:lnTo>
                    <a:pt x="241" y="211"/>
                  </a:lnTo>
                  <a:lnTo>
                    <a:pt x="211" y="241"/>
                  </a:lnTo>
                  <a:lnTo>
                    <a:pt x="63" y="96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AD826E2-F9DD-613E-D524-5DE7303BD6CF}"/>
              </a:ext>
            </a:extLst>
          </p:cNvPr>
          <p:cNvGrpSpPr/>
          <p:nvPr/>
        </p:nvGrpSpPr>
        <p:grpSpPr>
          <a:xfrm>
            <a:off x="1019078" y="3216910"/>
            <a:ext cx="702945" cy="702945"/>
            <a:chOff x="1143" y="6349"/>
            <a:chExt cx="1107" cy="110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5D1293F8-2B1B-B9EC-9AB7-0E2999B14553}"/>
                </a:ext>
              </a:extLst>
            </p:cNvPr>
            <p:cNvSpPr/>
            <p:nvPr/>
          </p:nvSpPr>
          <p:spPr>
            <a:xfrm>
              <a:off x="1143" y="6349"/>
              <a:ext cx="1107" cy="1107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6" name="苹果" descr="D:\51PPT模板网\51pptmoban.com\图片001.jpg">
              <a:extLst>
                <a:ext uri="{FF2B5EF4-FFF2-40B4-BE49-F238E27FC236}">
                  <a16:creationId xmlns:a16="http://schemas.microsoft.com/office/drawing/2014/main" id="{F911F7DF-638B-9B9C-B8EF-8E8F8E1C2A2B}"/>
                </a:ext>
              </a:extLst>
            </p:cNvPr>
            <p:cNvSpPr/>
            <p:nvPr/>
          </p:nvSpPr>
          <p:spPr bwMode="auto">
            <a:xfrm>
              <a:off x="1359" y="6584"/>
              <a:ext cx="603" cy="603"/>
            </a:xfrm>
            <a:custGeom>
              <a:avLst/>
              <a:gdLst>
                <a:gd name="T0" fmla="*/ 475097 w 2555916"/>
                <a:gd name="T1" fmla="*/ 450608 h 2994042"/>
                <a:gd name="T2" fmla="*/ 687034 w 2555916"/>
                <a:gd name="T3" fmla="*/ 495421 h 2994042"/>
                <a:gd name="T4" fmla="*/ 924488 w 2555916"/>
                <a:gd name="T5" fmla="*/ 521629 h 2994042"/>
                <a:gd name="T6" fmla="*/ 1069868 w 2555916"/>
                <a:gd name="T7" fmla="*/ 471996 h 2994042"/>
                <a:gd name="T8" fmla="*/ 1570391 w 2555916"/>
                <a:gd name="T9" fmla="*/ 644320 h 2994042"/>
                <a:gd name="T10" fmla="*/ 1359013 w 2555916"/>
                <a:gd name="T11" fmla="*/ 1052980 h 2994042"/>
                <a:gd name="T12" fmla="*/ 1626235 w 2555916"/>
                <a:gd name="T13" fmla="*/ 1399714 h 2994042"/>
                <a:gd name="T14" fmla="*/ 1265554 w 2555916"/>
                <a:gd name="T15" fmla="*/ 1881896 h 2994042"/>
                <a:gd name="T16" fmla="*/ 1041715 w 2555916"/>
                <a:gd name="T17" fmla="*/ 1870067 h 2994042"/>
                <a:gd name="T18" fmla="*/ 962333 w 2555916"/>
                <a:gd name="T19" fmla="*/ 1838757 h 2994042"/>
                <a:gd name="T20" fmla="*/ 647343 w 2555916"/>
                <a:gd name="T21" fmla="*/ 1874938 h 2994042"/>
                <a:gd name="T22" fmla="*/ 423965 w 2555916"/>
                <a:gd name="T23" fmla="*/ 1878649 h 2994042"/>
                <a:gd name="T24" fmla="*/ 45054 w 2555916"/>
                <a:gd name="T25" fmla="*/ 1323641 h 2994042"/>
                <a:gd name="T26" fmla="*/ 48977 w 2555916"/>
                <a:gd name="T27" fmla="*/ 752399 h 2994042"/>
                <a:gd name="T28" fmla="*/ 345045 w 2555916"/>
                <a:gd name="T29" fmla="*/ 476403 h 2994042"/>
                <a:gd name="T30" fmla="*/ 475097 w 2555916"/>
                <a:gd name="T31" fmla="*/ 450608 h 2994042"/>
                <a:gd name="T32" fmla="*/ 1173725 w 2555916"/>
                <a:gd name="T33" fmla="*/ 0 h 2994042"/>
                <a:gd name="T34" fmla="*/ 784636 w 2555916"/>
                <a:gd name="T35" fmla="*/ 465642 h 2994042"/>
                <a:gd name="T36" fmla="*/ 1173725 w 2555916"/>
                <a:gd name="T37" fmla="*/ 0 h 29940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5916" h="2994042">
                  <a:moveTo>
                    <a:pt x="746699" y="708210"/>
                  </a:moveTo>
                  <a:cubicBezTo>
                    <a:pt x="938009" y="701546"/>
                    <a:pt x="1079795" y="778641"/>
                    <a:pt x="1079795" y="778641"/>
                  </a:cubicBezTo>
                  <a:cubicBezTo>
                    <a:pt x="1299219" y="874874"/>
                    <a:pt x="1452997" y="819832"/>
                    <a:pt x="1452997" y="819832"/>
                  </a:cubicBezTo>
                  <a:cubicBezTo>
                    <a:pt x="1509212" y="792858"/>
                    <a:pt x="1681487" y="741825"/>
                    <a:pt x="1681487" y="741825"/>
                  </a:cubicBezTo>
                  <a:cubicBezTo>
                    <a:pt x="2198673" y="590550"/>
                    <a:pt x="2468147" y="1012662"/>
                    <a:pt x="2468147" y="1012662"/>
                  </a:cubicBezTo>
                  <a:cubicBezTo>
                    <a:pt x="2076449" y="1214240"/>
                    <a:pt x="2135929" y="1654943"/>
                    <a:pt x="2135929" y="1654943"/>
                  </a:cubicBezTo>
                  <a:cubicBezTo>
                    <a:pt x="2198673" y="2086532"/>
                    <a:pt x="2555916" y="2199897"/>
                    <a:pt x="2555916" y="2199897"/>
                  </a:cubicBezTo>
                  <a:cubicBezTo>
                    <a:pt x="2286443" y="2823587"/>
                    <a:pt x="1989042" y="2957730"/>
                    <a:pt x="1989042" y="2957730"/>
                  </a:cubicBezTo>
                  <a:cubicBezTo>
                    <a:pt x="1814954" y="3044849"/>
                    <a:pt x="1637240" y="2939139"/>
                    <a:pt x="1637240" y="2939139"/>
                  </a:cubicBezTo>
                  <a:cubicBezTo>
                    <a:pt x="1612940" y="2920913"/>
                    <a:pt x="1512477" y="2889929"/>
                    <a:pt x="1512477" y="2889929"/>
                  </a:cubicBezTo>
                  <a:cubicBezTo>
                    <a:pt x="1206735" y="2812651"/>
                    <a:pt x="1017414" y="2946794"/>
                    <a:pt x="1017414" y="2946794"/>
                  </a:cubicBezTo>
                  <a:cubicBezTo>
                    <a:pt x="819751" y="3049588"/>
                    <a:pt x="666336" y="2952626"/>
                    <a:pt x="666336" y="2952626"/>
                  </a:cubicBezTo>
                  <a:cubicBezTo>
                    <a:pt x="284068" y="2773284"/>
                    <a:pt x="70811" y="2080335"/>
                    <a:pt x="70811" y="2080335"/>
                  </a:cubicBezTo>
                  <a:cubicBezTo>
                    <a:pt x="-92034" y="1522623"/>
                    <a:pt x="76976" y="1182527"/>
                    <a:pt x="76976" y="1182527"/>
                  </a:cubicBezTo>
                  <a:cubicBezTo>
                    <a:pt x="246349" y="826758"/>
                    <a:pt x="542299" y="748751"/>
                    <a:pt x="542299" y="748751"/>
                  </a:cubicBezTo>
                  <a:cubicBezTo>
                    <a:pt x="613657" y="721959"/>
                    <a:pt x="682929" y="710431"/>
                    <a:pt x="746699" y="708210"/>
                  </a:cubicBezTo>
                  <a:close/>
                  <a:moveTo>
                    <a:pt x="1844717" y="0"/>
                  </a:moveTo>
                  <a:cubicBezTo>
                    <a:pt x="1844717" y="719082"/>
                    <a:pt x="1233195" y="731838"/>
                    <a:pt x="1233195" y="731838"/>
                  </a:cubicBezTo>
                  <a:cubicBezTo>
                    <a:pt x="1195429" y="98769"/>
                    <a:pt x="1844717" y="0"/>
                    <a:pt x="1844717" y="0"/>
                  </a:cubicBez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712FE62-DF9A-05AD-F75F-DE315C92E10D}"/>
              </a:ext>
            </a:extLst>
          </p:cNvPr>
          <p:cNvGrpSpPr/>
          <p:nvPr/>
        </p:nvGrpSpPr>
        <p:grpSpPr>
          <a:xfrm>
            <a:off x="1019713" y="4545330"/>
            <a:ext cx="702310" cy="702310"/>
            <a:chOff x="1144" y="8441"/>
            <a:chExt cx="1106" cy="110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E074A6F6-3AB5-CA34-3292-B0B67ACCC86E}"/>
                </a:ext>
              </a:extLst>
            </p:cNvPr>
            <p:cNvSpPr/>
            <p:nvPr/>
          </p:nvSpPr>
          <p:spPr>
            <a:xfrm>
              <a:off x="1144" y="8441"/>
              <a:ext cx="1107" cy="1107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501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9" name="网格">
              <a:extLst>
                <a:ext uri="{FF2B5EF4-FFF2-40B4-BE49-F238E27FC236}">
                  <a16:creationId xmlns:a16="http://schemas.microsoft.com/office/drawing/2014/main" id="{73DB8E5E-BE73-0E76-CBA7-B7AE94E60F1A}"/>
                </a:ext>
              </a:extLst>
            </p:cNvPr>
            <p:cNvSpPr/>
            <p:nvPr/>
          </p:nvSpPr>
          <p:spPr bwMode="auto">
            <a:xfrm>
              <a:off x="1433" y="8730"/>
              <a:ext cx="530" cy="530"/>
            </a:xfrm>
            <a:custGeom>
              <a:avLst/>
              <a:gdLst>
                <a:gd name="T0" fmla="*/ 0 w 2643"/>
                <a:gd name="T1" fmla="*/ 900199 h 2642"/>
                <a:gd name="T2" fmla="*/ 11571 w 2643"/>
                <a:gd name="T3" fmla="*/ 738694 h 2642"/>
                <a:gd name="T4" fmla="*/ 899818 w 2643"/>
                <a:gd name="T5" fmla="*/ 0 h 2642"/>
                <a:gd name="T6" fmla="*/ 899818 w 2643"/>
                <a:gd name="T7" fmla="*/ 1800397 h 2642"/>
                <a:gd name="T8" fmla="*/ 1371508 w 2643"/>
                <a:gd name="T9" fmla="*/ 680089 h 2642"/>
                <a:gd name="T10" fmla="*/ 1651936 w 2643"/>
                <a:gd name="T11" fmla="*/ 622847 h 2642"/>
                <a:gd name="T12" fmla="*/ 1313653 w 2643"/>
                <a:gd name="T13" fmla="*/ 525400 h 2642"/>
                <a:gd name="T14" fmla="*/ 1453867 w 2643"/>
                <a:gd name="T15" fmla="*/ 320283 h 2642"/>
                <a:gd name="T16" fmla="*/ 771856 w 2643"/>
                <a:gd name="T17" fmla="*/ 325053 h 2642"/>
                <a:gd name="T18" fmla="*/ 1002596 w 2643"/>
                <a:gd name="T19" fmla="*/ 483150 h 2642"/>
                <a:gd name="T20" fmla="*/ 760966 w 2643"/>
                <a:gd name="T21" fmla="*/ 406146 h 2642"/>
                <a:gd name="T22" fmla="*/ 621433 w 2643"/>
                <a:gd name="T23" fmla="*/ 429315 h 2642"/>
                <a:gd name="T24" fmla="*/ 341686 w 2643"/>
                <a:gd name="T25" fmla="*/ 913828 h 2642"/>
                <a:gd name="T26" fmla="*/ 441061 w 2643"/>
                <a:gd name="T27" fmla="*/ 1012638 h 2642"/>
                <a:gd name="T28" fmla="*/ 554048 w 2643"/>
                <a:gd name="T29" fmla="*/ 982654 h 2642"/>
                <a:gd name="T30" fmla="*/ 948825 w 2643"/>
                <a:gd name="T31" fmla="*/ 827283 h 2642"/>
                <a:gd name="T32" fmla="*/ 645256 w 2643"/>
                <a:gd name="T33" fmla="*/ 1092368 h 2642"/>
                <a:gd name="T34" fmla="*/ 1018251 w 2643"/>
                <a:gd name="T35" fmla="*/ 886569 h 2642"/>
                <a:gd name="T36" fmla="*/ 1038671 w 2643"/>
                <a:gd name="T37" fmla="*/ 1175505 h 2642"/>
                <a:gd name="T38" fmla="*/ 1331350 w 2643"/>
                <a:gd name="T39" fmla="*/ 1113493 h 2642"/>
                <a:gd name="T40" fmla="*/ 1319098 w 2643"/>
                <a:gd name="T41" fmla="*/ 829327 h 2642"/>
                <a:gd name="T42" fmla="*/ 1483135 w 2643"/>
                <a:gd name="T43" fmla="*/ 1162558 h 2642"/>
                <a:gd name="T44" fmla="*/ 1701623 w 2643"/>
                <a:gd name="T45" fmla="*/ 900199 h 2642"/>
                <a:gd name="T46" fmla="*/ 1368786 w 2643"/>
                <a:gd name="T47" fmla="*/ 713481 h 2642"/>
                <a:gd name="T48" fmla="*/ 281108 w 2643"/>
                <a:gd name="T49" fmla="*/ 1003098 h 2642"/>
                <a:gd name="T50" fmla="*/ 244353 w 2643"/>
                <a:gd name="T51" fmla="*/ 1009912 h 2642"/>
                <a:gd name="T52" fmla="*/ 260689 w 2643"/>
                <a:gd name="T53" fmla="*/ 1384711 h 2642"/>
                <a:gd name="T54" fmla="*/ 403625 w 2643"/>
                <a:gd name="T55" fmla="*/ 1100545 h 2642"/>
                <a:gd name="T56" fmla="*/ 1118987 w 2643"/>
                <a:gd name="T57" fmla="*/ 1570748 h 2642"/>
                <a:gd name="T58" fmla="*/ 1110820 w 2643"/>
                <a:gd name="T59" fmla="*/ 1674328 h 2642"/>
                <a:gd name="T60" fmla="*/ 1347005 w 2643"/>
                <a:gd name="T61" fmla="*/ 1341780 h 2642"/>
                <a:gd name="T62" fmla="*/ 1038671 w 2643"/>
                <a:gd name="T63" fmla="*/ 1244332 h 2642"/>
                <a:gd name="T64" fmla="*/ 1118987 w 2643"/>
                <a:gd name="T65" fmla="*/ 1570748 h 2642"/>
                <a:gd name="T66" fmla="*/ 1500151 w 2643"/>
                <a:gd name="T67" fmla="*/ 1222525 h 2642"/>
                <a:gd name="T68" fmla="*/ 1419154 w 2643"/>
                <a:gd name="T69" fmla="*/ 1339054 h 2642"/>
                <a:gd name="T70" fmla="*/ 1646491 w 2643"/>
                <a:gd name="T71" fmla="*/ 1191860 h 2642"/>
                <a:gd name="T72" fmla="*/ 1050922 w 2643"/>
                <a:gd name="T73" fmla="*/ 1688639 h 2642"/>
                <a:gd name="T74" fmla="*/ 1035268 w 2643"/>
                <a:gd name="T75" fmla="*/ 1641619 h 2642"/>
                <a:gd name="T76" fmla="*/ 1003277 w 2643"/>
                <a:gd name="T77" fmla="*/ 1519639 h 2642"/>
                <a:gd name="T78" fmla="*/ 628920 w 2643"/>
                <a:gd name="T79" fmla="*/ 1161876 h 2642"/>
                <a:gd name="T80" fmla="*/ 455354 w 2643"/>
                <a:gd name="T81" fmla="*/ 1199356 h 2642"/>
                <a:gd name="T82" fmla="*/ 899818 w 2643"/>
                <a:gd name="T83" fmla="*/ 1702949 h 2642"/>
                <a:gd name="T84" fmla="*/ 179691 w 2643"/>
                <a:gd name="T85" fmla="*/ 984699 h 2642"/>
                <a:gd name="T86" fmla="*/ 98694 w 2643"/>
                <a:gd name="T87" fmla="*/ 877029 h 2642"/>
                <a:gd name="T88" fmla="*/ 137491 w 2643"/>
                <a:gd name="T89" fmla="*/ 1149610 h 2642"/>
                <a:gd name="T90" fmla="*/ 166078 w 2643"/>
                <a:gd name="T91" fmla="*/ 857948 h 2642"/>
                <a:gd name="T92" fmla="*/ 245714 w 2643"/>
                <a:gd name="T93" fmla="*/ 817061 h 2642"/>
                <a:gd name="T94" fmla="*/ 583997 w 2643"/>
                <a:gd name="T95" fmla="*/ 353674 h 2642"/>
                <a:gd name="T96" fmla="*/ 390012 w 2643"/>
                <a:gd name="T97" fmla="*/ 280077 h 2642"/>
                <a:gd name="T98" fmla="*/ 456716 w 2643"/>
                <a:gd name="T99" fmla="*/ 230331 h 2642"/>
                <a:gd name="T100" fmla="*/ 679969 w 2643"/>
                <a:gd name="T101" fmla="*/ 256908 h 2642"/>
                <a:gd name="T102" fmla="*/ 1139407 w 2643"/>
                <a:gd name="T103" fmla="*/ 133565 h 2642"/>
                <a:gd name="T104" fmla="*/ 456716 w 2643"/>
                <a:gd name="T105" fmla="*/ 230331 h 2642"/>
                <a:gd name="T106" fmla="*/ 965161 w 2643"/>
                <a:gd name="T107" fmla="*/ 678045 h 2642"/>
                <a:gd name="T108" fmla="*/ 1301401 w 2643"/>
                <a:gd name="T109" fmla="*/ 678045 h 2642"/>
                <a:gd name="T110" fmla="*/ 1133281 w 2643"/>
                <a:gd name="T111" fmla="*/ 568331 h 2642"/>
                <a:gd name="T112" fmla="*/ 1133281 w 2643"/>
                <a:gd name="T113" fmla="*/ 787077 h 2642"/>
                <a:gd name="T114" fmla="*/ 1133281 w 2643"/>
                <a:gd name="T115" fmla="*/ 568331 h 2642"/>
                <a:gd name="T116" fmla="*/ 1078829 w 2643"/>
                <a:gd name="T117" fmla="*/ 669868 h 2642"/>
                <a:gd name="T118" fmla="*/ 1187733 w 2643"/>
                <a:gd name="T119" fmla="*/ 669868 h 264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643" h="2642">
                  <a:moveTo>
                    <a:pt x="1322" y="2642"/>
                  </a:moveTo>
                  <a:cubicBezTo>
                    <a:pt x="592" y="2642"/>
                    <a:pt x="0" y="2051"/>
                    <a:pt x="0" y="1321"/>
                  </a:cubicBezTo>
                  <a:cubicBezTo>
                    <a:pt x="0" y="1252"/>
                    <a:pt x="7" y="1185"/>
                    <a:pt x="17" y="1118"/>
                  </a:cubicBezTo>
                  <a:cubicBezTo>
                    <a:pt x="17" y="1084"/>
                    <a:pt x="17" y="1084"/>
                    <a:pt x="17" y="1084"/>
                  </a:cubicBezTo>
                  <a:cubicBezTo>
                    <a:pt x="17" y="1084"/>
                    <a:pt x="19" y="1086"/>
                    <a:pt x="22" y="1088"/>
                  </a:cubicBezTo>
                  <a:cubicBezTo>
                    <a:pt x="132" y="470"/>
                    <a:pt x="671" y="0"/>
                    <a:pt x="1322" y="0"/>
                  </a:cubicBezTo>
                  <a:cubicBezTo>
                    <a:pt x="2051" y="0"/>
                    <a:pt x="2643" y="591"/>
                    <a:pt x="2643" y="1321"/>
                  </a:cubicBezTo>
                  <a:cubicBezTo>
                    <a:pt x="2643" y="2051"/>
                    <a:pt x="2051" y="2642"/>
                    <a:pt x="1322" y="2642"/>
                  </a:cubicBezTo>
                  <a:close/>
                  <a:moveTo>
                    <a:pt x="2011" y="1047"/>
                  </a:moveTo>
                  <a:cubicBezTo>
                    <a:pt x="2014" y="1031"/>
                    <a:pt x="2018" y="1015"/>
                    <a:pt x="2018" y="998"/>
                  </a:cubicBezTo>
                  <a:cubicBezTo>
                    <a:pt x="2018" y="975"/>
                    <a:pt x="2013" y="952"/>
                    <a:pt x="2008" y="930"/>
                  </a:cubicBezTo>
                  <a:cubicBezTo>
                    <a:pt x="2138" y="916"/>
                    <a:pt x="2277" y="909"/>
                    <a:pt x="2427" y="914"/>
                  </a:cubicBezTo>
                  <a:cubicBezTo>
                    <a:pt x="2378" y="781"/>
                    <a:pt x="2306" y="660"/>
                    <a:pt x="2216" y="555"/>
                  </a:cubicBezTo>
                  <a:cubicBezTo>
                    <a:pt x="2150" y="591"/>
                    <a:pt x="2042" y="660"/>
                    <a:pt x="1930" y="771"/>
                  </a:cubicBezTo>
                  <a:cubicBezTo>
                    <a:pt x="1908" y="745"/>
                    <a:pt x="1882" y="723"/>
                    <a:pt x="1854" y="705"/>
                  </a:cubicBezTo>
                  <a:cubicBezTo>
                    <a:pt x="1967" y="587"/>
                    <a:pt x="2074" y="510"/>
                    <a:pt x="2136" y="470"/>
                  </a:cubicBezTo>
                  <a:cubicBezTo>
                    <a:pt x="2041" y="379"/>
                    <a:pt x="1931" y="304"/>
                    <a:pt x="1810" y="249"/>
                  </a:cubicBezTo>
                  <a:cubicBezTo>
                    <a:pt x="1701" y="262"/>
                    <a:pt x="1425" y="308"/>
                    <a:pt x="1134" y="477"/>
                  </a:cubicBezTo>
                  <a:cubicBezTo>
                    <a:pt x="1137" y="488"/>
                    <a:pt x="1139" y="500"/>
                    <a:pt x="1140" y="513"/>
                  </a:cubicBezTo>
                  <a:cubicBezTo>
                    <a:pt x="1248" y="565"/>
                    <a:pt x="1363" y="630"/>
                    <a:pt x="1473" y="709"/>
                  </a:cubicBezTo>
                  <a:cubicBezTo>
                    <a:pt x="1449" y="725"/>
                    <a:pt x="1427" y="745"/>
                    <a:pt x="1407" y="767"/>
                  </a:cubicBezTo>
                  <a:cubicBezTo>
                    <a:pt x="1323" y="706"/>
                    <a:pt x="1227" y="648"/>
                    <a:pt x="1118" y="596"/>
                  </a:cubicBezTo>
                  <a:cubicBezTo>
                    <a:pt x="1093" y="635"/>
                    <a:pt x="1049" y="660"/>
                    <a:pt x="999" y="660"/>
                  </a:cubicBezTo>
                  <a:cubicBezTo>
                    <a:pt x="966" y="660"/>
                    <a:pt x="937" y="649"/>
                    <a:pt x="913" y="630"/>
                  </a:cubicBezTo>
                  <a:cubicBezTo>
                    <a:pt x="740" y="773"/>
                    <a:pt x="576" y="968"/>
                    <a:pt x="453" y="1235"/>
                  </a:cubicBezTo>
                  <a:cubicBezTo>
                    <a:pt x="483" y="1261"/>
                    <a:pt x="502" y="1299"/>
                    <a:pt x="502" y="1341"/>
                  </a:cubicBezTo>
                  <a:cubicBezTo>
                    <a:pt x="502" y="1364"/>
                    <a:pt x="495" y="1386"/>
                    <a:pt x="485" y="1405"/>
                  </a:cubicBezTo>
                  <a:cubicBezTo>
                    <a:pt x="536" y="1432"/>
                    <a:pt x="590" y="1460"/>
                    <a:pt x="648" y="1486"/>
                  </a:cubicBezTo>
                  <a:cubicBezTo>
                    <a:pt x="680" y="1456"/>
                    <a:pt x="723" y="1437"/>
                    <a:pt x="771" y="1437"/>
                  </a:cubicBezTo>
                  <a:cubicBezTo>
                    <a:pt x="786" y="1437"/>
                    <a:pt x="800" y="1439"/>
                    <a:pt x="814" y="1442"/>
                  </a:cubicBezTo>
                  <a:cubicBezTo>
                    <a:pt x="949" y="1320"/>
                    <a:pt x="1121" y="1200"/>
                    <a:pt x="1336" y="1106"/>
                  </a:cubicBezTo>
                  <a:cubicBezTo>
                    <a:pt x="1349" y="1145"/>
                    <a:pt x="1369" y="1182"/>
                    <a:pt x="1394" y="1214"/>
                  </a:cubicBezTo>
                  <a:cubicBezTo>
                    <a:pt x="1226" y="1284"/>
                    <a:pt x="1059" y="1378"/>
                    <a:pt x="909" y="1504"/>
                  </a:cubicBezTo>
                  <a:cubicBezTo>
                    <a:pt x="932" y="1532"/>
                    <a:pt x="945" y="1566"/>
                    <a:pt x="948" y="1603"/>
                  </a:cubicBezTo>
                  <a:cubicBezTo>
                    <a:pt x="1093" y="1651"/>
                    <a:pt x="1251" y="1690"/>
                    <a:pt x="1423" y="1713"/>
                  </a:cubicBezTo>
                  <a:cubicBezTo>
                    <a:pt x="1430" y="1561"/>
                    <a:pt x="1457" y="1425"/>
                    <a:pt x="1496" y="1301"/>
                  </a:cubicBezTo>
                  <a:cubicBezTo>
                    <a:pt x="1525" y="1318"/>
                    <a:pt x="1556" y="1330"/>
                    <a:pt x="1589" y="1338"/>
                  </a:cubicBezTo>
                  <a:cubicBezTo>
                    <a:pt x="1555" y="1452"/>
                    <a:pt x="1532" y="1581"/>
                    <a:pt x="1526" y="1725"/>
                  </a:cubicBezTo>
                  <a:cubicBezTo>
                    <a:pt x="1633" y="1735"/>
                    <a:pt x="1745" y="1739"/>
                    <a:pt x="1860" y="1736"/>
                  </a:cubicBezTo>
                  <a:cubicBezTo>
                    <a:pt x="1877" y="1690"/>
                    <a:pt x="1911" y="1653"/>
                    <a:pt x="1956" y="1634"/>
                  </a:cubicBezTo>
                  <a:cubicBezTo>
                    <a:pt x="1936" y="1524"/>
                    <a:pt x="1903" y="1408"/>
                    <a:pt x="1850" y="1294"/>
                  </a:cubicBezTo>
                  <a:cubicBezTo>
                    <a:pt x="1883" y="1273"/>
                    <a:pt x="1913" y="1248"/>
                    <a:pt x="1938" y="1217"/>
                  </a:cubicBezTo>
                  <a:cubicBezTo>
                    <a:pt x="2004" y="1338"/>
                    <a:pt x="2052" y="1474"/>
                    <a:pt x="2076" y="1627"/>
                  </a:cubicBezTo>
                  <a:cubicBezTo>
                    <a:pt x="2119" y="1640"/>
                    <a:pt x="2156" y="1668"/>
                    <a:pt x="2179" y="1706"/>
                  </a:cubicBezTo>
                  <a:cubicBezTo>
                    <a:pt x="2268" y="1692"/>
                    <a:pt x="2360" y="1673"/>
                    <a:pt x="2453" y="1649"/>
                  </a:cubicBezTo>
                  <a:cubicBezTo>
                    <a:pt x="2483" y="1545"/>
                    <a:pt x="2500" y="1435"/>
                    <a:pt x="2500" y="1321"/>
                  </a:cubicBezTo>
                  <a:cubicBezTo>
                    <a:pt x="2500" y="1214"/>
                    <a:pt x="2485" y="1111"/>
                    <a:pt x="2458" y="1013"/>
                  </a:cubicBezTo>
                  <a:cubicBezTo>
                    <a:pt x="2377" y="1012"/>
                    <a:pt x="2213" y="1017"/>
                    <a:pt x="2011" y="1047"/>
                  </a:cubicBezTo>
                  <a:close/>
                  <a:moveTo>
                    <a:pt x="598" y="1572"/>
                  </a:moveTo>
                  <a:cubicBezTo>
                    <a:pt x="531" y="1539"/>
                    <a:pt x="469" y="1505"/>
                    <a:pt x="413" y="1472"/>
                  </a:cubicBezTo>
                  <a:cubicBezTo>
                    <a:pt x="396" y="1479"/>
                    <a:pt x="379" y="1482"/>
                    <a:pt x="360" y="1482"/>
                  </a:cubicBezTo>
                  <a:cubicBezTo>
                    <a:pt x="360" y="1482"/>
                    <a:pt x="360" y="1482"/>
                    <a:pt x="359" y="1482"/>
                  </a:cubicBezTo>
                  <a:cubicBezTo>
                    <a:pt x="324" y="1598"/>
                    <a:pt x="295" y="1724"/>
                    <a:pt x="276" y="1862"/>
                  </a:cubicBezTo>
                  <a:cubicBezTo>
                    <a:pt x="307" y="1922"/>
                    <a:pt x="343" y="1979"/>
                    <a:pt x="383" y="2032"/>
                  </a:cubicBezTo>
                  <a:cubicBezTo>
                    <a:pt x="411" y="1967"/>
                    <a:pt x="478" y="1829"/>
                    <a:pt x="602" y="1670"/>
                  </a:cubicBezTo>
                  <a:cubicBezTo>
                    <a:pt x="597" y="1653"/>
                    <a:pt x="593" y="1634"/>
                    <a:pt x="593" y="1615"/>
                  </a:cubicBezTo>
                  <a:cubicBezTo>
                    <a:pt x="593" y="1600"/>
                    <a:pt x="595" y="1586"/>
                    <a:pt x="598" y="1572"/>
                  </a:cubicBezTo>
                  <a:close/>
                  <a:moveTo>
                    <a:pt x="1644" y="2305"/>
                  </a:moveTo>
                  <a:cubicBezTo>
                    <a:pt x="1644" y="2322"/>
                    <a:pt x="1616" y="2376"/>
                    <a:pt x="1608" y="2390"/>
                  </a:cubicBezTo>
                  <a:cubicBezTo>
                    <a:pt x="1616" y="2422"/>
                    <a:pt x="1622" y="2424"/>
                    <a:pt x="1632" y="2457"/>
                  </a:cubicBezTo>
                  <a:cubicBezTo>
                    <a:pt x="1738" y="2428"/>
                    <a:pt x="1838" y="2384"/>
                    <a:pt x="1930" y="2329"/>
                  </a:cubicBezTo>
                  <a:cubicBezTo>
                    <a:pt x="1950" y="2250"/>
                    <a:pt x="1974" y="2123"/>
                    <a:pt x="1979" y="1969"/>
                  </a:cubicBezTo>
                  <a:cubicBezTo>
                    <a:pt x="1915" y="1950"/>
                    <a:pt x="1865" y="1898"/>
                    <a:pt x="1852" y="1832"/>
                  </a:cubicBezTo>
                  <a:cubicBezTo>
                    <a:pt x="1738" y="1837"/>
                    <a:pt x="1630" y="1834"/>
                    <a:pt x="1526" y="1826"/>
                  </a:cubicBezTo>
                  <a:cubicBezTo>
                    <a:pt x="1528" y="1951"/>
                    <a:pt x="1543" y="2071"/>
                    <a:pt x="1574" y="2218"/>
                  </a:cubicBezTo>
                  <a:cubicBezTo>
                    <a:pt x="1600" y="2235"/>
                    <a:pt x="1644" y="2272"/>
                    <a:pt x="1644" y="2305"/>
                  </a:cubicBezTo>
                  <a:close/>
                  <a:moveTo>
                    <a:pt x="2419" y="1749"/>
                  </a:moveTo>
                  <a:cubicBezTo>
                    <a:pt x="2346" y="1767"/>
                    <a:pt x="2274" y="1782"/>
                    <a:pt x="2204" y="1794"/>
                  </a:cubicBezTo>
                  <a:cubicBezTo>
                    <a:pt x="2204" y="1795"/>
                    <a:pt x="2205" y="1796"/>
                    <a:pt x="2205" y="1798"/>
                  </a:cubicBezTo>
                  <a:cubicBezTo>
                    <a:pt x="2205" y="1875"/>
                    <a:pt x="2155" y="1941"/>
                    <a:pt x="2085" y="1965"/>
                  </a:cubicBezTo>
                  <a:cubicBezTo>
                    <a:pt x="2078" y="2057"/>
                    <a:pt x="2062" y="2154"/>
                    <a:pt x="2037" y="2256"/>
                  </a:cubicBezTo>
                  <a:cubicBezTo>
                    <a:pt x="2207" y="2126"/>
                    <a:pt x="2340" y="1951"/>
                    <a:pt x="2419" y="1749"/>
                  </a:cubicBezTo>
                  <a:close/>
                  <a:moveTo>
                    <a:pt x="1322" y="2499"/>
                  </a:moveTo>
                  <a:cubicBezTo>
                    <a:pt x="1398" y="2499"/>
                    <a:pt x="1472" y="2491"/>
                    <a:pt x="1544" y="2478"/>
                  </a:cubicBezTo>
                  <a:cubicBezTo>
                    <a:pt x="1537" y="2455"/>
                    <a:pt x="1529" y="2431"/>
                    <a:pt x="1522" y="2409"/>
                  </a:cubicBezTo>
                  <a:cubicBezTo>
                    <a:pt x="1522" y="2409"/>
                    <a:pt x="1522" y="2409"/>
                    <a:pt x="1521" y="2409"/>
                  </a:cubicBezTo>
                  <a:cubicBezTo>
                    <a:pt x="1468" y="2409"/>
                    <a:pt x="1425" y="2366"/>
                    <a:pt x="1425" y="2313"/>
                  </a:cubicBezTo>
                  <a:cubicBezTo>
                    <a:pt x="1425" y="2277"/>
                    <a:pt x="1445" y="2246"/>
                    <a:pt x="1474" y="2230"/>
                  </a:cubicBezTo>
                  <a:cubicBezTo>
                    <a:pt x="1440" y="2082"/>
                    <a:pt x="1424" y="1944"/>
                    <a:pt x="1422" y="1816"/>
                  </a:cubicBezTo>
                  <a:cubicBezTo>
                    <a:pt x="1240" y="1794"/>
                    <a:pt x="1073" y="1754"/>
                    <a:pt x="924" y="1705"/>
                  </a:cubicBezTo>
                  <a:cubicBezTo>
                    <a:pt x="893" y="1757"/>
                    <a:pt x="836" y="1793"/>
                    <a:pt x="771" y="1793"/>
                  </a:cubicBezTo>
                  <a:cubicBezTo>
                    <a:pt x="733" y="1793"/>
                    <a:pt x="698" y="1781"/>
                    <a:pt x="669" y="1760"/>
                  </a:cubicBezTo>
                  <a:cubicBezTo>
                    <a:pt x="589" y="1868"/>
                    <a:pt x="522" y="1993"/>
                    <a:pt x="470" y="2134"/>
                  </a:cubicBezTo>
                  <a:cubicBezTo>
                    <a:pt x="685" y="2359"/>
                    <a:pt x="987" y="2499"/>
                    <a:pt x="1322" y="2499"/>
                  </a:cubicBezTo>
                  <a:close/>
                  <a:moveTo>
                    <a:pt x="202" y="1687"/>
                  </a:moveTo>
                  <a:cubicBezTo>
                    <a:pt x="214" y="1625"/>
                    <a:pt x="233" y="1542"/>
                    <a:pt x="264" y="1445"/>
                  </a:cubicBezTo>
                  <a:cubicBezTo>
                    <a:pt x="237" y="1420"/>
                    <a:pt x="219" y="1384"/>
                    <a:pt x="219" y="1344"/>
                  </a:cubicBezTo>
                  <a:cubicBezTo>
                    <a:pt x="191" y="1324"/>
                    <a:pt x="167" y="1305"/>
                    <a:pt x="145" y="1287"/>
                  </a:cubicBezTo>
                  <a:cubicBezTo>
                    <a:pt x="145" y="1299"/>
                    <a:pt x="143" y="1310"/>
                    <a:pt x="143" y="1321"/>
                  </a:cubicBezTo>
                  <a:cubicBezTo>
                    <a:pt x="143" y="1449"/>
                    <a:pt x="164" y="1572"/>
                    <a:pt x="202" y="1687"/>
                  </a:cubicBezTo>
                  <a:close/>
                  <a:moveTo>
                    <a:pt x="150" y="1192"/>
                  </a:moveTo>
                  <a:cubicBezTo>
                    <a:pt x="178" y="1213"/>
                    <a:pt x="209" y="1235"/>
                    <a:pt x="244" y="1259"/>
                  </a:cubicBezTo>
                  <a:cubicBezTo>
                    <a:pt x="270" y="1223"/>
                    <a:pt x="312" y="1199"/>
                    <a:pt x="360" y="1199"/>
                  </a:cubicBezTo>
                  <a:cubicBezTo>
                    <a:pt x="360" y="1199"/>
                    <a:pt x="360" y="1199"/>
                    <a:pt x="361" y="1199"/>
                  </a:cubicBezTo>
                  <a:cubicBezTo>
                    <a:pt x="461" y="984"/>
                    <a:pt x="619" y="747"/>
                    <a:pt x="862" y="554"/>
                  </a:cubicBezTo>
                  <a:cubicBezTo>
                    <a:pt x="860" y="542"/>
                    <a:pt x="858" y="531"/>
                    <a:pt x="858" y="519"/>
                  </a:cubicBezTo>
                  <a:cubicBezTo>
                    <a:pt x="858" y="510"/>
                    <a:pt x="859" y="501"/>
                    <a:pt x="860" y="492"/>
                  </a:cubicBezTo>
                  <a:cubicBezTo>
                    <a:pt x="771" y="462"/>
                    <a:pt x="676" y="435"/>
                    <a:pt x="573" y="411"/>
                  </a:cubicBezTo>
                  <a:cubicBezTo>
                    <a:pt x="342" y="601"/>
                    <a:pt x="185" y="878"/>
                    <a:pt x="150" y="1192"/>
                  </a:cubicBezTo>
                  <a:close/>
                  <a:moveTo>
                    <a:pt x="671" y="338"/>
                  </a:moveTo>
                  <a:cubicBezTo>
                    <a:pt x="723" y="352"/>
                    <a:pt x="806" y="376"/>
                    <a:pt x="906" y="413"/>
                  </a:cubicBezTo>
                  <a:cubicBezTo>
                    <a:pt x="931" y="391"/>
                    <a:pt x="963" y="377"/>
                    <a:pt x="999" y="377"/>
                  </a:cubicBezTo>
                  <a:cubicBezTo>
                    <a:pt x="1030" y="377"/>
                    <a:pt x="1059" y="388"/>
                    <a:pt x="1082" y="404"/>
                  </a:cubicBezTo>
                  <a:cubicBezTo>
                    <a:pt x="1247" y="311"/>
                    <a:pt x="1443" y="238"/>
                    <a:pt x="1674" y="196"/>
                  </a:cubicBezTo>
                  <a:cubicBezTo>
                    <a:pt x="1563" y="161"/>
                    <a:pt x="1445" y="142"/>
                    <a:pt x="1322" y="142"/>
                  </a:cubicBezTo>
                  <a:cubicBezTo>
                    <a:pt x="1081" y="142"/>
                    <a:pt x="858" y="215"/>
                    <a:pt x="671" y="338"/>
                  </a:cubicBezTo>
                  <a:close/>
                  <a:moveTo>
                    <a:pt x="1665" y="1242"/>
                  </a:moveTo>
                  <a:cubicBezTo>
                    <a:pt x="1529" y="1242"/>
                    <a:pt x="1418" y="1131"/>
                    <a:pt x="1418" y="995"/>
                  </a:cubicBezTo>
                  <a:cubicBezTo>
                    <a:pt x="1418" y="858"/>
                    <a:pt x="1529" y="747"/>
                    <a:pt x="1665" y="747"/>
                  </a:cubicBezTo>
                  <a:cubicBezTo>
                    <a:pt x="1802" y="747"/>
                    <a:pt x="1912" y="858"/>
                    <a:pt x="1912" y="995"/>
                  </a:cubicBezTo>
                  <a:cubicBezTo>
                    <a:pt x="1912" y="1131"/>
                    <a:pt x="1802" y="1242"/>
                    <a:pt x="1665" y="1242"/>
                  </a:cubicBezTo>
                  <a:close/>
                  <a:moveTo>
                    <a:pt x="1665" y="834"/>
                  </a:moveTo>
                  <a:cubicBezTo>
                    <a:pt x="1576" y="834"/>
                    <a:pt x="1504" y="906"/>
                    <a:pt x="1504" y="995"/>
                  </a:cubicBezTo>
                  <a:cubicBezTo>
                    <a:pt x="1504" y="1083"/>
                    <a:pt x="1576" y="1155"/>
                    <a:pt x="1665" y="1155"/>
                  </a:cubicBezTo>
                  <a:cubicBezTo>
                    <a:pt x="1754" y="1155"/>
                    <a:pt x="1826" y="1083"/>
                    <a:pt x="1826" y="995"/>
                  </a:cubicBezTo>
                  <a:cubicBezTo>
                    <a:pt x="1826" y="906"/>
                    <a:pt x="1754" y="834"/>
                    <a:pt x="1665" y="834"/>
                  </a:cubicBezTo>
                  <a:close/>
                  <a:moveTo>
                    <a:pt x="1665" y="1063"/>
                  </a:moveTo>
                  <a:cubicBezTo>
                    <a:pt x="1621" y="1063"/>
                    <a:pt x="1585" y="1027"/>
                    <a:pt x="1585" y="983"/>
                  </a:cubicBezTo>
                  <a:cubicBezTo>
                    <a:pt x="1585" y="939"/>
                    <a:pt x="1621" y="903"/>
                    <a:pt x="1665" y="903"/>
                  </a:cubicBezTo>
                  <a:cubicBezTo>
                    <a:pt x="1709" y="903"/>
                    <a:pt x="1745" y="939"/>
                    <a:pt x="1745" y="983"/>
                  </a:cubicBezTo>
                  <a:cubicBezTo>
                    <a:pt x="1745" y="1027"/>
                    <a:pt x="1709" y="1063"/>
                    <a:pt x="1665" y="1063"/>
                  </a:cubicBezTo>
                  <a:close/>
                </a:path>
              </a:pathLst>
            </a:custGeom>
            <a:solidFill>
              <a:schemeClr val="bg1"/>
            </a:solidFill>
            <a:ln w="5017" cap="flat">
              <a:solidFill>
                <a:srgbClr val="000000"/>
              </a:solidFill>
              <a:prstDash val="solid"/>
              <a:miter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txBody>
            <a:bodyPr rtlCol="0" anchor="ctr"/>
            <a:lstStyle/>
            <a:p>
              <a:endParaRPr lang="zh-CN" altLang="en-US" dirty="0"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3D762A7-360E-DA4A-A47C-0003334099DB}"/>
              </a:ext>
            </a:extLst>
          </p:cNvPr>
          <p:cNvGrpSpPr/>
          <p:nvPr/>
        </p:nvGrpSpPr>
        <p:grpSpPr>
          <a:xfrm>
            <a:off x="1904903" y="1924685"/>
            <a:ext cx="2966425" cy="838452"/>
            <a:chOff x="283598" y="1906534"/>
            <a:chExt cx="2966425" cy="83845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C4819FE-F15F-CE6C-9DEB-C8AC1905A83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C6A8D16-5D07-7AB1-B459-5CB98DF5B02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3341FD7-0540-C685-6C38-EBECEBC7D1A4}"/>
              </a:ext>
            </a:extLst>
          </p:cNvPr>
          <p:cNvGrpSpPr/>
          <p:nvPr/>
        </p:nvGrpSpPr>
        <p:grpSpPr>
          <a:xfrm>
            <a:off x="1904903" y="3216910"/>
            <a:ext cx="2966425" cy="838452"/>
            <a:chOff x="283598" y="1906534"/>
            <a:chExt cx="2966425" cy="83845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776BAD-0442-51D5-B03A-9232CB1D4E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DF9F950-07B4-FE70-2216-621AA6EB0BF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EF4A626-041B-C634-2094-616E4C6D15CA}"/>
              </a:ext>
            </a:extLst>
          </p:cNvPr>
          <p:cNvGrpSpPr/>
          <p:nvPr/>
        </p:nvGrpSpPr>
        <p:grpSpPr>
          <a:xfrm>
            <a:off x="1904903" y="4509135"/>
            <a:ext cx="2966425" cy="838452"/>
            <a:chOff x="283598" y="1906534"/>
            <a:chExt cx="2966425" cy="83845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69A38B5-7C29-9D4B-D7DF-9ECD42DAB3D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963EAD2-2DA0-A7BA-CAE2-E486B297D6C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3D735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420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_Theme20">
    <a:dk1>
      <a:srgbClr val="262626"/>
    </a:dk1>
    <a:lt1>
      <a:srgbClr val="FFFFFF"/>
    </a:lt1>
    <a:dk2>
      <a:srgbClr val="262626"/>
    </a:dk2>
    <a:lt2>
      <a:srgbClr val="FFFFFF"/>
    </a:lt2>
    <a:accent1>
      <a:srgbClr val="237DB9"/>
    </a:accent1>
    <a:accent2>
      <a:srgbClr val="15AA96"/>
    </a:accent2>
    <a:accent3>
      <a:srgbClr val="9BB955"/>
    </a:accent3>
    <a:accent4>
      <a:srgbClr val="F19B14"/>
    </a:accent4>
    <a:accent5>
      <a:srgbClr val="BE382C"/>
    </a:accent5>
    <a:accent6>
      <a:srgbClr val="633247"/>
    </a:accent6>
    <a:hlink>
      <a:srgbClr val="FFFFFF"/>
    </a:hlink>
    <a:folHlink>
      <a:srgbClr val="595959"/>
    </a:folHlink>
  </a:clrScheme>
  <a:fontScheme name="Custom 5">
    <a:majorFont>
      <a:latin typeface="Roboto Condensed"/>
      <a:ea typeface=""/>
      <a:cs typeface=""/>
    </a:majorFont>
    <a:minorFont>
      <a:latin typeface="Roboto Condensed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2309</Words>
  <Application>Microsoft Office PowerPoint</Application>
  <PresentationFormat>宽屏</PresentationFormat>
  <Paragraphs>220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Aa厚底黑</vt:lpstr>
      <vt:lpstr>HarmonyOS Sans SC Light</vt:lpstr>
      <vt:lpstr>MiSans Heavy</vt:lpstr>
      <vt:lpstr>阿里巴巴普惠体 2.0 55 Regular</vt:lpstr>
      <vt:lpstr>阿里巴巴普惠体 2.0 65 Medium</vt:lpstr>
      <vt:lpstr>等线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小清新水彩风总结汇报商务通用ppt模板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126</cp:revision>
  <dcterms:created xsi:type="dcterms:W3CDTF">2023-06-17T04:03:17Z</dcterms:created>
  <dcterms:modified xsi:type="dcterms:W3CDTF">2023-11-27T11:29:34Z</dcterms:modified>
  <cp:contentStatus>小清新水彩风总结汇报商务通用ppt模板，www.51pptmoban.com</cp:contentStatus>
  <cp:version>51pptmoban.com（V51-112703版）</cp:version>
</cp:coreProperties>
</file>