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1" r:id="rId2"/>
    <p:sldId id="256" r:id="rId3"/>
    <p:sldId id="267" r:id="rId4"/>
    <p:sldId id="259" r:id="rId5"/>
    <p:sldId id="264" r:id="rId6"/>
    <p:sldId id="258" r:id="rId7"/>
    <p:sldId id="268" r:id="rId8"/>
    <p:sldId id="260" r:id="rId9"/>
    <p:sldId id="261" r:id="rId10"/>
    <p:sldId id="269" r:id="rId11"/>
    <p:sldId id="262" r:id="rId12"/>
    <p:sldId id="263" r:id="rId13"/>
    <p:sldId id="270" r:id="rId14"/>
    <p:sldId id="266" r:id="rId15"/>
    <p:sldId id="265" r:id="rId16"/>
    <p:sldId id="257" r:id="rId17"/>
    <p:sldId id="1126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pos="5700" userDrawn="1">
          <p15:clr>
            <a:srgbClr val="A4A3A4"/>
          </p15:clr>
        </p15:guide>
        <p15:guide id="6" orient="horz" pos="459" userDrawn="1">
          <p15:clr>
            <a:srgbClr val="A4A3A4"/>
          </p15:clr>
        </p15:guide>
        <p15:guide id="7" pos="1935" userDrawn="1">
          <p15:clr>
            <a:srgbClr val="A4A3A4"/>
          </p15:clr>
        </p15:guide>
        <p15:guide id="8" orient="horz" pos="3997" userDrawn="1">
          <p15:clr>
            <a:srgbClr val="A4A3A4"/>
          </p15:clr>
        </p15:guide>
        <p15:guide id="9" orient="horz" pos="23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F0"/>
    <a:srgbClr val="FFFFFF"/>
    <a:srgbClr val="006AF0"/>
    <a:srgbClr val="18B0F1"/>
    <a:srgbClr val="ECE5E7"/>
    <a:srgbClr val="08AEF0"/>
    <a:srgbClr val="EBE6E7"/>
    <a:srgbClr val="517F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7" d="100"/>
          <a:sy n="97" d="100"/>
        </p:scale>
        <p:origin x="108" y="288"/>
      </p:cViewPr>
      <p:guideLst>
        <p:guide orient="horz" pos="2160"/>
        <p:guide pos="3840"/>
        <p:guide pos="438"/>
        <p:guide pos="7242"/>
        <p:guide pos="5700"/>
        <p:guide orient="horz" pos="459"/>
        <p:guide pos="1935"/>
        <p:guide orient="horz" pos="3997"/>
        <p:guide orient="horz" pos="23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867136978248089E-2"/>
          <c:y val="5.600641555944965E-2"/>
          <c:w val="0.94826572604350379"/>
          <c:h val="0.83338372979875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6AF0"/>
            </a:solidFill>
            <a:ln>
              <a:solidFill>
                <a:srgbClr val="0044F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D4-4771-B8F5-00AEC78EFC0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6C08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D4-4771-B8F5-00AEC78EFC0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37837712"/>
        <c:axId val="537836048"/>
      </c:barChart>
      <c:catAx>
        <c:axId val="537837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0044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pPr>
            <a:endParaRPr lang="zh-CN"/>
          </a:p>
        </c:txPr>
        <c:crossAx val="537836048"/>
        <c:crosses val="autoZero"/>
        <c:auto val="1"/>
        <c:lblAlgn val="ctr"/>
        <c:lblOffset val="100"/>
        <c:noMultiLvlLbl val="0"/>
      </c:catAx>
      <c:valAx>
        <c:axId val="53783604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37837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760BF-2429-4398-BD9A-652E72AA84C1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DAE40F-C252-45FC-9466-198DD566D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996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1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783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800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783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783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7" y="385594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323238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857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F6FA67F-6893-3884-DDC1-969D14EF9F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576878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0" dist="609600" dir="5400000" sx="80000" sy="80000" algn="t" rotWithShape="0">
              <a:prstClr val="black">
                <a:alpha val="55000"/>
              </a:prstClr>
            </a:outerShdw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C737D024-2BBA-AFE5-7005-842E66283072}"/>
              </a:ext>
            </a:extLst>
          </p:cNvPr>
          <p:cNvSpPr/>
          <p:nvPr/>
        </p:nvSpPr>
        <p:spPr>
          <a:xfrm>
            <a:off x="0" y="-1"/>
            <a:ext cx="12192000" cy="5768789"/>
          </a:xfrm>
          <a:prstGeom prst="rect">
            <a:avLst/>
          </a:prstGeom>
          <a:gradFill>
            <a:gsLst>
              <a:gs pos="0">
                <a:srgbClr val="00ADF0"/>
              </a:gs>
              <a:gs pos="100000">
                <a:srgbClr val="0042F0">
                  <a:alpha val="4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6" name="文本框 4">
            <a:extLst>
              <a:ext uri="{FF2B5EF4-FFF2-40B4-BE49-F238E27FC236}">
                <a16:creationId xmlns:a16="http://schemas.microsoft.com/office/drawing/2014/main" id="{384A3C0E-6EB3-43F5-7692-6D6F23022D84}"/>
              </a:ext>
            </a:extLst>
          </p:cNvPr>
          <p:cNvSpPr txBox="1"/>
          <p:nvPr/>
        </p:nvSpPr>
        <p:spPr>
          <a:xfrm>
            <a:off x="589058" y="1919863"/>
            <a:ext cx="6746924" cy="2070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60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102373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蓝色工作汇报通用</a:t>
            </a:r>
            <a:endParaRPr lang="en-US" altLang="zh-CN" sz="6000" dirty="0">
              <a:solidFill>
                <a:schemeClr val="bg1"/>
              </a:solidFill>
              <a:effectLst>
                <a:outerShdw blurRad="50800" dist="38100" dir="2700000" algn="tl" rotWithShape="0">
                  <a:srgbClr val="102373">
                    <a:alpha val="40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60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102373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102373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模板</a:t>
            </a:r>
            <a:endParaRPr lang="en-US" altLang="zh-CN" sz="6000" dirty="0">
              <a:solidFill>
                <a:schemeClr val="bg1"/>
              </a:solidFill>
              <a:effectLst>
                <a:outerShdw blurRad="50800" dist="38100" dir="2700000" algn="tl" rotWithShape="0">
                  <a:srgbClr val="102373">
                    <a:alpha val="40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文本框 13">
            <a:extLst>
              <a:ext uri="{FF2B5EF4-FFF2-40B4-BE49-F238E27FC236}">
                <a16:creationId xmlns:a16="http://schemas.microsoft.com/office/drawing/2014/main" id="{403551CE-E431-E9F0-AC32-479542CAD8B6}"/>
              </a:ext>
            </a:extLst>
          </p:cNvPr>
          <p:cNvSpPr txBox="1"/>
          <p:nvPr/>
        </p:nvSpPr>
        <p:spPr>
          <a:xfrm>
            <a:off x="3749548" y="3091560"/>
            <a:ext cx="435319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Blue Work Report Common PowerPoint Template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F00C9CF-B467-5ED2-70A9-0E818F7544D7}"/>
              </a:ext>
            </a:extLst>
          </p:cNvPr>
          <p:cNvGrpSpPr/>
          <p:nvPr/>
        </p:nvGrpSpPr>
        <p:grpSpPr>
          <a:xfrm>
            <a:off x="695325" y="4158733"/>
            <a:ext cx="2844740" cy="544032"/>
            <a:chOff x="695325" y="3944269"/>
            <a:chExt cx="2844740" cy="544032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AB94492D-3509-FF58-572D-10FE61A761D9}"/>
                </a:ext>
              </a:extLst>
            </p:cNvPr>
            <p:cNvSpPr/>
            <p:nvPr/>
          </p:nvSpPr>
          <p:spPr>
            <a:xfrm>
              <a:off x="695325" y="3944269"/>
              <a:ext cx="2759255" cy="467590"/>
            </a:xfrm>
            <a:prstGeom prst="parallelogram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059931AB-4975-4B0F-2D26-668D5185B8C6}"/>
                </a:ext>
              </a:extLst>
            </p:cNvPr>
            <p:cNvSpPr/>
            <p:nvPr/>
          </p:nvSpPr>
          <p:spPr>
            <a:xfrm>
              <a:off x="780810" y="4020711"/>
              <a:ext cx="2759255" cy="467590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9BC26859-2708-3615-F282-8F5078887DEB}"/>
              </a:ext>
            </a:extLst>
          </p:cNvPr>
          <p:cNvSpPr txBox="1"/>
          <p:nvPr/>
        </p:nvSpPr>
        <p:spPr>
          <a:xfrm>
            <a:off x="907788" y="4288862"/>
            <a:ext cx="2505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rgbClr val="08AE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XXX</a:t>
            </a:r>
            <a:r>
              <a:rPr lang="zh-CN" altLang="en-US" sz="2000" dirty="0">
                <a:solidFill>
                  <a:srgbClr val="08AE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责任有限公司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87C5CB7-23C8-2F30-A821-5FABAF2EF3E5}"/>
              </a:ext>
            </a:extLst>
          </p:cNvPr>
          <p:cNvSpPr/>
          <p:nvPr/>
        </p:nvSpPr>
        <p:spPr>
          <a:xfrm>
            <a:off x="695325" y="6051480"/>
            <a:ext cx="690136" cy="60881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14AFE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F08DC824-40FC-5092-DD98-2F1CB2324A6A}"/>
              </a:ext>
            </a:extLst>
          </p:cNvPr>
          <p:cNvSpPr/>
          <p:nvPr/>
        </p:nvSpPr>
        <p:spPr>
          <a:xfrm>
            <a:off x="3498646" y="6051480"/>
            <a:ext cx="690136" cy="60881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14AFE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文本框 16">
            <a:extLst>
              <a:ext uri="{FF2B5EF4-FFF2-40B4-BE49-F238E27FC236}">
                <a16:creationId xmlns:a16="http://schemas.microsoft.com/office/drawing/2014/main" id="{44AE65E6-408C-3719-5D82-A4E49E860F58}"/>
              </a:ext>
            </a:extLst>
          </p:cNvPr>
          <p:cNvSpPr txBox="1"/>
          <p:nvPr/>
        </p:nvSpPr>
        <p:spPr>
          <a:xfrm>
            <a:off x="1532449" y="6169056"/>
            <a:ext cx="943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gradFill>
                  <a:gsLst>
                    <a:gs pos="0">
                      <a:srgbClr val="0042F0"/>
                    </a:gs>
                    <a:gs pos="100000">
                      <a:srgbClr val="14AFED"/>
                    </a:gs>
                  </a:gsLst>
                  <a:path path="circle">
                    <a:fillToRect l="50000" t="50000" r="50000" b="5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汇报人：</a:t>
            </a:r>
          </a:p>
        </p:txBody>
      </p:sp>
      <p:sp>
        <p:nvSpPr>
          <p:cNvPr id="15" name="文本框 17">
            <a:extLst>
              <a:ext uri="{FF2B5EF4-FFF2-40B4-BE49-F238E27FC236}">
                <a16:creationId xmlns:a16="http://schemas.microsoft.com/office/drawing/2014/main" id="{88AAFF89-091E-B427-2DC2-C1BC071B1C7E}"/>
              </a:ext>
            </a:extLst>
          </p:cNvPr>
          <p:cNvSpPr txBox="1"/>
          <p:nvPr/>
        </p:nvSpPr>
        <p:spPr>
          <a:xfrm>
            <a:off x="4267815" y="6169056"/>
            <a:ext cx="943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rgbClr val="0042F0"/>
                    </a:gs>
                    <a:gs pos="100000">
                      <a:srgbClr val="14AFED"/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时间</a:t>
            </a:r>
            <a:r>
              <a:rPr lang="en-US" altLang="zh-CN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:</a:t>
            </a: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8E23507-C57A-5564-AA9E-53A56F6CE9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760" y="6188455"/>
            <a:ext cx="411769" cy="33999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089A4B-4F04-05E5-B67A-9B11A0573F9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0867" y="6169056"/>
            <a:ext cx="465694" cy="36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034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2B7726F-C792-6D66-00F0-DEC616686C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79147"/>
            <a:ext cx="12192000" cy="4189371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0" dist="609600" dir="5400000" sx="80000" sy="80000" algn="t" rotWithShape="0">
              <a:prstClr val="black">
                <a:alpha val="55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8ECB93A-0C6E-C309-25C5-3C5C6B6776A3}"/>
              </a:ext>
            </a:extLst>
          </p:cNvPr>
          <p:cNvSpPr/>
          <p:nvPr/>
        </p:nvSpPr>
        <p:spPr>
          <a:xfrm>
            <a:off x="0" y="1179147"/>
            <a:ext cx="12192000" cy="4189370"/>
          </a:xfrm>
          <a:prstGeom prst="rect">
            <a:avLst/>
          </a:prstGeom>
          <a:gradFill>
            <a:gsLst>
              <a:gs pos="0">
                <a:srgbClr val="00ADF0"/>
              </a:gs>
              <a:gs pos="100000">
                <a:srgbClr val="0042F0">
                  <a:alpha val="4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5869FF-F472-7083-1E67-5430FFCF6E02}"/>
              </a:ext>
            </a:extLst>
          </p:cNvPr>
          <p:cNvSpPr txBox="1"/>
          <p:nvPr/>
        </p:nvSpPr>
        <p:spPr>
          <a:xfrm>
            <a:off x="3556289" y="2258169"/>
            <a:ext cx="50794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工作经验总结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1607DC6-2FB7-9B05-76C8-F9E422D7C301}"/>
              </a:ext>
            </a:extLst>
          </p:cNvPr>
          <p:cNvSpPr/>
          <p:nvPr/>
        </p:nvSpPr>
        <p:spPr>
          <a:xfrm rot="16200000">
            <a:off x="6022713" y="688711"/>
            <a:ext cx="146576" cy="12192002"/>
          </a:xfrm>
          <a:prstGeom prst="rect">
            <a:avLst/>
          </a:prstGeom>
          <a:gradFill>
            <a:gsLst>
              <a:gs pos="0">
                <a:srgbClr val="19B4F1"/>
              </a:gs>
              <a:gs pos="100000">
                <a:srgbClr val="0042F0"/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B5564B1-3729-A625-AEE7-D3C2DE3869C6}"/>
              </a:ext>
            </a:extLst>
          </p:cNvPr>
          <p:cNvSpPr/>
          <p:nvPr/>
        </p:nvSpPr>
        <p:spPr>
          <a:xfrm>
            <a:off x="4805566" y="3629628"/>
            <a:ext cx="2518522" cy="4610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EC9717-ECF3-3BF3-CE3C-6AED1907FACE}"/>
              </a:ext>
            </a:extLst>
          </p:cNvPr>
          <p:cNvSpPr txBox="1"/>
          <p:nvPr/>
        </p:nvSpPr>
        <p:spPr>
          <a:xfrm>
            <a:off x="4843351" y="3660088"/>
            <a:ext cx="2505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XXX</a:t>
            </a:r>
            <a:r>
              <a:rPr lang="zh-CN" altLang="en-US" sz="2000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责任有限公司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1A013B6-8D62-C77A-B501-44BCEC2AB22F}"/>
              </a:ext>
            </a:extLst>
          </p:cNvPr>
          <p:cNvSpPr txBox="1"/>
          <p:nvPr/>
        </p:nvSpPr>
        <p:spPr>
          <a:xfrm>
            <a:off x="4392200" y="3109235"/>
            <a:ext cx="33452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Summary of work experience</a:t>
            </a:r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6241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B06AA3C-5755-9CBD-9502-86616950113E}"/>
              </a:ext>
            </a:extLst>
          </p:cNvPr>
          <p:cNvSpPr txBox="1"/>
          <p:nvPr/>
        </p:nvSpPr>
        <p:spPr>
          <a:xfrm>
            <a:off x="591415" y="370908"/>
            <a:ext cx="4936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工作经验总结 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Summary of work experience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9C4EA3E-305B-B9F2-C5D2-E5B7942BA128}"/>
              </a:ext>
            </a:extLst>
          </p:cNvPr>
          <p:cNvSpPr/>
          <p:nvPr/>
        </p:nvSpPr>
        <p:spPr>
          <a:xfrm rot="16200000">
            <a:off x="6022713" y="688711"/>
            <a:ext cx="146576" cy="12192002"/>
          </a:xfrm>
          <a:prstGeom prst="rect">
            <a:avLst/>
          </a:prstGeom>
          <a:gradFill>
            <a:gsLst>
              <a:gs pos="0">
                <a:srgbClr val="19B4F1"/>
              </a:gs>
              <a:gs pos="100000">
                <a:srgbClr val="0042F0"/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" name="图片 1" descr="桌子上有许多窗户&#10;&#10;描述已自动生成">
            <a:extLst>
              <a:ext uri="{FF2B5EF4-FFF2-40B4-BE49-F238E27FC236}">
                <a16:creationId xmlns:a16="http://schemas.microsoft.com/office/drawing/2014/main" id="{40D4C433-6EA9-DA06-7530-C8B0E4A5A69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5325" y="1677300"/>
            <a:ext cx="5544110" cy="4028256"/>
          </a:xfrm>
          <a:prstGeom prst="rect">
            <a:avLst/>
          </a:prstGeom>
        </p:spPr>
      </p:pic>
      <p:sp>
        <p:nvSpPr>
          <p:cNvPr id="3" name="文本框 10">
            <a:extLst>
              <a:ext uri="{FF2B5EF4-FFF2-40B4-BE49-F238E27FC236}">
                <a16:creationId xmlns:a16="http://schemas.microsoft.com/office/drawing/2014/main" id="{96071B41-6D3C-8D07-390E-CAC8676FE3BE}"/>
              </a:ext>
            </a:extLst>
          </p:cNvPr>
          <p:cNvSpPr txBox="1"/>
          <p:nvPr/>
        </p:nvSpPr>
        <p:spPr>
          <a:xfrm>
            <a:off x="6373374" y="1943020"/>
            <a:ext cx="512330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8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4" name="康帅slide5">
            <a:extLst>
              <a:ext uri="{FF2B5EF4-FFF2-40B4-BE49-F238E27FC236}">
                <a16:creationId xmlns:a16="http://schemas.microsoft.com/office/drawing/2014/main" id="{E12B15B7-4D6F-3C65-F86A-D2194CDF68E1}"/>
              </a:ext>
            </a:extLst>
          </p:cNvPr>
          <p:cNvSpPr txBox="1"/>
          <p:nvPr/>
        </p:nvSpPr>
        <p:spPr>
          <a:xfrm>
            <a:off x="6347651" y="1677299"/>
            <a:ext cx="1709057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6AF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添加标题</a:t>
            </a:r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id="{18A77936-F235-74A5-CE96-E0585A1134E4}"/>
              </a:ext>
            </a:extLst>
          </p:cNvPr>
          <p:cNvSpPr txBox="1"/>
          <p:nvPr/>
        </p:nvSpPr>
        <p:spPr>
          <a:xfrm>
            <a:off x="6358756" y="3271031"/>
            <a:ext cx="512330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8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8" name="康帅slide5">
            <a:extLst>
              <a:ext uri="{FF2B5EF4-FFF2-40B4-BE49-F238E27FC236}">
                <a16:creationId xmlns:a16="http://schemas.microsoft.com/office/drawing/2014/main" id="{6529D619-D48D-60B5-D833-43F7699BD48B}"/>
              </a:ext>
            </a:extLst>
          </p:cNvPr>
          <p:cNvSpPr txBox="1"/>
          <p:nvPr/>
        </p:nvSpPr>
        <p:spPr>
          <a:xfrm>
            <a:off x="6346480" y="3005310"/>
            <a:ext cx="1709057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6AF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添加标题</a:t>
            </a:r>
          </a:p>
        </p:txBody>
      </p:sp>
      <p:sp>
        <p:nvSpPr>
          <p:cNvPr id="9" name="文本框 10">
            <a:extLst>
              <a:ext uri="{FF2B5EF4-FFF2-40B4-BE49-F238E27FC236}">
                <a16:creationId xmlns:a16="http://schemas.microsoft.com/office/drawing/2014/main" id="{6A7F7BC8-549B-D7AF-3229-2BC88F065B52}"/>
              </a:ext>
            </a:extLst>
          </p:cNvPr>
          <p:cNvSpPr txBox="1"/>
          <p:nvPr/>
        </p:nvSpPr>
        <p:spPr>
          <a:xfrm>
            <a:off x="6357585" y="4690634"/>
            <a:ext cx="512330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8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10" name="康帅slide5">
            <a:extLst>
              <a:ext uri="{FF2B5EF4-FFF2-40B4-BE49-F238E27FC236}">
                <a16:creationId xmlns:a16="http://schemas.microsoft.com/office/drawing/2014/main" id="{BAE16774-F282-6706-EAD9-423C7A21FFED}"/>
              </a:ext>
            </a:extLst>
          </p:cNvPr>
          <p:cNvSpPr txBox="1"/>
          <p:nvPr/>
        </p:nvSpPr>
        <p:spPr>
          <a:xfrm>
            <a:off x="6358756" y="4424913"/>
            <a:ext cx="1709057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6AF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160480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FDC4171-CAEE-BF40-BA05-EE0342296D8F}"/>
              </a:ext>
            </a:extLst>
          </p:cNvPr>
          <p:cNvSpPr txBox="1"/>
          <p:nvPr/>
        </p:nvSpPr>
        <p:spPr>
          <a:xfrm>
            <a:off x="591415" y="317120"/>
            <a:ext cx="4936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工作经验总结 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Summary of work experience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8780BF6-1AC2-719E-213B-F3C5D4617DAA}"/>
              </a:ext>
            </a:extLst>
          </p:cNvPr>
          <p:cNvSpPr/>
          <p:nvPr/>
        </p:nvSpPr>
        <p:spPr>
          <a:xfrm rot="16200000">
            <a:off x="6022713" y="688711"/>
            <a:ext cx="146576" cy="12192002"/>
          </a:xfrm>
          <a:prstGeom prst="rect">
            <a:avLst/>
          </a:prstGeom>
          <a:gradFill>
            <a:gsLst>
              <a:gs pos="0">
                <a:srgbClr val="19B4F1"/>
              </a:gs>
              <a:gs pos="100000">
                <a:srgbClr val="0042F0"/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" name="图片 1" descr="图示&#10;&#10;描述已自动生成">
            <a:extLst>
              <a:ext uri="{FF2B5EF4-FFF2-40B4-BE49-F238E27FC236}">
                <a16:creationId xmlns:a16="http://schemas.microsoft.com/office/drawing/2014/main" id="{44446E0D-CD92-4A9F-0D31-29A889714E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76366" y="3738281"/>
            <a:ext cx="5620310" cy="2908685"/>
          </a:xfrm>
          <a:prstGeom prst="rect">
            <a:avLst/>
          </a:prstGeom>
        </p:spPr>
      </p:pic>
      <p:pic>
        <p:nvPicPr>
          <p:cNvPr id="3" name="图片 2" descr="文本&#10;&#10;描述已自动生成">
            <a:extLst>
              <a:ext uri="{FF2B5EF4-FFF2-40B4-BE49-F238E27FC236}">
                <a16:creationId xmlns:a16="http://schemas.microsoft.com/office/drawing/2014/main" id="{21A1386B-6F61-29D2-5B2C-ED54A7C13A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76365" y="1264024"/>
            <a:ext cx="2796987" cy="2339786"/>
          </a:xfrm>
          <a:prstGeom prst="rect">
            <a:avLst/>
          </a:prstGeom>
        </p:spPr>
      </p:pic>
      <p:pic>
        <p:nvPicPr>
          <p:cNvPr id="6" name="图片 5" descr="桌子上有雪&#10;&#10;描述已自动生成">
            <a:extLst>
              <a:ext uri="{FF2B5EF4-FFF2-40B4-BE49-F238E27FC236}">
                <a16:creationId xmlns:a16="http://schemas.microsoft.com/office/drawing/2014/main" id="{EB17AE88-C293-9725-6DCD-D12334B684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07266" y="1264023"/>
            <a:ext cx="2689410" cy="2339787"/>
          </a:xfrm>
          <a:prstGeom prst="rect">
            <a:avLst/>
          </a:prstGeom>
        </p:spPr>
      </p:pic>
      <p:sp>
        <p:nvSpPr>
          <p:cNvPr id="7" name="文本框 10">
            <a:extLst>
              <a:ext uri="{FF2B5EF4-FFF2-40B4-BE49-F238E27FC236}">
                <a16:creationId xmlns:a16="http://schemas.microsoft.com/office/drawing/2014/main" id="{FCDC8927-F5BB-AB81-4BCB-E8AC70E05283}"/>
              </a:ext>
            </a:extLst>
          </p:cNvPr>
          <p:cNvSpPr txBox="1"/>
          <p:nvPr/>
        </p:nvSpPr>
        <p:spPr>
          <a:xfrm>
            <a:off x="591415" y="1790145"/>
            <a:ext cx="512330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8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8" name="康帅slide5">
            <a:extLst>
              <a:ext uri="{FF2B5EF4-FFF2-40B4-BE49-F238E27FC236}">
                <a16:creationId xmlns:a16="http://schemas.microsoft.com/office/drawing/2014/main" id="{60A6B312-AA20-7078-90B7-825066AC3D75}"/>
              </a:ext>
            </a:extLst>
          </p:cNvPr>
          <p:cNvSpPr txBox="1"/>
          <p:nvPr/>
        </p:nvSpPr>
        <p:spPr>
          <a:xfrm>
            <a:off x="591415" y="1264023"/>
            <a:ext cx="1709057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6AF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添加标题</a:t>
            </a:r>
          </a:p>
        </p:txBody>
      </p:sp>
      <p:sp>
        <p:nvSpPr>
          <p:cNvPr id="9" name="文本框 10">
            <a:extLst>
              <a:ext uri="{FF2B5EF4-FFF2-40B4-BE49-F238E27FC236}">
                <a16:creationId xmlns:a16="http://schemas.microsoft.com/office/drawing/2014/main" id="{F713146A-FA1A-B620-0EF3-C6404A38F9FF}"/>
              </a:ext>
            </a:extLst>
          </p:cNvPr>
          <p:cNvSpPr txBox="1"/>
          <p:nvPr/>
        </p:nvSpPr>
        <p:spPr>
          <a:xfrm>
            <a:off x="591415" y="3536576"/>
            <a:ext cx="512330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8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771202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D5F1D39-6A70-16AA-2F97-3A088AE9EF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79147"/>
            <a:ext cx="12192000" cy="4189371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0" dist="609600" dir="5400000" sx="80000" sy="80000" algn="t" rotWithShape="0">
              <a:prstClr val="black">
                <a:alpha val="55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4EA64D0-BA50-E620-91AC-0FB848FBD1B2}"/>
              </a:ext>
            </a:extLst>
          </p:cNvPr>
          <p:cNvSpPr/>
          <p:nvPr/>
        </p:nvSpPr>
        <p:spPr>
          <a:xfrm>
            <a:off x="0" y="1179147"/>
            <a:ext cx="12192000" cy="4189370"/>
          </a:xfrm>
          <a:prstGeom prst="rect">
            <a:avLst/>
          </a:prstGeom>
          <a:gradFill>
            <a:gsLst>
              <a:gs pos="0">
                <a:srgbClr val="00ADF0"/>
              </a:gs>
              <a:gs pos="100000">
                <a:srgbClr val="0042F0">
                  <a:alpha val="4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B1FC32-B05D-5BD2-4CD2-A9D6D4B28344}"/>
              </a:ext>
            </a:extLst>
          </p:cNvPr>
          <p:cNvSpPr txBox="1"/>
          <p:nvPr/>
        </p:nvSpPr>
        <p:spPr>
          <a:xfrm>
            <a:off x="3556289" y="2258169"/>
            <a:ext cx="50794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未来工作计划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89C9F5C-64F4-0153-CB47-621EE2C41C44}"/>
              </a:ext>
            </a:extLst>
          </p:cNvPr>
          <p:cNvSpPr/>
          <p:nvPr/>
        </p:nvSpPr>
        <p:spPr>
          <a:xfrm rot="16200000">
            <a:off x="6022713" y="688711"/>
            <a:ext cx="146576" cy="12192002"/>
          </a:xfrm>
          <a:prstGeom prst="rect">
            <a:avLst/>
          </a:prstGeom>
          <a:gradFill>
            <a:gsLst>
              <a:gs pos="0">
                <a:srgbClr val="19B4F1"/>
              </a:gs>
              <a:gs pos="100000">
                <a:srgbClr val="0042F0"/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78ED315-9C13-2E13-19CC-DE3E2AA25E4C}"/>
              </a:ext>
            </a:extLst>
          </p:cNvPr>
          <p:cNvSpPr/>
          <p:nvPr/>
        </p:nvSpPr>
        <p:spPr>
          <a:xfrm>
            <a:off x="4805566" y="3629628"/>
            <a:ext cx="2518522" cy="4610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67056F-9165-CBC4-EBC1-314AB7F1648D}"/>
              </a:ext>
            </a:extLst>
          </p:cNvPr>
          <p:cNvSpPr txBox="1"/>
          <p:nvPr/>
        </p:nvSpPr>
        <p:spPr>
          <a:xfrm>
            <a:off x="4843351" y="3660088"/>
            <a:ext cx="2505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XXX</a:t>
            </a:r>
            <a:r>
              <a:rPr lang="zh-CN" altLang="en-US" sz="2000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责任有限公司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2BEDA61-CE4B-278F-C38A-3664FD936B52}"/>
              </a:ext>
            </a:extLst>
          </p:cNvPr>
          <p:cNvSpPr txBox="1"/>
          <p:nvPr/>
        </p:nvSpPr>
        <p:spPr>
          <a:xfrm>
            <a:off x="5082592" y="3119626"/>
            <a:ext cx="2026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Future Work Plan</a:t>
            </a:r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12173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7909011-702E-D69A-3221-BF59CD6ED93C}"/>
              </a:ext>
            </a:extLst>
          </p:cNvPr>
          <p:cNvSpPr txBox="1"/>
          <p:nvPr/>
        </p:nvSpPr>
        <p:spPr>
          <a:xfrm>
            <a:off x="622588" y="317120"/>
            <a:ext cx="547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2800" dirty="0"/>
              <a:t>未来工作计划 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Future Work Plan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E4B1A52-038D-80E0-7290-1C129B384E18}"/>
              </a:ext>
            </a:extLst>
          </p:cNvPr>
          <p:cNvSpPr/>
          <p:nvPr/>
        </p:nvSpPr>
        <p:spPr>
          <a:xfrm rot="16200000">
            <a:off x="6022713" y="688711"/>
            <a:ext cx="146576" cy="12192002"/>
          </a:xfrm>
          <a:prstGeom prst="rect">
            <a:avLst/>
          </a:prstGeom>
          <a:gradFill>
            <a:gsLst>
              <a:gs pos="0">
                <a:srgbClr val="19B4F1"/>
              </a:gs>
              <a:gs pos="100000">
                <a:srgbClr val="0042F0"/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Freeform 17">
            <a:extLst>
              <a:ext uri="{FF2B5EF4-FFF2-40B4-BE49-F238E27FC236}">
                <a16:creationId xmlns:a16="http://schemas.microsoft.com/office/drawing/2014/main" id="{311D6C77-993B-B338-93EE-0A450A1D31DB}"/>
              </a:ext>
            </a:extLst>
          </p:cNvPr>
          <p:cNvSpPr/>
          <p:nvPr/>
        </p:nvSpPr>
        <p:spPr bwMode="auto">
          <a:xfrm>
            <a:off x="1047750" y="2335679"/>
            <a:ext cx="2119115" cy="885885"/>
          </a:xfrm>
          <a:custGeom>
            <a:avLst/>
            <a:gdLst>
              <a:gd name="T0" fmla="*/ 0 w 5842"/>
              <a:gd name="T1" fmla="*/ 0 h 2424"/>
              <a:gd name="T2" fmla="*/ 4630 w 5842"/>
              <a:gd name="T3" fmla="*/ 0 h 2424"/>
              <a:gd name="T4" fmla="*/ 5842 w 5842"/>
              <a:gd name="T5" fmla="*/ 1212 h 2424"/>
              <a:gd name="T6" fmla="*/ 5842 w 5842"/>
              <a:gd name="T7" fmla="*/ 1212 h 2424"/>
              <a:gd name="T8" fmla="*/ 4630 w 5842"/>
              <a:gd name="T9" fmla="*/ 2424 h 2424"/>
              <a:gd name="T10" fmla="*/ 0 w 5842"/>
              <a:gd name="T11" fmla="*/ 2424 h 2424"/>
              <a:gd name="T12" fmla="*/ 0 w 5842"/>
              <a:gd name="T13" fmla="*/ 0 h 2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42" h="2424">
                <a:moveTo>
                  <a:pt x="0" y="0"/>
                </a:moveTo>
                <a:lnTo>
                  <a:pt x="4630" y="0"/>
                </a:lnTo>
                <a:cubicBezTo>
                  <a:pt x="5297" y="0"/>
                  <a:pt x="5842" y="546"/>
                  <a:pt x="5842" y="1212"/>
                </a:cubicBezTo>
                <a:lnTo>
                  <a:pt x="5842" y="1212"/>
                </a:lnTo>
                <a:cubicBezTo>
                  <a:pt x="5842" y="1879"/>
                  <a:pt x="5297" y="2424"/>
                  <a:pt x="4630" y="2424"/>
                </a:cubicBezTo>
                <a:lnTo>
                  <a:pt x="0" y="242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3000">
                <a:srgbClr val="0044F0"/>
              </a:gs>
              <a:gs pos="31000">
                <a:srgbClr val="0044F0">
                  <a:lumMod val="60000"/>
                  <a:lumOff val="40000"/>
                </a:srgbClr>
              </a:gs>
              <a:gs pos="0">
                <a:srgbClr val="0044F0">
                  <a:lumMod val="40000"/>
                  <a:lumOff val="60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444500" dist="317500" dir="5400000" sx="92000" sy="92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l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计划</a:t>
            </a:r>
            <a:r>
              <a:rPr lang="en-US" dirty="0">
                <a:solidFill>
                  <a:schemeClr val="l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</a:p>
        </p:txBody>
      </p:sp>
      <p:sp>
        <p:nvSpPr>
          <p:cNvPr id="6" name="Freeform 21">
            <a:extLst>
              <a:ext uri="{FF2B5EF4-FFF2-40B4-BE49-F238E27FC236}">
                <a16:creationId xmlns:a16="http://schemas.microsoft.com/office/drawing/2014/main" id="{87ED36F9-FD8A-139D-01B6-FD9F74797CDF}"/>
              </a:ext>
            </a:extLst>
          </p:cNvPr>
          <p:cNvSpPr/>
          <p:nvPr/>
        </p:nvSpPr>
        <p:spPr bwMode="auto">
          <a:xfrm>
            <a:off x="3042096" y="2335679"/>
            <a:ext cx="2119115" cy="885885"/>
          </a:xfrm>
          <a:custGeom>
            <a:avLst/>
            <a:gdLst>
              <a:gd name="T0" fmla="*/ 0 w 5842"/>
              <a:gd name="T1" fmla="*/ 0 h 2424"/>
              <a:gd name="T2" fmla="*/ 4630 w 5842"/>
              <a:gd name="T3" fmla="*/ 0 h 2424"/>
              <a:gd name="T4" fmla="*/ 5842 w 5842"/>
              <a:gd name="T5" fmla="*/ 1212 h 2424"/>
              <a:gd name="T6" fmla="*/ 5842 w 5842"/>
              <a:gd name="T7" fmla="*/ 1212 h 2424"/>
              <a:gd name="T8" fmla="*/ 4630 w 5842"/>
              <a:gd name="T9" fmla="*/ 2424 h 2424"/>
              <a:gd name="T10" fmla="*/ 0 w 5842"/>
              <a:gd name="T11" fmla="*/ 2424 h 2424"/>
              <a:gd name="T12" fmla="*/ 670 w 5842"/>
              <a:gd name="T13" fmla="*/ 1212 h 2424"/>
              <a:gd name="T14" fmla="*/ 0 w 5842"/>
              <a:gd name="T15" fmla="*/ 0 h 2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42" h="2424">
                <a:moveTo>
                  <a:pt x="0" y="0"/>
                </a:moveTo>
                <a:lnTo>
                  <a:pt x="4630" y="0"/>
                </a:lnTo>
                <a:cubicBezTo>
                  <a:pt x="5297" y="0"/>
                  <a:pt x="5842" y="546"/>
                  <a:pt x="5842" y="1212"/>
                </a:cubicBezTo>
                <a:lnTo>
                  <a:pt x="5842" y="1212"/>
                </a:lnTo>
                <a:cubicBezTo>
                  <a:pt x="5842" y="1879"/>
                  <a:pt x="5297" y="2424"/>
                  <a:pt x="4630" y="2424"/>
                </a:cubicBezTo>
                <a:lnTo>
                  <a:pt x="0" y="2424"/>
                </a:lnTo>
                <a:cubicBezTo>
                  <a:pt x="402" y="2170"/>
                  <a:pt x="670" y="1721"/>
                  <a:pt x="670" y="1212"/>
                </a:cubicBezTo>
                <a:cubicBezTo>
                  <a:pt x="670" y="704"/>
                  <a:pt x="402" y="255"/>
                  <a:pt x="0" y="0"/>
                </a:cubicBezTo>
                <a:close/>
              </a:path>
            </a:pathLst>
          </a:custGeom>
          <a:gradFill flip="none" rotWithShape="1">
            <a:gsLst>
              <a:gs pos="73000">
                <a:srgbClr val="0044F0"/>
              </a:gs>
              <a:gs pos="31000">
                <a:srgbClr val="0044F0">
                  <a:lumMod val="60000"/>
                  <a:lumOff val="40000"/>
                </a:srgbClr>
              </a:gs>
              <a:gs pos="0">
                <a:srgbClr val="0044F0">
                  <a:lumMod val="40000"/>
                  <a:lumOff val="60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444500" dist="317500" dir="5400000" sx="92000" sy="92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计划</a:t>
            </a:r>
            <a:r>
              <a:rPr lang="en-US" dirty="0">
                <a:solidFill>
                  <a:schemeClr val="l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2</a:t>
            </a:r>
          </a:p>
        </p:txBody>
      </p:sp>
      <p:sp>
        <p:nvSpPr>
          <p:cNvPr id="7" name="Freeform 21">
            <a:extLst>
              <a:ext uri="{FF2B5EF4-FFF2-40B4-BE49-F238E27FC236}">
                <a16:creationId xmlns:a16="http://schemas.microsoft.com/office/drawing/2014/main" id="{DA18D721-42FC-BE2A-B42A-318293848A48}"/>
              </a:ext>
            </a:extLst>
          </p:cNvPr>
          <p:cNvSpPr/>
          <p:nvPr/>
        </p:nvSpPr>
        <p:spPr bwMode="auto">
          <a:xfrm>
            <a:off x="5036443" y="2335679"/>
            <a:ext cx="2119115" cy="885885"/>
          </a:xfrm>
          <a:custGeom>
            <a:avLst/>
            <a:gdLst>
              <a:gd name="T0" fmla="*/ 0 w 5842"/>
              <a:gd name="T1" fmla="*/ 0 h 2424"/>
              <a:gd name="T2" fmla="*/ 4630 w 5842"/>
              <a:gd name="T3" fmla="*/ 0 h 2424"/>
              <a:gd name="T4" fmla="*/ 5842 w 5842"/>
              <a:gd name="T5" fmla="*/ 1212 h 2424"/>
              <a:gd name="T6" fmla="*/ 5842 w 5842"/>
              <a:gd name="T7" fmla="*/ 1212 h 2424"/>
              <a:gd name="T8" fmla="*/ 4630 w 5842"/>
              <a:gd name="T9" fmla="*/ 2424 h 2424"/>
              <a:gd name="T10" fmla="*/ 0 w 5842"/>
              <a:gd name="T11" fmla="*/ 2424 h 2424"/>
              <a:gd name="T12" fmla="*/ 670 w 5842"/>
              <a:gd name="T13" fmla="*/ 1212 h 2424"/>
              <a:gd name="T14" fmla="*/ 0 w 5842"/>
              <a:gd name="T15" fmla="*/ 0 h 2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42" h="2424">
                <a:moveTo>
                  <a:pt x="0" y="0"/>
                </a:moveTo>
                <a:lnTo>
                  <a:pt x="4630" y="0"/>
                </a:lnTo>
                <a:cubicBezTo>
                  <a:pt x="5297" y="0"/>
                  <a:pt x="5842" y="546"/>
                  <a:pt x="5842" y="1212"/>
                </a:cubicBezTo>
                <a:lnTo>
                  <a:pt x="5842" y="1212"/>
                </a:lnTo>
                <a:cubicBezTo>
                  <a:pt x="5842" y="1879"/>
                  <a:pt x="5297" y="2424"/>
                  <a:pt x="4630" y="2424"/>
                </a:cubicBezTo>
                <a:lnTo>
                  <a:pt x="0" y="2424"/>
                </a:lnTo>
                <a:cubicBezTo>
                  <a:pt x="402" y="2170"/>
                  <a:pt x="670" y="1721"/>
                  <a:pt x="670" y="1212"/>
                </a:cubicBezTo>
                <a:cubicBezTo>
                  <a:pt x="670" y="704"/>
                  <a:pt x="402" y="255"/>
                  <a:pt x="0" y="0"/>
                </a:cubicBezTo>
                <a:close/>
              </a:path>
            </a:pathLst>
          </a:custGeom>
          <a:gradFill flip="none" rotWithShape="1">
            <a:gsLst>
              <a:gs pos="73000">
                <a:srgbClr val="0044F0"/>
              </a:gs>
              <a:gs pos="31000">
                <a:srgbClr val="0044F0">
                  <a:lumMod val="60000"/>
                  <a:lumOff val="40000"/>
                </a:srgbClr>
              </a:gs>
              <a:gs pos="0">
                <a:srgbClr val="0044F0">
                  <a:lumMod val="40000"/>
                  <a:lumOff val="60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444500" dist="317500" dir="5400000" sx="92000" sy="92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l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计划</a:t>
            </a:r>
            <a:r>
              <a:rPr lang="en-US" dirty="0">
                <a:solidFill>
                  <a:schemeClr val="l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</a:t>
            </a:r>
          </a:p>
        </p:txBody>
      </p:sp>
      <p:sp>
        <p:nvSpPr>
          <p:cNvPr id="8" name="Freeform 21">
            <a:extLst>
              <a:ext uri="{FF2B5EF4-FFF2-40B4-BE49-F238E27FC236}">
                <a16:creationId xmlns:a16="http://schemas.microsoft.com/office/drawing/2014/main" id="{6B047E06-2A00-A316-5804-ABCBA471CB4B}"/>
              </a:ext>
            </a:extLst>
          </p:cNvPr>
          <p:cNvSpPr/>
          <p:nvPr/>
        </p:nvSpPr>
        <p:spPr bwMode="auto">
          <a:xfrm>
            <a:off x="7030789" y="2335679"/>
            <a:ext cx="2119115" cy="885885"/>
          </a:xfrm>
          <a:custGeom>
            <a:avLst/>
            <a:gdLst>
              <a:gd name="T0" fmla="*/ 0 w 5842"/>
              <a:gd name="T1" fmla="*/ 0 h 2424"/>
              <a:gd name="T2" fmla="*/ 4630 w 5842"/>
              <a:gd name="T3" fmla="*/ 0 h 2424"/>
              <a:gd name="T4" fmla="*/ 5842 w 5842"/>
              <a:gd name="T5" fmla="*/ 1212 h 2424"/>
              <a:gd name="T6" fmla="*/ 5842 w 5842"/>
              <a:gd name="T7" fmla="*/ 1212 h 2424"/>
              <a:gd name="T8" fmla="*/ 4630 w 5842"/>
              <a:gd name="T9" fmla="*/ 2424 h 2424"/>
              <a:gd name="T10" fmla="*/ 0 w 5842"/>
              <a:gd name="T11" fmla="*/ 2424 h 2424"/>
              <a:gd name="T12" fmla="*/ 670 w 5842"/>
              <a:gd name="T13" fmla="*/ 1212 h 2424"/>
              <a:gd name="T14" fmla="*/ 0 w 5842"/>
              <a:gd name="T15" fmla="*/ 0 h 2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42" h="2424">
                <a:moveTo>
                  <a:pt x="0" y="0"/>
                </a:moveTo>
                <a:lnTo>
                  <a:pt x="4630" y="0"/>
                </a:lnTo>
                <a:cubicBezTo>
                  <a:pt x="5297" y="0"/>
                  <a:pt x="5842" y="546"/>
                  <a:pt x="5842" y="1212"/>
                </a:cubicBezTo>
                <a:lnTo>
                  <a:pt x="5842" y="1212"/>
                </a:lnTo>
                <a:cubicBezTo>
                  <a:pt x="5842" y="1879"/>
                  <a:pt x="5297" y="2424"/>
                  <a:pt x="4630" y="2424"/>
                </a:cubicBezTo>
                <a:lnTo>
                  <a:pt x="0" y="2424"/>
                </a:lnTo>
                <a:cubicBezTo>
                  <a:pt x="402" y="2170"/>
                  <a:pt x="670" y="1721"/>
                  <a:pt x="670" y="1212"/>
                </a:cubicBezTo>
                <a:cubicBezTo>
                  <a:pt x="670" y="704"/>
                  <a:pt x="402" y="255"/>
                  <a:pt x="0" y="0"/>
                </a:cubicBezTo>
                <a:close/>
              </a:path>
            </a:pathLst>
          </a:custGeom>
          <a:gradFill flip="none" rotWithShape="1">
            <a:gsLst>
              <a:gs pos="73000">
                <a:srgbClr val="0044F0"/>
              </a:gs>
              <a:gs pos="31000">
                <a:srgbClr val="0044F0">
                  <a:lumMod val="60000"/>
                  <a:lumOff val="40000"/>
                </a:srgbClr>
              </a:gs>
              <a:gs pos="0">
                <a:srgbClr val="0044F0">
                  <a:lumMod val="40000"/>
                  <a:lumOff val="60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444500" dist="317500" dir="5400000" sx="92000" sy="92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计划</a:t>
            </a:r>
            <a:r>
              <a:rPr lang="en-US" dirty="0">
                <a:solidFill>
                  <a:schemeClr val="l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4</a:t>
            </a:r>
          </a:p>
        </p:txBody>
      </p:sp>
      <p:sp>
        <p:nvSpPr>
          <p:cNvPr id="9" name="Freeform 21">
            <a:extLst>
              <a:ext uri="{FF2B5EF4-FFF2-40B4-BE49-F238E27FC236}">
                <a16:creationId xmlns:a16="http://schemas.microsoft.com/office/drawing/2014/main" id="{8C07D118-EB76-44B3-CBC9-1C2A835ADED2}"/>
              </a:ext>
            </a:extLst>
          </p:cNvPr>
          <p:cNvSpPr/>
          <p:nvPr/>
        </p:nvSpPr>
        <p:spPr bwMode="auto">
          <a:xfrm>
            <a:off x="9025135" y="2335679"/>
            <a:ext cx="2119115" cy="885885"/>
          </a:xfrm>
          <a:custGeom>
            <a:avLst/>
            <a:gdLst>
              <a:gd name="T0" fmla="*/ 0 w 5842"/>
              <a:gd name="T1" fmla="*/ 0 h 2424"/>
              <a:gd name="T2" fmla="*/ 4630 w 5842"/>
              <a:gd name="T3" fmla="*/ 0 h 2424"/>
              <a:gd name="T4" fmla="*/ 5842 w 5842"/>
              <a:gd name="T5" fmla="*/ 1212 h 2424"/>
              <a:gd name="T6" fmla="*/ 5842 w 5842"/>
              <a:gd name="T7" fmla="*/ 1212 h 2424"/>
              <a:gd name="T8" fmla="*/ 4630 w 5842"/>
              <a:gd name="T9" fmla="*/ 2424 h 2424"/>
              <a:gd name="T10" fmla="*/ 0 w 5842"/>
              <a:gd name="T11" fmla="*/ 2424 h 2424"/>
              <a:gd name="T12" fmla="*/ 670 w 5842"/>
              <a:gd name="T13" fmla="*/ 1212 h 2424"/>
              <a:gd name="T14" fmla="*/ 0 w 5842"/>
              <a:gd name="T15" fmla="*/ 0 h 2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42" h="2424">
                <a:moveTo>
                  <a:pt x="0" y="0"/>
                </a:moveTo>
                <a:lnTo>
                  <a:pt x="4630" y="0"/>
                </a:lnTo>
                <a:cubicBezTo>
                  <a:pt x="5297" y="0"/>
                  <a:pt x="5842" y="546"/>
                  <a:pt x="5842" y="1212"/>
                </a:cubicBezTo>
                <a:lnTo>
                  <a:pt x="5842" y="1212"/>
                </a:lnTo>
                <a:cubicBezTo>
                  <a:pt x="5842" y="1879"/>
                  <a:pt x="5297" y="2424"/>
                  <a:pt x="4630" y="2424"/>
                </a:cubicBezTo>
                <a:lnTo>
                  <a:pt x="0" y="2424"/>
                </a:lnTo>
                <a:cubicBezTo>
                  <a:pt x="402" y="2170"/>
                  <a:pt x="670" y="1721"/>
                  <a:pt x="670" y="1212"/>
                </a:cubicBezTo>
                <a:cubicBezTo>
                  <a:pt x="670" y="704"/>
                  <a:pt x="402" y="255"/>
                  <a:pt x="0" y="0"/>
                </a:cubicBezTo>
                <a:close/>
              </a:path>
            </a:pathLst>
          </a:custGeom>
          <a:gradFill flip="none" rotWithShape="1">
            <a:gsLst>
              <a:gs pos="73000">
                <a:srgbClr val="0044F0"/>
              </a:gs>
              <a:gs pos="31000">
                <a:srgbClr val="0044F0">
                  <a:lumMod val="60000"/>
                  <a:lumOff val="40000"/>
                </a:srgbClr>
              </a:gs>
              <a:gs pos="0">
                <a:srgbClr val="0044F0">
                  <a:lumMod val="40000"/>
                  <a:lumOff val="60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444500" dist="317500" dir="5400000" sx="92000" sy="92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l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计划</a:t>
            </a:r>
            <a:r>
              <a:rPr lang="en-US" dirty="0">
                <a:solidFill>
                  <a:schemeClr val="l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</a:t>
            </a:r>
          </a:p>
        </p:txBody>
      </p:sp>
      <p:sp>
        <p:nvSpPr>
          <p:cNvPr id="20" name="文本框 10">
            <a:extLst>
              <a:ext uri="{FF2B5EF4-FFF2-40B4-BE49-F238E27FC236}">
                <a16:creationId xmlns:a16="http://schemas.microsoft.com/office/drawing/2014/main" id="{9161FB2B-083A-63CE-17A6-2A3BAE03DD51}"/>
              </a:ext>
            </a:extLst>
          </p:cNvPr>
          <p:cNvSpPr txBox="1"/>
          <p:nvPr/>
        </p:nvSpPr>
        <p:spPr>
          <a:xfrm>
            <a:off x="985954" y="3429000"/>
            <a:ext cx="19889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marR="0" lvl="0" indent="-28575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tx1"/>
                </a:solidFill>
              </a:rPr>
              <a:t>此处添加您的文本信息，内容简洁明了，</a:t>
            </a:r>
            <a:r>
              <a:rPr lang="zh-CN" altLang="en-US" sz="1200" dirty="0">
                <a:solidFill>
                  <a:schemeClr val="tx1"/>
                </a:solidFill>
                <a:sym typeface="+mn-ea"/>
              </a:rPr>
              <a:t>此处添加您的文本信息，内容简洁明了。</a:t>
            </a:r>
            <a:endParaRPr lang="en-US" altLang="zh-CN" sz="12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21" name="文本框 10">
            <a:extLst>
              <a:ext uri="{FF2B5EF4-FFF2-40B4-BE49-F238E27FC236}">
                <a16:creationId xmlns:a16="http://schemas.microsoft.com/office/drawing/2014/main" id="{5BC69DBB-47CB-2437-7B34-F2BCFE547C72}"/>
              </a:ext>
            </a:extLst>
          </p:cNvPr>
          <p:cNvSpPr txBox="1"/>
          <p:nvPr/>
        </p:nvSpPr>
        <p:spPr>
          <a:xfrm>
            <a:off x="2988309" y="3430212"/>
            <a:ext cx="19889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marR="0" lvl="0" indent="-28575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tx1"/>
                </a:solidFill>
              </a:rPr>
              <a:t>此处添加您的文本信息，内容简洁明了，</a:t>
            </a:r>
            <a:r>
              <a:rPr lang="zh-CN" altLang="en-US" sz="1200" dirty="0">
                <a:solidFill>
                  <a:schemeClr val="tx1"/>
                </a:solidFill>
                <a:sym typeface="+mn-ea"/>
              </a:rPr>
              <a:t>此处添加您的文本信息，内容简洁明了。</a:t>
            </a:r>
            <a:endParaRPr lang="en-US" altLang="zh-CN" sz="12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22" name="文本框 10">
            <a:extLst>
              <a:ext uri="{FF2B5EF4-FFF2-40B4-BE49-F238E27FC236}">
                <a16:creationId xmlns:a16="http://schemas.microsoft.com/office/drawing/2014/main" id="{0C9AD221-FB12-3AAA-EB39-6F5EF0CC7A28}"/>
              </a:ext>
            </a:extLst>
          </p:cNvPr>
          <p:cNvSpPr txBox="1"/>
          <p:nvPr/>
        </p:nvSpPr>
        <p:spPr>
          <a:xfrm>
            <a:off x="4957296" y="3442446"/>
            <a:ext cx="19889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marR="0" lvl="0" indent="-28575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tx1"/>
                </a:solidFill>
              </a:rPr>
              <a:t>此处添加您的文本信息，内容简洁明了，</a:t>
            </a:r>
            <a:r>
              <a:rPr lang="zh-CN" altLang="en-US" sz="1200" dirty="0">
                <a:solidFill>
                  <a:schemeClr val="tx1"/>
                </a:solidFill>
                <a:sym typeface="+mn-ea"/>
              </a:rPr>
              <a:t>此处添加您的文本信息，内容简洁明了。</a:t>
            </a:r>
            <a:endParaRPr lang="en-US" altLang="zh-CN" sz="12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23" name="文本框 10">
            <a:extLst>
              <a:ext uri="{FF2B5EF4-FFF2-40B4-BE49-F238E27FC236}">
                <a16:creationId xmlns:a16="http://schemas.microsoft.com/office/drawing/2014/main" id="{960740F9-5678-ABDA-9282-ECE0110380E3}"/>
              </a:ext>
            </a:extLst>
          </p:cNvPr>
          <p:cNvSpPr txBox="1"/>
          <p:nvPr/>
        </p:nvSpPr>
        <p:spPr>
          <a:xfrm>
            <a:off x="6953177" y="3442448"/>
            <a:ext cx="19889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marR="0" lvl="0" indent="-28575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tx1"/>
                </a:solidFill>
              </a:rPr>
              <a:t>此处添加您的文本信息，内容简洁明了，</a:t>
            </a:r>
            <a:r>
              <a:rPr lang="zh-CN" altLang="en-US" sz="1200" dirty="0">
                <a:solidFill>
                  <a:schemeClr val="tx1"/>
                </a:solidFill>
                <a:sym typeface="+mn-ea"/>
              </a:rPr>
              <a:t>此处添加您的文本信息，内容简洁明了。</a:t>
            </a:r>
            <a:endParaRPr lang="en-US" altLang="zh-CN" sz="12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24" name="文本框 10">
            <a:extLst>
              <a:ext uri="{FF2B5EF4-FFF2-40B4-BE49-F238E27FC236}">
                <a16:creationId xmlns:a16="http://schemas.microsoft.com/office/drawing/2014/main" id="{6DF9BF03-286E-ECB7-B8C8-7E235A9E8783}"/>
              </a:ext>
            </a:extLst>
          </p:cNvPr>
          <p:cNvSpPr txBox="1"/>
          <p:nvPr/>
        </p:nvSpPr>
        <p:spPr>
          <a:xfrm>
            <a:off x="8955532" y="3442447"/>
            <a:ext cx="19889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marR="0" lvl="0" indent="-28575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tx1"/>
                </a:solidFill>
              </a:rPr>
              <a:t>此处添加您的文本信息，内容简洁明了，</a:t>
            </a:r>
            <a:r>
              <a:rPr lang="zh-CN" altLang="en-US" sz="1200" dirty="0">
                <a:solidFill>
                  <a:schemeClr val="tx1"/>
                </a:solidFill>
                <a:sym typeface="+mn-ea"/>
              </a:rPr>
              <a:t>此处添加您的文本信息，内容简洁明了。</a:t>
            </a:r>
            <a:endParaRPr lang="en-US" altLang="zh-CN" sz="1200" dirty="0">
              <a:solidFill>
                <a:schemeClr val="tx1"/>
              </a:solidFill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08253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89993C9-B66F-770C-F056-B979D5B6E7BC}"/>
              </a:ext>
            </a:extLst>
          </p:cNvPr>
          <p:cNvSpPr txBox="1"/>
          <p:nvPr/>
        </p:nvSpPr>
        <p:spPr>
          <a:xfrm>
            <a:off x="607704" y="302550"/>
            <a:ext cx="3949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未来工作计划 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Future Work Plan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52A9736-F182-4630-D088-BF833CC59086}"/>
              </a:ext>
            </a:extLst>
          </p:cNvPr>
          <p:cNvSpPr/>
          <p:nvPr/>
        </p:nvSpPr>
        <p:spPr>
          <a:xfrm>
            <a:off x="4279516" y="1562100"/>
            <a:ext cx="3893240" cy="3733800"/>
          </a:xfrm>
          <a:prstGeom prst="ellipse">
            <a:avLst/>
          </a:prstGeom>
          <a:noFill/>
          <a:ln w="9525">
            <a:solidFill>
              <a:srgbClr val="19B4F1">
                <a:alpha val="3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8DBC245-DDAF-0408-BA40-FBBF29E6A8D5}"/>
              </a:ext>
            </a:extLst>
          </p:cNvPr>
          <p:cNvSpPr/>
          <p:nvPr/>
        </p:nvSpPr>
        <p:spPr>
          <a:xfrm>
            <a:off x="4915206" y="2124075"/>
            <a:ext cx="2647950" cy="2647950"/>
          </a:xfrm>
          <a:prstGeom prst="ellipse">
            <a:avLst/>
          </a:prstGeom>
          <a:noFill/>
          <a:ln w="25400">
            <a:solidFill>
              <a:srgbClr val="004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A943E79-48ED-A69F-7385-CFF67529D556}"/>
              </a:ext>
            </a:extLst>
          </p:cNvPr>
          <p:cNvSpPr/>
          <p:nvPr/>
        </p:nvSpPr>
        <p:spPr>
          <a:xfrm>
            <a:off x="5281918" y="2490787"/>
            <a:ext cx="1914525" cy="1914525"/>
          </a:xfrm>
          <a:prstGeom prst="ellipse">
            <a:avLst/>
          </a:prstGeom>
          <a:solidFill>
            <a:srgbClr val="004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13B7CD2-4A4E-8225-8F4F-9C232D3D41DC}"/>
              </a:ext>
            </a:extLst>
          </p:cNvPr>
          <p:cNvSpPr/>
          <p:nvPr/>
        </p:nvSpPr>
        <p:spPr>
          <a:xfrm>
            <a:off x="4012195" y="3142629"/>
            <a:ext cx="610842" cy="610842"/>
          </a:xfrm>
          <a:prstGeom prst="ellipse">
            <a:avLst/>
          </a:prstGeom>
          <a:solidFill>
            <a:srgbClr val="004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F63C183-0ACB-2ED2-1EE2-DB8F17A479E2}"/>
              </a:ext>
            </a:extLst>
          </p:cNvPr>
          <p:cNvSpPr/>
          <p:nvPr/>
        </p:nvSpPr>
        <p:spPr>
          <a:xfrm>
            <a:off x="7829235" y="3142629"/>
            <a:ext cx="610842" cy="610842"/>
          </a:xfrm>
          <a:prstGeom prst="ellipse">
            <a:avLst/>
          </a:prstGeom>
          <a:solidFill>
            <a:srgbClr val="004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id="{FC79F03D-C0AC-09CD-A022-B921DD631FD2}"/>
              </a:ext>
            </a:extLst>
          </p:cNvPr>
          <p:cNvSpPr txBox="1"/>
          <p:nvPr/>
        </p:nvSpPr>
        <p:spPr>
          <a:xfrm>
            <a:off x="5327472" y="3133422"/>
            <a:ext cx="182341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spc="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此处添加标题</a:t>
            </a:r>
          </a:p>
        </p:txBody>
      </p:sp>
      <p:sp>
        <p:nvSpPr>
          <p:cNvPr id="10" name="文本框 138">
            <a:extLst>
              <a:ext uri="{FF2B5EF4-FFF2-40B4-BE49-F238E27FC236}">
                <a16:creationId xmlns:a16="http://schemas.microsoft.com/office/drawing/2014/main" id="{EC8D3353-6219-CC9B-D8B7-96ED3E95D2A3}"/>
              </a:ext>
            </a:extLst>
          </p:cNvPr>
          <p:cNvSpPr txBox="1"/>
          <p:nvPr/>
        </p:nvSpPr>
        <p:spPr>
          <a:xfrm>
            <a:off x="1431128" y="2829217"/>
            <a:ext cx="2302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dirty="0">
                <a:sym typeface="+mn-ea"/>
              </a:rPr>
              <a:t>未来工作计划</a:t>
            </a:r>
            <a:endParaRPr lang="zh-CN" altLang="en-US" dirty="0"/>
          </a:p>
        </p:txBody>
      </p:sp>
      <p:sp>
        <p:nvSpPr>
          <p:cNvPr id="12" name="文本框 143">
            <a:extLst>
              <a:ext uri="{FF2B5EF4-FFF2-40B4-BE49-F238E27FC236}">
                <a16:creationId xmlns:a16="http://schemas.microsoft.com/office/drawing/2014/main" id="{903CF16C-E844-6B2B-3A80-CB82D3689C87}"/>
              </a:ext>
            </a:extLst>
          </p:cNvPr>
          <p:cNvSpPr txBox="1"/>
          <p:nvPr/>
        </p:nvSpPr>
        <p:spPr>
          <a:xfrm>
            <a:off x="8559450" y="2829216"/>
            <a:ext cx="2302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ym typeface="+mn-ea"/>
              </a:rPr>
              <a:t>未来工作计划</a:t>
            </a:r>
            <a:endParaRPr lang="zh-CN" alt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A2B3A68-C456-67AB-B684-E150CEFA0BC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5325" y="3197983"/>
            <a:ext cx="558964" cy="52912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2F2D9DC-1CBA-5CCD-2AC6-D4220B677B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9772" y="3133422"/>
            <a:ext cx="639728" cy="603208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D781CD87-E3F2-DFCD-9C83-195D60CDD8B6}"/>
              </a:ext>
            </a:extLst>
          </p:cNvPr>
          <p:cNvSpPr/>
          <p:nvPr/>
        </p:nvSpPr>
        <p:spPr>
          <a:xfrm rot="16200000">
            <a:off x="6022713" y="697935"/>
            <a:ext cx="146575" cy="12191998"/>
          </a:xfrm>
          <a:prstGeom prst="rect">
            <a:avLst/>
          </a:prstGeom>
          <a:gradFill>
            <a:gsLst>
              <a:gs pos="0">
                <a:srgbClr val="19B4F1"/>
              </a:gs>
              <a:gs pos="100000">
                <a:srgbClr val="0042F0"/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文本框 10">
            <a:extLst>
              <a:ext uri="{FF2B5EF4-FFF2-40B4-BE49-F238E27FC236}">
                <a16:creationId xmlns:a16="http://schemas.microsoft.com/office/drawing/2014/main" id="{4DBAA23D-29D1-05F6-2A65-63020C8422A5}"/>
              </a:ext>
            </a:extLst>
          </p:cNvPr>
          <p:cNvSpPr txBox="1"/>
          <p:nvPr/>
        </p:nvSpPr>
        <p:spPr>
          <a:xfrm>
            <a:off x="1746140" y="3125246"/>
            <a:ext cx="247368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marR="0" lvl="0" indent="-28575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solidFill>
                  <a:schemeClr val="tx1"/>
                </a:solidFill>
              </a:rPr>
              <a:t>此处添加您的文本信息，内容简洁明了，</a:t>
            </a:r>
            <a:r>
              <a:rPr lang="zh-CN" altLang="en-US" dirty="0">
                <a:solidFill>
                  <a:schemeClr val="tx1"/>
                </a:solidFill>
                <a:sym typeface="+mn-ea"/>
              </a:rPr>
              <a:t>此处添加您的文本信息，内容简洁明了。</a:t>
            </a:r>
            <a:endParaRPr lang="en-US" altLang="zh-CN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7" name="文本框 10">
            <a:extLst>
              <a:ext uri="{FF2B5EF4-FFF2-40B4-BE49-F238E27FC236}">
                <a16:creationId xmlns:a16="http://schemas.microsoft.com/office/drawing/2014/main" id="{EEE86133-8F05-4EFA-C386-7B244C576D29}"/>
              </a:ext>
            </a:extLst>
          </p:cNvPr>
          <p:cNvSpPr txBox="1"/>
          <p:nvPr/>
        </p:nvSpPr>
        <p:spPr>
          <a:xfrm>
            <a:off x="8559450" y="3109039"/>
            <a:ext cx="247368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sz="16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此处添加您的文本信息，内容简洁明了，</a:t>
            </a:r>
            <a:r>
              <a:rPr lang="zh-CN" altLang="en-US" dirty="0">
                <a:sym typeface="+mn-ea"/>
              </a:rPr>
              <a:t>此处添加您的文本信息，内容简洁明了。</a:t>
            </a:r>
            <a:endParaRPr lang="en-US" altLang="zh-CN" dirty="0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832154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E1BB0CD-50F7-F3D9-D950-4049156810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79147"/>
            <a:ext cx="12192000" cy="4189371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0" dist="609600" dir="5400000" sx="80000" sy="80000" algn="t" rotWithShape="0">
              <a:prstClr val="black">
                <a:alpha val="55000"/>
              </a:prstClr>
            </a:outerShdw>
          </a:effec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374DDFE-7F09-50DC-3E83-DEE6315FE62D}"/>
              </a:ext>
            </a:extLst>
          </p:cNvPr>
          <p:cNvSpPr/>
          <p:nvPr/>
        </p:nvSpPr>
        <p:spPr>
          <a:xfrm>
            <a:off x="0" y="1179147"/>
            <a:ext cx="12192000" cy="4189370"/>
          </a:xfrm>
          <a:prstGeom prst="rect">
            <a:avLst/>
          </a:prstGeom>
          <a:gradFill>
            <a:gsLst>
              <a:gs pos="0">
                <a:srgbClr val="00ADF0"/>
              </a:gs>
              <a:gs pos="100000">
                <a:srgbClr val="0042F0">
                  <a:alpha val="4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56D1830-E7F5-807B-C6B9-A5E6309C32FB}"/>
              </a:ext>
            </a:extLst>
          </p:cNvPr>
          <p:cNvSpPr txBox="1"/>
          <p:nvPr/>
        </p:nvSpPr>
        <p:spPr>
          <a:xfrm>
            <a:off x="3556289" y="2258169"/>
            <a:ext cx="50794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感谢您的观看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EC49C4-4326-92CC-E00A-D8E90E3CE8B4}"/>
              </a:ext>
            </a:extLst>
          </p:cNvPr>
          <p:cNvSpPr txBox="1"/>
          <p:nvPr/>
        </p:nvSpPr>
        <p:spPr>
          <a:xfrm>
            <a:off x="3721677" y="3089167"/>
            <a:ext cx="46551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Thank you for watching</a:t>
            </a:r>
            <a:endParaRPr lang="zh-CN" altLang="en-US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990924F-95DA-73C8-3E86-4B2AF92B121D}"/>
              </a:ext>
            </a:extLst>
          </p:cNvPr>
          <p:cNvSpPr/>
          <p:nvPr/>
        </p:nvSpPr>
        <p:spPr>
          <a:xfrm rot="16200000">
            <a:off x="6022713" y="688711"/>
            <a:ext cx="146576" cy="12192002"/>
          </a:xfrm>
          <a:prstGeom prst="rect">
            <a:avLst/>
          </a:prstGeom>
          <a:gradFill>
            <a:gsLst>
              <a:gs pos="0">
                <a:srgbClr val="19B4F1"/>
              </a:gs>
              <a:gs pos="100000">
                <a:srgbClr val="0042F0"/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2071C2AF-5972-4120-98BB-5A11E5CDD08C}"/>
              </a:ext>
            </a:extLst>
          </p:cNvPr>
          <p:cNvSpPr/>
          <p:nvPr/>
        </p:nvSpPr>
        <p:spPr>
          <a:xfrm>
            <a:off x="4805566" y="3629628"/>
            <a:ext cx="2518522" cy="4610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C85FC0D-E4EE-4FD0-56D5-A7824AD00A33}"/>
              </a:ext>
            </a:extLst>
          </p:cNvPr>
          <p:cNvSpPr txBox="1"/>
          <p:nvPr/>
        </p:nvSpPr>
        <p:spPr>
          <a:xfrm>
            <a:off x="5197491" y="3673535"/>
            <a:ext cx="17346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汇报人：</a:t>
            </a:r>
            <a:r>
              <a:rPr lang="en-US" altLang="zh-CN" sz="2000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XXX</a:t>
            </a:r>
            <a:endParaRPr lang="zh-CN" altLang="en-US" sz="2000" dirty="0">
              <a:solidFill>
                <a:srgbClr val="006AF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6129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5" y="696726"/>
            <a:ext cx="1821911" cy="182191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4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26601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1062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60" y="2678557"/>
            <a:ext cx="5023431" cy="26394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6" y="3014428"/>
            <a:ext cx="5023431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困困猫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热衷于通过精心制作幻灯片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90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ideart_ppt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8" y="619427"/>
            <a:ext cx="2009205" cy="1986059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7" y="385594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6BDCCF-F4B0-5CB3-64A2-289983F30DF8}"/>
              </a:ext>
            </a:extLst>
          </p:cNvPr>
          <p:cNvSpPr txBox="1"/>
          <p:nvPr/>
        </p:nvSpPr>
        <p:spPr>
          <a:xfrm>
            <a:off x="5918614" y="199505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熟练运用各种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软件</a:t>
            </a: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困困猫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E573F19-C028-9686-A6A8-15C509017A24}"/>
              </a:ext>
            </a:extLst>
          </p:cNvPr>
          <p:cNvSpPr/>
          <p:nvPr/>
        </p:nvSpPr>
        <p:spPr>
          <a:xfrm>
            <a:off x="0" y="0"/>
            <a:ext cx="5112327" cy="6858000"/>
          </a:xfrm>
          <a:prstGeom prst="rect">
            <a:avLst/>
          </a:prstGeom>
          <a:gradFill>
            <a:gsLst>
              <a:gs pos="0">
                <a:srgbClr val="00ADF0"/>
              </a:gs>
              <a:gs pos="100000">
                <a:srgbClr val="0042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A9BDC0-D96E-B7B3-EB5E-7651825ECE1A}"/>
              </a:ext>
            </a:extLst>
          </p:cNvPr>
          <p:cNvSpPr txBox="1"/>
          <p:nvPr/>
        </p:nvSpPr>
        <p:spPr>
          <a:xfrm>
            <a:off x="1535255" y="2306919"/>
            <a:ext cx="20418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2115AF-FD9E-E407-CEE5-9D1677670881}"/>
              </a:ext>
            </a:extLst>
          </p:cNvPr>
          <p:cNvSpPr txBox="1"/>
          <p:nvPr/>
        </p:nvSpPr>
        <p:spPr>
          <a:xfrm>
            <a:off x="999943" y="3392631"/>
            <a:ext cx="31124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4400" dirty="0">
                <a:ln w="19050">
                  <a:noFill/>
                </a:ln>
                <a:solidFill>
                  <a:schemeClr val="bg1">
                    <a:lumMod val="9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Directory</a:t>
            </a:r>
            <a:endParaRPr lang="zh-CN" altLang="en-US" sz="4400" dirty="0">
              <a:ln w="19050">
                <a:noFill/>
              </a:ln>
              <a:solidFill>
                <a:schemeClr val="bg1">
                  <a:lumMod val="9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A65CAEE-E744-D537-8E1A-0ECF7129B01C}"/>
              </a:ext>
            </a:extLst>
          </p:cNvPr>
          <p:cNvGrpSpPr/>
          <p:nvPr/>
        </p:nvGrpSpPr>
        <p:grpSpPr>
          <a:xfrm>
            <a:off x="6565243" y="1263574"/>
            <a:ext cx="730063" cy="685800"/>
            <a:chOff x="1425388" y="4007224"/>
            <a:chExt cx="730063" cy="68580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C76CEEA-477A-7A30-9A25-0A117DD71F41}"/>
                </a:ext>
              </a:extLst>
            </p:cNvPr>
            <p:cNvSpPr/>
            <p:nvPr/>
          </p:nvSpPr>
          <p:spPr>
            <a:xfrm>
              <a:off x="1425388" y="4007224"/>
              <a:ext cx="730063" cy="685800"/>
            </a:xfrm>
            <a:prstGeom prst="ellipse">
              <a:avLst/>
            </a:prstGeom>
            <a:solidFill>
              <a:srgbClr val="006A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ADE2C55-241D-3CA1-56DA-08F9A86230C1}"/>
                </a:ext>
              </a:extLst>
            </p:cNvPr>
            <p:cNvSpPr txBox="1"/>
            <p:nvPr/>
          </p:nvSpPr>
          <p:spPr>
            <a:xfrm>
              <a:off x="1512793" y="4145696"/>
              <a:ext cx="6023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98C5910-D608-0861-FDF3-C84DF8B1DE72}"/>
              </a:ext>
            </a:extLst>
          </p:cNvPr>
          <p:cNvGrpSpPr/>
          <p:nvPr/>
        </p:nvGrpSpPr>
        <p:grpSpPr>
          <a:xfrm>
            <a:off x="6552076" y="3868239"/>
            <a:ext cx="730063" cy="685800"/>
            <a:chOff x="1425387" y="5210735"/>
            <a:chExt cx="730063" cy="6858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5F84B79-3B98-B4C1-CF45-F1D6A21D1F7A}"/>
                </a:ext>
              </a:extLst>
            </p:cNvPr>
            <p:cNvSpPr/>
            <p:nvPr/>
          </p:nvSpPr>
          <p:spPr>
            <a:xfrm>
              <a:off x="1425387" y="5210735"/>
              <a:ext cx="730063" cy="685800"/>
            </a:xfrm>
            <a:prstGeom prst="ellipse">
              <a:avLst/>
            </a:prstGeom>
            <a:solidFill>
              <a:srgbClr val="006A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0B56DE4-2961-B2D5-1BD4-FDD3F350175A}"/>
                </a:ext>
              </a:extLst>
            </p:cNvPr>
            <p:cNvSpPr txBox="1"/>
            <p:nvPr/>
          </p:nvSpPr>
          <p:spPr>
            <a:xfrm>
              <a:off x="1516154" y="5349696"/>
              <a:ext cx="6023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8821869-42B3-E60B-2971-CD1C6805D505}"/>
              </a:ext>
            </a:extLst>
          </p:cNvPr>
          <p:cNvGrpSpPr/>
          <p:nvPr/>
        </p:nvGrpSpPr>
        <p:grpSpPr>
          <a:xfrm>
            <a:off x="6524901" y="5168848"/>
            <a:ext cx="730063" cy="685800"/>
            <a:chOff x="6826061" y="5198105"/>
            <a:chExt cx="730063" cy="68580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4074407-4E75-5A29-8E7D-8FFF818DC29B}"/>
                </a:ext>
              </a:extLst>
            </p:cNvPr>
            <p:cNvSpPr/>
            <p:nvPr/>
          </p:nvSpPr>
          <p:spPr>
            <a:xfrm>
              <a:off x="6826061" y="5198105"/>
              <a:ext cx="730063" cy="685800"/>
            </a:xfrm>
            <a:prstGeom prst="ellipse">
              <a:avLst/>
            </a:prstGeom>
            <a:solidFill>
              <a:srgbClr val="006A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5F78A0C-AE95-E3C8-8C4A-C223567C9CAD}"/>
                </a:ext>
              </a:extLst>
            </p:cNvPr>
            <p:cNvSpPr txBox="1"/>
            <p:nvPr/>
          </p:nvSpPr>
          <p:spPr>
            <a:xfrm>
              <a:off x="6917108" y="5349696"/>
              <a:ext cx="6023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524D484-BE20-55E2-D013-FCB14F3D23CB}"/>
              </a:ext>
            </a:extLst>
          </p:cNvPr>
          <p:cNvGrpSpPr/>
          <p:nvPr/>
        </p:nvGrpSpPr>
        <p:grpSpPr>
          <a:xfrm>
            <a:off x="6565243" y="2564183"/>
            <a:ext cx="730063" cy="685800"/>
            <a:chOff x="6826062" y="4000909"/>
            <a:chExt cx="730063" cy="68580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EA2BA9E-30A9-A55B-EDD0-904C00DB5C51}"/>
                </a:ext>
              </a:extLst>
            </p:cNvPr>
            <p:cNvSpPr/>
            <p:nvPr/>
          </p:nvSpPr>
          <p:spPr>
            <a:xfrm>
              <a:off x="6826062" y="4000909"/>
              <a:ext cx="730063" cy="685800"/>
            </a:xfrm>
            <a:prstGeom prst="ellipse">
              <a:avLst/>
            </a:prstGeom>
            <a:solidFill>
              <a:srgbClr val="006A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5EC9FCD-2548-8B2A-4356-C3D11C409E3A}"/>
                </a:ext>
              </a:extLst>
            </p:cNvPr>
            <p:cNvSpPr txBox="1"/>
            <p:nvPr/>
          </p:nvSpPr>
          <p:spPr>
            <a:xfrm>
              <a:off x="6930275" y="4140822"/>
              <a:ext cx="6023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D4657E64-EE7F-55D0-0FEE-AAF286B9A6D5}"/>
              </a:ext>
            </a:extLst>
          </p:cNvPr>
          <p:cNvSpPr txBox="1"/>
          <p:nvPr/>
        </p:nvSpPr>
        <p:spPr>
          <a:xfrm>
            <a:off x="7638180" y="1180987"/>
            <a:ext cx="2740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年度工作概述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8D72BE0-71CC-8C5F-E929-1606C05F6657}"/>
              </a:ext>
            </a:extLst>
          </p:cNvPr>
          <p:cNvSpPr txBox="1"/>
          <p:nvPr/>
        </p:nvSpPr>
        <p:spPr>
          <a:xfrm>
            <a:off x="7648573" y="3789243"/>
            <a:ext cx="2740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工作经验总结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4A0D395-C9A6-9263-84A8-66815FAD1AE2}"/>
              </a:ext>
            </a:extLst>
          </p:cNvPr>
          <p:cNvSpPr txBox="1"/>
          <p:nvPr/>
        </p:nvSpPr>
        <p:spPr>
          <a:xfrm>
            <a:off x="7638180" y="5072447"/>
            <a:ext cx="2740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未来工作计划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52EABBC-DA58-C40D-5B6B-D783D754B05A}"/>
              </a:ext>
            </a:extLst>
          </p:cNvPr>
          <p:cNvSpPr txBox="1"/>
          <p:nvPr/>
        </p:nvSpPr>
        <p:spPr>
          <a:xfrm>
            <a:off x="7638181" y="2474054"/>
            <a:ext cx="2740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工作完成情况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7B79E6A1-35C9-B71D-7F45-95BFF5E62C2A}"/>
              </a:ext>
            </a:extLst>
          </p:cNvPr>
          <p:cNvSpPr txBox="1"/>
          <p:nvPr/>
        </p:nvSpPr>
        <p:spPr>
          <a:xfrm>
            <a:off x="7741370" y="1580042"/>
            <a:ext cx="26265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Annual Work Overview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F7A6386-C36C-ED20-02E6-02A9C48E8225}"/>
              </a:ext>
            </a:extLst>
          </p:cNvPr>
          <p:cNvSpPr txBox="1"/>
          <p:nvPr/>
        </p:nvSpPr>
        <p:spPr>
          <a:xfrm>
            <a:off x="7648573" y="2888685"/>
            <a:ext cx="27193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>
                    <a:lumMod val="6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en-US" altLang="zh-CN" dirty="0"/>
              <a:t>Work completion status</a:t>
            </a:r>
            <a:endParaRPr lang="zh-CN" altLang="en-US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524B008-58DE-6906-70AD-134EF6F6C207}"/>
              </a:ext>
            </a:extLst>
          </p:cNvPr>
          <p:cNvSpPr txBox="1"/>
          <p:nvPr/>
        </p:nvSpPr>
        <p:spPr>
          <a:xfrm>
            <a:off x="7382009" y="4175284"/>
            <a:ext cx="33452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>
                    <a:lumMod val="6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en-US" altLang="zh-CN" dirty="0"/>
              <a:t>Summary of work experience</a:t>
            </a:r>
            <a:endParaRPr lang="zh-CN" altLang="en-US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887FEA8-420F-043F-AD87-C74FC6E42687}"/>
              </a:ext>
            </a:extLst>
          </p:cNvPr>
          <p:cNvSpPr txBox="1"/>
          <p:nvPr/>
        </p:nvSpPr>
        <p:spPr>
          <a:xfrm>
            <a:off x="8041229" y="5516976"/>
            <a:ext cx="2026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>
                    <a:lumMod val="6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en-US" altLang="zh-CN" dirty="0"/>
              <a:t>Future Work Plan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6258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CD81D581-45F6-DECB-69D8-AD012EB7C6A4}"/>
              </a:ext>
            </a:extLst>
          </p:cNvPr>
          <p:cNvSpPr txBox="1"/>
          <p:nvPr/>
        </p:nvSpPr>
        <p:spPr>
          <a:xfrm>
            <a:off x="630622" y="2850834"/>
            <a:ext cx="298541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Annual Work Overview</a:t>
            </a:r>
            <a:endParaRPr lang="zh-CN" altLang="en-US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1B4D291-EBB1-5366-916A-AFDA47ACB5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79147"/>
            <a:ext cx="12192000" cy="4189371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0" dist="609600" dir="5400000" sx="80000" sy="80000" algn="t" rotWithShape="0">
              <a:prstClr val="black">
                <a:alpha val="55000"/>
              </a:prstClr>
            </a:outerShdw>
          </a:effectLst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3E3A3E3B-F74F-3347-FA0A-E5A3ACD85DFB}"/>
              </a:ext>
            </a:extLst>
          </p:cNvPr>
          <p:cNvSpPr/>
          <p:nvPr/>
        </p:nvSpPr>
        <p:spPr>
          <a:xfrm>
            <a:off x="0" y="1179147"/>
            <a:ext cx="12192000" cy="4189370"/>
          </a:xfrm>
          <a:prstGeom prst="rect">
            <a:avLst/>
          </a:prstGeom>
          <a:gradFill>
            <a:gsLst>
              <a:gs pos="0">
                <a:srgbClr val="00ADF0"/>
              </a:gs>
              <a:gs pos="100000">
                <a:srgbClr val="0042F0">
                  <a:alpha val="4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0A67D5C-8F75-3F40-2FFC-899AC6979F32}"/>
              </a:ext>
            </a:extLst>
          </p:cNvPr>
          <p:cNvSpPr txBox="1"/>
          <p:nvPr/>
        </p:nvSpPr>
        <p:spPr>
          <a:xfrm>
            <a:off x="3556289" y="2258169"/>
            <a:ext cx="50794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年度工作概述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1D9A30D-C9D5-0ADF-6E74-373DCE2DFDC4}"/>
              </a:ext>
            </a:extLst>
          </p:cNvPr>
          <p:cNvSpPr/>
          <p:nvPr/>
        </p:nvSpPr>
        <p:spPr>
          <a:xfrm rot="16200000">
            <a:off x="6022713" y="688711"/>
            <a:ext cx="146576" cy="12192002"/>
          </a:xfrm>
          <a:prstGeom prst="rect">
            <a:avLst/>
          </a:prstGeom>
          <a:gradFill>
            <a:gsLst>
              <a:gs pos="0">
                <a:srgbClr val="19B4F1"/>
              </a:gs>
              <a:gs pos="100000">
                <a:srgbClr val="0042F0"/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13404C9C-002E-98C3-1577-8E4A4C28568B}"/>
              </a:ext>
            </a:extLst>
          </p:cNvPr>
          <p:cNvSpPr/>
          <p:nvPr/>
        </p:nvSpPr>
        <p:spPr>
          <a:xfrm>
            <a:off x="4805566" y="3629628"/>
            <a:ext cx="2518522" cy="4610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A6D7476-318A-CB48-4142-5C677A46E869}"/>
              </a:ext>
            </a:extLst>
          </p:cNvPr>
          <p:cNvSpPr txBox="1"/>
          <p:nvPr/>
        </p:nvSpPr>
        <p:spPr>
          <a:xfrm>
            <a:off x="4812606" y="3089166"/>
            <a:ext cx="26265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Annual Work Overview</a:t>
            </a:r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7C6916F-2115-94F8-F008-34545C38682D}"/>
              </a:ext>
            </a:extLst>
          </p:cNvPr>
          <p:cNvSpPr txBox="1"/>
          <p:nvPr/>
        </p:nvSpPr>
        <p:spPr>
          <a:xfrm>
            <a:off x="4843351" y="3660088"/>
            <a:ext cx="2505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XXX</a:t>
            </a:r>
            <a:r>
              <a:rPr lang="zh-CN" altLang="en-US" sz="2000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责任有限公司</a:t>
            </a:r>
          </a:p>
        </p:txBody>
      </p:sp>
    </p:spTree>
    <p:extLst>
      <p:ext uri="{BB962C8B-B14F-4D97-AF65-F5344CB8AC3E}">
        <p14:creationId xmlns:p14="http://schemas.microsoft.com/office/powerpoint/2010/main" val="691526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B500669-4B74-93DE-839E-A3AC828D089F}"/>
              </a:ext>
            </a:extLst>
          </p:cNvPr>
          <p:cNvSpPr/>
          <p:nvPr/>
        </p:nvSpPr>
        <p:spPr>
          <a:xfrm rot="16200000">
            <a:off x="6022713" y="688711"/>
            <a:ext cx="146576" cy="12192002"/>
          </a:xfrm>
          <a:prstGeom prst="rect">
            <a:avLst/>
          </a:prstGeom>
          <a:gradFill>
            <a:gsLst>
              <a:gs pos="0">
                <a:srgbClr val="19B4F1"/>
              </a:gs>
              <a:gs pos="100000">
                <a:srgbClr val="0042F0"/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C64929-A9F3-932F-552F-8E342B85B0B4}"/>
              </a:ext>
            </a:extLst>
          </p:cNvPr>
          <p:cNvSpPr txBox="1"/>
          <p:nvPr/>
        </p:nvSpPr>
        <p:spPr>
          <a:xfrm>
            <a:off x="623084" y="307492"/>
            <a:ext cx="439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年度工作概述 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Annual Work Overview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CF690CC-9039-F0CC-ADA1-6BC2B89F80B1}"/>
              </a:ext>
            </a:extLst>
          </p:cNvPr>
          <p:cNvSpPr/>
          <p:nvPr/>
        </p:nvSpPr>
        <p:spPr>
          <a:xfrm>
            <a:off x="6237514" y="1175657"/>
            <a:ext cx="5259161" cy="4996543"/>
          </a:xfrm>
          <a:prstGeom prst="rect">
            <a:avLst/>
          </a:prstGeom>
          <a:solidFill>
            <a:srgbClr val="006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57023A1-45A5-CD69-766B-CC8B66640C5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982" y="1175656"/>
            <a:ext cx="5509532" cy="4996543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</p:pic>
      <p:sp>
        <p:nvSpPr>
          <p:cNvPr id="8" name="文本框 10">
            <a:extLst>
              <a:ext uri="{FF2B5EF4-FFF2-40B4-BE49-F238E27FC236}">
                <a16:creationId xmlns:a16="http://schemas.microsoft.com/office/drawing/2014/main" id="{5A91B6E8-89BF-F079-DEF5-FAD208BE4401}"/>
              </a:ext>
            </a:extLst>
          </p:cNvPr>
          <p:cNvSpPr txBox="1"/>
          <p:nvPr/>
        </p:nvSpPr>
        <p:spPr>
          <a:xfrm>
            <a:off x="6590344" y="2098941"/>
            <a:ext cx="440422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9" name="康帅slide5">
            <a:extLst>
              <a:ext uri="{FF2B5EF4-FFF2-40B4-BE49-F238E27FC236}">
                <a16:creationId xmlns:a16="http://schemas.microsoft.com/office/drawing/2014/main" id="{462D6EEE-E320-86E8-F29F-3AE1DA9907F6}"/>
              </a:ext>
            </a:extLst>
          </p:cNvPr>
          <p:cNvSpPr txBox="1"/>
          <p:nvPr/>
        </p:nvSpPr>
        <p:spPr>
          <a:xfrm>
            <a:off x="6427343" y="1637275"/>
            <a:ext cx="1687088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添加标题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8A7DD9EA-48C2-A1C7-0B67-4F8FA42EB215}"/>
              </a:ext>
            </a:extLst>
          </p:cNvPr>
          <p:cNvSpPr/>
          <p:nvPr/>
        </p:nvSpPr>
        <p:spPr>
          <a:xfrm>
            <a:off x="10940783" y="5688355"/>
            <a:ext cx="332509" cy="322118"/>
          </a:xfrm>
          <a:prstGeom prst="ellipse">
            <a:avLst/>
          </a:prstGeom>
          <a:noFill/>
          <a:ln w="2540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D19ADF5-E212-963E-5B7E-CD6F87ED8524}"/>
              </a:ext>
            </a:extLst>
          </p:cNvPr>
          <p:cNvSpPr/>
          <p:nvPr/>
        </p:nvSpPr>
        <p:spPr>
          <a:xfrm>
            <a:off x="10377487" y="5676580"/>
            <a:ext cx="332509" cy="322118"/>
          </a:xfrm>
          <a:prstGeom prst="ellipse">
            <a:avLst/>
          </a:prstGeom>
          <a:noFill/>
          <a:ln w="2540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0D05DCF-4651-3FDF-D53E-9CCEB34964E0}"/>
              </a:ext>
            </a:extLst>
          </p:cNvPr>
          <p:cNvSpPr/>
          <p:nvPr/>
        </p:nvSpPr>
        <p:spPr>
          <a:xfrm>
            <a:off x="9763330" y="5676580"/>
            <a:ext cx="332509" cy="322118"/>
          </a:xfrm>
          <a:prstGeom prst="ellipse">
            <a:avLst/>
          </a:prstGeom>
          <a:noFill/>
          <a:ln w="2540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337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6EC11CD-2F48-40F6-AC78-17D0E60B69B8}"/>
              </a:ext>
            </a:extLst>
          </p:cNvPr>
          <p:cNvSpPr txBox="1"/>
          <p:nvPr/>
        </p:nvSpPr>
        <p:spPr>
          <a:xfrm>
            <a:off x="612197" y="163088"/>
            <a:ext cx="3949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年度工作概述  </a:t>
            </a:r>
            <a:r>
              <a:rPr lang="en-US" altLang="zh-CN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Annual Work Overview</a:t>
            </a:r>
            <a:endParaRPr lang="zh-CN" altLang="en-US" sz="2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D09080-F680-DAE5-8363-D4B30948932F}"/>
              </a:ext>
            </a:extLst>
          </p:cNvPr>
          <p:cNvSpPr txBox="1"/>
          <p:nvPr/>
        </p:nvSpPr>
        <p:spPr>
          <a:xfrm>
            <a:off x="612197" y="304599"/>
            <a:ext cx="4514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年度工作概述 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Annual Work Overview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F341B84-C9B1-AA27-9DC7-220B26E774B5}"/>
              </a:ext>
            </a:extLst>
          </p:cNvPr>
          <p:cNvSpPr/>
          <p:nvPr/>
        </p:nvSpPr>
        <p:spPr>
          <a:xfrm rot="16200000">
            <a:off x="6022713" y="688711"/>
            <a:ext cx="146576" cy="12192002"/>
          </a:xfrm>
          <a:prstGeom prst="rect">
            <a:avLst/>
          </a:prstGeom>
          <a:gradFill>
            <a:gsLst>
              <a:gs pos="0">
                <a:srgbClr val="19B4F1"/>
              </a:gs>
              <a:gs pos="100000">
                <a:srgbClr val="0042F0"/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3782AB8-1209-442C-19D8-136055AA22D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1315143"/>
            <a:ext cx="5084989" cy="3028257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2BB3A1F1-564E-A59B-6F9D-DF5363C1A5FD}"/>
              </a:ext>
            </a:extLst>
          </p:cNvPr>
          <p:cNvSpPr/>
          <p:nvPr/>
        </p:nvSpPr>
        <p:spPr>
          <a:xfrm>
            <a:off x="695325" y="4430486"/>
            <a:ext cx="5084989" cy="1914752"/>
          </a:xfrm>
          <a:prstGeom prst="rect">
            <a:avLst/>
          </a:prstGeom>
          <a:solidFill>
            <a:srgbClr val="006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>
            <a:extLst>
              <a:ext uri="{FF2B5EF4-FFF2-40B4-BE49-F238E27FC236}">
                <a16:creationId xmlns:a16="http://schemas.microsoft.com/office/drawing/2014/main" id="{86012D8C-2269-E5A4-390E-55C8CA6CBFDA}"/>
              </a:ext>
            </a:extLst>
          </p:cNvPr>
          <p:cNvSpPr txBox="1"/>
          <p:nvPr/>
        </p:nvSpPr>
        <p:spPr>
          <a:xfrm>
            <a:off x="6023750" y="1513224"/>
            <a:ext cx="558042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8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9" name="康帅slide5">
            <a:extLst>
              <a:ext uri="{FF2B5EF4-FFF2-40B4-BE49-F238E27FC236}">
                <a16:creationId xmlns:a16="http://schemas.microsoft.com/office/drawing/2014/main" id="{8612A6FF-E8A5-6E28-50E0-5F6991DBCDD8}"/>
              </a:ext>
            </a:extLst>
          </p:cNvPr>
          <p:cNvSpPr txBox="1"/>
          <p:nvPr/>
        </p:nvSpPr>
        <p:spPr>
          <a:xfrm>
            <a:off x="5998028" y="1247503"/>
            <a:ext cx="1709057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6AF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添加标题</a:t>
            </a:r>
          </a:p>
        </p:txBody>
      </p:sp>
      <p:sp>
        <p:nvSpPr>
          <p:cNvPr id="10" name="文本框 10">
            <a:extLst>
              <a:ext uri="{FF2B5EF4-FFF2-40B4-BE49-F238E27FC236}">
                <a16:creationId xmlns:a16="http://schemas.microsoft.com/office/drawing/2014/main" id="{A5593136-9630-CFB6-1852-2109F8440DDE}"/>
              </a:ext>
            </a:extLst>
          </p:cNvPr>
          <p:cNvSpPr txBox="1"/>
          <p:nvPr/>
        </p:nvSpPr>
        <p:spPr>
          <a:xfrm>
            <a:off x="6005928" y="2783204"/>
            <a:ext cx="558042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8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11" name="康帅slide5">
            <a:extLst>
              <a:ext uri="{FF2B5EF4-FFF2-40B4-BE49-F238E27FC236}">
                <a16:creationId xmlns:a16="http://schemas.microsoft.com/office/drawing/2014/main" id="{60EE056B-2E09-63C6-2CA5-7536D6E9CD09}"/>
              </a:ext>
            </a:extLst>
          </p:cNvPr>
          <p:cNvSpPr txBox="1"/>
          <p:nvPr/>
        </p:nvSpPr>
        <p:spPr>
          <a:xfrm>
            <a:off x="5980206" y="2517483"/>
            <a:ext cx="1709057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6AF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添加标题</a:t>
            </a:r>
          </a:p>
        </p:txBody>
      </p:sp>
      <p:sp>
        <p:nvSpPr>
          <p:cNvPr id="12" name="文本框 10">
            <a:extLst>
              <a:ext uri="{FF2B5EF4-FFF2-40B4-BE49-F238E27FC236}">
                <a16:creationId xmlns:a16="http://schemas.microsoft.com/office/drawing/2014/main" id="{319D1C58-D710-1217-0DF7-3D5551FF8E4C}"/>
              </a:ext>
            </a:extLst>
          </p:cNvPr>
          <p:cNvSpPr txBox="1"/>
          <p:nvPr/>
        </p:nvSpPr>
        <p:spPr>
          <a:xfrm>
            <a:off x="6027700" y="4141298"/>
            <a:ext cx="558042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8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13" name="康帅slide5">
            <a:extLst>
              <a:ext uri="{FF2B5EF4-FFF2-40B4-BE49-F238E27FC236}">
                <a16:creationId xmlns:a16="http://schemas.microsoft.com/office/drawing/2014/main" id="{380C73F5-AA34-55E2-AEDF-3D9535ACE8BB}"/>
              </a:ext>
            </a:extLst>
          </p:cNvPr>
          <p:cNvSpPr txBox="1"/>
          <p:nvPr/>
        </p:nvSpPr>
        <p:spPr>
          <a:xfrm>
            <a:off x="6001978" y="3875577"/>
            <a:ext cx="1709057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6AF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添加标题</a:t>
            </a:r>
          </a:p>
        </p:txBody>
      </p:sp>
      <p:sp>
        <p:nvSpPr>
          <p:cNvPr id="15" name="文本框 10">
            <a:extLst>
              <a:ext uri="{FF2B5EF4-FFF2-40B4-BE49-F238E27FC236}">
                <a16:creationId xmlns:a16="http://schemas.microsoft.com/office/drawing/2014/main" id="{B3B61A8E-4690-BD9E-AB5F-943C4F0B465E}"/>
              </a:ext>
            </a:extLst>
          </p:cNvPr>
          <p:cNvSpPr txBox="1"/>
          <p:nvPr/>
        </p:nvSpPr>
        <p:spPr>
          <a:xfrm>
            <a:off x="6023750" y="5498374"/>
            <a:ext cx="558042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8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16" name="康帅slide5">
            <a:extLst>
              <a:ext uri="{FF2B5EF4-FFF2-40B4-BE49-F238E27FC236}">
                <a16:creationId xmlns:a16="http://schemas.microsoft.com/office/drawing/2014/main" id="{0BF89642-4DFF-BC80-BE63-D73F5B5F4E94}"/>
              </a:ext>
            </a:extLst>
          </p:cNvPr>
          <p:cNvSpPr txBox="1"/>
          <p:nvPr/>
        </p:nvSpPr>
        <p:spPr>
          <a:xfrm>
            <a:off x="5998028" y="5232653"/>
            <a:ext cx="1709057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6AF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添加标题</a:t>
            </a:r>
          </a:p>
        </p:txBody>
      </p:sp>
      <p:sp>
        <p:nvSpPr>
          <p:cNvPr id="17" name="文本框 10">
            <a:extLst>
              <a:ext uri="{FF2B5EF4-FFF2-40B4-BE49-F238E27FC236}">
                <a16:creationId xmlns:a16="http://schemas.microsoft.com/office/drawing/2014/main" id="{C1DEFA79-DBEB-1360-90DA-9372F6EAE2CA}"/>
              </a:ext>
            </a:extLst>
          </p:cNvPr>
          <p:cNvSpPr txBox="1"/>
          <p:nvPr/>
        </p:nvSpPr>
        <p:spPr>
          <a:xfrm>
            <a:off x="896577" y="4859007"/>
            <a:ext cx="48075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8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18" name="康帅slide5">
            <a:extLst>
              <a:ext uri="{FF2B5EF4-FFF2-40B4-BE49-F238E27FC236}">
                <a16:creationId xmlns:a16="http://schemas.microsoft.com/office/drawing/2014/main" id="{F2064402-0CE5-1E1D-6C49-0D38B24DAA89}"/>
              </a:ext>
            </a:extLst>
          </p:cNvPr>
          <p:cNvSpPr txBox="1"/>
          <p:nvPr/>
        </p:nvSpPr>
        <p:spPr>
          <a:xfrm>
            <a:off x="870855" y="4593286"/>
            <a:ext cx="1709057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903895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B89B5337-B35C-1D00-B850-98F5B3DA84A5}"/>
              </a:ext>
            </a:extLst>
          </p:cNvPr>
          <p:cNvSpPr/>
          <p:nvPr/>
        </p:nvSpPr>
        <p:spPr>
          <a:xfrm rot="16200000">
            <a:off x="6022713" y="688711"/>
            <a:ext cx="146576" cy="12192002"/>
          </a:xfrm>
          <a:prstGeom prst="rect">
            <a:avLst/>
          </a:prstGeom>
          <a:gradFill>
            <a:gsLst>
              <a:gs pos="0">
                <a:srgbClr val="19B4F1"/>
              </a:gs>
              <a:gs pos="100000">
                <a:srgbClr val="0042F0"/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64A3E2-BDFA-5BD1-B185-2C31C2C54DCF}"/>
              </a:ext>
            </a:extLst>
          </p:cNvPr>
          <p:cNvSpPr txBox="1"/>
          <p:nvPr/>
        </p:nvSpPr>
        <p:spPr>
          <a:xfrm>
            <a:off x="612196" y="289233"/>
            <a:ext cx="45313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年度工作概述 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Annual Work Overview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41D6BE8-E2A2-0AD3-5ABF-0CF89E93EE1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2877" y="1594004"/>
            <a:ext cx="3266245" cy="2177497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160F670-93AC-DFFB-A0ED-C3026A8A7E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2856" y="1594004"/>
            <a:ext cx="3288673" cy="2140952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9B8DD81-4A84-9F76-098A-B03A6DD243A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899" y="1594004"/>
            <a:ext cx="3266245" cy="2177497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</p:pic>
      <p:sp>
        <p:nvSpPr>
          <p:cNvPr id="8" name="文本框 10">
            <a:extLst>
              <a:ext uri="{FF2B5EF4-FFF2-40B4-BE49-F238E27FC236}">
                <a16:creationId xmlns:a16="http://schemas.microsoft.com/office/drawing/2014/main" id="{98F02B9F-847C-F77A-68C9-47D59573961E}"/>
              </a:ext>
            </a:extLst>
          </p:cNvPr>
          <p:cNvSpPr txBox="1"/>
          <p:nvPr/>
        </p:nvSpPr>
        <p:spPr>
          <a:xfrm>
            <a:off x="625114" y="4063667"/>
            <a:ext cx="34241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9" name="康帅slide5">
            <a:extLst>
              <a:ext uri="{FF2B5EF4-FFF2-40B4-BE49-F238E27FC236}">
                <a16:creationId xmlns:a16="http://schemas.microsoft.com/office/drawing/2014/main" id="{E46E6BAC-13FA-579D-3246-349C17F31D24}"/>
              </a:ext>
            </a:extLst>
          </p:cNvPr>
          <p:cNvSpPr txBox="1"/>
          <p:nvPr/>
        </p:nvSpPr>
        <p:spPr>
          <a:xfrm>
            <a:off x="1743292" y="3833057"/>
            <a:ext cx="125014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6AF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添加标题</a:t>
            </a:r>
          </a:p>
        </p:txBody>
      </p:sp>
      <p:sp>
        <p:nvSpPr>
          <p:cNvPr id="10" name="文本框 10">
            <a:extLst>
              <a:ext uri="{FF2B5EF4-FFF2-40B4-BE49-F238E27FC236}">
                <a16:creationId xmlns:a16="http://schemas.microsoft.com/office/drawing/2014/main" id="{967C2E47-68E2-16A5-B624-7786BEC76755}"/>
              </a:ext>
            </a:extLst>
          </p:cNvPr>
          <p:cNvSpPr txBox="1"/>
          <p:nvPr/>
        </p:nvSpPr>
        <p:spPr>
          <a:xfrm>
            <a:off x="4373531" y="4063049"/>
            <a:ext cx="34241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11" name="康帅slide5">
            <a:extLst>
              <a:ext uri="{FF2B5EF4-FFF2-40B4-BE49-F238E27FC236}">
                <a16:creationId xmlns:a16="http://schemas.microsoft.com/office/drawing/2014/main" id="{41F02E91-C7F7-5EDE-456D-B2521782B807}"/>
              </a:ext>
            </a:extLst>
          </p:cNvPr>
          <p:cNvSpPr txBox="1"/>
          <p:nvPr/>
        </p:nvSpPr>
        <p:spPr>
          <a:xfrm>
            <a:off x="5491709" y="3832439"/>
            <a:ext cx="125014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6AF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添加标题</a:t>
            </a:r>
          </a:p>
        </p:txBody>
      </p:sp>
      <p:sp>
        <p:nvSpPr>
          <p:cNvPr id="12" name="文本框 10">
            <a:extLst>
              <a:ext uri="{FF2B5EF4-FFF2-40B4-BE49-F238E27FC236}">
                <a16:creationId xmlns:a16="http://schemas.microsoft.com/office/drawing/2014/main" id="{BC9FD81D-72FE-534E-438C-B151F36636BB}"/>
              </a:ext>
            </a:extLst>
          </p:cNvPr>
          <p:cNvSpPr txBox="1"/>
          <p:nvPr/>
        </p:nvSpPr>
        <p:spPr>
          <a:xfrm>
            <a:off x="8121948" y="4053379"/>
            <a:ext cx="34241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13" name="康帅slide5">
            <a:extLst>
              <a:ext uri="{FF2B5EF4-FFF2-40B4-BE49-F238E27FC236}">
                <a16:creationId xmlns:a16="http://schemas.microsoft.com/office/drawing/2014/main" id="{6B675B85-7E73-ED5C-0D46-16F873E851D2}"/>
              </a:ext>
            </a:extLst>
          </p:cNvPr>
          <p:cNvSpPr txBox="1"/>
          <p:nvPr/>
        </p:nvSpPr>
        <p:spPr>
          <a:xfrm>
            <a:off x="9240126" y="3822769"/>
            <a:ext cx="125014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6AF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7842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98C9223-75FA-8905-43AC-4966EA08C2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79147"/>
            <a:ext cx="12192000" cy="4189371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0" dist="609600" dir="5400000" sx="80000" sy="80000" algn="t" rotWithShape="0">
              <a:prstClr val="black">
                <a:alpha val="55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E8DDBB4-7943-7CE4-653F-35AF82C3B911}"/>
              </a:ext>
            </a:extLst>
          </p:cNvPr>
          <p:cNvSpPr/>
          <p:nvPr/>
        </p:nvSpPr>
        <p:spPr>
          <a:xfrm>
            <a:off x="0" y="1179147"/>
            <a:ext cx="12192000" cy="4189370"/>
          </a:xfrm>
          <a:prstGeom prst="rect">
            <a:avLst/>
          </a:prstGeom>
          <a:gradFill>
            <a:gsLst>
              <a:gs pos="0">
                <a:srgbClr val="00ADF0"/>
              </a:gs>
              <a:gs pos="100000">
                <a:srgbClr val="0042F0">
                  <a:alpha val="4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0A7B11-D7C9-650D-E6AB-90A5F1FE51A2}"/>
              </a:ext>
            </a:extLst>
          </p:cNvPr>
          <p:cNvSpPr txBox="1"/>
          <p:nvPr/>
        </p:nvSpPr>
        <p:spPr>
          <a:xfrm>
            <a:off x="3556289" y="2258169"/>
            <a:ext cx="50794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工作完成情况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66DEB2B-4341-097B-CC8C-4854DAFFD17B}"/>
              </a:ext>
            </a:extLst>
          </p:cNvPr>
          <p:cNvSpPr/>
          <p:nvPr/>
        </p:nvSpPr>
        <p:spPr>
          <a:xfrm rot="16200000">
            <a:off x="6022713" y="688711"/>
            <a:ext cx="146576" cy="12192002"/>
          </a:xfrm>
          <a:prstGeom prst="rect">
            <a:avLst/>
          </a:prstGeom>
          <a:gradFill>
            <a:gsLst>
              <a:gs pos="0">
                <a:srgbClr val="19B4F1"/>
              </a:gs>
              <a:gs pos="100000">
                <a:srgbClr val="0042F0"/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86EFA5C-9D57-8978-27EA-6296176B1F99}"/>
              </a:ext>
            </a:extLst>
          </p:cNvPr>
          <p:cNvSpPr/>
          <p:nvPr/>
        </p:nvSpPr>
        <p:spPr>
          <a:xfrm>
            <a:off x="4805566" y="3629628"/>
            <a:ext cx="2518522" cy="4610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15C2702-DE3A-3EC1-35B7-731F04E97943}"/>
              </a:ext>
            </a:extLst>
          </p:cNvPr>
          <p:cNvSpPr txBox="1"/>
          <p:nvPr/>
        </p:nvSpPr>
        <p:spPr>
          <a:xfrm>
            <a:off x="4843351" y="3660088"/>
            <a:ext cx="2505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XXX</a:t>
            </a:r>
            <a:r>
              <a:rPr lang="zh-CN" altLang="en-US" sz="2000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责任有限公司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0DAD1D-4B96-2EA5-C626-652B85ACDB83}"/>
              </a:ext>
            </a:extLst>
          </p:cNvPr>
          <p:cNvSpPr txBox="1"/>
          <p:nvPr/>
        </p:nvSpPr>
        <p:spPr>
          <a:xfrm>
            <a:off x="4736334" y="3097628"/>
            <a:ext cx="27193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Work completion status</a:t>
            </a:r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5491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B13D68B-A814-1494-7ECC-7EB4DD73A88F}"/>
              </a:ext>
            </a:extLst>
          </p:cNvPr>
          <p:cNvSpPr txBox="1"/>
          <p:nvPr/>
        </p:nvSpPr>
        <p:spPr>
          <a:xfrm>
            <a:off x="591414" y="339734"/>
            <a:ext cx="4780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工作完成情况 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Work completion status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12AB8E9-5C3B-9062-9036-3B4A52CE7A17}"/>
              </a:ext>
            </a:extLst>
          </p:cNvPr>
          <p:cNvSpPr/>
          <p:nvPr/>
        </p:nvSpPr>
        <p:spPr>
          <a:xfrm rot="16200000">
            <a:off x="6022713" y="688711"/>
            <a:ext cx="146576" cy="12192002"/>
          </a:xfrm>
          <a:prstGeom prst="rect">
            <a:avLst/>
          </a:prstGeom>
          <a:gradFill>
            <a:gsLst>
              <a:gs pos="0">
                <a:srgbClr val="19B4F1"/>
              </a:gs>
              <a:gs pos="100000">
                <a:srgbClr val="0042F0"/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aphicFrame>
        <p:nvGraphicFramePr>
          <p:cNvPr id="2" name="康帅slide4">
            <a:extLst>
              <a:ext uri="{FF2B5EF4-FFF2-40B4-BE49-F238E27FC236}">
                <a16:creationId xmlns:a16="http://schemas.microsoft.com/office/drawing/2014/main" id="{1AD05BD1-BDBF-B76B-095F-B544DBD494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7884360"/>
              </p:ext>
            </p:extLst>
          </p:nvPr>
        </p:nvGraphicFramePr>
        <p:xfrm>
          <a:off x="695325" y="1978054"/>
          <a:ext cx="10801350" cy="4540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03559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7863C34-36EB-FFCB-8EB1-FD8338D3C391}"/>
              </a:ext>
            </a:extLst>
          </p:cNvPr>
          <p:cNvSpPr txBox="1"/>
          <p:nvPr/>
        </p:nvSpPr>
        <p:spPr>
          <a:xfrm>
            <a:off x="591414" y="284461"/>
            <a:ext cx="4601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AF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工作完成情况 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Work completion status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6403708-0DF1-58B3-D468-6CD123252441}"/>
              </a:ext>
            </a:extLst>
          </p:cNvPr>
          <p:cNvSpPr/>
          <p:nvPr/>
        </p:nvSpPr>
        <p:spPr>
          <a:xfrm rot="16200000">
            <a:off x="6022713" y="688711"/>
            <a:ext cx="146576" cy="12192002"/>
          </a:xfrm>
          <a:prstGeom prst="rect">
            <a:avLst/>
          </a:prstGeom>
          <a:gradFill>
            <a:gsLst>
              <a:gs pos="0">
                <a:srgbClr val="19B4F1"/>
              </a:gs>
              <a:gs pos="100000">
                <a:srgbClr val="0042F0"/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89E381E-C46B-4781-58C3-471FA3B15B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5" y="1104857"/>
            <a:ext cx="3917016" cy="252804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49DAE85-ED86-CA51-063F-8F14F2D6A9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3817191"/>
            <a:ext cx="3917016" cy="252804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534BB11-F400-3BA7-6002-8925487A13AC}"/>
              </a:ext>
            </a:extLst>
          </p:cNvPr>
          <p:cNvSpPr txBox="1"/>
          <p:nvPr/>
        </p:nvSpPr>
        <p:spPr>
          <a:xfrm>
            <a:off x="4715437" y="888363"/>
            <a:ext cx="2864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n>
                  <a:solidFill>
                    <a:srgbClr val="0044F0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7200" dirty="0">
              <a:ln>
                <a:solidFill>
                  <a:srgbClr val="0044F0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文本框 10">
            <a:extLst>
              <a:ext uri="{FF2B5EF4-FFF2-40B4-BE49-F238E27FC236}">
                <a16:creationId xmlns:a16="http://schemas.microsoft.com/office/drawing/2014/main" id="{6740D5E7-60DC-FF62-CD8C-EAA40C5A2AE4}"/>
              </a:ext>
            </a:extLst>
          </p:cNvPr>
          <p:cNvSpPr txBox="1"/>
          <p:nvPr/>
        </p:nvSpPr>
        <p:spPr>
          <a:xfrm>
            <a:off x="4742331" y="1787839"/>
            <a:ext cx="678123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24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24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334FA3-345C-7BC3-EDFD-8CB54CC42420}"/>
              </a:ext>
            </a:extLst>
          </p:cNvPr>
          <p:cNvSpPr txBox="1"/>
          <p:nvPr/>
        </p:nvSpPr>
        <p:spPr>
          <a:xfrm>
            <a:off x="4715437" y="3625082"/>
            <a:ext cx="13805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n>
                  <a:solidFill>
                    <a:srgbClr val="0044F0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7200" dirty="0">
              <a:ln>
                <a:solidFill>
                  <a:srgbClr val="0044F0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4F2703-3F2D-1E55-CD82-CB7E2D9B8F7A}"/>
              </a:ext>
            </a:extLst>
          </p:cNvPr>
          <p:cNvSpPr txBox="1"/>
          <p:nvPr/>
        </p:nvSpPr>
        <p:spPr>
          <a:xfrm>
            <a:off x="4742331" y="4524558"/>
            <a:ext cx="678123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24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24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48944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881</Words>
  <Application>Microsoft Office PowerPoint</Application>
  <PresentationFormat>宽屏</PresentationFormat>
  <Paragraphs>106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OPPOSans H</vt:lpstr>
      <vt:lpstr>OPPOSans M</vt:lpstr>
      <vt:lpstr>阿里巴巴普惠体 2.0 55 Regular</vt:lpstr>
      <vt:lpstr>阿里巴巴普惠体 2.0 65 Medium</vt:lpstr>
      <vt:lpstr>等线</vt:lpstr>
      <vt:lpstr>思源黑体 CN Bold</vt:lpstr>
      <vt:lpstr>思源黑体 CN Light</vt:lpstr>
      <vt:lpstr>思源黑体 CN Regular</vt:lpstr>
      <vt:lpstr>微软雅黑</vt:lpstr>
      <vt:lpstr>Arial</vt:lpstr>
      <vt:lpstr>Calibri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简约蓝色工作汇报商务通用ppt模板</dc:title>
  <dc:creator>©困困猫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12</cp:revision>
  <dcterms:created xsi:type="dcterms:W3CDTF">2023-08-13T07:58:50Z</dcterms:created>
  <dcterms:modified xsi:type="dcterms:W3CDTF">2023-11-27T12:05:13Z</dcterms:modified>
  <cp:contentStatus>简约蓝色工作汇报商务通用ppt模板，www.51pptmoban.com</cp:contentStatus>
  <cp:version>51pptmoban.com（V51-112705版）</cp:version>
</cp:coreProperties>
</file>