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4" r:id="rId9"/>
    <p:sldId id="260" r:id="rId10"/>
    <p:sldId id="266" r:id="rId11"/>
    <p:sldId id="267" r:id="rId12"/>
    <p:sldId id="268" r:id="rId13"/>
    <p:sldId id="269" r:id="rId14"/>
    <p:sldId id="261" r:id="rId15"/>
    <p:sldId id="270" r:id="rId16"/>
    <p:sldId id="271" r:id="rId17"/>
    <p:sldId id="272" r:id="rId18"/>
    <p:sldId id="273" r:id="rId19"/>
    <p:sldId id="274" r:id="rId20"/>
    <p:sldId id="275" r:id="rId21"/>
    <p:sldId id="200757849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216A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90" y="76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6月份</c:v>
                </c:pt>
                <c:pt idx="1">
                  <c:v>7月份</c:v>
                </c:pt>
                <c:pt idx="2">
                  <c:v>8月份</c:v>
                </c:pt>
                <c:pt idx="3">
                  <c:v>9月份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E0D-4400-8AF5-4234316531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6月份</c:v>
                </c:pt>
                <c:pt idx="1">
                  <c:v>7月份</c:v>
                </c:pt>
                <c:pt idx="2">
                  <c:v>8月份</c:v>
                </c:pt>
                <c:pt idx="3">
                  <c:v>9月份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E0D-4400-8AF5-4234316531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6月份</c:v>
                </c:pt>
                <c:pt idx="1">
                  <c:v>7月份</c:v>
                </c:pt>
                <c:pt idx="2">
                  <c:v>8月份</c:v>
                </c:pt>
                <c:pt idx="3">
                  <c:v>9月份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E0D-4400-8AF5-423431653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8441152"/>
        <c:axId val="1228439184"/>
      </c:lineChart>
      <c:catAx>
        <c:axId val="1228441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" pitchFamily="2" charset="0"/>
                <a:ea typeface="演示斜黑体" panose="00000A08000000000000" pitchFamily="50" charset="-122"/>
                <a:cs typeface="+mn-cs"/>
                <a:sym typeface="Lemon" pitchFamily="2" charset="0"/>
              </a:defRPr>
            </a:pPr>
            <a:endParaRPr lang="zh-CN"/>
          </a:p>
        </c:txPr>
        <c:crossAx val="1228439184"/>
        <c:crosses val="autoZero"/>
        <c:auto val="1"/>
        <c:lblAlgn val="ctr"/>
        <c:lblOffset val="100"/>
        <c:noMultiLvlLbl val="0"/>
      </c:catAx>
      <c:valAx>
        <c:axId val="122843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" pitchFamily="2" charset="0"/>
                <a:ea typeface="演示斜黑体" panose="00000A08000000000000" pitchFamily="50" charset="-122"/>
                <a:cs typeface="+mn-cs"/>
                <a:sym typeface="Lemon" pitchFamily="2" charset="0"/>
              </a:defRPr>
            </a:pPr>
            <a:endParaRPr lang="zh-CN"/>
          </a:p>
        </c:txPr>
        <c:crossAx val="1228441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演示斜黑体" panose="00000A08000000000000" pitchFamily="50" charset="-122"/>
          <a:sym typeface="Lemon" pitchFamily="2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185740192803282E-2"/>
          <c:y val="3.0888050495146833E-2"/>
          <c:w val="0.93223719246163606"/>
          <c:h val="0.882912764127581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324-4158-B912-78DB680178FA}"/>
              </c:ext>
            </c:extLst>
          </c:dPt>
          <c:cat>
            <c:strRef>
              <c:f>Sheet1!$A$2:$A$5</c:f>
              <c:strCache>
                <c:ptCount val="4"/>
                <c:pt idx="0">
                  <c:v>渠道1</c:v>
                </c:pt>
                <c:pt idx="1">
                  <c:v>渠道2</c:v>
                </c:pt>
                <c:pt idx="2">
                  <c:v>渠道3</c:v>
                </c:pt>
                <c:pt idx="3">
                  <c:v>渠道4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</c:v>
                </c:pt>
                <c:pt idx="1">
                  <c:v>260</c:v>
                </c:pt>
                <c:pt idx="2">
                  <c:v>200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24-4158-B912-78DB680178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here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324-4158-B912-78DB680178FA}"/>
              </c:ext>
            </c:extLst>
          </c:dPt>
          <c:cat>
            <c:strRef>
              <c:f>Sheet1!$A$2:$A$5</c:f>
              <c:strCache>
                <c:ptCount val="4"/>
                <c:pt idx="0">
                  <c:v>渠道1</c:v>
                </c:pt>
                <c:pt idx="1">
                  <c:v>渠道2</c:v>
                </c:pt>
                <c:pt idx="2">
                  <c:v>渠道3</c:v>
                </c:pt>
                <c:pt idx="3">
                  <c:v>渠道4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200</c:v>
                </c:pt>
                <c:pt idx="1">
                  <c:v>440</c:v>
                </c:pt>
                <c:pt idx="2">
                  <c:v>380</c:v>
                </c:pt>
                <c:pt idx="3">
                  <c:v>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324-4158-B912-78DB680178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7"/>
        <c:axId val="759629296"/>
        <c:axId val="759629688"/>
      </c:barChart>
      <c:catAx>
        <c:axId val="75962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  <a:sym typeface="Lemon" pitchFamily="2" charset="0"/>
              </a:defRPr>
            </a:pPr>
            <a:endParaRPr lang="zh-CN"/>
          </a:p>
        </c:txPr>
        <c:crossAx val="759629688"/>
        <c:crosses val="autoZero"/>
        <c:auto val="1"/>
        <c:lblAlgn val="ctr"/>
        <c:lblOffset val="100"/>
        <c:noMultiLvlLbl val="0"/>
      </c:catAx>
      <c:valAx>
        <c:axId val="759629688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演示斜黑体" panose="00000A08000000000000" pitchFamily="50" charset="-122"/>
                <a:cs typeface="+mn-cs"/>
                <a:sym typeface="Lemon" pitchFamily="2" charset="0"/>
              </a:defRPr>
            </a:pPr>
            <a:endParaRPr lang="zh-CN"/>
          </a:p>
        </c:txPr>
        <c:crossAx val="759629296"/>
        <c:crosses val="autoZero"/>
        <c:crossBetween val="between"/>
        <c:majorUnit val="200"/>
      </c:valAx>
      <c:spPr>
        <a:solidFill>
          <a:schemeClr val="accent5">
            <a:alpha val="5000"/>
          </a:scheme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演示斜黑体" panose="00000A08000000000000" pitchFamily="50" charset="-122"/>
          <a:sym typeface="Lemon" pitchFamily="2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23-43FC-9F5A-B2CB8366EBF1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23-43FC-9F5A-B2CB8366EBF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23-43FC-9F5A-B2CB8366E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演示斜黑体" panose="00000A08000000000000" pitchFamily="50" charset="-122"/>
          <a:sym typeface="Lemon" pitchFamily="2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BE-4704-802F-1E9CBAE91947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BE-4704-802F-1E9CBAE9194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BE-4704-802F-1E9CBAE91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Lemon" pitchFamily="2" charset="0"/>
          <a:ea typeface="演示斜黑体" panose="00000A08000000000000" pitchFamily="50" charset="-122"/>
          <a:sym typeface="Lemon" pitchFamily="2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FE544-AB9D-4D6F-ADD2-8EA6104F6363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6D7CD-CC3C-4CDE-B1D4-88A675B57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92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99D92-DE20-19DA-374B-ABC55F48C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9C069E8-F106-1C8B-7C7D-0463339B2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42972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952E9-76C8-1645-B8AE-7196012E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5C6FD7-9447-00D4-09AD-C9D020D209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C99F34-4C55-84E2-AC67-87D4A510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758D35-490F-492D-671A-EF732C7B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C0168B-716D-A945-6C39-7A223690C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0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751217-FD4A-A7B5-B759-89832A04C9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EC3538-DDCF-5AD3-2621-8D67727F5F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8AFC72-0BE5-BE46-E5CC-41686ED0C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B93BD0-480D-9566-5D85-1A01F03C2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FA7933-B285-CEF5-8935-2792A6A0B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50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23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B739DE-ECB5-B230-CB2A-3D609AB3B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82444D-3795-CEF4-35A5-40B30F677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D7F6B5-5969-6E24-3CF9-516CECDD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210ADC-6ABD-3C9F-86DD-F13A426B4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72F079-6D3E-F050-143B-787D5F839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45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城市街道与高楼大厦的景色&#10;&#10;描述已自动生成">
            <a:extLst>
              <a:ext uri="{FF2B5EF4-FFF2-40B4-BE49-F238E27FC236}">
                <a16:creationId xmlns:a16="http://schemas.microsoft.com/office/drawing/2014/main" id="{A20CC9ED-C874-D030-C3D8-EC0E5F6CDFE2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Picture 21-mask">
            <a:extLst>
              <a:ext uri="{FF2B5EF4-FFF2-40B4-BE49-F238E27FC236}">
                <a16:creationId xmlns:a16="http://schemas.microsoft.com/office/drawing/2014/main" id="{57EB8FCC-20A6-F9AC-1FEB-9C1A3D86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610BD9E-6EB8-B37F-6EFE-71BA71E37496}"/>
              </a:ext>
            </a:extLst>
          </p:cNvPr>
          <p:cNvGrpSpPr/>
          <p:nvPr userDrawn="1"/>
        </p:nvGrpSpPr>
        <p:grpSpPr>
          <a:xfrm>
            <a:off x="7717997" y="-364764"/>
            <a:ext cx="4557822" cy="3121159"/>
            <a:chOff x="5062058" y="-41537"/>
            <a:chExt cx="7129942" cy="488252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F1E6FBC-9E15-B711-236B-FCB67226BE58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1A5302C-0C22-3297-11F4-C56BC239511A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63BF58-1EA0-80EA-A0DE-CB73FAE23A9F}"/>
              </a:ext>
            </a:extLst>
          </p:cNvPr>
          <p:cNvGrpSpPr/>
          <p:nvPr userDrawn="1"/>
        </p:nvGrpSpPr>
        <p:grpSpPr>
          <a:xfrm flipH="1" flipV="1">
            <a:off x="83817" y="3334370"/>
            <a:ext cx="4611427" cy="3157867"/>
            <a:chOff x="5062058" y="-41537"/>
            <a:chExt cx="7129942" cy="488252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FBAC01-1E45-4531-A126-F6D18DBC3E22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809185E-1555-B99E-EEA6-3DAB3916A3BD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E3A226D3-67E0-2310-B737-821882D789A7}"/>
              </a:ext>
            </a:extLst>
          </p:cNvPr>
          <p:cNvSpPr/>
          <p:nvPr userDrawn="1"/>
        </p:nvSpPr>
        <p:spPr>
          <a:xfrm>
            <a:off x="5266439" y="1372482"/>
            <a:ext cx="1826761" cy="18267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D3FAB0FE-CE3E-DB9F-D9F3-D7F9EB085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0227" y="2875177"/>
            <a:ext cx="5419185" cy="934974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34" name="文本占位符 2">
            <a:extLst>
              <a:ext uri="{FF2B5EF4-FFF2-40B4-BE49-F238E27FC236}">
                <a16:creationId xmlns:a16="http://schemas.microsoft.com/office/drawing/2014/main" id="{7DA60EDC-3CAB-5397-04A6-9566AC315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0227" y="3810151"/>
            <a:ext cx="5419185" cy="780957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accent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1298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93D933-A9D3-0C04-8F97-662DCE634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CAB06F-F186-DEE3-5BBE-69B69513C1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C428B02-5ADE-5F4C-06CB-9803936CD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3BE6FC4-3124-09E5-DAAC-1A3C82CD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64A465-BEFB-E63A-AEBB-3B5D5E5B6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0475FC-85E3-F29A-5D14-AC56DF38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31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A4773-C315-FD50-A272-51997F089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753D5F-EE34-8608-486B-6F071830B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C38602-6C58-BCAB-4323-6FD8A1122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38C80C-0A54-1F94-527C-752D59B1A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2E30180-1D9C-7360-3905-74BE3773A2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F565A8A-1BD6-6EA0-A6F8-871685FA8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B9F218-7CD1-BAF2-D434-0558C6AFB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824EFCF-0ACD-C25A-DA23-8E252202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10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E6593D-6C64-7311-96D4-11C7D0F50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CC95D6-D3B2-6C48-AA9D-7CC47581C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7EF364-5628-37D9-C56C-A7DBB2D2A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03B57D-DCEF-3E06-0E11-A52C50189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4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87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00BC15-3A03-3E84-31B5-47FC788AE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F6AECE-6A58-9BD9-E433-1F06F5CB2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DEE8E3-46F9-82AD-3FB8-942B28A77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8F5E0E-D669-8267-3652-35C5523FE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6C1AA4-DA30-F8DA-F049-CB154F65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E1092E-E55C-03B5-BCCE-2B259DAB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3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B5564-5DA6-56FE-BC8C-67F1AF231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E572E8-8418-7CD9-76CD-FA7FC95F4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3C4C27-4C88-DD62-80BB-A1E8B3D716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208377-B228-E96A-6D20-9F3ECE828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037E-34DC-44C0-826A-53735F8B8529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D288BAC-A124-75A7-0BFC-CF8A4D02B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E210D1-2E96-10CC-42FE-FA5CC954E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3EFC-46A8-4D8F-9A38-AB1CE2E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10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81E50A-404A-C296-6D0F-CA87A79D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A1691B-33F4-50D5-624B-9CBE72E76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1962C9-9D70-EAB5-0834-3206B031D2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fld id="{C778037E-34DC-44C0-826A-53735F8B8529}" type="datetimeFigureOut">
              <a:rPr lang="zh-CN" altLang="en-US" smtClean="0"/>
              <a:pPr/>
              <a:t>2023/11/27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C06CC5-6E9D-3A8A-96A6-5E4601A7C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FDDDE2-0CD9-2ACF-36C1-5DE7FAFB2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fld id="{A17E3EFC-46A8-4D8F-9A38-AB1CE2EFABA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91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Work San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Work Sans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Work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Work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Work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Work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B275A8-9FDA-FC54-6177-DD012E5757E9}"/>
              </a:ext>
            </a:extLst>
          </p:cNvPr>
          <p:cNvGrpSpPr/>
          <p:nvPr/>
        </p:nvGrpSpPr>
        <p:grpSpPr>
          <a:xfrm>
            <a:off x="0" y="0"/>
            <a:ext cx="6173876" cy="6858000"/>
            <a:chOff x="-3895" y="-20965"/>
            <a:chExt cx="6143367" cy="691208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9A3DED6-6CB9-75C6-2E24-3642FCB46540}"/>
                </a:ext>
              </a:extLst>
            </p:cNvPr>
            <p:cNvSpPr/>
            <p:nvPr/>
          </p:nvSpPr>
          <p:spPr>
            <a:xfrm>
              <a:off x="-3895" y="-20965"/>
              <a:ext cx="5260585" cy="4511172"/>
            </a:xfrm>
            <a:custGeom>
              <a:avLst/>
              <a:gdLst>
                <a:gd name="connsiteX0" fmla="*/ 0 w 8614610"/>
                <a:gd name="connsiteY0" fmla="*/ 0 h 7387389"/>
                <a:gd name="connsiteX1" fmla="*/ 8614610 w 8614610"/>
                <a:gd name="connsiteY1" fmla="*/ 0 h 7387389"/>
                <a:gd name="connsiteX2" fmla="*/ 2815389 w 8614610"/>
                <a:gd name="connsiteY2" fmla="*/ 7387389 h 7387389"/>
                <a:gd name="connsiteX3" fmla="*/ 24063 w 8614610"/>
                <a:gd name="connsiteY3" fmla="*/ 3946358 h 7387389"/>
                <a:gd name="connsiteX4" fmla="*/ 0 w 8614610"/>
                <a:gd name="connsiteY4" fmla="*/ 0 h 738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4610" h="7387389">
                  <a:moveTo>
                    <a:pt x="0" y="0"/>
                  </a:moveTo>
                  <a:lnTo>
                    <a:pt x="8614610" y="0"/>
                  </a:lnTo>
                  <a:lnTo>
                    <a:pt x="2815389" y="7387389"/>
                  </a:lnTo>
                  <a:lnTo>
                    <a:pt x="24063" y="3946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cs typeface="+mn-ea"/>
                <a:sym typeface="Lemon" pitchFamily="2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31EEF3C-7761-C4C3-E9EB-795B2CCC9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477" y="-5956"/>
              <a:ext cx="5342021" cy="6882062"/>
            </a:xfrm>
            <a:prstGeom prst="line">
              <a:avLst/>
            </a:prstGeom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B4E81C2-B0B9-D658-C8F3-8343C01D38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608" y="-5956"/>
              <a:ext cx="5342021" cy="6882062"/>
            </a:xfrm>
            <a:prstGeom prst="line">
              <a:avLst/>
            </a:prstGeom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B0A54D1-FFA6-25B0-34A8-A4D1DA6F7E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2945" y="9053"/>
              <a:ext cx="5342021" cy="6882062"/>
            </a:xfrm>
            <a:prstGeom prst="line">
              <a:avLst/>
            </a:prstGeom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D2A8FFC-AED3-3405-AFCC-AD328C0CB3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7451" y="9053"/>
              <a:ext cx="5342021" cy="6882062"/>
            </a:xfrm>
            <a:prstGeom prst="line">
              <a:avLst/>
            </a:prstGeom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标题 1">
            <a:extLst>
              <a:ext uri="{FF2B5EF4-FFF2-40B4-BE49-F238E27FC236}">
                <a16:creationId xmlns:a16="http://schemas.microsoft.com/office/drawing/2014/main" id="{E6A6367E-9A20-FF9F-1C7A-2BC1C08AA2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83529" y="2560709"/>
            <a:ext cx="4886221" cy="1038370"/>
          </a:xfrm>
        </p:spPr>
        <p:txBody>
          <a:bodyPr anchor="b">
            <a:noAutofit/>
          </a:bodyPr>
          <a:lstStyle>
            <a:lvl1pPr algn="l">
              <a:defRPr sz="5400"/>
            </a:lvl1pPr>
          </a:lstStyle>
          <a:p>
            <a:pPr lvl="0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Lemon" pitchFamily="2" charset="0"/>
              </a:rPr>
              <a:t>项目复盘报告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cs typeface="+mn-ea"/>
              <a:sym typeface="Lemon" pitchFamily="2" charset="0"/>
            </a:endParaRPr>
          </a:p>
        </p:txBody>
      </p:sp>
      <p:sp>
        <p:nvSpPr>
          <p:cNvPr id="16" name="副标题 15">
            <a:extLst>
              <a:ext uri="{FF2B5EF4-FFF2-40B4-BE49-F238E27FC236}">
                <a16:creationId xmlns:a16="http://schemas.microsoft.com/office/drawing/2014/main" id="{E462B68F-2A0A-F0E3-58D7-14CD8BB66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212" y="4910126"/>
            <a:ext cx="5003885" cy="434067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Lemon" pitchFamily="2" charset="0"/>
              </a:rPr>
              <a:t>汇报人：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ea"/>
              <a:sym typeface="Lemon" pitchFamily="2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55B0426-E0EF-32CE-3749-1F2885EDC45C}"/>
              </a:ext>
            </a:extLst>
          </p:cNvPr>
          <p:cNvSpPr txBox="1"/>
          <p:nvPr/>
        </p:nvSpPr>
        <p:spPr>
          <a:xfrm>
            <a:off x="5191432" y="3545827"/>
            <a:ext cx="3338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Lemon" pitchFamily="2" charset="0"/>
              </a:rPr>
              <a:t>电商平台运营分析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62B3ED0-4AFE-5802-23F2-CECD6A327F42}"/>
              </a:ext>
            </a:extLst>
          </p:cNvPr>
          <p:cNvSpPr>
            <a:spLocks/>
          </p:cNvSpPr>
          <p:nvPr/>
        </p:nvSpPr>
        <p:spPr bwMode="auto">
          <a:xfrm>
            <a:off x="7783953" y="-16669"/>
            <a:ext cx="4393760" cy="2197782"/>
          </a:xfrm>
          <a:custGeom>
            <a:avLst/>
            <a:gdLst>
              <a:gd name="T0" fmla="*/ 0 w 2437"/>
              <a:gd name="T1" fmla="*/ 0 h 1219"/>
              <a:gd name="T2" fmla="*/ 1218 w 2437"/>
              <a:gd name="T3" fmla="*/ 1219 h 1219"/>
              <a:gd name="T4" fmla="*/ 2437 w 2437"/>
              <a:gd name="T5" fmla="*/ 0 h 1219"/>
              <a:gd name="T6" fmla="*/ 0 w 2437"/>
              <a:gd name="T7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7" h="1219">
                <a:moveTo>
                  <a:pt x="0" y="0"/>
                </a:moveTo>
                <a:lnTo>
                  <a:pt x="1218" y="1219"/>
                </a:lnTo>
                <a:lnTo>
                  <a:pt x="243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73FE102-6F58-B3FC-CF7D-2DACA0C52264}"/>
              </a:ext>
            </a:extLst>
          </p:cNvPr>
          <p:cNvSpPr/>
          <p:nvPr/>
        </p:nvSpPr>
        <p:spPr>
          <a:xfrm>
            <a:off x="5684978" y="3910416"/>
            <a:ext cx="6507023" cy="2405072"/>
          </a:xfrm>
          <a:custGeom>
            <a:avLst/>
            <a:gdLst>
              <a:gd name="connsiteX0" fmla="*/ 6507023 w 6507023"/>
              <a:gd name="connsiteY0" fmla="*/ 0 h 2405072"/>
              <a:gd name="connsiteX1" fmla="*/ 6507023 w 6507023"/>
              <a:gd name="connsiteY1" fmla="*/ 724201 h 2405072"/>
              <a:gd name="connsiteX2" fmla="*/ 6279355 w 6507023"/>
              <a:gd name="connsiteY2" fmla="*/ 914946 h 2405072"/>
              <a:gd name="connsiteX3" fmla="*/ 4315427 w 6507023"/>
              <a:gd name="connsiteY3" fmla="*/ 2099112 h 2405072"/>
              <a:gd name="connsiteX4" fmla="*/ 0 w 6507023"/>
              <a:gd name="connsiteY4" fmla="*/ 2100204 h 2405072"/>
              <a:gd name="connsiteX5" fmla="*/ 3719892 w 6507023"/>
              <a:gd name="connsiteY5" fmla="*/ 1879632 h 2405072"/>
              <a:gd name="connsiteX6" fmla="*/ 6373109 w 6507023"/>
              <a:gd name="connsiteY6" fmla="*/ 116748 h 240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7023" h="2405072">
                <a:moveTo>
                  <a:pt x="6507023" y="0"/>
                </a:moveTo>
                <a:lnTo>
                  <a:pt x="6507023" y="724201"/>
                </a:lnTo>
                <a:lnTo>
                  <a:pt x="6279355" y="914946"/>
                </a:lnTo>
                <a:cubicBezTo>
                  <a:pt x="5778445" y="1316146"/>
                  <a:pt x="5126833" y="1744087"/>
                  <a:pt x="4315427" y="2099112"/>
                </a:cubicBezTo>
                <a:cubicBezTo>
                  <a:pt x="3466846" y="2470392"/>
                  <a:pt x="1404954" y="2541754"/>
                  <a:pt x="0" y="2100204"/>
                </a:cubicBezTo>
                <a:cubicBezTo>
                  <a:pt x="1327246" y="2446103"/>
                  <a:pt x="2844293" y="2313815"/>
                  <a:pt x="3719892" y="1879632"/>
                </a:cubicBezTo>
                <a:cubicBezTo>
                  <a:pt x="4803388" y="1342362"/>
                  <a:pt x="5703410" y="685604"/>
                  <a:pt x="6373109" y="116748"/>
                </a:cubicBezTo>
                <a:close/>
              </a:path>
            </a:pathLst>
          </a:custGeom>
          <a:solidFill>
            <a:schemeClr val="accent1"/>
          </a:solidFill>
          <a:ln w="47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GB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5DADE825-99A6-26EF-4429-C008BBACCD7E}"/>
              </a:ext>
            </a:extLst>
          </p:cNvPr>
          <p:cNvSpPr>
            <a:spLocks/>
          </p:cNvSpPr>
          <p:nvPr/>
        </p:nvSpPr>
        <p:spPr bwMode="auto">
          <a:xfrm>
            <a:off x="11076082" y="1796647"/>
            <a:ext cx="1066804" cy="1063438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DF1D551-EDC0-0954-4A56-A95F0CBB2717}"/>
              </a:ext>
            </a:extLst>
          </p:cNvPr>
          <p:cNvSpPr>
            <a:spLocks/>
          </p:cNvSpPr>
          <p:nvPr/>
        </p:nvSpPr>
        <p:spPr bwMode="auto">
          <a:xfrm>
            <a:off x="10653735" y="2040632"/>
            <a:ext cx="908634" cy="906952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EB13343-242E-6904-8537-BB0351EDA37D}"/>
              </a:ext>
            </a:extLst>
          </p:cNvPr>
          <p:cNvSpPr/>
          <p:nvPr/>
        </p:nvSpPr>
        <p:spPr>
          <a:xfrm>
            <a:off x="0" y="4778732"/>
            <a:ext cx="12192000" cy="2079268"/>
          </a:xfrm>
          <a:custGeom>
            <a:avLst/>
            <a:gdLst>
              <a:gd name="connsiteX0" fmla="*/ 12192000 w 12192000"/>
              <a:gd name="connsiteY0" fmla="*/ 0 h 2079268"/>
              <a:gd name="connsiteX1" fmla="*/ 12192000 w 12192000"/>
              <a:gd name="connsiteY1" fmla="*/ 2079268 h 2079268"/>
              <a:gd name="connsiteX2" fmla="*/ 0 w 12192000"/>
              <a:gd name="connsiteY2" fmla="*/ 2079268 h 2079268"/>
              <a:gd name="connsiteX3" fmla="*/ 0 w 12192000"/>
              <a:gd name="connsiteY3" fmla="*/ 890323 h 2079268"/>
              <a:gd name="connsiteX4" fmla="*/ 100516 w 12192000"/>
              <a:gd name="connsiteY4" fmla="*/ 869003 h 2079268"/>
              <a:gd name="connsiteX5" fmla="*/ 1852379 w 12192000"/>
              <a:gd name="connsiteY5" fmla="*/ 615614 h 2079268"/>
              <a:gd name="connsiteX6" fmla="*/ 3313209 w 12192000"/>
              <a:gd name="connsiteY6" fmla="*/ 645495 h 2079268"/>
              <a:gd name="connsiteX7" fmla="*/ 5166947 w 12192000"/>
              <a:gd name="connsiteY7" fmla="*/ 1165028 h 2079268"/>
              <a:gd name="connsiteX8" fmla="*/ 5480781 w 12192000"/>
              <a:gd name="connsiteY8" fmla="*/ 1278485 h 2079268"/>
              <a:gd name="connsiteX9" fmla="*/ 7913952 w 12192000"/>
              <a:gd name="connsiteY9" fmla="*/ 1645263 h 2079268"/>
              <a:gd name="connsiteX10" fmla="*/ 10044205 w 12192000"/>
              <a:gd name="connsiteY10" fmla="*/ 1330815 h 2079268"/>
              <a:gd name="connsiteX11" fmla="*/ 11677371 w 12192000"/>
              <a:gd name="connsiteY11" fmla="*/ 402819 h 2079268"/>
              <a:gd name="connsiteX12" fmla="*/ 11973411 w 12192000"/>
              <a:gd name="connsiteY12" fmla="*/ 179992 h 20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079268">
                <a:moveTo>
                  <a:pt x="12192000" y="0"/>
                </a:moveTo>
                <a:lnTo>
                  <a:pt x="12192000" y="2079268"/>
                </a:lnTo>
                <a:lnTo>
                  <a:pt x="0" y="2079268"/>
                </a:lnTo>
                <a:lnTo>
                  <a:pt x="0" y="890323"/>
                </a:lnTo>
                <a:lnTo>
                  <a:pt x="100516" y="869003"/>
                </a:lnTo>
                <a:cubicBezTo>
                  <a:pt x="771601" y="731979"/>
                  <a:pt x="1393780" y="633181"/>
                  <a:pt x="1852379" y="615614"/>
                </a:cubicBezTo>
                <a:cubicBezTo>
                  <a:pt x="2450574" y="592690"/>
                  <a:pt x="2914025" y="604765"/>
                  <a:pt x="3313209" y="645495"/>
                </a:cubicBezTo>
                <a:cubicBezTo>
                  <a:pt x="4013605" y="746128"/>
                  <a:pt x="4505644" y="924808"/>
                  <a:pt x="5166947" y="1165028"/>
                </a:cubicBezTo>
                <a:cubicBezTo>
                  <a:pt x="5267442" y="1201528"/>
                  <a:pt x="5371416" y="1239324"/>
                  <a:pt x="5480781" y="1278485"/>
                </a:cubicBezTo>
                <a:cubicBezTo>
                  <a:pt x="6117796" y="1506834"/>
                  <a:pt x="7004651" y="1640487"/>
                  <a:pt x="7913952" y="1645263"/>
                </a:cubicBezTo>
                <a:cubicBezTo>
                  <a:pt x="8800260" y="1649766"/>
                  <a:pt x="9576864" y="1535284"/>
                  <a:pt x="10044205" y="1330815"/>
                </a:cubicBezTo>
                <a:cubicBezTo>
                  <a:pt x="10625344" y="1076541"/>
                  <a:pt x="11174828" y="764275"/>
                  <a:pt x="11677371" y="402819"/>
                </a:cubicBezTo>
                <a:cubicBezTo>
                  <a:pt x="11777917" y="330501"/>
                  <a:pt x="11876651" y="256179"/>
                  <a:pt x="11973411" y="179992"/>
                </a:cubicBezTo>
                <a:close/>
              </a:path>
            </a:pathLst>
          </a:custGeom>
          <a:solidFill>
            <a:schemeClr val="accent1"/>
          </a:solidFill>
          <a:ln w="47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GB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01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build="p"/>
      <p:bldP spid="34" grpId="0"/>
      <p:bldP spid="38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6C951E3A-C350-CA2E-53D1-7FB32B542139}"/>
              </a:ext>
            </a:extLst>
          </p:cNvPr>
          <p:cNvSpPr/>
          <p:nvPr/>
        </p:nvSpPr>
        <p:spPr>
          <a:xfrm>
            <a:off x="0" y="0"/>
            <a:ext cx="12192000" cy="2001520"/>
          </a:xfrm>
          <a:custGeom>
            <a:avLst/>
            <a:gdLst>
              <a:gd name="connsiteX0" fmla="*/ 0 w 12193117"/>
              <a:gd name="connsiteY0" fmla="*/ 0 h 4266362"/>
              <a:gd name="connsiteX1" fmla="*/ 12193117 w 12193117"/>
              <a:gd name="connsiteY1" fmla="*/ 0 h 4266362"/>
              <a:gd name="connsiteX2" fmla="*/ 12193117 w 12193117"/>
              <a:gd name="connsiteY2" fmla="*/ 1425857 h 4266362"/>
              <a:gd name="connsiteX3" fmla="*/ 0 w 12193117"/>
              <a:gd name="connsiteY3" fmla="*/ 4266362 h 42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117" h="4266362">
                <a:moveTo>
                  <a:pt x="0" y="0"/>
                </a:moveTo>
                <a:lnTo>
                  <a:pt x="12193117" y="0"/>
                </a:lnTo>
                <a:lnTo>
                  <a:pt x="12193117" y="1425857"/>
                </a:lnTo>
                <a:lnTo>
                  <a:pt x="0" y="4266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  <a:sym typeface="Lemon" pitchFamily="2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2887DA63-5146-6A88-97D4-03001081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7F7F7"/>
                </a:solidFill>
                <a:latin typeface="+mj-ea"/>
                <a:sym typeface="Lemon" pitchFamily="2" charset="0"/>
              </a:rPr>
              <a:t>用户行为分析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20F4325-D872-25E7-68E6-98C560E4718A}"/>
              </a:ext>
            </a:extLst>
          </p:cNvPr>
          <p:cNvGrpSpPr/>
          <p:nvPr/>
        </p:nvGrpSpPr>
        <p:grpSpPr>
          <a:xfrm>
            <a:off x="803140" y="1784812"/>
            <a:ext cx="10858498" cy="4902057"/>
            <a:chOff x="711700" y="1297132"/>
            <a:chExt cx="10858498" cy="490205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E341196-2E1A-8E7B-BEE1-C12958887B18}"/>
                </a:ext>
              </a:extLst>
            </p:cNvPr>
            <p:cNvSpPr/>
            <p:nvPr/>
          </p:nvSpPr>
          <p:spPr>
            <a:xfrm>
              <a:off x="3756567" y="1297132"/>
              <a:ext cx="2244434" cy="2244434"/>
            </a:xfrm>
            <a:prstGeom prst="rect">
              <a:avLst/>
            </a:prstGeom>
            <a:pattFill prst="wdDnDiag">
              <a:fgClr>
                <a:schemeClr val="bg2"/>
              </a:fgClr>
              <a:bgClr>
                <a:schemeClr val="bg1"/>
              </a:bgClr>
            </a:patt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5083F62-5FCA-F6CF-0BB2-E8DF9C61F35A}"/>
                </a:ext>
              </a:extLst>
            </p:cNvPr>
            <p:cNvSpPr/>
            <p:nvPr/>
          </p:nvSpPr>
          <p:spPr>
            <a:xfrm>
              <a:off x="3756567" y="3722833"/>
              <a:ext cx="2244434" cy="2244434"/>
            </a:xfrm>
            <a:prstGeom prst="rect">
              <a:avLst/>
            </a:prstGeom>
            <a:pattFill prst="wdDnDiag">
              <a:fgClr>
                <a:schemeClr val="bg2"/>
              </a:fgClr>
              <a:bgClr>
                <a:schemeClr val="bg1"/>
              </a:bgClr>
            </a:patt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39FFB1D-F519-C88F-B4FD-F9B992C40662}"/>
                </a:ext>
              </a:extLst>
            </p:cNvPr>
            <p:cNvSpPr/>
            <p:nvPr/>
          </p:nvSpPr>
          <p:spPr>
            <a:xfrm>
              <a:off x="6178299" y="1297132"/>
              <a:ext cx="2244434" cy="2244434"/>
            </a:xfrm>
            <a:prstGeom prst="rect">
              <a:avLst/>
            </a:prstGeom>
            <a:pattFill prst="wdDnDiag">
              <a:fgClr>
                <a:schemeClr val="bg2"/>
              </a:fgClr>
              <a:bgClr>
                <a:schemeClr val="bg1"/>
              </a:bgClr>
            </a:patt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A260206-06A6-FBD7-7AD5-EB8482324D6D}"/>
                </a:ext>
              </a:extLst>
            </p:cNvPr>
            <p:cNvSpPr/>
            <p:nvPr/>
          </p:nvSpPr>
          <p:spPr>
            <a:xfrm>
              <a:off x="6178299" y="3722833"/>
              <a:ext cx="2244434" cy="2244434"/>
            </a:xfrm>
            <a:prstGeom prst="rect">
              <a:avLst/>
            </a:prstGeom>
            <a:pattFill prst="wdDnDiag">
              <a:fgClr>
                <a:schemeClr val="bg2"/>
              </a:fgClr>
              <a:bgClr>
                <a:schemeClr val="bg1"/>
              </a:bgClr>
            </a:patt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CEF4A30-6245-ACAA-CA21-A3F382854926}"/>
                </a:ext>
              </a:extLst>
            </p:cNvPr>
            <p:cNvGrpSpPr/>
            <p:nvPr/>
          </p:nvGrpSpPr>
          <p:grpSpPr>
            <a:xfrm>
              <a:off x="8773145" y="1878869"/>
              <a:ext cx="2797053" cy="1894619"/>
              <a:chOff x="8773145" y="1878869"/>
              <a:chExt cx="2797053" cy="189461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E43C10C-1EEF-3230-1910-3F06D83CD01F}"/>
                  </a:ext>
                </a:extLst>
              </p:cNvPr>
              <p:cNvSpPr txBox="1"/>
              <p:nvPr/>
            </p:nvSpPr>
            <p:spPr>
              <a:xfrm>
                <a:off x="8773145" y="2276845"/>
                <a:ext cx="1972207" cy="42876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14F5715-8E83-7F20-211E-59EDEA2216CF}"/>
                  </a:ext>
                </a:extLst>
              </p:cNvPr>
              <p:cNvSpPr txBox="1"/>
              <p:nvPr/>
            </p:nvSpPr>
            <p:spPr>
              <a:xfrm>
                <a:off x="8824445" y="2785269"/>
                <a:ext cx="2745753" cy="988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2D81301-E884-E7CC-5AAA-1FA9320FCE2F}"/>
                  </a:ext>
                </a:extLst>
              </p:cNvPr>
              <p:cNvSpPr txBox="1"/>
              <p:nvPr/>
            </p:nvSpPr>
            <p:spPr>
              <a:xfrm>
                <a:off x="8773145" y="1878869"/>
                <a:ext cx="49276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1"/>
                    </a:solidFill>
                    <a:latin typeface="+mn-ea"/>
                    <a:sym typeface="Lemon" pitchFamily="2" charset="0"/>
                  </a:rPr>
                  <a:t>02.</a:t>
                </a:r>
                <a:endParaRPr lang="zh-CN" altLang="en-US" sz="2000" b="1" dirty="0">
                  <a:solidFill>
                    <a:schemeClr val="accent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8FE2C51-51F4-7643-A6AC-20F1CB4EDA95}"/>
                </a:ext>
              </a:extLst>
            </p:cNvPr>
            <p:cNvGrpSpPr/>
            <p:nvPr/>
          </p:nvGrpSpPr>
          <p:grpSpPr>
            <a:xfrm>
              <a:off x="8773145" y="4304570"/>
              <a:ext cx="2745753" cy="1894619"/>
              <a:chOff x="8773145" y="4304570"/>
              <a:chExt cx="2745753" cy="1894619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D9A29A0-BDF8-2A4C-66BA-BF2EB1D2A1C2}"/>
                  </a:ext>
                </a:extLst>
              </p:cNvPr>
              <p:cNvSpPr txBox="1"/>
              <p:nvPr/>
            </p:nvSpPr>
            <p:spPr>
              <a:xfrm>
                <a:off x="8773145" y="4702546"/>
                <a:ext cx="1972207" cy="42876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EA25BA9-3CCA-C870-835D-637A07041474}"/>
                  </a:ext>
                </a:extLst>
              </p:cNvPr>
              <p:cNvSpPr txBox="1"/>
              <p:nvPr/>
            </p:nvSpPr>
            <p:spPr>
              <a:xfrm>
                <a:off x="8773145" y="5210970"/>
                <a:ext cx="2745753" cy="988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56EF162-9E6B-12F8-08A1-2F81CCC8D57D}"/>
                  </a:ext>
                </a:extLst>
              </p:cNvPr>
              <p:cNvSpPr txBox="1"/>
              <p:nvPr/>
            </p:nvSpPr>
            <p:spPr>
              <a:xfrm>
                <a:off x="8773145" y="4304570"/>
                <a:ext cx="5068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  <a:sym typeface="Lemon" pitchFamily="2" charset="0"/>
                  </a:rPr>
                  <a:t>04.</a:t>
                </a:r>
                <a:endParaRPr lang="zh-CN" altLang="en-US" sz="2000" b="1" dirty="0"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F279A99-9C78-7C88-0253-A65C6DE507B6}"/>
                </a:ext>
              </a:extLst>
            </p:cNvPr>
            <p:cNvGrpSpPr/>
            <p:nvPr/>
          </p:nvGrpSpPr>
          <p:grpSpPr>
            <a:xfrm>
              <a:off x="711700" y="1878869"/>
              <a:ext cx="2745753" cy="2124362"/>
              <a:chOff x="711700" y="1878869"/>
              <a:chExt cx="2745753" cy="212436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95AE0A7-0FD6-6435-D033-8223CCBA7DEF}"/>
                  </a:ext>
                </a:extLst>
              </p:cNvPr>
              <p:cNvSpPr txBox="1"/>
              <p:nvPr/>
            </p:nvSpPr>
            <p:spPr>
              <a:xfrm>
                <a:off x="1433945" y="2276845"/>
                <a:ext cx="1972208" cy="42876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730BC5E-BE90-C293-A977-BD0D837286FB}"/>
                  </a:ext>
                </a:extLst>
              </p:cNvPr>
              <p:cNvSpPr txBox="1"/>
              <p:nvPr/>
            </p:nvSpPr>
            <p:spPr>
              <a:xfrm>
                <a:off x="711700" y="2785269"/>
                <a:ext cx="2745753" cy="1217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 algn="r">
                  <a:lnSpc>
                    <a:spcPct val="150000"/>
                  </a:lnSpc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3B3D283-B6B7-E56F-741C-5FEAF0DC773D}"/>
                  </a:ext>
                </a:extLst>
              </p:cNvPr>
              <p:cNvSpPr txBox="1"/>
              <p:nvPr/>
            </p:nvSpPr>
            <p:spPr>
              <a:xfrm>
                <a:off x="2939359" y="1878869"/>
                <a:ext cx="4667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2000" b="1" dirty="0">
                    <a:latin typeface="+mn-ea"/>
                    <a:sym typeface="Lemon" pitchFamily="2" charset="0"/>
                  </a:rPr>
                  <a:t>01.</a:t>
                </a:r>
                <a:endParaRPr lang="zh-CN" altLang="en-US" sz="2000" b="1" dirty="0"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38267B-1981-39EE-EFB1-55A1B7FF11A0}"/>
                </a:ext>
              </a:extLst>
            </p:cNvPr>
            <p:cNvGrpSpPr/>
            <p:nvPr/>
          </p:nvGrpSpPr>
          <p:grpSpPr>
            <a:xfrm>
              <a:off x="711700" y="4304570"/>
              <a:ext cx="2745753" cy="1894619"/>
              <a:chOff x="711700" y="4304570"/>
              <a:chExt cx="2745753" cy="189461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D32C214-DD9B-9B81-20A9-D516B63E99D3}"/>
                  </a:ext>
                </a:extLst>
              </p:cNvPr>
              <p:cNvSpPr txBox="1"/>
              <p:nvPr/>
            </p:nvSpPr>
            <p:spPr>
              <a:xfrm>
                <a:off x="1433945" y="4702546"/>
                <a:ext cx="1972208" cy="42876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6590435-BF5D-A4AF-E599-E024AE75982C}"/>
                  </a:ext>
                </a:extLst>
              </p:cNvPr>
              <p:cNvSpPr txBox="1"/>
              <p:nvPr/>
            </p:nvSpPr>
            <p:spPr>
              <a:xfrm>
                <a:off x="711700" y="5210970"/>
                <a:ext cx="2745753" cy="988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  <a:p>
                <a:pPr algn="r">
                  <a:lnSpc>
                    <a:spcPct val="150000"/>
                  </a:lnSpc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输入文字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436BB2F-7330-EC38-C644-1456C8C9F9C8}"/>
                  </a:ext>
                </a:extLst>
              </p:cNvPr>
              <p:cNvSpPr txBox="1"/>
              <p:nvPr/>
            </p:nvSpPr>
            <p:spPr>
              <a:xfrm>
                <a:off x="2905054" y="4304570"/>
                <a:ext cx="50109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2000" b="1" dirty="0">
                    <a:latin typeface="+mn-ea"/>
                    <a:sym typeface="Lemon" pitchFamily="2" charset="0"/>
                  </a:rPr>
                  <a:t>03.</a:t>
                </a:r>
                <a:endParaRPr lang="zh-CN" altLang="en-US" sz="2000" b="1" dirty="0">
                  <a:latin typeface="+mn-ea"/>
                  <a:sym typeface="Lemon" pitchFamily="2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4074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9061785-0A1F-8A43-DA8C-5E42A7C7EC2E}"/>
              </a:ext>
            </a:extLst>
          </p:cNvPr>
          <p:cNvSpPr/>
          <p:nvPr/>
        </p:nvSpPr>
        <p:spPr>
          <a:xfrm>
            <a:off x="-1270000" y="0"/>
            <a:ext cx="1270000" cy="127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1531BAA-C696-7EE8-6CA4-B5D9FC530064}"/>
              </a:ext>
            </a:extLst>
          </p:cNvPr>
          <p:cNvSpPr/>
          <p:nvPr/>
        </p:nvSpPr>
        <p:spPr>
          <a:xfrm flipH="1">
            <a:off x="1188151" y="1786865"/>
            <a:ext cx="3284270" cy="3284270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03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DBC9164C-629F-B8AE-54FA-D736C4D1A92D}"/>
              </a:ext>
            </a:extLst>
          </p:cNvPr>
          <p:cNvSpPr/>
          <p:nvPr/>
        </p:nvSpPr>
        <p:spPr>
          <a:xfrm flipH="1">
            <a:off x="620361" y="1219077"/>
            <a:ext cx="4419848" cy="4419848"/>
          </a:xfrm>
          <a:prstGeom prst="arc">
            <a:avLst>
              <a:gd name="adj1" fmla="val 10570430"/>
              <a:gd name="adj2" fmla="val 5215830"/>
            </a:avLst>
          </a:prstGeom>
          <a:ln w="3048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9538AB6-D4A7-5C96-296C-306FBABB3A17}"/>
              </a:ext>
            </a:extLst>
          </p:cNvPr>
          <p:cNvSpPr/>
          <p:nvPr/>
        </p:nvSpPr>
        <p:spPr>
          <a:xfrm flipH="1">
            <a:off x="0" y="0"/>
            <a:ext cx="6259286" cy="6858000"/>
          </a:xfrm>
          <a:custGeom>
            <a:avLst/>
            <a:gdLst>
              <a:gd name="connsiteX0" fmla="*/ 6251375 w 6259286"/>
              <a:gd name="connsiteY0" fmla="*/ 2609850 h 6858000"/>
              <a:gd name="connsiteX1" fmla="*/ 6259286 w 6259286"/>
              <a:gd name="connsiteY1" fmla="*/ 2609850 h 6858000"/>
              <a:gd name="connsiteX2" fmla="*/ 6259286 w 6259286"/>
              <a:gd name="connsiteY2" fmla="*/ 2640618 h 6858000"/>
              <a:gd name="connsiteX3" fmla="*/ 3429000 w 6259286"/>
              <a:gd name="connsiteY3" fmla="*/ 0 h 6858000"/>
              <a:gd name="connsiteX4" fmla="*/ 3439886 w 6259286"/>
              <a:gd name="connsiteY4" fmla="*/ 275 h 6858000"/>
              <a:gd name="connsiteX5" fmla="*/ 3439886 w 6259286"/>
              <a:gd name="connsiteY5" fmla="*/ 489182 h 6858000"/>
              <a:gd name="connsiteX6" fmla="*/ 3429000 w 6259286"/>
              <a:gd name="connsiteY6" fmla="*/ 488632 h 6858000"/>
              <a:gd name="connsiteX7" fmla="*/ 488632 w 6259286"/>
              <a:gd name="connsiteY7" fmla="*/ 3429000 h 6858000"/>
              <a:gd name="connsiteX8" fmla="*/ 3429000 w 6259286"/>
              <a:gd name="connsiteY8" fmla="*/ 6369368 h 6858000"/>
              <a:gd name="connsiteX9" fmla="*/ 6237175 w 6259286"/>
              <a:gd name="connsiteY9" fmla="*/ 4303376 h 6858000"/>
              <a:gd name="connsiteX10" fmla="*/ 6259286 w 6259286"/>
              <a:gd name="connsiteY10" fmla="*/ 4217382 h 6858000"/>
              <a:gd name="connsiteX11" fmla="*/ 6259286 w 6259286"/>
              <a:gd name="connsiteY11" fmla="*/ 5363698 h 6858000"/>
              <a:gd name="connsiteX12" fmla="*/ 6074983 w 6259286"/>
              <a:gd name="connsiteY12" fmla="*/ 5610163 h 6858000"/>
              <a:gd name="connsiteX13" fmla="*/ 3429000 w 6259286"/>
              <a:gd name="connsiteY13" fmla="*/ 6858000 h 6858000"/>
              <a:gd name="connsiteX14" fmla="*/ 0 w 6259286"/>
              <a:gd name="connsiteY14" fmla="*/ 3429000 h 6858000"/>
              <a:gd name="connsiteX15" fmla="*/ 3429000 w 6259286"/>
              <a:gd name="connsiteY1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59286" h="6858000">
                <a:moveTo>
                  <a:pt x="6251375" y="2609850"/>
                </a:moveTo>
                <a:lnTo>
                  <a:pt x="6259286" y="2609850"/>
                </a:lnTo>
                <a:lnTo>
                  <a:pt x="6259286" y="2640618"/>
                </a:lnTo>
                <a:close/>
                <a:moveTo>
                  <a:pt x="3429000" y="0"/>
                </a:moveTo>
                <a:lnTo>
                  <a:pt x="3439886" y="275"/>
                </a:lnTo>
                <a:lnTo>
                  <a:pt x="3439886" y="489182"/>
                </a:lnTo>
                <a:lnTo>
                  <a:pt x="3429000" y="488632"/>
                </a:lnTo>
                <a:cubicBezTo>
                  <a:pt x="1805080" y="488632"/>
                  <a:pt x="488632" y="1805080"/>
                  <a:pt x="488632" y="3429000"/>
                </a:cubicBezTo>
                <a:cubicBezTo>
                  <a:pt x="488632" y="5052920"/>
                  <a:pt x="1805080" y="6369368"/>
                  <a:pt x="3429000" y="6369368"/>
                </a:cubicBezTo>
                <a:cubicBezTo>
                  <a:pt x="4748435" y="6369368"/>
                  <a:pt x="5864890" y="5500307"/>
                  <a:pt x="6237175" y="4303376"/>
                </a:cubicBezTo>
                <a:lnTo>
                  <a:pt x="6259286" y="4217382"/>
                </a:lnTo>
                <a:lnTo>
                  <a:pt x="6259286" y="5363698"/>
                </a:lnTo>
                <a:lnTo>
                  <a:pt x="6074983" y="5610163"/>
                </a:lnTo>
                <a:cubicBezTo>
                  <a:pt x="5446054" y="6372248"/>
                  <a:pt x="449425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EAC916-0836-BE99-250A-A23A7B82EC73}"/>
              </a:ext>
            </a:extLst>
          </p:cNvPr>
          <p:cNvCxnSpPr>
            <a:cxnSpLocks/>
          </p:cNvCxnSpPr>
          <p:nvPr/>
        </p:nvCxnSpPr>
        <p:spPr>
          <a:xfrm>
            <a:off x="2853463" y="5635754"/>
            <a:ext cx="9186137" cy="0"/>
          </a:xfrm>
          <a:prstGeom prst="line">
            <a:avLst/>
          </a:prstGeom>
          <a:ln w="3048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3818B37C-50BD-25B1-C54F-0F15039259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4392" y="2917637"/>
            <a:ext cx="3911601" cy="64414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pPr lvl="0" algn="l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渠道分析</a:t>
            </a:r>
            <a:endParaRPr 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sym typeface="Lemon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12AAE6C-F7FF-12C4-A39F-DB976FB1CF07}"/>
              </a:ext>
            </a:extLst>
          </p:cNvPr>
          <p:cNvSpPr txBox="1"/>
          <p:nvPr/>
        </p:nvSpPr>
        <p:spPr>
          <a:xfrm>
            <a:off x="6573638" y="2661923"/>
            <a:ext cx="1107322" cy="79247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演示斜黑体" panose="00000A08000000000000" pitchFamily="50" charset="-122"/>
                <a:cs typeface="Arial" panose="020B0604020202020204" pitchFamily="34" charset="0"/>
                <a:sym typeface="Lemon" pitchFamily="2" charset="0"/>
              </a:rPr>
              <a:t>/03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演示斜黑体" panose="00000A08000000000000" pitchFamily="50" charset="-122"/>
              <a:cs typeface="Arial" panose="020B0604020202020204" pitchFamily="34" charset="0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27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7" grpId="0" animBg="1"/>
      <p:bldP spid="38" grpId="0" animBg="1"/>
      <p:bldP spid="39" grpId="0" animBg="1"/>
      <p:bldP spid="41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D2E0224-E16D-7303-09A5-0517C1DE6073}"/>
              </a:ext>
            </a:extLst>
          </p:cNvPr>
          <p:cNvSpPr/>
          <p:nvPr/>
        </p:nvSpPr>
        <p:spPr>
          <a:xfrm>
            <a:off x="669925" y="0"/>
            <a:ext cx="2976825" cy="2001775"/>
          </a:xfrm>
          <a:custGeom>
            <a:avLst/>
            <a:gdLst>
              <a:gd name="connsiteX0" fmla="*/ 2294982 w 3683398"/>
              <a:gd name="connsiteY0" fmla="*/ 0 h 2700879"/>
              <a:gd name="connsiteX1" fmla="*/ 3683398 w 3683398"/>
              <a:gd name="connsiteY1" fmla="*/ 0 h 2700879"/>
              <a:gd name="connsiteX2" fmla="*/ 0 w 3683398"/>
              <a:gd name="connsiteY2" fmla="*/ 2700879 h 2700879"/>
              <a:gd name="connsiteX3" fmla="*/ 0 w 3683398"/>
              <a:gd name="connsiteY3" fmla="*/ 1682813 h 270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398" h="2700879">
                <a:moveTo>
                  <a:pt x="2294982" y="0"/>
                </a:moveTo>
                <a:lnTo>
                  <a:pt x="3683398" y="0"/>
                </a:lnTo>
                <a:lnTo>
                  <a:pt x="0" y="2700879"/>
                </a:lnTo>
                <a:lnTo>
                  <a:pt x="0" y="1682813"/>
                </a:lnTo>
                <a:close/>
              </a:path>
            </a:pathLst>
          </a:custGeom>
          <a:solidFill>
            <a:schemeClr val="accent1"/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  <a:sym typeface="Lemon" pitchFamily="2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D88C417-3CA8-D1C2-7A4A-4C3FB517C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502" y="1375397"/>
            <a:ext cx="4804514" cy="989646"/>
          </a:xfrm>
        </p:spPr>
        <p:txBody>
          <a:bodyPr>
            <a:normAutofit/>
          </a:bodyPr>
          <a:lstStyle/>
          <a:p>
            <a:pPr algn="ctr"/>
            <a:r>
              <a:rPr lang="zh-CN" altLang="en-US" sz="3500" dirty="0">
                <a:latin typeface="+mj-ea"/>
                <a:sym typeface="Lemon" pitchFamily="2" charset="0"/>
              </a:rPr>
              <a:t>请输入标题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7B0279E-3BBA-11A8-0CF7-1C32552E737B}"/>
              </a:ext>
            </a:extLst>
          </p:cNvPr>
          <p:cNvSpPr/>
          <p:nvPr/>
        </p:nvSpPr>
        <p:spPr>
          <a:xfrm flipH="1" flipV="1">
            <a:off x="-16133" y="1575315"/>
            <a:ext cx="1357388" cy="1834775"/>
          </a:xfrm>
          <a:custGeom>
            <a:avLst/>
            <a:gdLst>
              <a:gd name="connsiteX0" fmla="*/ 1736 w 1530680"/>
              <a:gd name="connsiteY0" fmla="*/ 2256097 h 2256097"/>
              <a:gd name="connsiteX1" fmla="*/ 1736 w 1530680"/>
              <a:gd name="connsiteY1" fmla="*/ 1882402 h 2256097"/>
              <a:gd name="connsiteX2" fmla="*/ 0 w 1530680"/>
              <a:gd name="connsiteY2" fmla="*/ 1882402 h 2256097"/>
              <a:gd name="connsiteX3" fmla="*/ 0 w 1530680"/>
              <a:gd name="connsiteY3" fmla="*/ 747414 h 2256097"/>
              <a:gd name="connsiteX4" fmla="*/ 1736 w 1530680"/>
              <a:gd name="connsiteY4" fmla="*/ 747414 h 2256097"/>
              <a:gd name="connsiteX5" fmla="*/ 1736 w 1530680"/>
              <a:gd name="connsiteY5" fmla="*/ 1121109 h 2256097"/>
              <a:gd name="connsiteX6" fmla="*/ 1530680 w 1530680"/>
              <a:gd name="connsiteY6" fmla="*/ 0 h 2256097"/>
              <a:gd name="connsiteX7" fmla="*/ 1530680 w 1530680"/>
              <a:gd name="connsiteY7" fmla="*/ 1134988 h 22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0680" h="2256097">
                <a:moveTo>
                  <a:pt x="1736" y="2256097"/>
                </a:moveTo>
                <a:lnTo>
                  <a:pt x="1736" y="1882402"/>
                </a:lnTo>
                <a:lnTo>
                  <a:pt x="0" y="1882402"/>
                </a:lnTo>
                <a:lnTo>
                  <a:pt x="0" y="747414"/>
                </a:lnTo>
                <a:lnTo>
                  <a:pt x="1736" y="747414"/>
                </a:lnTo>
                <a:lnTo>
                  <a:pt x="1736" y="1121109"/>
                </a:lnTo>
                <a:lnTo>
                  <a:pt x="1530680" y="0"/>
                </a:lnTo>
                <a:lnTo>
                  <a:pt x="1530680" y="113498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  <a:sym typeface="Lemon" pitchFamily="2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3D2D347-CEA2-994D-9D8F-EE4368F26FFD}"/>
              </a:ext>
            </a:extLst>
          </p:cNvPr>
          <p:cNvGrpSpPr/>
          <p:nvPr/>
        </p:nvGrpSpPr>
        <p:grpSpPr>
          <a:xfrm>
            <a:off x="805024" y="1"/>
            <a:ext cx="11386977" cy="6857999"/>
            <a:chOff x="805024" y="1"/>
            <a:chExt cx="11386977" cy="685799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3CE5244-25EB-EDFA-CF4F-58EB90AD236D}"/>
                </a:ext>
              </a:extLst>
            </p:cNvPr>
            <p:cNvSpPr/>
            <p:nvPr/>
          </p:nvSpPr>
          <p:spPr>
            <a:xfrm>
              <a:off x="6784016" y="1"/>
              <a:ext cx="5407985" cy="6857999"/>
            </a:xfrm>
            <a:custGeom>
              <a:avLst/>
              <a:gdLst>
                <a:gd name="connsiteX0" fmla="*/ 1915882 w 5407985"/>
                <a:gd name="connsiteY0" fmla="*/ 0 h 6857999"/>
                <a:gd name="connsiteX1" fmla="*/ 5407985 w 5407985"/>
                <a:gd name="connsiteY1" fmla="*/ 0 h 6857999"/>
                <a:gd name="connsiteX2" fmla="*/ 5407985 w 5407985"/>
                <a:gd name="connsiteY2" fmla="*/ 6857999 h 6857999"/>
                <a:gd name="connsiteX3" fmla="*/ 1408211 w 5407985"/>
                <a:gd name="connsiteY3" fmla="*/ 6857999 h 6857999"/>
                <a:gd name="connsiteX4" fmla="*/ 1289152 w 5407985"/>
                <a:gd name="connsiteY4" fmla="*/ 6744487 h 6857999"/>
                <a:gd name="connsiteX5" fmla="*/ 0 w 5407985"/>
                <a:gd name="connsiteY5" fmla="*/ 3632199 h 6857999"/>
                <a:gd name="connsiteX6" fmla="*/ 1767989 w 5407985"/>
                <a:gd name="connsiteY6" fmla="*/ 10516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7985" h="6857999">
                  <a:moveTo>
                    <a:pt x="1915882" y="0"/>
                  </a:moveTo>
                  <a:lnTo>
                    <a:pt x="5407985" y="0"/>
                  </a:lnTo>
                  <a:lnTo>
                    <a:pt x="5407985" y="6857999"/>
                  </a:lnTo>
                  <a:lnTo>
                    <a:pt x="1408211" y="6857999"/>
                  </a:lnTo>
                  <a:lnTo>
                    <a:pt x="1289152" y="6744487"/>
                  </a:lnTo>
                  <a:cubicBezTo>
                    <a:pt x="492648" y="5947983"/>
                    <a:pt x="0" y="4847623"/>
                    <a:pt x="0" y="3632199"/>
                  </a:cubicBezTo>
                  <a:cubicBezTo>
                    <a:pt x="0" y="2188883"/>
                    <a:pt x="694711" y="907825"/>
                    <a:pt x="1767989" y="1051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000"/>
              </a:schemeClr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latin typeface="+mn-ea"/>
                <a:sym typeface="Lemon" pitchFamily="2" charset="0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76BC89-7376-B63E-BAAA-9635A8D9980F}"/>
                </a:ext>
              </a:extLst>
            </p:cNvPr>
            <p:cNvCxnSpPr/>
            <p:nvPr/>
          </p:nvCxnSpPr>
          <p:spPr>
            <a:xfrm>
              <a:off x="1678640" y="3632200"/>
              <a:ext cx="9482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5E2DCE5-FA9F-CD87-BBF4-F417E3CF3942}"/>
                </a:ext>
              </a:extLst>
            </p:cNvPr>
            <p:cNvCxnSpPr/>
            <p:nvPr/>
          </p:nvCxnSpPr>
          <p:spPr>
            <a:xfrm>
              <a:off x="3745852" y="3632200"/>
              <a:ext cx="9482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8CDA90D-A5C2-AA49-3F93-54A1A8D921A4}"/>
                </a:ext>
              </a:extLst>
            </p:cNvPr>
            <p:cNvCxnSpPr/>
            <p:nvPr/>
          </p:nvCxnSpPr>
          <p:spPr>
            <a:xfrm>
              <a:off x="5813063" y="3632200"/>
              <a:ext cx="9482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9A1C775-E31D-F424-0933-B56BBB1F6365}"/>
                </a:ext>
              </a:extLst>
            </p:cNvPr>
            <p:cNvCxnSpPr/>
            <p:nvPr/>
          </p:nvCxnSpPr>
          <p:spPr>
            <a:xfrm>
              <a:off x="7972281" y="3632200"/>
              <a:ext cx="9482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A554423-F01E-5412-8167-DFCE44F62095}"/>
                </a:ext>
              </a:extLst>
            </p:cNvPr>
            <p:cNvGrpSpPr/>
            <p:nvPr/>
          </p:nvGrpSpPr>
          <p:grpSpPr>
            <a:xfrm>
              <a:off x="805024" y="3410090"/>
              <a:ext cx="8334823" cy="2745846"/>
              <a:chOff x="805024" y="3410090"/>
              <a:chExt cx="8334823" cy="2745846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5B6C0A8D-0C58-242F-3173-BCA1CA4DF78B}"/>
                  </a:ext>
                </a:extLst>
              </p:cNvPr>
              <p:cNvGrpSpPr/>
              <p:nvPr/>
            </p:nvGrpSpPr>
            <p:grpSpPr>
              <a:xfrm>
                <a:off x="805024" y="3410090"/>
                <a:ext cx="8329741" cy="2745846"/>
                <a:chOff x="805024" y="3410090"/>
                <a:chExt cx="8329741" cy="2745846"/>
              </a:xfrm>
            </p:grpSpPr>
            <p:sp>
              <p:nvSpPr>
                <p:cNvPr id="25" name="Number1">
                  <a:extLst>
                    <a:ext uri="{FF2B5EF4-FFF2-40B4-BE49-F238E27FC236}">
                      <a16:creationId xmlns:a16="http://schemas.microsoft.com/office/drawing/2014/main" id="{FFFA3333-5CCF-D8D9-9A6D-595520C7BF89}"/>
                    </a:ext>
                  </a:extLst>
                </p:cNvPr>
                <p:cNvSpPr/>
                <p:nvPr/>
              </p:nvSpPr>
              <p:spPr>
                <a:xfrm>
                  <a:off x="897033" y="3410090"/>
                  <a:ext cx="444222" cy="4442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54"/>
                  <a:r>
                    <a:rPr lang="en-GB" altLang="zh-CN" sz="1600" b="1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1</a:t>
                  </a:r>
                  <a:endParaRPr lang="zh-CN" altLang="en-US" sz="1600" b="1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6" name="Bullet1">
                  <a:extLst>
                    <a:ext uri="{FF2B5EF4-FFF2-40B4-BE49-F238E27FC236}">
                      <a16:creationId xmlns:a16="http://schemas.microsoft.com/office/drawing/2014/main" id="{EC056CF2-C1D9-4040-9081-FC6B0ED165C4}"/>
                    </a:ext>
                  </a:extLst>
                </p:cNvPr>
                <p:cNvSpPr txBox="1"/>
                <p:nvPr/>
              </p:nvSpPr>
              <p:spPr>
                <a:xfrm>
                  <a:off x="805024" y="4091869"/>
                  <a:ext cx="2041182" cy="646331"/>
                </a:xfrm>
                <a:prstGeom prst="rect">
                  <a:avLst/>
                </a:prstGeom>
                <a:noFill/>
              </p:spPr>
              <p:txBody>
                <a:bodyPr vert="horz" wrap="square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输入文字</a:t>
                  </a:r>
                  <a:endParaRPr lang="en-US" altLang="zh-CN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7" name="Text1">
                  <a:extLst>
                    <a:ext uri="{FF2B5EF4-FFF2-40B4-BE49-F238E27FC236}">
                      <a16:creationId xmlns:a16="http://schemas.microsoft.com/office/drawing/2014/main" id="{7FCE3611-985D-D30B-5EB8-9748A639611F}"/>
                    </a:ext>
                  </a:extLst>
                </p:cNvPr>
                <p:cNvSpPr txBox="1"/>
                <p:nvPr/>
              </p:nvSpPr>
              <p:spPr>
                <a:xfrm>
                  <a:off x="805024" y="4698534"/>
                  <a:ext cx="2049936" cy="1346666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defTabSz="913765" rtl="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请输入内容</a:t>
                  </a:r>
                  <a:endParaRPr kumimoji="0" lang="en-GB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35" name="Text1">
                  <a:extLst>
                    <a:ext uri="{FF2B5EF4-FFF2-40B4-BE49-F238E27FC236}">
                      <a16:creationId xmlns:a16="http://schemas.microsoft.com/office/drawing/2014/main" id="{0227EFAA-D840-B415-A6D6-FDBA181FB2FC}"/>
                    </a:ext>
                  </a:extLst>
                </p:cNvPr>
                <p:cNvSpPr txBox="1"/>
                <p:nvPr/>
              </p:nvSpPr>
              <p:spPr>
                <a:xfrm>
                  <a:off x="2872236" y="4809270"/>
                  <a:ext cx="2049936" cy="1346666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defTabSz="913765" rtl="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请输入内容</a:t>
                  </a:r>
                  <a:endParaRPr kumimoji="0" lang="en-GB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36" name="Text1">
                  <a:extLst>
                    <a:ext uri="{FF2B5EF4-FFF2-40B4-BE49-F238E27FC236}">
                      <a16:creationId xmlns:a16="http://schemas.microsoft.com/office/drawing/2014/main" id="{7DC406DA-8E68-BE64-6A8E-229BB1E9BEDD}"/>
                    </a:ext>
                  </a:extLst>
                </p:cNvPr>
                <p:cNvSpPr txBox="1"/>
                <p:nvPr/>
              </p:nvSpPr>
              <p:spPr>
                <a:xfrm>
                  <a:off x="4930694" y="4738200"/>
                  <a:ext cx="2049936" cy="1346666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defTabSz="913765" rtl="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请输入内容</a:t>
                  </a:r>
                  <a:endParaRPr kumimoji="0" lang="en-GB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37" name="Text1">
                  <a:extLst>
                    <a:ext uri="{FF2B5EF4-FFF2-40B4-BE49-F238E27FC236}">
                      <a16:creationId xmlns:a16="http://schemas.microsoft.com/office/drawing/2014/main" id="{D4155A6B-8EA1-03C1-54DD-30EACEDB3E3E}"/>
                    </a:ext>
                  </a:extLst>
                </p:cNvPr>
                <p:cNvSpPr txBox="1"/>
                <p:nvPr/>
              </p:nvSpPr>
              <p:spPr>
                <a:xfrm>
                  <a:off x="7084829" y="4809270"/>
                  <a:ext cx="2049936" cy="1346666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defTabSz="913765" rtl="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请输入内容</a:t>
                  </a:r>
                  <a:endParaRPr kumimoji="0" lang="en-GB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7CE2768-B341-1FA5-6975-76EFE089E41E}"/>
                  </a:ext>
                </a:extLst>
              </p:cNvPr>
              <p:cNvGrpSpPr/>
              <p:nvPr/>
            </p:nvGrpSpPr>
            <p:grpSpPr>
              <a:xfrm>
                <a:off x="2872236" y="3410090"/>
                <a:ext cx="2041182" cy="1328110"/>
                <a:chOff x="2872236" y="3410090"/>
                <a:chExt cx="2041182" cy="1328110"/>
              </a:xfrm>
            </p:grpSpPr>
            <p:sp>
              <p:nvSpPr>
                <p:cNvPr id="22" name="Number2">
                  <a:extLst>
                    <a:ext uri="{FF2B5EF4-FFF2-40B4-BE49-F238E27FC236}">
                      <a16:creationId xmlns:a16="http://schemas.microsoft.com/office/drawing/2014/main" id="{98C94C32-FBFF-DACC-CBC2-4260AC8619DE}"/>
                    </a:ext>
                  </a:extLst>
                </p:cNvPr>
                <p:cNvSpPr/>
                <p:nvPr/>
              </p:nvSpPr>
              <p:spPr>
                <a:xfrm>
                  <a:off x="2964245" y="3410090"/>
                  <a:ext cx="444222" cy="4442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54"/>
                  <a:r>
                    <a:rPr lang="en-GB" altLang="zh-CN" sz="1600" b="1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2</a:t>
                  </a:r>
                  <a:endParaRPr lang="zh-CN" altLang="en-US" sz="1600" b="1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3" name="Bullet2">
                  <a:extLst>
                    <a:ext uri="{FF2B5EF4-FFF2-40B4-BE49-F238E27FC236}">
                      <a16:creationId xmlns:a16="http://schemas.microsoft.com/office/drawing/2014/main" id="{893666C2-107C-3F57-2D43-21F4962CC277}"/>
                    </a:ext>
                  </a:extLst>
                </p:cNvPr>
                <p:cNvSpPr txBox="1"/>
                <p:nvPr/>
              </p:nvSpPr>
              <p:spPr>
                <a:xfrm>
                  <a:off x="2872236" y="4091869"/>
                  <a:ext cx="2041182" cy="646331"/>
                </a:xfrm>
                <a:prstGeom prst="rect">
                  <a:avLst/>
                </a:prstGeom>
                <a:noFill/>
              </p:spPr>
              <p:txBody>
                <a:bodyPr vert="horz" wrap="square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输入文字</a:t>
                  </a:r>
                  <a:endParaRPr lang="en-US" altLang="zh-CN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699FC99-0B11-DE40-513B-9AF6C7CF0B40}"/>
                  </a:ext>
                </a:extLst>
              </p:cNvPr>
              <p:cNvGrpSpPr/>
              <p:nvPr/>
            </p:nvGrpSpPr>
            <p:grpSpPr>
              <a:xfrm>
                <a:off x="4939447" y="3410090"/>
                <a:ext cx="2041182" cy="1328110"/>
                <a:chOff x="4939447" y="3410090"/>
                <a:chExt cx="2041182" cy="1328110"/>
              </a:xfrm>
            </p:grpSpPr>
            <p:sp>
              <p:nvSpPr>
                <p:cNvPr id="19" name="Number3">
                  <a:extLst>
                    <a:ext uri="{FF2B5EF4-FFF2-40B4-BE49-F238E27FC236}">
                      <a16:creationId xmlns:a16="http://schemas.microsoft.com/office/drawing/2014/main" id="{877D574B-BEF5-60B6-DA09-091925F10466}"/>
                    </a:ext>
                  </a:extLst>
                </p:cNvPr>
                <p:cNvSpPr/>
                <p:nvPr/>
              </p:nvSpPr>
              <p:spPr>
                <a:xfrm>
                  <a:off x="5031456" y="3410090"/>
                  <a:ext cx="444222" cy="4442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54"/>
                  <a:r>
                    <a:rPr lang="en-GB" altLang="zh-CN" sz="1600" b="1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3</a:t>
                  </a:r>
                  <a:endParaRPr lang="zh-CN" altLang="en-US" sz="1600" b="1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0" name="Bullet3">
                  <a:extLst>
                    <a:ext uri="{FF2B5EF4-FFF2-40B4-BE49-F238E27FC236}">
                      <a16:creationId xmlns:a16="http://schemas.microsoft.com/office/drawing/2014/main" id="{63EB2289-9958-31B5-AEB8-FF7C68A0BC9C}"/>
                    </a:ext>
                  </a:extLst>
                </p:cNvPr>
                <p:cNvSpPr txBox="1"/>
                <p:nvPr/>
              </p:nvSpPr>
              <p:spPr>
                <a:xfrm>
                  <a:off x="4939447" y="4091869"/>
                  <a:ext cx="2041182" cy="646331"/>
                </a:xfrm>
                <a:prstGeom prst="rect">
                  <a:avLst/>
                </a:prstGeom>
                <a:noFill/>
              </p:spPr>
              <p:txBody>
                <a:bodyPr vert="horz" wrap="square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输入文字</a:t>
                  </a:r>
                  <a:endParaRPr lang="en-US" altLang="zh-CN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9ACDF6D9-5CD6-C819-AB06-4BD8C6333405}"/>
                  </a:ext>
                </a:extLst>
              </p:cNvPr>
              <p:cNvGrpSpPr/>
              <p:nvPr/>
            </p:nvGrpSpPr>
            <p:grpSpPr>
              <a:xfrm>
                <a:off x="7098665" y="3410090"/>
                <a:ext cx="2041182" cy="1328110"/>
                <a:chOff x="7098665" y="3410090"/>
                <a:chExt cx="2041182" cy="1328110"/>
              </a:xfrm>
            </p:grpSpPr>
            <p:sp>
              <p:nvSpPr>
                <p:cNvPr id="16" name="Number4">
                  <a:extLst>
                    <a:ext uri="{FF2B5EF4-FFF2-40B4-BE49-F238E27FC236}">
                      <a16:creationId xmlns:a16="http://schemas.microsoft.com/office/drawing/2014/main" id="{5EAA2F86-5377-9C82-4C33-A33DA623102E}"/>
                    </a:ext>
                  </a:extLst>
                </p:cNvPr>
                <p:cNvSpPr/>
                <p:nvPr/>
              </p:nvSpPr>
              <p:spPr>
                <a:xfrm>
                  <a:off x="7190674" y="3410090"/>
                  <a:ext cx="444222" cy="4442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54"/>
                  <a:r>
                    <a:rPr lang="en-GB" altLang="zh-CN" sz="1600" b="1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4</a:t>
                  </a:r>
                  <a:endParaRPr lang="zh-CN" altLang="en-US" sz="1600" b="1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17" name="Bullet4">
                  <a:extLst>
                    <a:ext uri="{FF2B5EF4-FFF2-40B4-BE49-F238E27FC236}">
                      <a16:creationId xmlns:a16="http://schemas.microsoft.com/office/drawing/2014/main" id="{A8BC70C0-1164-8446-1E7B-634A3E3C1B5C}"/>
                    </a:ext>
                  </a:extLst>
                </p:cNvPr>
                <p:cNvSpPr txBox="1"/>
                <p:nvPr/>
              </p:nvSpPr>
              <p:spPr>
                <a:xfrm>
                  <a:off x="7098665" y="4091869"/>
                  <a:ext cx="2041182" cy="646331"/>
                </a:xfrm>
                <a:prstGeom prst="rect">
                  <a:avLst/>
                </a:prstGeom>
                <a:noFill/>
              </p:spPr>
              <p:txBody>
                <a:bodyPr vert="horz" wrap="square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dirty="0">
                      <a:solidFill>
                        <a:schemeClr val="bg2">
                          <a:lumMod val="25000"/>
                        </a:schemeClr>
                      </a:solidFill>
                      <a:latin typeface="+mn-ea"/>
                      <a:sym typeface="Lemon" pitchFamily="2" charset="0"/>
                    </a:rPr>
                    <a:t>输入文字</a:t>
                  </a:r>
                  <a:endParaRPr lang="en-US" altLang="zh-CN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endParaRPr>
                </a:p>
              </p:txBody>
            </p:sp>
          </p:grp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E2F3F0B-A85D-C971-F17C-4EAC9D36ECD6}"/>
                </a:ext>
              </a:extLst>
            </p:cNvPr>
            <p:cNvSpPr/>
            <p:nvPr/>
          </p:nvSpPr>
          <p:spPr>
            <a:xfrm>
              <a:off x="9256236" y="1702981"/>
              <a:ext cx="2935764" cy="3858440"/>
            </a:xfrm>
            <a:custGeom>
              <a:avLst/>
              <a:gdLst>
                <a:gd name="connsiteX0" fmla="*/ 1929220 w 2935764"/>
                <a:gd name="connsiteY0" fmla="*/ 0 h 3858440"/>
                <a:gd name="connsiteX1" fmla="*/ 2848801 w 2935764"/>
                <a:gd name="connsiteY1" fmla="*/ 232847 h 3858440"/>
                <a:gd name="connsiteX2" fmla="*/ 2935764 w 2935764"/>
                <a:gd name="connsiteY2" fmla="*/ 285678 h 3858440"/>
                <a:gd name="connsiteX3" fmla="*/ 2935764 w 2935764"/>
                <a:gd name="connsiteY3" fmla="*/ 3572762 h 3858440"/>
                <a:gd name="connsiteX4" fmla="*/ 2848801 w 2935764"/>
                <a:gd name="connsiteY4" fmla="*/ 3625594 h 3858440"/>
                <a:gd name="connsiteX5" fmla="*/ 1929220 w 2935764"/>
                <a:gd name="connsiteY5" fmla="*/ 3858440 h 3858440"/>
                <a:gd name="connsiteX6" fmla="*/ 0 w 2935764"/>
                <a:gd name="connsiteY6" fmla="*/ 1929220 h 3858440"/>
                <a:gd name="connsiteX7" fmla="*/ 1929220 w 2935764"/>
                <a:gd name="connsiteY7" fmla="*/ 0 h 385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5764" h="3858440">
                  <a:moveTo>
                    <a:pt x="1929220" y="0"/>
                  </a:moveTo>
                  <a:cubicBezTo>
                    <a:pt x="2262182" y="0"/>
                    <a:pt x="2575443" y="84350"/>
                    <a:pt x="2848801" y="232847"/>
                  </a:cubicBezTo>
                  <a:lnTo>
                    <a:pt x="2935764" y="285678"/>
                  </a:lnTo>
                  <a:lnTo>
                    <a:pt x="2935764" y="3572762"/>
                  </a:lnTo>
                  <a:lnTo>
                    <a:pt x="2848801" y="3625594"/>
                  </a:lnTo>
                  <a:cubicBezTo>
                    <a:pt x="2575443" y="3774091"/>
                    <a:pt x="2262182" y="3858440"/>
                    <a:pt x="1929220" y="3858440"/>
                  </a:cubicBezTo>
                  <a:cubicBezTo>
                    <a:pt x="863741" y="3858440"/>
                    <a:pt x="0" y="2994699"/>
                    <a:pt x="0" y="1929220"/>
                  </a:cubicBezTo>
                  <a:cubicBezTo>
                    <a:pt x="0" y="863741"/>
                    <a:pt x="863741" y="0"/>
                    <a:pt x="1929220" y="0"/>
                  </a:cubicBezTo>
                  <a:close/>
                </a:path>
              </a:pathLst>
            </a:custGeom>
            <a:blipFill>
              <a:blip r:embed="rId3"/>
              <a:stretch>
                <a:fillRect l="-67188" r="-67188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latin typeface="+mn-ea"/>
                <a:sym typeface="Lemon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313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D2E0224-E16D-7303-09A5-0517C1DE6073}"/>
              </a:ext>
            </a:extLst>
          </p:cNvPr>
          <p:cNvSpPr/>
          <p:nvPr/>
        </p:nvSpPr>
        <p:spPr>
          <a:xfrm>
            <a:off x="669925" y="0"/>
            <a:ext cx="2976825" cy="2001775"/>
          </a:xfrm>
          <a:custGeom>
            <a:avLst/>
            <a:gdLst>
              <a:gd name="connsiteX0" fmla="*/ 2294982 w 3683398"/>
              <a:gd name="connsiteY0" fmla="*/ 0 h 2700879"/>
              <a:gd name="connsiteX1" fmla="*/ 3683398 w 3683398"/>
              <a:gd name="connsiteY1" fmla="*/ 0 h 2700879"/>
              <a:gd name="connsiteX2" fmla="*/ 0 w 3683398"/>
              <a:gd name="connsiteY2" fmla="*/ 2700879 h 2700879"/>
              <a:gd name="connsiteX3" fmla="*/ 0 w 3683398"/>
              <a:gd name="connsiteY3" fmla="*/ 1682813 h 270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398" h="2700879">
                <a:moveTo>
                  <a:pt x="2294982" y="0"/>
                </a:moveTo>
                <a:lnTo>
                  <a:pt x="3683398" y="0"/>
                </a:lnTo>
                <a:lnTo>
                  <a:pt x="0" y="2700879"/>
                </a:lnTo>
                <a:lnTo>
                  <a:pt x="0" y="1682813"/>
                </a:lnTo>
                <a:close/>
              </a:path>
            </a:pathLst>
          </a:custGeom>
          <a:solidFill>
            <a:schemeClr val="accent1"/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7B0279E-3BBA-11A8-0CF7-1C32552E737B}"/>
              </a:ext>
            </a:extLst>
          </p:cNvPr>
          <p:cNvSpPr/>
          <p:nvPr/>
        </p:nvSpPr>
        <p:spPr>
          <a:xfrm flipH="1" flipV="1">
            <a:off x="-16133" y="1575315"/>
            <a:ext cx="1357388" cy="1834775"/>
          </a:xfrm>
          <a:custGeom>
            <a:avLst/>
            <a:gdLst>
              <a:gd name="connsiteX0" fmla="*/ 1736 w 1530680"/>
              <a:gd name="connsiteY0" fmla="*/ 2256097 h 2256097"/>
              <a:gd name="connsiteX1" fmla="*/ 1736 w 1530680"/>
              <a:gd name="connsiteY1" fmla="*/ 1882402 h 2256097"/>
              <a:gd name="connsiteX2" fmla="*/ 0 w 1530680"/>
              <a:gd name="connsiteY2" fmla="*/ 1882402 h 2256097"/>
              <a:gd name="connsiteX3" fmla="*/ 0 w 1530680"/>
              <a:gd name="connsiteY3" fmla="*/ 747414 h 2256097"/>
              <a:gd name="connsiteX4" fmla="*/ 1736 w 1530680"/>
              <a:gd name="connsiteY4" fmla="*/ 747414 h 2256097"/>
              <a:gd name="connsiteX5" fmla="*/ 1736 w 1530680"/>
              <a:gd name="connsiteY5" fmla="*/ 1121109 h 2256097"/>
              <a:gd name="connsiteX6" fmla="*/ 1530680 w 1530680"/>
              <a:gd name="connsiteY6" fmla="*/ 0 h 2256097"/>
              <a:gd name="connsiteX7" fmla="*/ 1530680 w 1530680"/>
              <a:gd name="connsiteY7" fmla="*/ 1134988 h 22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0680" h="2256097">
                <a:moveTo>
                  <a:pt x="1736" y="2256097"/>
                </a:moveTo>
                <a:lnTo>
                  <a:pt x="1736" y="1882402"/>
                </a:lnTo>
                <a:lnTo>
                  <a:pt x="0" y="1882402"/>
                </a:lnTo>
                <a:lnTo>
                  <a:pt x="0" y="747414"/>
                </a:lnTo>
                <a:lnTo>
                  <a:pt x="1736" y="747414"/>
                </a:lnTo>
                <a:lnTo>
                  <a:pt x="1736" y="1121109"/>
                </a:lnTo>
                <a:lnTo>
                  <a:pt x="1530680" y="0"/>
                </a:lnTo>
                <a:lnTo>
                  <a:pt x="1530680" y="113498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9AFE41CA-D489-129D-83EE-F6D74E420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06" y="232397"/>
            <a:ext cx="4804514" cy="989646"/>
          </a:xfrm>
        </p:spPr>
        <p:txBody>
          <a:bodyPr>
            <a:normAutofit/>
          </a:bodyPr>
          <a:lstStyle/>
          <a:p>
            <a:pPr algn="ctr"/>
            <a:r>
              <a:rPr lang="zh-CN" altLang="en-US" sz="3500" dirty="0">
                <a:solidFill>
                  <a:schemeClr val="bg2">
                    <a:lumMod val="25000"/>
                  </a:schemeClr>
                </a:solidFill>
                <a:latin typeface="+mj-ea"/>
                <a:sym typeface="Lemon" pitchFamily="2" charset="0"/>
              </a:rPr>
              <a:t>请输入标题</a:t>
            </a:r>
          </a:p>
        </p:txBody>
      </p:sp>
      <p:grpSp>
        <p:nvGrpSpPr>
          <p:cNvPr id="24" name="bfd6007a-8496-4929-b4e3-8612a73fe043">
            <a:extLst>
              <a:ext uri="{FF2B5EF4-FFF2-40B4-BE49-F238E27FC236}">
                <a16:creationId xmlns:a16="http://schemas.microsoft.com/office/drawing/2014/main" id="{43CA33C9-A9B7-1E83-D9AB-6A501E257752}"/>
              </a:ext>
            </a:extLst>
          </p:cNvPr>
          <p:cNvGrpSpPr>
            <a:grpSpLocks noChangeAspect="1"/>
          </p:cNvGrpSpPr>
          <p:nvPr/>
        </p:nvGrpSpPr>
        <p:grpSpPr>
          <a:xfrm>
            <a:off x="1341255" y="1492647"/>
            <a:ext cx="10503760" cy="4572000"/>
            <a:chOff x="844120" y="1371416"/>
            <a:chExt cx="10503760" cy="457200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EDF74B1-BDD1-B1E1-7CF0-A84DA675C4FB}"/>
                </a:ext>
              </a:extLst>
            </p:cNvPr>
            <p:cNvSpPr/>
            <p:nvPr/>
          </p:nvSpPr>
          <p:spPr>
            <a:xfrm>
              <a:off x="4647516" y="1371416"/>
              <a:ext cx="6700364" cy="4572000"/>
            </a:xfrm>
            <a:prstGeom prst="roundRect">
              <a:avLst>
                <a:gd name="adj" fmla="val 3685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graphicFrame>
          <p:nvGraphicFramePr>
            <p:cNvPr id="29" name="图表 28">
              <a:extLst>
                <a:ext uri="{FF2B5EF4-FFF2-40B4-BE49-F238E27FC236}">
                  <a16:creationId xmlns:a16="http://schemas.microsoft.com/office/drawing/2014/main" id="{335937F2-8BC9-DC6D-16B1-997C38A423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53617803"/>
                </p:ext>
              </p:extLst>
            </p:nvPr>
          </p:nvGraphicFramePr>
          <p:xfrm>
            <a:off x="4920595" y="1584624"/>
            <a:ext cx="6154206" cy="41455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14FC429-39D3-0377-0A00-B2B32308137F}"/>
                </a:ext>
              </a:extLst>
            </p:cNvPr>
            <p:cNvGrpSpPr/>
            <p:nvPr/>
          </p:nvGrpSpPr>
          <p:grpSpPr>
            <a:xfrm>
              <a:off x="844120" y="3045315"/>
              <a:ext cx="3092450" cy="1295400"/>
              <a:chOff x="844120" y="3337599"/>
              <a:chExt cx="3092450" cy="1295400"/>
            </a:xfrm>
          </p:grpSpPr>
          <p:sp>
            <p:nvSpPr>
              <p:cNvPr id="42" name="Rounded Rectangle 3_1">
                <a:extLst>
                  <a:ext uri="{FF2B5EF4-FFF2-40B4-BE49-F238E27FC236}">
                    <a16:creationId xmlns:a16="http://schemas.microsoft.com/office/drawing/2014/main" id="{21A4727C-69E1-034D-89C3-296FA6AB9C79}"/>
                  </a:ext>
                </a:extLst>
              </p:cNvPr>
              <p:cNvSpPr/>
              <p:nvPr/>
            </p:nvSpPr>
            <p:spPr>
              <a:xfrm>
                <a:off x="844120" y="3337599"/>
                <a:ext cx="3092450" cy="1295400"/>
              </a:xfrm>
              <a:prstGeom prst="roundRect">
                <a:avLst>
                  <a:gd name="adj" fmla="val 3685"/>
                </a:avLst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8772BC5E-9DBD-D7E6-A3E0-17B01E4ECE33}"/>
                  </a:ext>
                </a:extLst>
              </p:cNvPr>
              <p:cNvSpPr txBox="1"/>
              <p:nvPr/>
            </p:nvSpPr>
            <p:spPr>
              <a:xfrm>
                <a:off x="1555065" y="3613786"/>
                <a:ext cx="2010854" cy="371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b="1" dirty="0">
                    <a:solidFill>
                      <a:schemeClr val="accent6"/>
                    </a:solidFill>
                    <a:latin typeface="+mn-ea"/>
                    <a:cs typeface="Arial" panose="020B0604020202020204" pitchFamily="34" charset="0"/>
                    <a:sym typeface="Lemon" pitchFamily="2" charset="0"/>
                  </a:rPr>
                  <a:t>输入文字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3980939-3777-6FBF-5003-EEFCE5DD3C53}"/>
                  </a:ext>
                </a:extLst>
              </p:cNvPr>
              <p:cNvSpPr txBox="1"/>
              <p:nvPr/>
            </p:nvSpPr>
            <p:spPr>
              <a:xfrm>
                <a:off x="1555066" y="3985488"/>
                <a:ext cx="2010854" cy="280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rPr>
                  <a:t>输入文字</a:t>
                </a:r>
                <a:endParaRPr lang="en-US" altLang="zh-CN" sz="10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graphicFrame>
            <p:nvGraphicFramePr>
              <p:cNvPr id="45" name="Chart 14_1">
                <a:extLst>
                  <a:ext uri="{FF2B5EF4-FFF2-40B4-BE49-F238E27FC236}">
                    <a16:creationId xmlns:a16="http://schemas.microsoft.com/office/drawing/2014/main" id="{B29CBF4F-4212-A455-7770-4C125A22D66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73576843"/>
                  </p:ext>
                </p:extLst>
              </p:nvPr>
            </p:nvGraphicFramePr>
            <p:xfrm>
              <a:off x="941690" y="3455352"/>
              <a:ext cx="702265" cy="6883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32" name="Group 25_1">
              <a:extLst>
                <a:ext uri="{FF2B5EF4-FFF2-40B4-BE49-F238E27FC236}">
                  <a16:creationId xmlns:a16="http://schemas.microsoft.com/office/drawing/2014/main" id="{3C01D959-3495-B74B-B255-958FCACEE959}"/>
                </a:ext>
              </a:extLst>
            </p:cNvPr>
            <p:cNvGrpSpPr/>
            <p:nvPr/>
          </p:nvGrpSpPr>
          <p:grpSpPr>
            <a:xfrm>
              <a:off x="844120" y="4648016"/>
              <a:ext cx="3092450" cy="1295400"/>
              <a:chOff x="844120" y="3337599"/>
              <a:chExt cx="3092450" cy="1295400"/>
            </a:xfrm>
          </p:grpSpPr>
          <p:sp>
            <p:nvSpPr>
              <p:cNvPr id="39" name="Rounded Rectangle 3_1">
                <a:extLst>
                  <a:ext uri="{FF2B5EF4-FFF2-40B4-BE49-F238E27FC236}">
                    <a16:creationId xmlns:a16="http://schemas.microsoft.com/office/drawing/2014/main" id="{F37E0D29-8F24-0B63-7A1B-7D0FAE2C38AA}"/>
                  </a:ext>
                </a:extLst>
              </p:cNvPr>
              <p:cNvSpPr/>
              <p:nvPr/>
            </p:nvSpPr>
            <p:spPr>
              <a:xfrm>
                <a:off x="844120" y="3337599"/>
                <a:ext cx="3092450" cy="1295400"/>
              </a:xfrm>
              <a:prstGeom prst="roundRect">
                <a:avLst>
                  <a:gd name="adj" fmla="val 3685"/>
                </a:avLst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06E65A4-62C7-D00B-9211-621E915962DC}"/>
                  </a:ext>
                </a:extLst>
              </p:cNvPr>
              <p:cNvSpPr txBox="1"/>
              <p:nvPr/>
            </p:nvSpPr>
            <p:spPr>
              <a:xfrm>
                <a:off x="1555065" y="3613786"/>
                <a:ext cx="2010854" cy="371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b="1" dirty="0">
                    <a:solidFill>
                      <a:schemeClr val="accent5"/>
                    </a:solidFill>
                    <a:latin typeface="+mn-ea"/>
                    <a:cs typeface="Arial" panose="020B0604020202020204" pitchFamily="34" charset="0"/>
                    <a:sym typeface="Lemon" pitchFamily="2" charset="0"/>
                  </a:rPr>
                  <a:t>输入文字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26FEFE2-A2F4-9F81-39F5-93CBFBFE0101}"/>
                  </a:ext>
                </a:extLst>
              </p:cNvPr>
              <p:cNvSpPr txBox="1"/>
              <p:nvPr/>
            </p:nvSpPr>
            <p:spPr>
              <a:xfrm>
                <a:off x="1555066" y="3985488"/>
                <a:ext cx="2010854" cy="280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Lemon" pitchFamily="2" charset="0"/>
                  </a:rPr>
                  <a:t>输入文字</a:t>
                </a:r>
                <a:endParaRPr lang="en-US" altLang="zh-CN" sz="10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aphicFrame>
          <p:nvGraphicFramePr>
            <p:cNvPr id="38" name="Chart 14_1">
              <a:extLst>
                <a:ext uri="{FF2B5EF4-FFF2-40B4-BE49-F238E27FC236}">
                  <a16:creationId xmlns:a16="http://schemas.microsoft.com/office/drawing/2014/main" id="{4B90EC97-70D9-9676-FDC5-ED726E51A69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69689432"/>
                </p:ext>
              </p:extLst>
            </p:nvPr>
          </p:nvGraphicFramePr>
          <p:xfrm>
            <a:off x="913283" y="4909024"/>
            <a:ext cx="697857" cy="6840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</p:spTree>
    <p:custDataLst>
      <p:tags r:id="rId1"/>
    </p:custDataLst>
    <p:extLst>
      <p:ext uri="{BB962C8B-B14F-4D97-AF65-F5344CB8AC3E}">
        <p14:creationId xmlns:p14="http://schemas.microsoft.com/office/powerpoint/2010/main" val="1486473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00A5CA28-B78B-5BE4-3A70-6FCAE96BB6C6}"/>
              </a:ext>
            </a:extLst>
          </p:cNvPr>
          <p:cNvSpPr/>
          <p:nvPr/>
        </p:nvSpPr>
        <p:spPr>
          <a:xfrm>
            <a:off x="9411598" y="0"/>
            <a:ext cx="2694677" cy="6858000"/>
          </a:xfrm>
          <a:prstGeom prst="round2SameRect">
            <a:avLst>
              <a:gd name="adj1" fmla="val 50000"/>
              <a:gd name="adj2" fmla="val 0"/>
            </a:avLst>
          </a:prstGeom>
          <a:pattFill prst="pct80">
            <a:fgClr>
              <a:srgbClr val="E4E6EA"/>
            </a:fgClr>
            <a:bgClr>
              <a:srgbClr val="ADB5BF"/>
            </a:bgClr>
          </a:patt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DCCFA8-A7E5-34F3-2A3F-3FE570BA1E4E}"/>
              </a:ext>
            </a:extLst>
          </p:cNvPr>
          <p:cNvGrpSpPr/>
          <p:nvPr/>
        </p:nvGrpSpPr>
        <p:grpSpPr>
          <a:xfrm>
            <a:off x="4327525" y="3994669"/>
            <a:ext cx="6014039" cy="1573974"/>
            <a:chOff x="669925" y="2831221"/>
            <a:chExt cx="6014039" cy="157397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8902574-6C84-3D82-7D74-E01C7D06D53F}"/>
                </a:ext>
              </a:extLst>
            </p:cNvPr>
            <p:cNvSpPr/>
            <p:nvPr/>
          </p:nvSpPr>
          <p:spPr bwMode="auto">
            <a:xfrm>
              <a:off x="669925" y="2831221"/>
              <a:ext cx="6014039" cy="1573974"/>
            </a:xfrm>
            <a:prstGeom prst="roundRect">
              <a:avLst>
                <a:gd name="adj" fmla="val 7762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3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6DA5F82-5E4B-4870-FA40-C8BE8B912AAA}"/>
                </a:ext>
              </a:extLst>
            </p:cNvPr>
            <p:cNvSpPr/>
            <p:nvPr/>
          </p:nvSpPr>
          <p:spPr>
            <a:xfrm flipH="1">
              <a:off x="1339194" y="3569869"/>
              <a:ext cx="5085526" cy="31854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请输入文字</a:t>
              </a:r>
              <a:endParaRPr kumimoji="1" lang="en-US" altLang="zh-CN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81BFC2C-E394-6465-B052-B220551EA540}"/>
                </a:ext>
              </a:extLst>
            </p:cNvPr>
            <p:cNvGrpSpPr>
              <a:grpSpLocks/>
            </p:cNvGrpSpPr>
            <p:nvPr/>
          </p:nvGrpSpPr>
          <p:grpSpPr>
            <a:xfrm>
              <a:off x="929168" y="3141082"/>
              <a:ext cx="410026" cy="410026"/>
              <a:chOff x="6450587" y="2514019"/>
              <a:chExt cx="540000" cy="54000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1FEF427-51D2-9652-FA36-23AEAB09A388}"/>
                  </a:ext>
                </a:extLst>
              </p:cNvPr>
              <p:cNvSpPr txBox="1"/>
              <p:nvPr/>
            </p:nvSpPr>
            <p:spPr>
              <a:xfrm>
                <a:off x="6450587" y="2514019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>
                  <a:defRPr/>
                </a:lvl1pPr>
              </a:lstStyle>
              <a:p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343C09F-B79D-5B87-8D59-88A76146BC12}"/>
                  </a:ext>
                </a:extLst>
              </p:cNvPr>
              <p:cNvSpPr/>
              <p:nvPr/>
            </p:nvSpPr>
            <p:spPr bwMode="auto">
              <a:xfrm>
                <a:off x="6570267" y="2658876"/>
                <a:ext cx="300640" cy="250286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CB5C397-A3F9-FDF7-051B-A88899B383BE}"/>
                </a:ext>
              </a:extLst>
            </p:cNvPr>
            <p:cNvSpPr/>
            <p:nvPr/>
          </p:nvSpPr>
          <p:spPr>
            <a:xfrm>
              <a:off x="1339194" y="3176818"/>
              <a:ext cx="5085526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  <a:sym typeface="Lemon" pitchFamily="2" charset="0"/>
                </a:rPr>
                <a:t>请输入内容</a:t>
              </a:r>
              <a:endPara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  <a:sym typeface="Lemon" pitchFamily="2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E5E6664-0973-3346-54A0-9348D9AFC25B}"/>
              </a:ext>
            </a:extLst>
          </p:cNvPr>
          <p:cNvGrpSpPr/>
          <p:nvPr/>
        </p:nvGrpSpPr>
        <p:grpSpPr>
          <a:xfrm>
            <a:off x="4327524" y="1695757"/>
            <a:ext cx="6014039" cy="1573974"/>
            <a:chOff x="4327524" y="1143402"/>
            <a:chExt cx="6014039" cy="157397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F0481C3B-D8C8-FE7E-0673-519616B55842}"/>
                </a:ext>
              </a:extLst>
            </p:cNvPr>
            <p:cNvSpPr/>
            <p:nvPr/>
          </p:nvSpPr>
          <p:spPr bwMode="auto">
            <a:xfrm>
              <a:off x="4327524" y="1143402"/>
              <a:ext cx="6014039" cy="1573974"/>
            </a:xfrm>
            <a:prstGeom prst="roundRect">
              <a:avLst>
                <a:gd name="adj" fmla="val 7762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4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80C283A-7006-D436-D296-43C534830D20}"/>
                </a:ext>
              </a:extLst>
            </p:cNvPr>
            <p:cNvSpPr/>
            <p:nvPr/>
          </p:nvSpPr>
          <p:spPr>
            <a:xfrm flipH="1">
              <a:off x="4996793" y="1882050"/>
              <a:ext cx="5085526" cy="31854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请输入文字</a:t>
              </a:r>
              <a:endParaRPr kumimoji="1" lang="en-US" altLang="zh-CN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78F1434-69F2-22A4-82BD-ED765A690A50}"/>
                </a:ext>
              </a:extLst>
            </p:cNvPr>
            <p:cNvGrpSpPr>
              <a:grpSpLocks/>
            </p:cNvGrpSpPr>
            <p:nvPr/>
          </p:nvGrpSpPr>
          <p:grpSpPr>
            <a:xfrm>
              <a:off x="4586767" y="1453263"/>
              <a:ext cx="410026" cy="410026"/>
              <a:chOff x="8687882" y="2514019"/>
              <a:chExt cx="540000" cy="540000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2C54A16-8918-31F1-0C26-A276B91E3ADE}"/>
                  </a:ext>
                </a:extLst>
              </p:cNvPr>
              <p:cNvSpPr txBox="1"/>
              <p:nvPr/>
            </p:nvSpPr>
            <p:spPr>
              <a:xfrm>
                <a:off x="8687882" y="2514019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4">
                    <a:alpha val="4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>
                  <a:defRPr/>
                </a:lvl1pPr>
              </a:lstStyle>
              <a:p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4314B8C-F3E3-3960-4A2D-1D97ADB5346F}"/>
                  </a:ext>
                </a:extLst>
              </p:cNvPr>
              <p:cNvSpPr/>
              <p:nvPr/>
            </p:nvSpPr>
            <p:spPr bwMode="auto">
              <a:xfrm>
                <a:off x="8820748" y="2633699"/>
                <a:ext cx="274268" cy="300640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711EE97-D111-6E0E-9C5F-64BE6F8357CE}"/>
                </a:ext>
              </a:extLst>
            </p:cNvPr>
            <p:cNvSpPr/>
            <p:nvPr/>
          </p:nvSpPr>
          <p:spPr>
            <a:xfrm>
              <a:off x="4996793" y="1488999"/>
              <a:ext cx="5085526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请输入内容</a:t>
              </a:r>
              <a:endParaRPr lang="en-US" altLang="zh-CN" sz="1600" b="1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  <a:sym typeface="Lemon" pitchFamily="2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A497CC3F-70D3-231D-37E3-9470795459BE}"/>
              </a:ext>
            </a:extLst>
          </p:cNvPr>
          <p:cNvSpPr txBox="1"/>
          <p:nvPr/>
        </p:nvSpPr>
        <p:spPr>
          <a:xfrm>
            <a:off x="1061884" y="2905780"/>
            <a:ext cx="2330257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请输入标题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A831586-E6D7-3FAE-15EA-793FC7AFD9F9}"/>
              </a:ext>
            </a:extLst>
          </p:cNvPr>
          <p:cNvSpPr/>
          <p:nvPr/>
        </p:nvSpPr>
        <p:spPr>
          <a:xfrm flipH="1">
            <a:off x="1061881" y="3522413"/>
            <a:ext cx="2330259" cy="126771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kumimoji="1" lang="en-US" altLang="zh-CN" sz="1200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kumimoji="1" lang="en-US" altLang="zh-CN" sz="1200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kumimoji="1" lang="en-US" altLang="zh-CN" sz="1200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kumimoji="1" lang="en-US" altLang="zh-CN" sz="1200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200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D350F59-ECA1-DA9E-5F9F-9BC9F2E55AC3}"/>
              </a:ext>
            </a:extLst>
          </p:cNvPr>
          <p:cNvSpPr/>
          <p:nvPr/>
        </p:nvSpPr>
        <p:spPr>
          <a:xfrm>
            <a:off x="669925" y="0"/>
            <a:ext cx="2976825" cy="2001775"/>
          </a:xfrm>
          <a:custGeom>
            <a:avLst/>
            <a:gdLst>
              <a:gd name="connsiteX0" fmla="*/ 2294982 w 3683398"/>
              <a:gd name="connsiteY0" fmla="*/ 0 h 2700879"/>
              <a:gd name="connsiteX1" fmla="*/ 3683398 w 3683398"/>
              <a:gd name="connsiteY1" fmla="*/ 0 h 2700879"/>
              <a:gd name="connsiteX2" fmla="*/ 0 w 3683398"/>
              <a:gd name="connsiteY2" fmla="*/ 2700879 h 2700879"/>
              <a:gd name="connsiteX3" fmla="*/ 0 w 3683398"/>
              <a:gd name="connsiteY3" fmla="*/ 1682813 h 270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398" h="2700879">
                <a:moveTo>
                  <a:pt x="2294982" y="0"/>
                </a:moveTo>
                <a:lnTo>
                  <a:pt x="3683398" y="0"/>
                </a:lnTo>
                <a:lnTo>
                  <a:pt x="0" y="2700879"/>
                </a:lnTo>
                <a:lnTo>
                  <a:pt x="0" y="1682813"/>
                </a:lnTo>
                <a:close/>
              </a:path>
            </a:pathLst>
          </a:custGeom>
          <a:solidFill>
            <a:schemeClr val="accent1"/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2A0EAC64-8CF6-86D1-1B58-F73E498110BF}"/>
              </a:ext>
            </a:extLst>
          </p:cNvPr>
          <p:cNvSpPr/>
          <p:nvPr/>
        </p:nvSpPr>
        <p:spPr>
          <a:xfrm flipH="1" flipV="1">
            <a:off x="-16133" y="1575315"/>
            <a:ext cx="1357388" cy="1834775"/>
          </a:xfrm>
          <a:custGeom>
            <a:avLst/>
            <a:gdLst>
              <a:gd name="connsiteX0" fmla="*/ 1736 w 1530680"/>
              <a:gd name="connsiteY0" fmla="*/ 2256097 h 2256097"/>
              <a:gd name="connsiteX1" fmla="*/ 1736 w 1530680"/>
              <a:gd name="connsiteY1" fmla="*/ 1882402 h 2256097"/>
              <a:gd name="connsiteX2" fmla="*/ 0 w 1530680"/>
              <a:gd name="connsiteY2" fmla="*/ 1882402 h 2256097"/>
              <a:gd name="connsiteX3" fmla="*/ 0 w 1530680"/>
              <a:gd name="connsiteY3" fmla="*/ 747414 h 2256097"/>
              <a:gd name="connsiteX4" fmla="*/ 1736 w 1530680"/>
              <a:gd name="connsiteY4" fmla="*/ 747414 h 2256097"/>
              <a:gd name="connsiteX5" fmla="*/ 1736 w 1530680"/>
              <a:gd name="connsiteY5" fmla="*/ 1121109 h 2256097"/>
              <a:gd name="connsiteX6" fmla="*/ 1530680 w 1530680"/>
              <a:gd name="connsiteY6" fmla="*/ 0 h 2256097"/>
              <a:gd name="connsiteX7" fmla="*/ 1530680 w 1530680"/>
              <a:gd name="connsiteY7" fmla="*/ 1134988 h 22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0680" h="2256097">
                <a:moveTo>
                  <a:pt x="1736" y="2256097"/>
                </a:moveTo>
                <a:lnTo>
                  <a:pt x="1736" y="1882402"/>
                </a:lnTo>
                <a:lnTo>
                  <a:pt x="0" y="1882402"/>
                </a:lnTo>
                <a:lnTo>
                  <a:pt x="0" y="747414"/>
                </a:lnTo>
                <a:lnTo>
                  <a:pt x="1736" y="747414"/>
                </a:lnTo>
                <a:lnTo>
                  <a:pt x="1736" y="1121109"/>
                </a:lnTo>
                <a:lnTo>
                  <a:pt x="1530680" y="0"/>
                </a:lnTo>
                <a:lnTo>
                  <a:pt x="1530680" y="113498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04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675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/>
      <p:bldP spid="48" grpId="0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9061785-0A1F-8A43-DA8C-5E42A7C7EC2E}"/>
              </a:ext>
            </a:extLst>
          </p:cNvPr>
          <p:cNvSpPr/>
          <p:nvPr/>
        </p:nvSpPr>
        <p:spPr>
          <a:xfrm>
            <a:off x="-1270000" y="0"/>
            <a:ext cx="1270000" cy="127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1531BAA-C696-7EE8-6CA4-B5D9FC530064}"/>
              </a:ext>
            </a:extLst>
          </p:cNvPr>
          <p:cNvSpPr/>
          <p:nvPr/>
        </p:nvSpPr>
        <p:spPr>
          <a:xfrm flipH="1">
            <a:off x="1188151" y="1786865"/>
            <a:ext cx="3284270" cy="3284270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03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DBC9164C-629F-B8AE-54FA-D736C4D1A92D}"/>
              </a:ext>
            </a:extLst>
          </p:cNvPr>
          <p:cNvSpPr/>
          <p:nvPr/>
        </p:nvSpPr>
        <p:spPr>
          <a:xfrm flipH="1">
            <a:off x="620361" y="1219077"/>
            <a:ext cx="4419848" cy="4419848"/>
          </a:xfrm>
          <a:prstGeom prst="arc">
            <a:avLst>
              <a:gd name="adj1" fmla="val 10570430"/>
              <a:gd name="adj2" fmla="val 5215830"/>
            </a:avLst>
          </a:prstGeom>
          <a:ln w="3048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9538AB6-D4A7-5C96-296C-306FBABB3A17}"/>
              </a:ext>
            </a:extLst>
          </p:cNvPr>
          <p:cNvSpPr/>
          <p:nvPr/>
        </p:nvSpPr>
        <p:spPr>
          <a:xfrm flipH="1">
            <a:off x="0" y="0"/>
            <a:ext cx="6259286" cy="6858000"/>
          </a:xfrm>
          <a:custGeom>
            <a:avLst/>
            <a:gdLst>
              <a:gd name="connsiteX0" fmla="*/ 6251375 w 6259286"/>
              <a:gd name="connsiteY0" fmla="*/ 2609850 h 6858000"/>
              <a:gd name="connsiteX1" fmla="*/ 6259286 w 6259286"/>
              <a:gd name="connsiteY1" fmla="*/ 2609850 h 6858000"/>
              <a:gd name="connsiteX2" fmla="*/ 6259286 w 6259286"/>
              <a:gd name="connsiteY2" fmla="*/ 2640618 h 6858000"/>
              <a:gd name="connsiteX3" fmla="*/ 3429000 w 6259286"/>
              <a:gd name="connsiteY3" fmla="*/ 0 h 6858000"/>
              <a:gd name="connsiteX4" fmla="*/ 3439886 w 6259286"/>
              <a:gd name="connsiteY4" fmla="*/ 275 h 6858000"/>
              <a:gd name="connsiteX5" fmla="*/ 3439886 w 6259286"/>
              <a:gd name="connsiteY5" fmla="*/ 489182 h 6858000"/>
              <a:gd name="connsiteX6" fmla="*/ 3429000 w 6259286"/>
              <a:gd name="connsiteY6" fmla="*/ 488632 h 6858000"/>
              <a:gd name="connsiteX7" fmla="*/ 488632 w 6259286"/>
              <a:gd name="connsiteY7" fmla="*/ 3429000 h 6858000"/>
              <a:gd name="connsiteX8" fmla="*/ 3429000 w 6259286"/>
              <a:gd name="connsiteY8" fmla="*/ 6369368 h 6858000"/>
              <a:gd name="connsiteX9" fmla="*/ 6237175 w 6259286"/>
              <a:gd name="connsiteY9" fmla="*/ 4303376 h 6858000"/>
              <a:gd name="connsiteX10" fmla="*/ 6259286 w 6259286"/>
              <a:gd name="connsiteY10" fmla="*/ 4217382 h 6858000"/>
              <a:gd name="connsiteX11" fmla="*/ 6259286 w 6259286"/>
              <a:gd name="connsiteY11" fmla="*/ 5363698 h 6858000"/>
              <a:gd name="connsiteX12" fmla="*/ 6074983 w 6259286"/>
              <a:gd name="connsiteY12" fmla="*/ 5610163 h 6858000"/>
              <a:gd name="connsiteX13" fmla="*/ 3429000 w 6259286"/>
              <a:gd name="connsiteY13" fmla="*/ 6858000 h 6858000"/>
              <a:gd name="connsiteX14" fmla="*/ 0 w 6259286"/>
              <a:gd name="connsiteY14" fmla="*/ 3429000 h 6858000"/>
              <a:gd name="connsiteX15" fmla="*/ 3429000 w 6259286"/>
              <a:gd name="connsiteY1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59286" h="6858000">
                <a:moveTo>
                  <a:pt x="6251375" y="2609850"/>
                </a:moveTo>
                <a:lnTo>
                  <a:pt x="6259286" y="2609850"/>
                </a:lnTo>
                <a:lnTo>
                  <a:pt x="6259286" y="2640618"/>
                </a:lnTo>
                <a:close/>
                <a:moveTo>
                  <a:pt x="3429000" y="0"/>
                </a:moveTo>
                <a:lnTo>
                  <a:pt x="3439886" y="275"/>
                </a:lnTo>
                <a:lnTo>
                  <a:pt x="3439886" y="489182"/>
                </a:lnTo>
                <a:lnTo>
                  <a:pt x="3429000" y="488632"/>
                </a:lnTo>
                <a:cubicBezTo>
                  <a:pt x="1805080" y="488632"/>
                  <a:pt x="488632" y="1805080"/>
                  <a:pt x="488632" y="3429000"/>
                </a:cubicBezTo>
                <a:cubicBezTo>
                  <a:pt x="488632" y="5052920"/>
                  <a:pt x="1805080" y="6369368"/>
                  <a:pt x="3429000" y="6369368"/>
                </a:cubicBezTo>
                <a:cubicBezTo>
                  <a:pt x="4748435" y="6369368"/>
                  <a:pt x="5864890" y="5500307"/>
                  <a:pt x="6237175" y="4303376"/>
                </a:cubicBezTo>
                <a:lnTo>
                  <a:pt x="6259286" y="4217382"/>
                </a:lnTo>
                <a:lnTo>
                  <a:pt x="6259286" y="5363698"/>
                </a:lnTo>
                <a:lnTo>
                  <a:pt x="6074983" y="5610163"/>
                </a:lnTo>
                <a:cubicBezTo>
                  <a:pt x="5446054" y="6372248"/>
                  <a:pt x="449425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EAC916-0836-BE99-250A-A23A7B82EC73}"/>
              </a:ext>
            </a:extLst>
          </p:cNvPr>
          <p:cNvCxnSpPr>
            <a:cxnSpLocks/>
          </p:cNvCxnSpPr>
          <p:nvPr/>
        </p:nvCxnSpPr>
        <p:spPr>
          <a:xfrm>
            <a:off x="2853463" y="5635754"/>
            <a:ext cx="9186137" cy="0"/>
          </a:xfrm>
          <a:prstGeom prst="line">
            <a:avLst/>
          </a:prstGeom>
          <a:ln w="3048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3818B37C-50BD-25B1-C54F-0F15039259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4392" y="2917637"/>
            <a:ext cx="3911601" cy="64414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pPr lvl="0" algn="l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关键指标分析</a:t>
            </a:r>
            <a:endParaRPr 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sym typeface="Lemon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12AAE6C-F7FF-12C4-A39F-DB976FB1CF07}"/>
              </a:ext>
            </a:extLst>
          </p:cNvPr>
          <p:cNvSpPr txBox="1"/>
          <p:nvPr/>
        </p:nvSpPr>
        <p:spPr>
          <a:xfrm>
            <a:off x="6573638" y="2661923"/>
            <a:ext cx="1107322" cy="79247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演示斜黑体" panose="00000A08000000000000" pitchFamily="50" charset="-122"/>
                <a:cs typeface="Arial" panose="020B0604020202020204" pitchFamily="34" charset="0"/>
                <a:sym typeface="Lemon" pitchFamily="2" charset="0"/>
              </a:rPr>
              <a:t>/04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演示斜黑体" panose="00000A08000000000000" pitchFamily="50" charset="-122"/>
              <a:cs typeface="Arial" panose="020B0604020202020204" pitchFamily="34" charset="0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86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7" grpId="0" animBg="1"/>
      <p:bldP spid="38" grpId="0" animBg="1"/>
      <p:bldP spid="39" grpId="0" animBg="1"/>
      <p:bldP spid="41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8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ABAFC36-A82F-7C1F-EABF-ACFB66C32FEE}"/>
              </a:ext>
            </a:extLst>
          </p:cNvPr>
          <p:cNvGrpSpPr>
            <a:grpSpLocks noChangeAspect="1"/>
          </p:cNvGrpSpPr>
          <p:nvPr/>
        </p:nvGrpSpPr>
        <p:grpSpPr>
          <a:xfrm>
            <a:off x="3848261" y="516437"/>
            <a:ext cx="7729551" cy="5325485"/>
            <a:chOff x="4274949" y="158106"/>
            <a:chExt cx="7245539" cy="5325485"/>
          </a:xfrm>
        </p:grpSpPr>
        <p:sp>
          <p:nvSpPr>
            <p:cNvPr id="6" name="直线">
              <a:extLst>
                <a:ext uri="{FF2B5EF4-FFF2-40B4-BE49-F238E27FC236}">
                  <a16:creationId xmlns:a16="http://schemas.microsoft.com/office/drawing/2014/main" id="{0FDBA3AD-DC0D-114B-83FD-971FF1DEB4C5}"/>
                </a:ext>
              </a:extLst>
            </p:cNvPr>
            <p:cNvSpPr/>
            <p:nvPr/>
          </p:nvSpPr>
          <p:spPr>
            <a:xfrm rot="16200000">
              <a:off x="5619750" y="3018440"/>
              <a:ext cx="952500" cy="821120"/>
            </a:xfrm>
            <a:custGeom>
              <a:avLst/>
              <a:gdLst>
                <a:gd name="connsiteX0" fmla="*/ 0 w 952500"/>
                <a:gd name="connsiteY0" fmla="*/ 410560 h 821120"/>
                <a:gd name="connsiteX1" fmla="*/ 205280 w 952500"/>
                <a:gd name="connsiteY1" fmla="*/ 0 h 821120"/>
                <a:gd name="connsiteX2" fmla="*/ 747220 w 952500"/>
                <a:gd name="connsiteY2" fmla="*/ 0 h 821120"/>
                <a:gd name="connsiteX3" fmla="*/ 952500 w 952500"/>
                <a:gd name="connsiteY3" fmla="*/ 410560 h 821120"/>
                <a:gd name="connsiteX4" fmla="*/ 747220 w 952500"/>
                <a:gd name="connsiteY4" fmla="*/ 821120 h 821120"/>
                <a:gd name="connsiteX5" fmla="*/ 205280 w 952500"/>
                <a:gd name="connsiteY5" fmla="*/ 821120 h 821120"/>
                <a:gd name="connsiteX6" fmla="*/ 0 w 952500"/>
                <a:gd name="connsiteY6" fmla="*/ 410560 h 821120"/>
                <a:gd name="connsiteX0-1" fmla="*/ 5619750 w 6572250"/>
                <a:gd name="connsiteY0-2" fmla="*/ 3429000 h 3839560"/>
                <a:gd name="connsiteX1-3" fmla="*/ 0 w 6572250"/>
                <a:gd name="connsiteY1-4" fmla="*/ 0 h 3839560"/>
                <a:gd name="connsiteX2-5" fmla="*/ 5825030 w 6572250"/>
                <a:gd name="connsiteY2-6" fmla="*/ 3018440 h 3839560"/>
                <a:gd name="connsiteX3-7" fmla="*/ 6366970 w 6572250"/>
                <a:gd name="connsiteY3-8" fmla="*/ 3018440 h 3839560"/>
                <a:gd name="connsiteX4-9" fmla="*/ 6572250 w 6572250"/>
                <a:gd name="connsiteY4-10" fmla="*/ 3429000 h 3839560"/>
                <a:gd name="connsiteX5-11" fmla="*/ 6366970 w 6572250"/>
                <a:gd name="connsiteY5-12" fmla="*/ 3839560 h 3839560"/>
                <a:gd name="connsiteX6-13" fmla="*/ 5825030 w 6572250"/>
                <a:gd name="connsiteY6-14" fmla="*/ 3839560 h 3839560"/>
                <a:gd name="connsiteX7" fmla="*/ 5619750 w 6572250"/>
                <a:gd name="connsiteY7" fmla="*/ 3429000 h 3839560"/>
                <a:gd name="connsiteX0-15" fmla="*/ 0 w 952500"/>
                <a:gd name="connsiteY0-16" fmla="*/ 410560 h 821120"/>
                <a:gd name="connsiteX1-17" fmla="*/ 205280 w 952500"/>
                <a:gd name="connsiteY1-18" fmla="*/ 0 h 821120"/>
                <a:gd name="connsiteX2-19" fmla="*/ 747220 w 952500"/>
                <a:gd name="connsiteY2-20" fmla="*/ 0 h 821120"/>
                <a:gd name="connsiteX3-21" fmla="*/ 952500 w 952500"/>
                <a:gd name="connsiteY3-22" fmla="*/ 410560 h 821120"/>
                <a:gd name="connsiteX4-23" fmla="*/ 747220 w 952500"/>
                <a:gd name="connsiteY4-24" fmla="*/ 821120 h 821120"/>
                <a:gd name="connsiteX5-25" fmla="*/ 205280 w 952500"/>
                <a:gd name="connsiteY5-26" fmla="*/ 821120 h 821120"/>
                <a:gd name="connsiteX6-27" fmla="*/ 0 w 952500"/>
                <a:gd name="connsiteY6-28" fmla="*/ 410560 h 821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2500" h="821120">
                  <a:moveTo>
                    <a:pt x="0" y="410560"/>
                  </a:moveTo>
                  <a:lnTo>
                    <a:pt x="205280" y="0"/>
                  </a:lnTo>
                  <a:lnTo>
                    <a:pt x="747220" y="0"/>
                  </a:lnTo>
                  <a:lnTo>
                    <a:pt x="952500" y="410560"/>
                  </a:lnTo>
                  <a:lnTo>
                    <a:pt x="747220" y="821120"/>
                  </a:lnTo>
                  <a:lnTo>
                    <a:pt x="205280" y="821120"/>
                  </a:lnTo>
                  <a:lnTo>
                    <a:pt x="0" y="41056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" name="直线">
              <a:extLst>
                <a:ext uri="{FF2B5EF4-FFF2-40B4-BE49-F238E27FC236}">
                  <a16:creationId xmlns:a16="http://schemas.microsoft.com/office/drawing/2014/main" id="{AFA8ACE8-CF33-F2D9-5082-61D062AA987C}"/>
                </a:ext>
              </a:extLst>
            </p:cNvPr>
            <p:cNvSpPr/>
            <p:nvPr/>
          </p:nvSpPr>
          <p:spPr>
            <a:xfrm rot="16200000">
              <a:off x="5274469" y="2720783"/>
              <a:ext cx="1643063" cy="1416432"/>
            </a:xfrm>
            <a:custGeom>
              <a:avLst/>
              <a:gdLst/>
              <a:ahLst/>
              <a:cxnLst/>
              <a:rect l="0" t="0" r="0" b="0"/>
              <a:pathLst>
                <a:path w="1643063" h="1416433">
                  <a:moveTo>
                    <a:pt x="0" y="708216"/>
                  </a:moveTo>
                  <a:lnTo>
                    <a:pt x="354108" y="0"/>
                  </a:lnTo>
                  <a:lnTo>
                    <a:pt x="1288954" y="0"/>
                  </a:lnTo>
                  <a:lnTo>
                    <a:pt x="1643062" y="708216"/>
                  </a:lnTo>
                  <a:lnTo>
                    <a:pt x="1288954" y="1416432"/>
                  </a:lnTo>
                  <a:lnTo>
                    <a:pt x="354108" y="1416432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8" name="直线">
              <a:extLst>
                <a:ext uri="{FF2B5EF4-FFF2-40B4-BE49-F238E27FC236}">
                  <a16:creationId xmlns:a16="http://schemas.microsoft.com/office/drawing/2014/main" id="{E9E2D7FB-496B-E27B-C95D-03EBECF25562}"/>
                </a:ext>
              </a:extLst>
            </p:cNvPr>
            <p:cNvSpPr/>
            <p:nvPr/>
          </p:nvSpPr>
          <p:spPr>
            <a:xfrm rot="16200000">
              <a:off x="4929188" y="2423127"/>
              <a:ext cx="2333625" cy="2011743"/>
            </a:xfrm>
            <a:custGeom>
              <a:avLst/>
              <a:gdLst/>
              <a:ahLst/>
              <a:cxnLst/>
              <a:rect l="0" t="0" r="0" b="0"/>
              <a:pathLst>
                <a:path w="2333626" h="2011744">
                  <a:moveTo>
                    <a:pt x="0" y="1005872"/>
                  </a:moveTo>
                  <a:lnTo>
                    <a:pt x="502935" y="0"/>
                  </a:lnTo>
                  <a:lnTo>
                    <a:pt x="1830689" y="0"/>
                  </a:lnTo>
                  <a:lnTo>
                    <a:pt x="2333625" y="1005872"/>
                  </a:lnTo>
                  <a:lnTo>
                    <a:pt x="1830689" y="2011743"/>
                  </a:lnTo>
                  <a:lnTo>
                    <a:pt x="502935" y="2011743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9" name="直线">
              <a:extLst>
                <a:ext uri="{FF2B5EF4-FFF2-40B4-BE49-F238E27FC236}">
                  <a16:creationId xmlns:a16="http://schemas.microsoft.com/office/drawing/2014/main" id="{A6697496-A215-67EB-EF87-E203DFC8BDF3}"/>
                </a:ext>
              </a:extLst>
            </p:cNvPr>
            <p:cNvSpPr/>
            <p:nvPr/>
          </p:nvSpPr>
          <p:spPr>
            <a:xfrm rot="16200000">
              <a:off x="4583906" y="2125473"/>
              <a:ext cx="3024188" cy="2607054"/>
            </a:xfrm>
            <a:custGeom>
              <a:avLst/>
              <a:gdLst/>
              <a:ahLst/>
              <a:cxnLst/>
              <a:rect l="0" t="0" r="0" b="0"/>
              <a:pathLst>
                <a:path w="3024189" h="2607055">
                  <a:moveTo>
                    <a:pt x="0" y="1303527"/>
                  </a:moveTo>
                  <a:lnTo>
                    <a:pt x="651764" y="0"/>
                  </a:lnTo>
                  <a:lnTo>
                    <a:pt x="2372424" y="0"/>
                  </a:lnTo>
                  <a:lnTo>
                    <a:pt x="3024188" y="1303527"/>
                  </a:lnTo>
                  <a:lnTo>
                    <a:pt x="2372424" y="2607054"/>
                  </a:lnTo>
                  <a:lnTo>
                    <a:pt x="651764" y="260705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0" name="直线">
              <a:extLst>
                <a:ext uri="{FF2B5EF4-FFF2-40B4-BE49-F238E27FC236}">
                  <a16:creationId xmlns:a16="http://schemas.microsoft.com/office/drawing/2014/main" id="{19408529-586F-0F0B-97E3-F8AA3F1F0475}"/>
                </a:ext>
              </a:extLst>
            </p:cNvPr>
            <p:cNvSpPr/>
            <p:nvPr/>
          </p:nvSpPr>
          <p:spPr>
            <a:xfrm rot="16200000">
              <a:off x="4238625" y="1827817"/>
              <a:ext cx="3714750" cy="3202366"/>
            </a:xfrm>
            <a:custGeom>
              <a:avLst/>
              <a:gdLst>
                <a:gd name="connsiteX0" fmla="*/ 0 w 3714750"/>
                <a:gd name="connsiteY0" fmla="*/ 1601184 h 3202368"/>
                <a:gd name="connsiteX1" fmla="*/ 800592 w 3714750"/>
                <a:gd name="connsiteY1" fmla="*/ 1 h 3202368"/>
                <a:gd name="connsiteX2" fmla="*/ 2914158 w 3714750"/>
                <a:gd name="connsiteY2" fmla="*/ 1 h 3202368"/>
                <a:gd name="connsiteX3" fmla="*/ 3714750 w 3714750"/>
                <a:gd name="connsiteY3" fmla="*/ 1601184 h 3202368"/>
                <a:gd name="connsiteX4" fmla="*/ 2914158 w 3714750"/>
                <a:gd name="connsiteY4" fmla="*/ 3202367 h 3202368"/>
                <a:gd name="connsiteX5" fmla="*/ 800592 w 3714750"/>
                <a:gd name="connsiteY5" fmla="*/ 3202367 h 3202368"/>
                <a:gd name="connsiteX6" fmla="*/ 0 w 3714750"/>
                <a:gd name="connsiteY6" fmla="*/ 1601184 h 3202368"/>
                <a:gd name="connsiteX0-1" fmla="*/ 4238625 w 7953375"/>
                <a:gd name="connsiteY0-2" fmla="*/ 3429000 h 5030183"/>
                <a:gd name="connsiteX1-3" fmla="*/ 0 w 7953375"/>
                <a:gd name="connsiteY1-4" fmla="*/ 0 h 5030183"/>
                <a:gd name="connsiteX2-5" fmla="*/ 5039217 w 7953375"/>
                <a:gd name="connsiteY2-6" fmla="*/ 1827817 h 5030183"/>
                <a:gd name="connsiteX3-7" fmla="*/ 7152783 w 7953375"/>
                <a:gd name="connsiteY3-8" fmla="*/ 1827817 h 5030183"/>
                <a:gd name="connsiteX4-9" fmla="*/ 7953375 w 7953375"/>
                <a:gd name="connsiteY4-10" fmla="*/ 3429000 h 5030183"/>
                <a:gd name="connsiteX5-11" fmla="*/ 7152783 w 7953375"/>
                <a:gd name="connsiteY5-12" fmla="*/ 5030183 h 5030183"/>
                <a:gd name="connsiteX6-13" fmla="*/ 5039217 w 7953375"/>
                <a:gd name="connsiteY6-14" fmla="*/ 5030183 h 5030183"/>
                <a:gd name="connsiteX7" fmla="*/ 4238625 w 7953375"/>
                <a:gd name="connsiteY7" fmla="*/ 3429000 h 5030183"/>
                <a:gd name="connsiteX0-15" fmla="*/ 0 w 3714750"/>
                <a:gd name="connsiteY0-16" fmla="*/ 1601183 h 3202366"/>
                <a:gd name="connsiteX1-17" fmla="*/ 800592 w 3714750"/>
                <a:gd name="connsiteY1-18" fmla="*/ 0 h 3202366"/>
                <a:gd name="connsiteX2-19" fmla="*/ 2914158 w 3714750"/>
                <a:gd name="connsiteY2-20" fmla="*/ 0 h 3202366"/>
                <a:gd name="connsiteX3-21" fmla="*/ 3714750 w 3714750"/>
                <a:gd name="connsiteY3-22" fmla="*/ 1601183 h 3202366"/>
                <a:gd name="connsiteX4-23" fmla="*/ 2914158 w 3714750"/>
                <a:gd name="connsiteY4-24" fmla="*/ 3202366 h 3202366"/>
                <a:gd name="connsiteX5-25" fmla="*/ 800592 w 3714750"/>
                <a:gd name="connsiteY5-26" fmla="*/ 3202366 h 3202366"/>
                <a:gd name="connsiteX6-27" fmla="*/ 0 w 3714750"/>
                <a:gd name="connsiteY6-28" fmla="*/ 1601183 h 32023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14750" h="3202366">
                  <a:moveTo>
                    <a:pt x="0" y="1601183"/>
                  </a:moveTo>
                  <a:lnTo>
                    <a:pt x="800592" y="0"/>
                  </a:lnTo>
                  <a:lnTo>
                    <a:pt x="2914158" y="0"/>
                  </a:lnTo>
                  <a:lnTo>
                    <a:pt x="3714750" y="1601183"/>
                  </a:lnTo>
                  <a:lnTo>
                    <a:pt x="2914158" y="3202366"/>
                  </a:lnTo>
                  <a:lnTo>
                    <a:pt x="800592" y="3202366"/>
                  </a:lnTo>
                  <a:lnTo>
                    <a:pt x="0" y="1601183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E6E6F98-6943-60EB-293E-F9F84354ABF3}"/>
                </a:ext>
              </a:extLst>
            </p:cNvPr>
            <p:cNvCxnSpPr>
              <a:stCxn id="10" idx="2"/>
              <a:endCxn id="10" idx="5"/>
            </p:cNvCxnSpPr>
            <p:nvPr/>
          </p:nvCxnSpPr>
          <p:spPr>
            <a:xfrm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69C08E1-971D-533A-4627-F15F5870063F}"/>
                </a:ext>
              </a:extLst>
            </p:cNvPr>
            <p:cNvCxnSpPr>
              <a:stCxn id="10" idx="1"/>
              <a:endCxn id="10" idx="4"/>
            </p:cNvCxnSpPr>
            <p:nvPr/>
          </p:nvCxnSpPr>
          <p:spPr>
            <a:xfrm flipV="1">
              <a:off x="4494817" y="2372217"/>
              <a:ext cx="3202366" cy="2113566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C741EF0-926D-E87C-1AB8-E8701A460782}"/>
                </a:ext>
              </a:extLst>
            </p:cNvPr>
            <p:cNvCxnSpPr>
              <a:stCxn id="10" idx="3"/>
              <a:endCxn id="10" idx="0"/>
            </p:cNvCxnSpPr>
            <p:nvPr/>
          </p:nvCxnSpPr>
          <p:spPr>
            <a:xfrm>
              <a:off x="6096000" y="1571625"/>
              <a:ext cx="0" cy="3714750"/>
            </a:xfrm>
            <a:prstGeom prst="lin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文本框">
              <a:extLst>
                <a:ext uri="{FF2B5EF4-FFF2-40B4-BE49-F238E27FC236}">
                  <a16:creationId xmlns:a16="http://schemas.microsoft.com/office/drawing/2014/main" id="{BF38B530-E34E-1A93-6564-8F2BF0CF23D0}"/>
                </a:ext>
              </a:extLst>
            </p:cNvPr>
            <p:cNvSpPr/>
            <p:nvPr/>
          </p:nvSpPr>
          <p:spPr>
            <a:xfrm>
              <a:off x="4797425" y="2469357"/>
              <a:ext cx="1816100" cy="1820068"/>
            </a:xfrm>
            <a:custGeom>
              <a:avLst/>
              <a:gdLst>
                <a:gd name="connsiteX0" fmla="*/ 1304925 w 1771650"/>
                <a:gd name="connsiteY0" fmla="*/ 0 h 1800225"/>
                <a:gd name="connsiteX1" fmla="*/ 447675 w 1771650"/>
                <a:gd name="connsiteY1" fmla="*/ 409575 h 1800225"/>
                <a:gd name="connsiteX2" fmla="*/ 0 w 1771650"/>
                <a:gd name="connsiteY2" fmla="*/ 1800225 h 1800225"/>
                <a:gd name="connsiteX3" fmla="*/ 1295400 w 1771650"/>
                <a:gd name="connsiteY3" fmla="*/ 1590675 h 1800225"/>
                <a:gd name="connsiteX4" fmla="*/ 1771650 w 1771650"/>
                <a:gd name="connsiteY4" fmla="*/ 1304925 h 1800225"/>
                <a:gd name="connsiteX5" fmla="*/ 1304925 w 1771650"/>
                <a:gd name="connsiteY5" fmla="*/ 0 h 1800225"/>
                <a:gd name="connsiteX0-1" fmla="*/ 1300163 w 1771650"/>
                <a:gd name="connsiteY0-2" fmla="*/ 0 h 1800225"/>
                <a:gd name="connsiteX1-3" fmla="*/ 447675 w 1771650"/>
                <a:gd name="connsiteY1-4" fmla="*/ 409575 h 1800225"/>
                <a:gd name="connsiteX2-5" fmla="*/ 0 w 1771650"/>
                <a:gd name="connsiteY2-6" fmla="*/ 1800225 h 1800225"/>
                <a:gd name="connsiteX3-7" fmla="*/ 1295400 w 1771650"/>
                <a:gd name="connsiteY3-8" fmla="*/ 1590675 h 1800225"/>
                <a:gd name="connsiteX4-9" fmla="*/ 1771650 w 1771650"/>
                <a:gd name="connsiteY4-10" fmla="*/ 1304925 h 1800225"/>
                <a:gd name="connsiteX5-11" fmla="*/ 1300163 w 1771650"/>
                <a:gd name="connsiteY5-12" fmla="*/ 0 h 1800225"/>
                <a:gd name="connsiteX0-13" fmla="*/ 1295400 w 1771650"/>
                <a:gd name="connsiteY0-14" fmla="*/ 0 h 1797843"/>
                <a:gd name="connsiteX1-15" fmla="*/ 447675 w 1771650"/>
                <a:gd name="connsiteY1-16" fmla="*/ 407193 h 1797843"/>
                <a:gd name="connsiteX2-17" fmla="*/ 0 w 1771650"/>
                <a:gd name="connsiteY2-18" fmla="*/ 1797843 h 1797843"/>
                <a:gd name="connsiteX3-19" fmla="*/ 1295400 w 1771650"/>
                <a:gd name="connsiteY3-20" fmla="*/ 1588293 h 1797843"/>
                <a:gd name="connsiteX4-21" fmla="*/ 1771650 w 1771650"/>
                <a:gd name="connsiteY4-22" fmla="*/ 1302543 h 1797843"/>
                <a:gd name="connsiteX5-23" fmla="*/ 1295400 w 1771650"/>
                <a:gd name="connsiteY5-24" fmla="*/ 0 h 1797843"/>
                <a:gd name="connsiteX0-25" fmla="*/ 1301750 w 1771650"/>
                <a:gd name="connsiteY0-26" fmla="*/ 0 h 1807368"/>
                <a:gd name="connsiteX1-27" fmla="*/ 447675 w 1771650"/>
                <a:gd name="connsiteY1-28" fmla="*/ 416718 h 1807368"/>
                <a:gd name="connsiteX2-29" fmla="*/ 0 w 1771650"/>
                <a:gd name="connsiteY2-30" fmla="*/ 1807368 h 1807368"/>
                <a:gd name="connsiteX3-31" fmla="*/ 1295400 w 1771650"/>
                <a:gd name="connsiteY3-32" fmla="*/ 1597818 h 1807368"/>
                <a:gd name="connsiteX4-33" fmla="*/ 1771650 w 1771650"/>
                <a:gd name="connsiteY4-34" fmla="*/ 1312068 h 1807368"/>
                <a:gd name="connsiteX5-35" fmla="*/ 1301750 w 1771650"/>
                <a:gd name="connsiteY5-36" fmla="*/ 0 h 1807368"/>
                <a:gd name="connsiteX0-37" fmla="*/ 1304925 w 1774825"/>
                <a:gd name="connsiteY0-38" fmla="*/ 0 h 1820068"/>
                <a:gd name="connsiteX1-39" fmla="*/ 450850 w 1774825"/>
                <a:gd name="connsiteY1-40" fmla="*/ 416718 h 1820068"/>
                <a:gd name="connsiteX2-41" fmla="*/ 0 w 1774825"/>
                <a:gd name="connsiteY2-42" fmla="*/ 1820068 h 1820068"/>
                <a:gd name="connsiteX3-43" fmla="*/ 1298575 w 1774825"/>
                <a:gd name="connsiteY3-44" fmla="*/ 1597818 h 1820068"/>
                <a:gd name="connsiteX4-45" fmla="*/ 1774825 w 1774825"/>
                <a:gd name="connsiteY4-46" fmla="*/ 1312068 h 1820068"/>
                <a:gd name="connsiteX5-47" fmla="*/ 1304925 w 1774825"/>
                <a:gd name="connsiteY5-48" fmla="*/ 0 h 1820068"/>
                <a:gd name="connsiteX0-49" fmla="*/ 1304925 w 1816100"/>
                <a:gd name="connsiteY0-50" fmla="*/ 0 h 1820068"/>
                <a:gd name="connsiteX1-51" fmla="*/ 450850 w 1816100"/>
                <a:gd name="connsiteY1-52" fmla="*/ 416718 h 1820068"/>
                <a:gd name="connsiteX2-53" fmla="*/ 0 w 1816100"/>
                <a:gd name="connsiteY2-54" fmla="*/ 1820068 h 1820068"/>
                <a:gd name="connsiteX3-55" fmla="*/ 1298575 w 1816100"/>
                <a:gd name="connsiteY3-56" fmla="*/ 1597818 h 1820068"/>
                <a:gd name="connsiteX4-57" fmla="*/ 1816100 w 1816100"/>
                <a:gd name="connsiteY4-58" fmla="*/ 1293018 h 1820068"/>
                <a:gd name="connsiteX5-59" fmla="*/ 1304925 w 1816100"/>
                <a:gd name="connsiteY5-60" fmla="*/ 0 h 18200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16100" h="1820068">
                  <a:moveTo>
                    <a:pt x="1304925" y="0"/>
                  </a:moveTo>
                  <a:lnTo>
                    <a:pt x="450850" y="416718"/>
                  </a:lnTo>
                  <a:lnTo>
                    <a:pt x="0" y="1820068"/>
                  </a:lnTo>
                  <a:lnTo>
                    <a:pt x="1298575" y="1597818"/>
                  </a:lnTo>
                  <a:lnTo>
                    <a:pt x="1816100" y="1293018"/>
                  </a:lnTo>
                  <a:lnTo>
                    <a:pt x="130492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5" name="文本框">
              <a:extLst>
                <a:ext uri="{FF2B5EF4-FFF2-40B4-BE49-F238E27FC236}">
                  <a16:creationId xmlns:a16="http://schemas.microsoft.com/office/drawing/2014/main" id="{73763FF1-C31A-635A-5B3D-807876E2846F}"/>
                </a:ext>
              </a:extLst>
            </p:cNvPr>
            <p:cNvSpPr/>
            <p:nvPr/>
          </p:nvSpPr>
          <p:spPr>
            <a:xfrm>
              <a:off x="5882112" y="131648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R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6" name="文本框">
              <a:extLst>
                <a:ext uri="{FF2B5EF4-FFF2-40B4-BE49-F238E27FC236}">
                  <a16:creationId xmlns:a16="http://schemas.microsoft.com/office/drawing/2014/main" id="{3D5F1A17-3150-A418-22DA-8CAAD9742D78}"/>
                </a:ext>
              </a:extLst>
            </p:cNvPr>
            <p:cNvSpPr/>
            <p:nvPr/>
          </p:nvSpPr>
          <p:spPr>
            <a:xfrm>
              <a:off x="7512432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I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7" name="文本框">
              <a:extLst>
                <a:ext uri="{FF2B5EF4-FFF2-40B4-BE49-F238E27FC236}">
                  <a16:creationId xmlns:a16="http://schemas.microsoft.com/office/drawing/2014/main" id="{B1856F4B-8084-A206-55E3-7EBF05DC2892}"/>
                </a:ext>
              </a:extLst>
            </p:cNvPr>
            <p:cNvSpPr/>
            <p:nvPr/>
          </p:nvSpPr>
          <p:spPr>
            <a:xfrm>
              <a:off x="7512432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A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8" name="文本框">
              <a:extLst>
                <a:ext uri="{FF2B5EF4-FFF2-40B4-BE49-F238E27FC236}">
                  <a16:creationId xmlns:a16="http://schemas.microsoft.com/office/drawing/2014/main" id="{2EE3254C-33C2-8A48-81D4-2DE7020237AE}"/>
                </a:ext>
              </a:extLst>
            </p:cNvPr>
            <p:cNvSpPr/>
            <p:nvPr/>
          </p:nvSpPr>
          <p:spPr>
            <a:xfrm>
              <a:off x="5882112" y="5055815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S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9" name="文本框">
              <a:extLst>
                <a:ext uri="{FF2B5EF4-FFF2-40B4-BE49-F238E27FC236}">
                  <a16:creationId xmlns:a16="http://schemas.microsoft.com/office/drawing/2014/main" id="{AD21A939-5F6C-EADD-B584-D54C51AB06FD}"/>
                </a:ext>
              </a:extLst>
            </p:cNvPr>
            <p:cNvSpPr/>
            <p:nvPr/>
          </p:nvSpPr>
          <p:spPr>
            <a:xfrm>
              <a:off x="4274949" y="2158328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C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20" name="文本框">
              <a:extLst>
                <a:ext uri="{FF2B5EF4-FFF2-40B4-BE49-F238E27FC236}">
                  <a16:creationId xmlns:a16="http://schemas.microsoft.com/office/drawing/2014/main" id="{E59CAB27-A9AD-8227-5F0F-C407E73A0295}"/>
                </a:ext>
              </a:extLst>
            </p:cNvPr>
            <p:cNvSpPr/>
            <p:nvPr/>
          </p:nvSpPr>
          <p:spPr>
            <a:xfrm>
              <a:off x="4274949" y="4257606"/>
              <a:ext cx="427776" cy="4277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rPr>
                <a:t>E</a:t>
              </a:r>
              <a:endParaRPr lang="zh-CN" altLang="en-US" sz="1400" b="1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21" name="文本框">
              <a:extLst>
                <a:ext uri="{FF2B5EF4-FFF2-40B4-BE49-F238E27FC236}">
                  <a16:creationId xmlns:a16="http://schemas.microsoft.com/office/drawing/2014/main" id="{8C5A2954-8695-A1C8-80EB-9E21DD6D52AA}"/>
                </a:ext>
              </a:extLst>
            </p:cNvPr>
            <p:cNvSpPr txBox="1"/>
            <p:nvPr/>
          </p:nvSpPr>
          <p:spPr>
            <a:xfrm>
              <a:off x="4700273" y="158106"/>
              <a:ext cx="3536759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zh-CN" altLang="en-US" sz="3500" b="1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  <a:sym typeface="Lemon" pitchFamily="2" charset="0"/>
                </a:rPr>
                <a:t>关键指标分析</a:t>
              </a:r>
              <a:endParaRPr lang="en-US" sz="35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sym typeface="Lemon" pitchFamily="2" charset="0"/>
              </a:endParaRPr>
            </a:p>
          </p:txBody>
        </p:sp>
        <p:sp>
          <p:nvSpPr>
            <p:cNvPr id="26" name="图标">
              <a:extLst>
                <a:ext uri="{FF2B5EF4-FFF2-40B4-BE49-F238E27FC236}">
                  <a16:creationId xmlns:a16="http://schemas.microsoft.com/office/drawing/2014/main" id="{D3A36F46-8381-4830-6355-F6DA424DC4F5}"/>
                </a:ext>
              </a:extLst>
            </p:cNvPr>
            <p:cNvSpPr/>
            <p:nvPr/>
          </p:nvSpPr>
          <p:spPr bwMode="auto">
            <a:xfrm>
              <a:off x="8429075" y="2011072"/>
              <a:ext cx="476017" cy="423767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27" name="图标">
              <a:extLst>
                <a:ext uri="{FF2B5EF4-FFF2-40B4-BE49-F238E27FC236}">
                  <a16:creationId xmlns:a16="http://schemas.microsoft.com/office/drawing/2014/main" id="{4631400E-9849-1498-32BD-27AA8F1F1BDF}"/>
                </a:ext>
              </a:extLst>
            </p:cNvPr>
            <p:cNvSpPr/>
            <p:nvPr/>
          </p:nvSpPr>
          <p:spPr bwMode="auto">
            <a:xfrm>
              <a:off x="8429074" y="3398801"/>
              <a:ext cx="476018" cy="361593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28" name="直线">
              <a:extLst>
                <a:ext uri="{FF2B5EF4-FFF2-40B4-BE49-F238E27FC236}">
                  <a16:creationId xmlns:a16="http://schemas.microsoft.com/office/drawing/2014/main" id="{D8F75082-29A3-426C-C55B-011821C88A85}"/>
                </a:ext>
              </a:extLst>
            </p:cNvPr>
            <p:cNvSpPr/>
            <p:nvPr/>
          </p:nvSpPr>
          <p:spPr bwMode="auto">
            <a:xfrm>
              <a:off x="8442337" y="4698232"/>
              <a:ext cx="449492" cy="476018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A7021F5-E74C-DA4D-2536-537DCB8D86E0}"/>
                </a:ext>
              </a:extLst>
            </p:cNvPr>
            <p:cNvCxnSpPr/>
            <p:nvPr/>
          </p:nvCxnSpPr>
          <p:spPr>
            <a:xfrm>
              <a:off x="9107786" y="2945249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BEB80858-5B3A-D3FD-3A97-89A91390BE36}"/>
                </a:ext>
              </a:extLst>
            </p:cNvPr>
            <p:cNvCxnSpPr/>
            <p:nvPr/>
          </p:nvCxnSpPr>
          <p:spPr>
            <a:xfrm>
              <a:off x="9107786" y="4384750"/>
              <a:ext cx="2412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D9001A0-2A5B-BDBB-4DE9-60B51D989846}"/>
              </a:ext>
            </a:extLst>
          </p:cNvPr>
          <p:cNvGrpSpPr/>
          <p:nvPr/>
        </p:nvGrpSpPr>
        <p:grpSpPr>
          <a:xfrm>
            <a:off x="0" y="0"/>
            <a:ext cx="1948830" cy="2113262"/>
            <a:chOff x="944810" y="-20638"/>
            <a:chExt cx="3631385" cy="353617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A149739-A27E-1362-2E58-F08AD46BD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810" y="-20638"/>
              <a:ext cx="2546223" cy="1273634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3598D0F-7F43-9C8E-93B5-8CC0D3F42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923" y="-20638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72B5AD1-310F-61D6-E024-5F3755C52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978" y="1386855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585A0B1-E1DA-F4F2-E2B0-791F49D56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2092325"/>
              <a:ext cx="865188" cy="863600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1A0EBB4-15EE-2F59-0E43-2F002AE26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496" y="2940157"/>
              <a:ext cx="576441" cy="575383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1053DDF-66E0-069E-7D65-1243D45E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5638" y="1258888"/>
              <a:ext cx="592137" cy="590550"/>
            </a:xfrm>
            <a:custGeom>
              <a:avLst/>
              <a:gdLst>
                <a:gd name="T0" fmla="*/ 186 w 373"/>
                <a:gd name="T1" fmla="*/ 372 h 372"/>
                <a:gd name="T2" fmla="*/ 0 w 373"/>
                <a:gd name="T3" fmla="*/ 186 h 372"/>
                <a:gd name="T4" fmla="*/ 186 w 373"/>
                <a:gd name="T5" fmla="*/ 0 h 372"/>
                <a:gd name="T6" fmla="*/ 373 w 373"/>
                <a:gd name="T7" fmla="*/ 186 h 372"/>
                <a:gd name="T8" fmla="*/ 186 w 373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2">
                  <a:moveTo>
                    <a:pt x="186" y="372"/>
                  </a:moveTo>
                  <a:lnTo>
                    <a:pt x="0" y="186"/>
                  </a:lnTo>
                  <a:lnTo>
                    <a:pt x="186" y="0"/>
                  </a:lnTo>
                  <a:lnTo>
                    <a:pt x="373" y="186"/>
                  </a:lnTo>
                  <a:lnTo>
                    <a:pt x="186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0BE71458-F93D-E346-945A-DD7A93F0EB93}"/>
              </a:ext>
            </a:extLst>
          </p:cNvPr>
          <p:cNvSpPr/>
          <p:nvPr/>
        </p:nvSpPr>
        <p:spPr>
          <a:xfrm rot="10800000">
            <a:off x="9979741" y="-2"/>
            <a:ext cx="2210672" cy="76911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8E2CDEE-7CDA-B8F8-BE14-57DEE6205434}"/>
              </a:ext>
            </a:extLst>
          </p:cNvPr>
          <p:cNvSpPr txBox="1"/>
          <p:nvPr/>
        </p:nvSpPr>
        <p:spPr>
          <a:xfrm>
            <a:off x="8896350" y="2275237"/>
            <a:ext cx="221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9BD3697-843D-DA57-8B87-3C7C62376B59}"/>
              </a:ext>
            </a:extLst>
          </p:cNvPr>
          <p:cNvSpPr txBox="1"/>
          <p:nvPr/>
        </p:nvSpPr>
        <p:spPr>
          <a:xfrm>
            <a:off x="8889709" y="3695701"/>
            <a:ext cx="221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7252507-95C1-9A6C-7835-F18F4EDF5488}"/>
              </a:ext>
            </a:extLst>
          </p:cNvPr>
          <p:cNvSpPr txBox="1"/>
          <p:nvPr/>
        </p:nvSpPr>
        <p:spPr>
          <a:xfrm>
            <a:off x="8979074" y="5083900"/>
            <a:ext cx="221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4EF49CA-4041-B836-91CB-A0CA780FABB5}"/>
              </a:ext>
            </a:extLst>
          </p:cNvPr>
          <p:cNvSpPr txBox="1"/>
          <p:nvPr/>
        </p:nvSpPr>
        <p:spPr>
          <a:xfrm>
            <a:off x="1467974" y="2620516"/>
            <a:ext cx="2176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rPr>
              <a:t>请输入内容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29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8" grpId="0"/>
      <p:bldP spid="72" grpId="0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8D9001A0-2A5B-BDBB-4DE9-60B51D989846}"/>
              </a:ext>
            </a:extLst>
          </p:cNvPr>
          <p:cNvGrpSpPr/>
          <p:nvPr/>
        </p:nvGrpSpPr>
        <p:grpSpPr>
          <a:xfrm>
            <a:off x="0" y="0"/>
            <a:ext cx="1948830" cy="2113262"/>
            <a:chOff x="944810" y="-20638"/>
            <a:chExt cx="3631385" cy="353617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A149739-A27E-1362-2E58-F08AD46BD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810" y="-20638"/>
              <a:ext cx="2546223" cy="1273634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3598D0F-7F43-9C8E-93B5-8CC0D3F42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923" y="-20638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72B5AD1-310F-61D6-E024-5F3755C52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978" y="1386855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585A0B1-E1DA-F4F2-E2B0-791F49D56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2092325"/>
              <a:ext cx="865188" cy="863600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1A0EBB4-15EE-2F59-0E43-2F002AE26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496" y="2940157"/>
              <a:ext cx="576441" cy="575383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1053DDF-66E0-069E-7D65-1243D45E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5638" y="1258888"/>
              <a:ext cx="592137" cy="590550"/>
            </a:xfrm>
            <a:custGeom>
              <a:avLst/>
              <a:gdLst>
                <a:gd name="T0" fmla="*/ 186 w 373"/>
                <a:gd name="T1" fmla="*/ 372 h 372"/>
                <a:gd name="T2" fmla="*/ 0 w 373"/>
                <a:gd name="T3" fmla="*/ 186 h 372"/>
                <a:gd name="T4" fmla="*/ 186 w 373"/>
                <a:gd name="T5" fmla="*/ 0 h 372"/>
                <a:gd name="T6" fmla="*/ 373 w 373"/>
                <a:gd name="T7" fmla="*/ 186 h 372"/>
                <a:gd name="T8" fmla="*/ 186 w 373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2">
                  <a:moveTo>
                    <a:pt x="186" y="372"/>
                  </a:moveTo>
                  <a:lnTo>
                    <a:pt x="0" y="186"/>
                  </a:lnTo>
                  <a:lnTo>
                    <a:pt x="186" y="0"/>
                  </a:lnTo>
                  <a:lnTo>
                    <a:pt x="373" y="186"/>
                  </a:lnTo>
                  <a:lnTo>
                    <a:pt x="186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0BE71458-F93D-E346-945A-DD7A93F0EB93}"/>
              </a:ext>
            </a:extLst>
          </p:cNvPr>
          <p:cNvSpPr/>
          <p:nvPr/>
        </p:nvSpPr>
        <p:spPr>
          <a:xfrm rot="10800000">
            <a:off x="9979741" y="-2"/>
            <a:ext cx="2210672" cy="76911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grpSp>
        <p:nvGrpSpPr>
          <p:cNvPr id="2" name="矩形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B5B538E-21E9-D0F1-992C-567846311118}"/>
              </a:ext>
            </a:extLst>
          </p:cNvPr>
          <p:cNvGrpSpPr>
            <a:grpSpLocks noChangeAspect="1"/>
          </p:cNvGrpSpPr>
          <p:nvPr/>
        </p:nvGrpSpPr>
        <p:grpSpPr>
          <a:xfrm>
            <a:off x="1664059" y="1788273"/>
            <a:ext cx="9702032" cy="4485504"/>
            <a:chOff x="669925" y="1123950"/>
            <a:chExt cx="10850563" cy="5016500"/>
          </a:xfrm>
        </p:grpSpPr>
        <p:cxnSp>
          <p:nvCxnSpPr>
            <p:cNvPr id="3" name="直线">
              <a:extLst>
                <a:ext uri="{FF2B5EF4-FFF2-40B4-BE49-F238E27FC236}">
                  <a16:creationId xmlns:a16="http://schemas.microsoft.com/office/drawing/2014/main" id="{7B3BB13B-74BC-B5B1-CB2F-6601DC4F8D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925" y="3069000"/>
              <a:ext cx="10850563" cy="1080000"/>
            </a:xfrm>
            <a:prstGeom prst="line">
              <a:avLst/>
            </a:prstGeom>
            <a:ln w="508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箭头">
              <a:extLst>
                <a:ext uri="{FF2B5EF4-FFF2-40B4-BE49-F238E27FC236}">
                  <a16:creationId xmlns:a16="http://schemas.microsoft.com/office/drawing/2014/main" id="{C37E90FB-6D87-16A3-E53E-B8B94B1C8594}"/>
                </a:ext>
              </a:extLst>
            </p:cNvPr>
            <p:cNvSpPr/>
            <p:nvPr/>
          </p:nvSpPr>
          <p:spPr bwMode="auto">
            <a:xfrm>
              <a:off x="831000" y="1123950"/>
              <a:ext cx="1170000" cy="2860910"/>
            </a:xfrm>
            <a:prstGeom prst="downArrow">
              <a:avLst>
                <a:gd name="adj1" fmla="val 40128"/>
                <a:gd name="adj2" fmla="val 9195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4" name="箭头">
              <a:extLst>
                <a:ext uri="{FF2B5EF4-FFF2-40B4-BE49-F238E27FC236}">
                  <a16:creationId xmlns:a16="http://schemas.microsoft.com/office/drawing/2014/main" id="{CE5729B0-3EB3-A9DE-E236-8E99F5E0265E}"/>
                </a:ext>
              </a:extLst>
            </p:cNvPr>
            <p:cNvSpPr/>
            <p:nvPr/>
          </p:nvSpPr>
          <p:spPr bwMode="auto">
            <a:xfrm flipV="1">
              <a:off x="10350488" y="3243713"/>
              <a:ext cx="1170000" cy="2883730"/>
            </a:xfrm>
            <a:prstGeom prst="downArrow">
              <a:avLst>
                <a:gd name="adj1" fmla="val 40128"/>
                <a:gd name="adj2" fmla="val 9195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6" name="圆形">
              <a:extLst>
                <a:ext uri="{FF2B5EF4-FFF2-40B4-BE49-F238E27FC236}">
                  <a16:creationId xmlns:a16="http://schemas.microsoft.com/office/drawing/2014/main" id="{8181BAF5-F8E0-2258-4522-CC87721F54EF}"/>
                </a:ext>
              </a:extLst>
            </p:cNvPr>
            <p:cNvSpPr/>
            <p:nvPr/>
          </p:nvSpPr>
          <p:spPr bwMode="auto">
            <a:xfrm>
              <a:off x="1363642" y="4044284"/>
              <a:ext cx="104716" cy="10471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7" name="圆形">
              <a:extLst>
                <a:ext uri="{FF2B5EF4-FFF2-40B4-BE49-F238E27FC236}">
                  <a16:creationId xmlns:a16="http://schemas.microsoft.com/office/drawing/2014/main" id="{F3110F48-1274-FB9A-8315-190B2CB1847F}"/>
                </a:ext>
              </a:extLst>
            </p:cNvPr>
            <p:cNvSpPr/>
            <p:nvPr/>
          </p:nvSpPr>
          <p:spPr bwMode="auto">
            <a:xfrm>
              <a:off x="4536805" y="3719747"/>
              <a:ext cx="104716" cy="10471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8" name="圆形">
              <a:extLst>
                <a:ext uri="{FF2B5EF4-FFF2-40B4-BE49-F238E27FC236}">
                  <a16:creationId xmlns:a16="http://schemas.microsoft.com/office/drawing/2014/main" id="{5422A3E6-922A-AE4E-A263-4B6D52B4A33D}"/>
                </a:ext>
              </a:extLst>
            </p:cNvPr>
            <p:cNvSpPr/>
            <p:nvPr/>
          </p:nvSpPr>
          <p:spPr bwMode="auto">
            <a:xfrm>
              <a:off x="7709968" y="3395210"/>
              <a:ext cx="104716" cy="10471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49" name="圆形">
              <a:extLst>
                <a:ext uri="{FF2B5EF4-FFF2-40B4-BE49-F238E27FC236}">
                  <a16:creationId xmlns:a16="http://schemas.microsoft.com/office/drawing/2014/main" id="{012824AB-D7FC-B75F-6C6D-F19DAE63B0B7}"/>
                </a:ext>
              </a:extLst>
            </p:cNvPr>
            <p:cNvSpPr/>
            <p:nvPr/>
          </p:nvSpPr>
          <p:spPr bwMode="auto">
            <a:xfrm>
              <a:off x="10883130" y="3070673"/>
              <a:ext cx="104716" cy="10471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50" name="文本框">
              <a:extLst>
                <a:ext uri="{FF2B5EF4-FFF2-40B4-BE49-F238E27FC236}">
                  <a16:creationId xmlns:a16="http://schemas.microsoft.com/office/drawing/2014/main" id="{BD361EA1-57FC-E9DD-0868-5D5F8DB4C0E5}"/>
                </a:ext>
              </a:extLst>
            </p:cNvPr>
            <p:cNvSpPr/>
            <p:nvPr/>
          </p:nvSpPr>
          <p:spPr bwMode="auto">
            <a:xfrm>
              <a:off x="669925" y="4731412"/>
              <a:ext cx="3281400" cy="813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请输入内容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1" name="文本框">
              <a:extLst>
                <a:ext uri="{FF2B5EF4-FFF2-40B4-BE49-F238E27FC236}">
                  <a16:creationId xmlns:a16="http://schemas.microsoft.com/office/drawing/2014/main" id="{07E95BF5-D5C0-412B-72DE-84390311DDF2}"/>
                </a:ext>
              </a:extLst>
            </p:cNvPr>
            <p:cNvSpPr txBox="1"/>
            <p:nvPr/>
          </p:nvSpPr>
          <p:spPr bwMode="auto">
            <a:xfrm>
              <a:off x="669925" y="4318531"/>
              <a:ext cx="3281400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输入文字</a:t>
              </a:r>
              <a:endParaRPr lang="en-US" altLang="zh-CN" sz="2200" b="1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2" name="文本框">
              <a:extLst>
                <a:ext uri="{FF2B5EF4-FFF2-40B4-BE49-F238E27FC236}">
                  <a16:creationId xmlns:a16="http://schemas.microsoft.com/office/drawing/2014/main" id="{9FB4D929-FF7C-DB12-DB4B-ACAC2BC209ED}"/>
                </a:ext>
              </a:extLst>
            </p:cNvPr>
            <p:cNvSpPr/>
            <p:nvPr/>
          </p:nvSpPr>
          <p:spPr bwMode="auto">
            <a:xfrm>
              <a:off x="4586653" y="1556025"/>
              <a:ext cx="2036190" cy="813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请输入内容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3" name="文本框">
              <a:extLst>
                <a:ext uri="{FF2B5EF4-FFF2-40B4-BE49-F238E27FC236}">
                  <a16:creationId xmlns:a16="http://schemas.microsoft.com/office/drawing/2014/main" id="{C4178651-9474-508D-CBF5-1D7A5AA520DB}"/>
                </a:ext>
              </a:extLst>
            </p:cNvPr>
            <p:cNvSpPr txBox="1"/>
            <p:nvPr/>
          </p:nvSpPr>
          <p:spPr bwMode="auto">
            <a:xfrm>
              <a:off x="4586653" y="1143144"/>
              <a:ext cx="2036190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输入文字</a:t>
              </a:r>
              <a:endParaRPr lang="en-US" altLang="zh-CN" sz="2200" b="1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4" name="文本框">
              <a:extLst>
                <a:ext uri="{FF2B5EF4-FFF2-40B4-BE49-F238E27FC236}">
                  <a16:creationId xmlns:a16="http://schemas.microsoft.com/office/drawing/2014/main" id="{62FAB96F-0FD7-9C87-488F-FED543A5A311}"/>
                </a:ext>
              </a:extLst>
            </p:cNvPr>
            <p:cNvSpPr/>
            <p:nvPr/>
          </p:nvSpPr>
          <p:spPr bwMode="auto">
            <a:xfrm>
              <a:off x="7768602" y="5321242"/>
              <a:ext cx="2036190" cy="813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请输入内容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5" name="文本框">
              <a:extLst>
                <a:ext uri="{FF2B5EF4-FFF2-40B4-BE49-F238E27FC236}">
                  <a16:creationId xmlns:a16="http://schemas.microsoft.com/office/drawing/2014/main" id="{8C7AF861-486C-65FA-872B-F36EA502981C}"/>
                </a:ext>
              </a:extLst>
            </p:cNvPr>
            <p:cNvSpPr txBox="1"/>
            <p:nvPr/>
          </p:nvSpPr>
          <p:spPr bwMode="auto">
            <a:xfrm>
              <a:off x="7768602" y="4908361"/>
              <a:ext cx="2036190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输入文字</a:t>
              </a:r>
              <a:endParaRPr lang="en-US" altLang="zh-CN" sz="2200" b="1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6" name="直线">
              <a:extLst>
                <a:ext uri="{FF2B5EF4-FFF2-40B4-BE49-F238E27FC236}">
                  <a16:creationId xmlns:a16="http://schemas.microsoft.com/office/drawing/2014/main" id="{385A7D8B-D426-FC79-A374-F71B43D42F04}"/>
                </a:ext>
              </a:extLst>
            </p:cNvPr>
            <p:cNvSpPr/>
            <p:nvPr/>
          </p:nvSpPr>
          <p:spPr bwMode="auto">
            <a:xfrm>
              <a:off x="8226987" y="2250783"/>
              <a:ext cx="3281400" cy="813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请输入内容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sp>
          <p:nvSpPr>
            <p:cNvPr id="57" name="直线">
              <a:extLst>
                <a:ext uri="{FF2B5EF4-FFF2-40B4-BE49-F238E27FC236}">
                  <a16:creationId xmlns:a16="http://schemas.microsoft.com/office/drawing/2014/main" id="{2F22E836-FAC1-6702-5F45-D419E50DFC6E}"/>
                </a:ext>
              </a:extLst>
            </p:cNvPr>
            <p:cNvSpPr txBox="1"/>
            <p:nvPr/>
          </p:nvSpPr>
          <p:spPr bwMode="auto">
            <a:xfrm>
              <a:off x="8226987" y="1837902"/>
              <a:ext cx="3281400" cy="41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Lemon" pitchFamily="2" charset="0"/>
                </a:rPr>
                <a:t>输入文字</a:t>
              </a:r>
              <a:endParaRPr lang="en-US" altLang="zh-CN" sz="2200" b="1" dirty="0">
                <a:solidFill>
                  <a:schemeClr val="bg2">
                    <a:lumMod val="25000"/>
                  </a:schemeClr>
                </a:solidFill>
                <a:latin typeface="+mn-ea"/>
                <a:sym typeface="Lemon" pitchFamily="2" charset="0"/>
              </a:endParaRPr>
            </a:p>
          </p:txBody>
        </p:sp>
        <p:cxnSp>
          <p:nvCxnSpPr>
            <p:cNvPr id="58" name="直线">
              <a:extLst>
                <a:ext uri="{FF2B5EF4-FFF2-40B4-BE49-F238E27FC236}">
                  <a16:creationId xmlns:a16="http://schemas.microsoft.com/office/drawing/2014/main" id="{DFF879AF-A395-0CD0-3217-D5C4D2BE7182}"/>
                </a:ext>
              </a:extLst>
            </p:cNvPr>
            <p:cNvCxnSpPr>
              <a:cxnSpLocks/>
              <a:stCxn id="48" idx="4"/>
            </p:cNvCxnSpPr>
            <p:nvPr/>
          </p:nvCxnSpPr>
          <p:spPr>
            <a:xfrm flipH="1">
              <a:off x="7753350" y="3499926"/>
              <a:ext cx="8976" cy="264052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">
              <a:extLst>
                <a:ext uri="{FF2B5EF4-FFF2-40B4-BE49-F238E27FC236}">
                  <a16:creationId xmlns:a16="http://schemas.microsoft.com/office/drawing/2014/main" id="{C3E1D907-EEAB-68D7-9B48-544E3F2057F5}"/>
                </a:ext>
              </a:extLst>
            </p:cNvPr>
            <p:cNvCxnSpPr>
              <a:stCxn id="47" idx="0"/>
            </p:cNvCxnSpPr>
            <p:nvPr/>
          </p:nvCxnSpPr>
          <p:spPr>
            <a:xfrm flipH="1" flipV="1">
              <a:off x="4586653" y="1143144"/>
              <a:ext cx="2510" cy="257660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">
            <a:extLst>
              <a:ext uri="{FF2B5EF4-FFF2-40B4-BE49-F238E27FC236}">
                <a16:creationId xmlns:a16="http://schemas.microsoft.com/office/drawing/2014/main" id="{010CE0DC-80EF-7E95-E658-D5D8DBE36173}"/>
              </a:ext>
            </a:extLst>
          </p:cNvPr>
          <p:cNvSpPr txBox="1"/>
          <p:nvPr/>
        </p:nvSpPr>
        <p:spPr>
          <a:xfrm>
            <a:off x="4598123" y="349765"/>
            <a:ext cx="3773019" cy="7905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zh-CN" altLang="en-US" sz="35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sym typeface="Lemon" pitchFamily="2" charset="0"/>
              </a:rPr>
              <a:t>关键指标分析</a:t>
            </a:r>
            <a:endParaRPr lang="en-US" sz="35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02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B6393A7C-A4DB-E18C-F7A2-FE6D24C6A455}"/>
              </a:ext>
            </a:extLst>
          </p:cNvPr>
          <p:cNvGrpSpPr/>
          <p:nvPr/>
        </p:nvGrpSpPr>
        <p:grpSpPr>
          <a:xfrm>
            <a:off x="278296" y="1563757"/>
            <a:ext cx="11635409" cy="4898827"/>
            <a:chOff x="278296" y="1563757"/>
            <a:chExt cx="11635409" cy="489882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FBE4F8C-2148-C45D-3FAB-931BDA2919C1}"/>
                </a:ext>
              </a:extLst>
            </p:cNvPr>
            <p:cNvSpPr/>
            <p:nvPr/>
          </p:nvSpPr>
          <p:spPr>
            <a:xfrm>
              <a:off x="278296" y="1563757"/>
              <a:ext cx="11635409" cy="467353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78E4FAB-8F50-325E-C9BB-957067E4DF9C}"/>
                </a:ext>
              </a:extLst>
            </p:cNvPr>
            <p:cNvGrpSpPr/>
            <p:nvPr/>
          </p:nvGrpSpPr>
          <p:grpSpPr>
            <a:xfrm>
              <a:off x="523347" y="1845107"/>
              <a:ext cx="2727782" cy="3655700"/>
              <a:chOff x="461407" y="1845107"/>
              <a:chExt cx="2727782" cy="3655700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1B32408-56EF-41E6-F1F8-E61F719CA2AF}"/>
                  </a:ext>
                </a:extLst>
              </p:cNvPr>
              <p:cNvGrpSpPr/>
              <p:nvPr/>
            </p:nvGrpSpPr>
            <p:grpSpPr>
              <a:xfrm>
                <a:off x="726748" y="1845107"/>
                <a:ext cx="2197100" cy="2197100"/>
                <a:chOff x="666239" y="1845107"/>
                <a:chExt cx="2197100" cy="2197100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DD69BF50-5CB4-533C-D7D1-CC2F252E2F3C}"/>
                    </a:ext>
                  </a:extLst>
                </p:cNvPr>
                <p:cNvSpPr/>
                <p:nvPr/>
              </p:nvSpPr>
              <p:spPr>
                <a:xfrm>
                  <a:off x="666239" y="1845107"/>
                  <a:ext cx="2197100" cy="21971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7FE064C6-F847-F966-63F5-ACDBCC158F17}"/>
                    </a:ext>
                  </a:extLst>
                </p:cNvPr>
                <p:cNvSpPr/>
                <p:nvPr/>
              </p:nvSpPr>
              <p:spPr>
                <a:xfrm>
                  <a:off x="808689" y="1983050"/>
                  <a:ext cx="1912200" cy="1912200"/>
                </a:xfrm>
                <a:prstGeom prst="arc">
                  <a:avLst>
                    <a:gd name="adj1" fmla="val 16200000"/>
                    <a:gd name="adj2" fmla="val 8724134"/>
                  </a:avLst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3846F997-8EC0-E5C6-3C3D-377F62E0F302}"/>
                    </a:ext>
                  </a:extLst>
                </p:cNvPr>
                <p:cNvSpPr/>
                <p:nvPr/>
              </p:nvSpPr>
              <p:spPr>
                <a:xfrm>
                  <a:off x="912144" y="3406073"/>
                  <a:ext cx="97367" cy="9736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</p:grp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1B3EE4B4-AB77-A962-0328-3A8E802D5995}"/>
                  </a:ext>
                </a:extLst>
              </p:cNvPr>
              <p:cNvSpPr txBox="1"/>
              <p:nvPr/>
            </p:nvSpPr>
            <p:spPr>
              <a:xfrm>
                <a:off x="1003408" y="2543804"/>
                <a:ext cx="1643780" cy="941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请输入</a:t>
                </a:r>
                <a:endParaRPr lang="en-US" altLang="zh-CN" sz="2400" dirty="0">
                  <a:latin typeface="+mj-ea"/>
                  <a:ea typeface="+mj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标题</a:t>
                </a:r>
              </a:p>
            </p:txBody>
          </p: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7A7EE66C-5D39-F847-58C3-359A39FEB55C}"/>
                  </a:ext>
                </a:extLst>
              </p:cNvPr>
              <p:cNvGrpSpPr/>
              <p:nvPr/>
            </p:nvGrpSpPr>
            <p:grpSpPr>
              <a:xfrm>
                <a:off x="461407" y="4210558"/>
                <a:ext cx="2727782" cy="1290249"/>
                <a:chOff x="461407" y="4300941"/>
                <a:chExt cx="2727782" cy="1290249"/>
              </a:xfrm>
            </p:grpSpPr>
            <p:sp>
              <p:nvSpPr>
                <p:cNvPr id="60" name="正文05">
                  <a:extLst>
                    <a:ext uri="{FF2B5EF4-FFF2-40B4-BE49-F238E27FC236}">
                      <a16:creationId xmlns:a16="http://schemas.microsoft.com/office/drawing/2014/main" id="{8A82A1D9-C777-0D49-3073-10377EC7E20D}"/>
                    </a:ext>
                  </a:extLst>
                </p:cNvPr>
                <p:cNvSpPr/>
                <p:nvPr/>
              </p:nvSpPr>
              <p:spPr>
                <a:xfrm>
                  <a:off x="461407" y="4797447"/>
                  <a:ext cx="2727782" cy="7937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zh-CN" altLang="en-US" sz="1200" dirty="0"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61" name="小标题05">
                  <a:extLst>
                    <a:ext uri="{FF2B5EF4-FFF2-40B4-BE49-F238E27FC236}">
                      <a16:creationId xmlns:a16="http://schemas.microsoft.com/office/drawing/2014/main" id="{5478683D-F060-251B-7A8C-416CEB71C602}"/>
                    </a:ext>
                  </a:extLst>
                </p:cNvPr>
                <p:cNvSpPr txBox="1"/>
                <p:nvPr/>
              </p:nvSpPr>
              <p:spPr>
                <a:xfrm>
                  <a:off x="640488" y="4300941"/>
                  <a:ext cx="2369620" cy="5052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</p:txBody>
            </p: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22DD8B2B-6B31-4C62-40B6-93C51E63B46A}"/>
                    </a:ext>
                  </a:extLst>
                </p:cNvPr>
                <p:cNvCxnSpPr/>
                <p:nvPr/>
              </p:nvCxnSpPr>
              <p:spPr>
                <a:xfrm>
                  <a:off x="1696172" y="4792661"/>
                  <a:ext cx="258252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7640309-170C-6B46-455D-FF4B8685254E}"/>
                </a:ext>
              </a:extLst>
            </p:cNvPr>
            <p:cNvGrpSpPr/>
            <p:nvPr/>
          </p:nvGrpSpPr>
          <p:grpSpPr>
            <a:xfrm>
              <a:off x="3329188" y="1845107"/>
              <a:ext cx="2727782" cy="3600301"/>
              <a:chOff x="461407" y="1845107"/>
              <a:chExt cx="2727782" cy="3600301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50BA9A0E-277D-52AE-F9ED-50912DD6F9BF}"/>
                  </a:ext>
                </a:extLst>
              </p:cNvPr>
              <p:cNvGrpSpPr/>
              <p:nvPr/>
            </p:nvGrpSpPr>
            <p:grpSpPr>
              <a:xfrm>
                <a:off x="726748" y="1845107"/>
                <a:ext cx="2197100" cy="2197100"/>
                <a:chOff x="666239" y="1845107"/>
                <a:chExt cx="2197100" cy="219710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01C15387-3505-F7DA-569B-4B03FAC76D1D}"/>
                    </a:ext>
                  </a:extLst>
                </p:cNvPr>
                <p:cNvSpPr/>
                <p:nvPr/>
              </p:nvSpPr>
              <p:spPr>
                <a:xfrm>
                  <a:off x="666239" y="1845107"/>
                  <a:ext cx="2197100" cy="21971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B61012FF-31D7-73CE-3B49-17B596B9671A}"/>
                    </a:ext>
                  </a:extLst>
                </p:cNvPr>
                <p:cNvSpPr/>
                <p:nvPr/>
              </p:nvSpPr>
              <p:spPr>
                <a:xfrm>
                  <a:off x="808689" y="1983050"/>
                  <a:ext cx="1912200" cy="1912200"/>
                </a:xfrm>
                <a:prstGeom prst="arc">
                  <a:avLst>
                    <a:gd name="adj1" fmla="val 16200000"/>
                    <a:gd name="adj2" fmla="val 8724134"/>
                  </a:avLst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7C9C7FF-CFD1-F1AE-00E8-7CEF43137881}"/>
                    </a:ext>
                  </a:extLst>
                </p:cNvPr>
                <p:cNvSpPr/>
                <p:nvPr/>
              </p:nvSpPr>
              <p:spPr>
                <a:xfrm>
                  <a:off x="912144" y="3406073"/>
                  <a:ext cx="97367" cy="9736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12AFE137-A8B7-C2F1-74A5-A90F262E3C71}"/>
                  </a:ext>
                </a:extLst>
              </p:cNvPr>
              <p:cNvSpPr txBox="1"/>
              <p:nvPr/>
            </p:nvSpPr>
            <p:spPr>
              <a:xfrm>
                <a:off x="1003408" y="2473080"/>
                <a:ext cx="1643780" cy="941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请输入</a:t>
                </a:r>
                <a:endParaRPr lang="en-US" altLang="zh-CN" sz="2400" dirty="0">
                  <a:latin typeface="+mj-ea"/>
                  <a:ea typeface="+mj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标题</a:t>
                </a: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6DB63941-8410-18C9-E5C3-4A178E7D24B9}"/>
                  </a:ext>
                </a:extLst>
              </p:cNvPr>
              <p:cNvGrpSpPr/>
              <p:nvPr/>
            </p:nvGrpSpPr>
            <p:grpSpPr>
              <a:xfrm>
                <a:off x="461407" y="4210558"/>
                <a:ext cx="2727782" cy="1234850"/>
                <a:chOff x="461407" y="4300941"/>
                <a:chExt cx="2727782" cy="1234850"/>
              </a:xfrm>
            </p:grpSpPr>
            <p:sp>
              <p:nvSpPr>
                <p:cNvPr id="51" name="正文05">
                  <a:extLst>
                    <a:ext uri="{FF2B5EF4-FFF2-40B4-BE49-F238E27FC236}">
                      <a16:creationId xmlns:a16="http://schemas.microsoft.com/office/drawing/2014/main" id="{36EC5B35-D912-FF45-F16C-FD8909C431B3}"/>
                    </a:ext>
                  </a:extLst>
                </p:cNvPr>
                <p:cNvSpPr/>
                <p:nvPr/>
              </p:nvSpPr>
              <p:spPr>
                <a:xfrm>
                  <a:off x="461407" y="4797447"/>
                  <a:ext cx="2727782" cy="7383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sym typeface="Lemon" pitchFamily="2" charset="0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zh-CN" altLang="en-US" sz="1200" dirty="0"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52" name="小标题05">
                  <a:extLst>
                    <a:ext uri="{FF2B5EF4-FFF2-40B4-BE49-F238E27FC236}">
                      <a16:creationId xmlns:a16="http://schemas.microsoft.com/office/drawing/2014/main" id="{5E228367-D9D9-7B80-4059-A08F20955480}"/>
                    </a:ext>
                  </a:extLst>
                </p:cNvPr>
                <p:cNvSpPr txBox="1"/>
                <p:nvPr/>
              </p:nvSpPr>
              <p:spPr>
                <a:xfrm>
                  <a:off x="640488" y="4300941"/>
                  <a:ext cx="2369620" cy="5052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BF1F1F62-A7EA-5022-2B9B-A0E7080AFA29}"/>
                    </a:ext>
                  </a:extLst>
                </p:cNvPr>
                <p:cNvCxnSpPr/>
                <p:nvPr/>
              </p:nvCxnSpPr>
              <p:spPr>
                <a:xfrm>
                  <a:off x="1696172" y="4792661"/>
                  <a:ext cx="258252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3CCFDBC-5A1E-CC1A-F8DB-1EE3970DD081}"/>
                </a:ext>
              </a:extLst>
            </p:cNvPr>
            <p:cNvGrpSpPr/>
            <p:nvPr/>
          </p:nvGrpSpPr>
          <p:grpSpPr>
            <a:xfrm>
              <a:off x="6135029" y="1845107"/>
              <a:ext cx="2727782" cy="3600301"/>
              <a:chOff x="461407" y="1845107"/>
              <a:chExt cx="2727782" cy="360030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E8EEE8E3-34DA-578D-2F94-15D99CAFD336}"/>
                  </a:ext>
                </a:extLst>
              </p:cNvPr>
              <p:cNvGrpSpPr/>
              <p:nvPr/>
            </p:nvGrpSpPr>
            <p:grpSpPr>
              <a:xfrm>
                <a:off x="726748" y="1845107"/>
                <a:ext cx="2197100" cy="2197100"/>
                <a:chOff x="666239" y="1845107"/>
                <a:chExt cx="2197100" cy="2197100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7AE14B64-E542-FFBF-8D3D-3453F1EA5DEB}"/>
                    </a:ext>
                  </a:extLst>
                </p:cNvPr>
                <p:cNvSpPr/>
                <p:nvPr/>
              </p:nvSpPr>
              <p:spPr>
                <a:xfrm>
                  <a:off x="666239" y="1845107"/>
                  <a:ext cx="2197100" cy="21971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337AAD36-1C45-488B-947C-CE9B3D801D3F}"/>
                    </a:ext>
                  </a:extLst>
                </p:cNvPr>
                <p:cNvSpPr/>
                <p:nvPr/>
              </p:nvSpPr>
              <p:spPr>
                <a:xfrm>
                  <a:off x="808689" y="1983050"/>
                  <a:ext cx="1912200" cy="1912200"/>
                </a:xfrm>
                <a:prstGeom prst="arc">
                  <a:avLst>
                    <a:gd name="adj1" fmla="val 16200000"/>
                    <a:gd name="adj2" fmla="val 8724134"/>
                  </a:avLst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DB0BB99-DBC2-B021-817B-4F46FDD8C21B}"/>
                    </a:ext>
                  </a:extLst>
                </p:cNvPr>
                <p:cNvSpPr/>
                <p:nvPr/>
              </p:nvSpPr>
              <p:spPr>
                <a:xfrm>
                  <a:off x="912144" y="3406073"/>
                  <a:ext cx="97367" cy="9736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E965D2F-0A99-6C90-D3BB-211364FAEB56}"/>
                  </a:ext>
                </a:extLst>
              </p:cNvPr>
              <p:cNvSpPr txBox="1"/>
              <p:nvPr/>
            </p:nvSpPr>
            <p:spPr>
              <a:xfrm>
                <a:off x="1003408" y="2473080"/>
                <a:ext cx="1643780" cy="941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请输入</a:t>
                </a:r>
                <a:endParaRPr lang="en-US" altLang="zh-CN" sz="2400" dirty="0">
                  <a:latin typeface="+mj-ea"/>
                  <a:ea typeface="+mj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标题</a:t>
                </a: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45E86AAE-6557-651D-029A-E3DEA9DEDCD6}"/>
                  </a:ext>
                </a:extLst>
              </p:cNvPr>
              <p:cNvGrpSpPr/>
              <p:nvPr/>
            </p:nvGrpSpPr>
            <p:grpSpPr>
              <a:xfrm>
                <a:off x="461407" y="4210558"/>
                <a:ext cx="2727782" cy="1234850"/>
                <a:chOff x="461407" y="4300941"/>
                <a:chExt cx="2727782" cy="1234850"/>
              </a:xfrm>
            </p:grpSpPr>
            <p:sp>
              <p:nvSpPr>
                <p:cNvPr id="42" name="正文05">
                  <a:extLst>
                    <a:ext uri="{FF2B5EF4-FFF2-40B4-BE49-F238E27FC236}">
                      <a16:creationId xmlns:a16="http://schemas.microsoft.com/office/drawing/2014/main" id="{88179014-4748-B3E9-79C8-F0283F4C4A8A}"/>
                    </a:ext>
                  </a:extLst>
                </p:cNvPr>
                <p:cNvSpPr/>
                <p:nvPr/>
              </p:nvSpPr>
              <p:spPr>
                <a:xfrm>
                  <a:off x="461407" y="4797447"/>
                  <a:ext cx="2727782" cy="7383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sym typeface="Lemon" pitchFamily="2" charset="0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zh-CN" altLang="en-US" sz="1200" dirty="0"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43" name="小标题05">
                  <a:extLst>
                    <a:ext uri="{FF2B5EF4-FFF2-40B4-BE49-F238E27FC236}">
                      <a16:creationId xmlns:a16="http://schemas.microsoft.com/office/drawing/2014/main" id="{E9E018D0-2142-C8BF-48D3-D928687212A8}"/>
                    </a:ext>
                  </a:extLst>
                </p:cNvPr>
                <p:cNvSpPr txBox="1"/>
                <p:nvPr/>
              </p:nvSpPr>
              <p:spPr>
                <a:xfrm>
                  <a:off x="640488" y="4300941"/>
                  <a:ext cx="2369620" cy="5052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</p:txBody>
            </p: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96437A63-3289-BDF0-7F6F-682F5CF0DEE5}"/>
                    </a:ext>
                  </a:extLst>
                </p:cNvPr>
                <p:cNvCxnSpPr/>
                <p:nvPr/>
              </p:nvCxnSpPr>
              <p:spPr>
                <a:xfrm>
                  <a:off x="1696172" y="4792661"/>
                  <a:ext cx="258252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16ADFE8-CE7C-B95D-26BC-2F3D16D30C35}"/>
                </a:ext>
              </a:extLst>
            </p:cNvPr>
            <p:cNvGrpSpPr/>
            <p:nvPr/>
          </p:nvGrpSpPr>
          <p:grpSpPr>
            <a:xfrm>
              <a:off x="8940871" y="1845107"/>
              <a:ext cx="2727782" cy="3821900"/>
              <a:chOff x="461407" y="1845107"/>
              <a:chExt cx="2727782" cy="3821900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5319CBA1-4461-3A96-87F5-AE7CDDDD7707}"/>
                  </a:ext>
                </a:extLst>
              </p:cNvPr>
              <p:cNvGrpSpPr/>
              <p:nvPr/>
            </p:nvGrpSpPr>
            <p:grpSpPr>
              <a:xfrm>
                <a:off x="726748" y="1845107"/>
                <a:ext cx="2197100" cy="2197100"/>
                <a:chOff x="666239" y="1845107"/>
                <a:chExt cx="2197100" cy="2197100"/>
              </a:xfrm>
            </p:grpSpPr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36AC4714-B094-39A5-D9E5-B511FB3C4AD8}"/>
                    </a:ext>
                  </a:extLst>
                </p:cNvPr>
                <p:cNvSpPr/>
                <p:nvPr/>
              </p:nvSpPr>
              <p:spPr>
                <a:xfrm>
                  <a:off x="666239" y="1845107"/>
                  <a:ext cx="2197100" cy="21971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7" name="弧形 36">
                  <a:extLst>
                    <a:ext uri="{FF2B5EF4-FFF2-40B4-BE49-F238E27FC236}">
                      <a16:creationId xmlns:a16="http://schemas.microsoft.com/office/drawing/2014/main" id="{13BC66C3-0D6F-B9FD-EC3F-B7EF4CE70E44}"/>
                    </a:ext>
                  </a:extLst>
                </p:cNvPr>
                <p:cNvSpPr/>
                <p:nvPr/>
              </p:nvSpPr>
              <p:spPr>
                <a:xfrm>
                  <a:off x="808689" y="1983050"/>
                  <a:ext cx="1912200" cy="1912200"/>
                </a:xfrm>
                <a:prstGeom prst="arc">
                  <a:avLst>
                    <a:gd name="adj1" fmla="val 16200000"/>
                    <a:gd name="adj2" fmla="val 8724134"/>
                  </a:avLst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A660CC4-1422-5678-AB9D-8C08FADA2B9A}"/>
                    </a:ext>
                  </a:extLst>
                </p:cNvPr>
                <p:cNvSpPr/>
                <p:nvPr/>
              </p:nvSpPr>
              <p:spPr>
                <a:xfrm>
                  <a:off x="912144" y="3406073"/>
                  <a:ext cx="97367" cy="9736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solidFill>
                      <a:schemeClr val="tx1"/>
                    </a:solidFill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A58CF8B-84FE-EDF7-AE92-02B93005FAEE}"/>
                  </a:ext>
                </a:extLst>
              </p:cNvPr>
              <p:cNvSpPr txBox="1"/>
              <p:nvPr/>
            </p:nvSpPr>
            <p:spPr>
              <a:xfrm>
                <a:off x="1003408" y="2473080"/>
                <a:ext cx="1643780" cy="941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请输入</a:t>
                </a:r>
                <a:endParaRPr lang="en-US" altLang="zh-CN" sz="2400" dirty="0">
                  <a:latin typeface="+mj-ea"/>
                  <a:ea typeface="+mj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latin typeface="+mj-ea"/>
                    <a:ea typeface="+mj-ea"/>
                    <a:sym typeface="Lemon" pitchFamily="2" charset="0"/>
                  </a:rPr>
                  <a:t>标题</a:t>
                </a: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AFEEF747-4F89-9ACB-F705-BD0E22494643}"/>
                  </a:ext>
                </a:extLst>
              </p:cNvPr>
              <p:cNvGrpSpPr/>
              <p:nvPr/>
            </p:nvGrpSpPr>
            <p:grpSpPr>
              <a:xfrm>
                <a:off x="461407" y="4210558"/>
                <a:ext cx="2727782" cy="1456449"/>
                <a:chOff x="461407" y="4300941"/>
                <a:chExt cx="2727782" cy="1456449"/>
              </a:xfrm>
            </p:grpSpPr>
            <p:sp>
              <p:nvSpPr>
                <p:cNvPr id="33" name="正文05">
                  <a:extLst>
                    <a:ext uri="{FF2B5EF4-FFF2-40B4-BE49-F238E27FC236}">
                      <a16:creationId xmlns:a16="http://schemas.microsoft.com/office/drawing/2014/main" id="{571272DE-4C67-C688-63FF-401280047D0F}"/>
                    </a:ext>
                  </a:extLst>
                </p:cNvPr>
                <p:cNvSpPr/>
                <p:nvPr/>
              </p:nvSpPr>
              <p:spPr>
                <a:xfrm>
                  <a:off x="461407" y="4797447"/>
                  <a:ext cx="2727782" cy="9599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  <a:endParaRPr lang="en-US" altLang="zh-CN" sz="1200" dirty="0">
                    <a:latin typeface="+mn-ea"/>
                    <a:sym typeface="Lemon" pitchFamily="2" charset="0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zh-CN" altLang="en-US" sz="1200" dirty="0">
                    <a:latin typeface="+mn-ea"/>
                    <a:sym typeface="Lemon" pitchFamily="2" charset="0"/>
                  </a:endParaRPr>
                </a:p>
                <a:p>
                  <a:pPr algn="ctr">
                    <a:lnSpc>
                      <a:spcPct val="120000"/>
                    </a:lnSpc>
                  </a:pPr>
                  <a:endParaRPr lang="zh-CN" altLang="en-US" sz="1200" dirty="0"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34" name="小标题05">
                  <a:extLst>
                    <a:ext uri="{FF2B5EF4-FFF2-40B4-BE49-F238E27FC236}">
                      <a16:creationId xmlns:a16="http://schemas.microsoft.com/office/drawing/2014/main" id="{2ECEF717-70E0-BA1E-8531-7F5895844C43}"/>
                    </a:ext>
                  </a:extLst>
                </p:cNvPr>
                <p:cNvSpPr txBox="1"/>
                <p:nvPr/>
              </p:nvSpPr>
              <p:spPr>
                <a:xfrm>
                  <a:off x="640488" y="4300941"/>
                  <a:ext cx="2369620" cy="5052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dirty="0">
                      <a:latin typeface="+mn-ea"/>
                      <a:sym typeface="Lemon" pitchFamily="2" charset="0"/>
                    </a:rPr>
                    <a:t>请输入内容</a:t>
                  </a:r>
                </a:p>
              </p:txBody>
            </p: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C49FA6B5-8BAE-DB12-040B-12E7CB05F802}"/>
                    </a:ext>
                  </a:extLst>
                </p:cNvPr>
                <p:cNvCxnSpPr/>
                <p:nvPr/>
              </p:nvCxnSpPr>
              <p:spPr>
                <a:xfrm>
                  <a:off x="1696172" y="4792661"/>
                  <a:ext cx="258252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CCD2604-DF7E-C3E3-92E1-A758F824C300}"/>
                </a:ext>
              </a:extLst>
            </p:cNvPr>
            <p:cNvCxnSpPr/>
            <p:nvPr/>
          </p:nvCxnSpPr>
          <p:spPr>
            <a:xfrm>
              <a:off x="278400" y="6462584"/>
              <a:ext cx="11635200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82C1974-B1B1-E907-F5EB-058F6C0B258D}"/>
                </a:ext>
              </a:extLst>
            </p:cNvPr>
            <p:cNvSpPr/>
            <p:nvPr/>
          </p:nvSpPr>
          <p:spPr>
            <a:xfrm>
              <a:off x="1180588" y="2224459"/>
              <a:ext cx="1405126" cy="1405126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7124D88-BA6D-138E-9A99-974425C6020F}"/>
              </a:ext>
            </a:extLst>
          </p:cNvPr>
          <p:cNvGrpSpPr/>
          <p:nvPr/>
        </p:nvGrpSpPr>
        <p:grpSpPr>
          <a:xfrm>
            <a:off x="0" y="0"/>
            <a:ext cx="1948830" cy="2113262"/>
            <a:chOff x="944810" y="-20638"/>
            <a:chExt cx="3631385" cy="3536178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314FE45-7EA7-40D2-489C-80D85A29B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810" y="-20638"/>
              <a:ext cx="2546223" cy="1273634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3E45822-E772-9D0D-62FD-3DFD19FD8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923" y="-20638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4C5E452-95B9-839C-00DB-F73BF4F65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978" y="1386855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4AD5113-2C77-F160-E743-3A1331B6A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250" y="2092325"/>
              <a:ext cx="865188" cy="863600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46D9EC2-F248-6404-DDEE-B78A14AD0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496" y="2940157"/>
              <a:ext cx="576441" cy="575383"/>
            </a:xfrm>
            <a:custGeom>
              <a:avLst/>
              <a:gdLst>
                <a:gd name="T0" fmla="*/ 272 w 545"/>
                <a:gd name="T1" fmla="*/ 544 h 544"/>
                <a:gd name="T2" fmla="*/ 0 w 545"/>
                <a:gd name="T3" fmla="*/ 272 h 544"/>
                <a:gd name="T4" fmla="*/ 272 w 545"/>
                <a:gd name="T5" fmla="*/ 0 h 544"/>
                <a:gd name="T6" fmla="*/ 545 w 545"/>
                <a:gd name="T7" fmla="*/ 272 h 544"/>
                <a:gd name="T8" fmla="*/ 272 w 545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72" y="544"/>
                  </a:moveTo>
                  <a:lnTo>
                    <a:pt x="0" y="272"/>
                  </a:lnTo>
                  <a:lnTo>
                    <a:pt x="272" y="0"/>
                  </a:lnTo>
                  <a:lnTo>
                    <a:pt x="545" y="272"/>
                  </a:lnTo>
                  <a:lnTo>
                    <a:pt x="272" y="5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C99EFA0-AFE7-E103-5984-778A318CC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5638" y="1258888"/>
              <a:ext cx="592137" cy="590550"/>
            </a:xfrm>
            <a:custGeom>
              <a:avLst/>
              <a:gdLst>
                <a:gd name="T0" fmla="*/ 186 w 373"/>
                <a:gd name="T1" fmla="*/ 372 h 372"/>
                <a:gd name="T2" fmla="*/ 0 w 373"/>
                <a:gd name="T3" fmla="*/ 186 h 372"/>
                <a:gd name="T4" fmla="*/ 186 w 373"/>
                <a:gd name="T5" fmla="*/ 0 h 372"/>
                <a:gd name="T6" fmla="*/ 373 w 373"/>
                <a:gd name="T7" fmla="*/ 186 h 372"/>
                <a:gd name="T8" fmla="*/ 186 w 373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2">
                  <a:moveTo>
                    <a:pt x="186" y="372"/>
                  </a:moveTo>
                  <a:lnTo>
                    <a:pt x="0" y="186"/>
                  </a:lnTo>
                  <a:lnTo>
                    <a:pt x="186" y="0"/>
                  </a:lnTo>
                  <a:lnTo>
                    <a:pt x="373" y="186"/>
                  </a:lnTo>
                  <a:lnTo>
                    <a:pt x="186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sp>
        <p:nvSpPr>
          <p:cNvPr id="76" name="等腰三角形 75">
            <a:extLst>
              <a:ext uri="{FF2B5EF4-FFF2-40B4-BE49-F238E27FC236}">
                <a16:creationId xmlns:a16="http://schemas.microsoft.com/office/drawing/2014/main" id="{75C3D13E-B5BC-CB44-DD3A-76E9BDBEA5D9}"/>
              </a:ext>
            </a:extLst>
          </p:cNvPr>
          <p:cNvSpPr/>
          <p:nvPr/>
        </p:nvSpPr>
        <p:spPr>
          <a:xfrm rot="10800000">
            <a:off x="9979741" y="-2"/>
            <a:ext cx="2210672" cy="76911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79" name="文本框">
            <a:extLst>
              <a:ext uri="{FF2B5EF4-FFF2-40B4-BE49-F238E27FC236}">
                <a16:creationId xmlns:a16="http://schemas.microsoft.com/office/drawing/2014/main" id="{B41D3A8B-3B15-B10F-834F-B9F679403307}"/>
              </a:ext>
            </a:extLst>
          </p:cNvPr>
          <p:cNvSpPr txBox="1"/>
          <p:nvPr/>
        </p:nvSpPr>
        <p:spPr>
          <a:xfrm>
            <a:off x="4598123" y="349765"/>
            <a:ext cx="3773019" cy="7905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zh-CN" altLang="en-US" sz="35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sym typeface="Lemon" pitchFamily="2" charset="0"/>
              </a:rPr>
              <a:t>关键指标分析</a:t>
            </a:r>
            <a:endParaRPr lang="en-US" sz="35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83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40E0CC11-F165-35D8-F6FE-85FB85F2DD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0585" y="2046631"/>
            <a:ext cx="5808315" cy="2689548"/>
          </a:xfr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z="7200" dirty="0">
                <a:latin typeface="+mj-ea"/>
                <a:sym typeface="Lemon" pitchFamily="2" charset="0"/>
              </a:rPr>
              <a:t>感谢聆听！</a:t>
            </a:r>
            <a:endParaRPr lang="en-US" sz="7200" dirty="0">
              <a:latin typeface="+mj-ea"/>
              <a:sym typeface="Lemon" pitchFamily="2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42DDEF-A943-52D5-CAB5-4FC9A8A4652A}"/>
              </a:ext>
            </a:extLst>
          </p:cNvPr>
          <p:cNvGrpSpPr/>
          <p:nvPr/>
        </p:nvGrpSpPr>
        <p:grpSpPr>
          <a:xfrm>
            <a:off x="807883" y="1130300"/>
            <a:ext cx="4794497" cy="4836827"/>
            <a:chOff x="5575376" y="753350"/>
            <a:chExt cx="5304468" cy="53513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9E48F57-6019-FC19-EB72-AB983115B512}"/>
                </a:ext>
              </a:extLst>
            </p:cNvPr>
            <p:cNvSpPr/>
            <p:nvPr/>
          </p:nvSpPr>
          <p:spPr>
            <a:xfrm>
              <a:off x="5575376" y="753350"/>
              <a:ext cx="5304468" cy="5304529"/>
            </a:xfrm>
            <a:custGeom>
              <a:avLst/>
              <a:gdLst>
                <a:gd name="connsiteX0" fmla="*/ 1419609 w 5304468"/>
                <a:gd name="connsiteY0" fmla="*/ 4519040 h 5304530"/>
                <a:gd name="connsiteX1" fmla="*/ 2554651 w 5304468"/>
                <a:gd name="connsiteY1" fmla="*/ 5174378 h 5304530"/>
                <a:gd name="connsiteX2" fmla="*/ 2809950 w 5304468"/>
                <a:gd name="connsiteY2" fmla="*/ 5270777 h 5304530"/>
                <a:gd name="connsiteX3" fmla="*/ 2671359 w 5304468"/>
                <a:gd name="connsiteY3" fmla="*/ 5298524 h 5304530"/>
                <a:gd name="connsiteX4" fmla="*/ 1948371 w 5304468"/>
                <a:gd name="connsiteY4" fmla="*/ 5047802 h 5304530"/>
                <a:gd name="connsiteX5" fmla="*/ 2282189 w 5304468"/>
                <a:gd name="connsiteY5" fmla="*/ 126472 h 5304530"/>
                <a:gd name="connsiteX6" fmla="*/ 2642468 w 5304468"/>
                <a:gd name="connsiteY6" fmla="*/ 237888 h 5304530"/>
                <a:gd name="connsiteX7" fmla="*/ 4285390 w 5304468"/>
                <a:gd name="connsiteY7" fmla="*/ 1186427 h 5304530"/>
                <a:gd name="connsiteX8" fmla="*/ 5047568 w 5304468"/>
                <a:gd name="connsiteY8" fmla="*/ 1948604 h 5304530"/>
                <a:gd name="connsiteX9" fmla="*/ 5126946 w 5304468"/>
                <a:gd name="connsiteY9" fmla="*/ 2039568 h 5304530"/>
                <a:gd name="connsiteX10" fmla="*/ 5200318 w 5304468"/>
                <a:gd name="connsiteY10" fmla="*/ 2153701 h 5304530"/>
                <a:gd name="connsiteX11" fmla="*/ 5047425 w 5304468"/>
                <a:gd name="connsiteY11" fmla="*/ 3188769 h 5304530"/>
                <a:gd name="connsiteX12" fmla="*/ 4344603 w 5304468"/>
                <a:gd name="connsiteY12" fmla="*/ 3891735 h 5304530"/>
                <a:gd name="connsiteX13" fmla="*/ 4169969 w 5304468"/>
                <a:gd name="connsiteY13" fmla="*/ 4066225 h 5304530"/>
                <a:gd name="connsiteX14" fmla="*/ 3188679 w 5304468"/>
                <a:gd name="connsiteY14" fmla="*/ 5047659 h 5304530"/>
                <a:gd name="connsiteX15" fmla="*/ 2809950 w 5304468"/>
                <a:gd name="connsiteY15" fmla="*/ 5270777 h 5304530"/>
                <a:gd name="connsiteX16" fmla="*/ 2554651 w 5304468"/>
                <a:gd name="connsiteY16" fmla="*/ 5174235 h 5304530"/>
                <a:gd name="connsiteX17" fmla="*/ 1419609 w 5304468"/>
                <a:gd name="connsiteY17" fmla="*/ 4518898 h 5304530"/>
                <a:gd name="connsiteX18" fmla="*/ 256820 w 5304468"/>
                <a:gd name="connsiteY18" fmla="*/ 3356108 h 5304530"/>
                <a:gd name="connsiteX19" fmla="*/ 74464 w 5304468"/>
                <a:gd name="connsiteY19" fmla="*/ 3090083 h 5304530"/>
                <a:gd name="connsiteX20" fmla="*/ 35275 w 5304468"/>
                <a:gd name="connsiteY20" fmla="*/ 2982814 h 5304530"/>
                <a:gd name="connsiteX21" fmla="*/ 256820 w 5304468"/>
                <a:gd name="connsiteY21" fmla="*/ 2115943 h 5304530"/>
                <a:gd name="connsiteX22" fmla="*/ 852374 w 5304468"/>
                <a:gd name="connsiteY22" fmla="*/ 1520389 h 5304530"/>
                <a:gd name="connsiteX23" fmla="*/ 1026864 w 5304468"/>
                <a:gd name="connsiteY23" fmla="*/ 1345899 h 5304530"/>
                <a:gd name="connsiteX24" fmla="*/ 2115709 w 5304468"/>
                <a:gd name="connsiteY24" fmla="*/ 257053 h 5304530"/>
                <a:gd name="connsiteX25" fmla="*/ 2282189 w 5304468"/>
                <a:gd name="connsiteY25" fmla="*/ 126472 h 5304530"/>
                <a:gd name="connsiteX26" fmla="*/ 2761226 w 5304468"/>
                <a:gd name="connsiteY26" fmla="*/ 362 h 5304530"/>
                <a:gd name="connsiteX27" fmla="*/ 3355875 w 5304468"/>
                <a:gd name="connsiteY27" fmla="*/ 256767 h 5304530"/>
                <a:gd name="connsiteX28" fmla="*/ 4110615 w 5304468"/>
                <a:gd name="connsiteY28" fmla="*/ 1011508 h 5304530"/>
                <a:gd name="connsiteX29" fmla="*/ 4285248 w 5304468"/>
                <a:gd name="connsiteY29" fmla="*/ 1186284 h 5304530"/>
                <a:gd name="connsiteX30" fmla="*/ 2642469 w 5304468"/>
                <a:gd name="connsiteY30" fmla="*/ 237745 h 5304530"/>
                <a:gd name="connsiteX31" fmla="*/ 2282190 w 5304468"/>
                <a:gd name="connsiteY31" fmla="*/ 126329 h 5304530"/>
                <a:gd name="connsiteX32" fmla="*/ 2380877 w 5304468"/>
                <a:gd name="connsiteY32" fmla="*/ 74840 h 5304530"/>
                <a:gd name="connsiteX33" fmla="*/ 2761226 w 5304468"/>
                <a:gd name="connsiteY33" fmla="*/ 362 h 530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304468" h="5304530">
                  <a:moveTo>
                    <a:pt x="1419609" y="4519040"/>
                  </a:moveTo>
                  <a:lnTo>
                    <a:pt x="2554651" y="5174378"/>
                  </a:lnTo>
                  <a:cubicBezTo>
                    <a:pt x="2636175" y="5221290"/>
                    <a:pt x="2722419" y="5253185"/>
                    <a:pt x="2809950" y="5270777"/>
                  </a:cubicBezTo>
                  <a:cubicBezTo>
                    <a:pt x="2764468" y="5283792"/>
                    <a:pt x="2718128" y="5293089"/>
                    <a:pt x="2671359" y="5298524"/>
                  </a:cubicBezTo>
                  <a:cubicBezTo>
                    <a:pt x="2414058" y="5328702"/>
                    <a:pt x="2145744" y="5245176"/>
                    <a:pt x="1948371" y="5047802"/>
                  </a:cubicBezTo>
                  <a:close/>
                  <a:moveTo>
                    <a:pt x="2282189" y="126472"/>
                  </a:moveTo>
                  <a:cubicBezTo>
                    <a:pt x="2407622" y="135626"/>
                    <a:pt x="2530337" y="173098"/>
                    <a:pt x="2642468" y="237888"/>
                  </a:cubicBezTo>
                  <a:lnTo>
                    <a:pt x="4285390" y="1186427"/>
                  </a:lnTo>
                  <a:lnTo>
                    <a:pt x="5047568" y="1948604"/>
                  </a:lnTo>
                  <a:cubicBezTo>
                    <a:pt x="5076459" y="1977495"/>
                    <a:pt x="5102918" y="2007959"/>
                    <a:pt x="5126946" y="2039568"/>
                  </a:cubicBezTo>
                  <a:cubicBezTo>
                    <a:pt x="5154693" y="2076039"/>
                    <a:pt x="5179151" y="2114227"/>
                    <a:pt x="5200318" y="2153701"/>
                  </a:cubicBezTo>
                  <a:cubicBezTo>
                    <a:pt x="5378813" y="2485661"/>
                    <a:pt x="5327896" y="2908442"/>
                    <a:pt x="5047425" y="3188769"/>
                  </a:cubicBezTo>
                  <a:lnTo>
                    <a:pt x="4344603" y="3891735"/>
                  </a:lnTo>
                  <a:lnTo>
                    <a:pt x="4169969" y="4066225"/>
                  </a:lnTo>
                  <a:lnTo>
                    <a:pt x="3188679" y="5047659"/>
                  </a:lnTo>
                  <a:cubicBezTo>
                    <a:pt x="3079408" y="5156930"/>
                    <a:pt x="2948684" y="5231303"/>
                    <a:pt x="2809950" y="5270777"/>
                  </a:cubicBezTo>
                  <a:cubicBezTo>
                    <a:pt x="2722419" y="5253185"/>
                    <a:pt x="2636175" y="5221291"/>
                    <a:pt x="2554651" y="5174235"/>
                  </a:cubicBezTo>
                  <a:lnTo>
                    <a:pt x="1419609" y="4518898"/>
                  </a:lnTo>
                  <a:lnTo>
                    <a:pt x="256820" y="3356108"/>
                  </a:lnTo>
                  <a:cubicBezTo>
                    <a:pt x="177727" y="3277016"/>
                    <a:pt x="116942" y="3186624"/>
                    <a:pt x="74464" y="3090083"/>
                  </a:cubicBezTo>
                  <a:cubicBezTo>
                    <a:pt x="58874" y="3055042"/>
                    <a:pt x="45859" y="3019142"/>
                    <a:pt x="35275" y="2982814"/>
                  </a:cubicBezTo>
                  <a:cubicBezTo>
                    <a:pt x="-51684" y="2685180"/>
                    <a:pt x="22117" y="2350646"/>
                    <a:pt x="256820" y="2115943"/>
                  </a:cubicBezTo>
                  <a:lnTo>
                    <a:pt x="852374" y="1520389"/>
                  </a:lnTo>
                  <a:lnTo>
                    <a:pt x="1026864" y="1345899"/>
                  </a:lnTo>
                  <a:lnTo>
                    <a:pt x="2115709" y="257053"/>
                  </a:lnTo>
                  <a:cubicBezTo>
                    <a:pt x="2166912" y="205851"/>
                    <a:pt x="2222834" y="162228"/>
                    <a:pt x="2282189" y="126472"/>
                  </a:cubicBezTo>
                  <a:close/>
                  <a:moveTo>
                    <a:pt x="2761226" y="362"/>
                  </a:moveTo>
                  <a:cubicBezTo>
                    <a:pt x="2977106" y="6553"/>
                    <a:pt x="3191129" y="92021"/>
                    <a:pt x="3355875" y="256767"/>
                  </a:cubicBezTo>
                  <a:lnTo>
                    <a:pt x="4110615" y="1011508"/>
                  </a:lnTo>
                  <a:lnTo>
                    <a:pt x="4285248" y="1186284"/>
                  </a:lnTo>
                  <a:lnTo>
                    <a:pt x="2642469" y="237745"/>
                  </a:lnTo>
                  <a:cubicBezTo>
                    <a:pt x="2530338" y="172955"/>
                    <a:pt x="2407623" y="135483"/>
                    <a:pt x="2282190" y="126329"/>
                  </a:cubicBezTo>
                  <a:cubicBezTo>
                    <a:pt x="2314085" y="106878"/>
                    <a:pt x="2347123" y="89715"/>
                    <a:pt x="2380877" y="74840"/>
                  </a:cubicBezTo>
                  <a:cubicBezTo>
                    <a:pt x="2501501" y="21474"/>
                    <a:pt x="2631698" y="-3352"/>
                    <a:pt x="2761226" y="362"/>
                  </a:cubicBezTo>
                  <a:close/>
                </a:path>
              </a:pathLst>
            </a:custGeom>
            <a:blipFill>
              <a:blip r:embed="rId2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43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E3664F9-B7D9-67AE-69AB-2BCB885CDF5A}"/>
                </a:ext>
              </a:extLst>
            </p:cNvPr>
            <p:cNvSpPr/>
            <p:nvPr/>
          </p:nvSpPr>
          <p:spPr>
            <a:xfrm>
              <a:off x="5575376" y="814176"/>
              <a:ext cx="5204299" cy="5290474"/>
            </a:xfrm>
            <a:custGeom>
              <a:avLst/>
              <a:gdLst>
                <a:gd name="connsiteX0" fmla="*/ 4750054 w 5204299"/>
                <a:gd name="connsiteY0" fmla="*/ 1317683 h 5290474"/>
                <a:gd name="connsiteX1" fmla="*/ 4114739 w 5204299"/>
                <a:gd name="connsiteY1" fmla="*/ 950825 h 5290474"/>
                <a:gd name="connsiteX2" fmla="*/ 2678344 w 5204299"/>
                <a:gd name="connsiteY2" fmla="*/ 121569 h 5290474"/>
                <a:gd name="connsiteX3" fmla="*/ 2384858 w 5204299"/>
                <a:gd name="connsiteY3" fmla="*/ 14158 h 5290474"/>
                <a:gd name="connsiteX4" fmla="*/ 1436606 w 5204299"/>
                <a:gd name="connsiteY4" fmla="*/ 454387 h 5290474"/>
                <a:gd name="connsiteX5" fmla="*/ 856355 w 5204299"/>
                <a:gd name="connsiteY5" fmla="*/ 1459563 h 5290474"/>
                <a:gd name="connsiteX6" fmla="*/ 1030845 w 5204299"/>
                <a:gd name="connsiteY6" fmla="*/ 1285073 h 5290474"/>
                <a:gd name="connsiteX7" fmla="*/ 1491956 w 5204299"/>
                <a:gd name="connsiteY7" fmla="*/ 486425 h 5290474"/>
                <a:gd name="connsiteX8" fmla="*/ 2005128 w 5204299"/>
                <a:gd name="connsiteY8" fmla="*/ 92678 h 5290474"/>
                <a:gd name="connsiteX9" fmla="*/ 2286171 w 5204299"/>
                <a:gd name="connsiteY9" fmla="*/ 65790 h 5290474"/>
                <a:gd name="connsiteX10" fmla="*/ 2646450 w 5204299"/>
                <a:gd name="connsiteY10" fmla="*/ 177206 h 5290474"/>
                <a:gd name="connsiteX11" fmla="*/ 4289372 w 5204299"/>
                <a:gd name="connsiteY11" fmla="*/ 1125744 h 5290474"/>
                <a:gd name="connsiteX12" fmla="*/ 4718159 w 5204299"/>
                <a:gd name="connsiteY12" fmla="*/ 1373320 h 5290474"/>
                <a:gd name="connsiteX13" fmla="*/ 5130928 w 5204299"/>
                <a:gd name="connsiteY13" fmla="*/ 1978885 h 5290474"/>
                <a:gd name="connsiteX14" fmla="*/ 5204299 w 5204299"/>
                <a:gd name="connsiteY14" fmla="*/ 2093019 h 5290474"/>
                <a:gd name="connsiteX15" fmla="*/ 4750054 w 5204299"/>
                <a:gd name="connsiteY15" fmla="*/ 1317683 h 5290474"/>
                <a:gd name="connsiteX16" fmla="*/ 3712840 w 5204299"/>
                <a:gd name="connsiteY16" fmla="*/ 4804048 h 5290474"/>
                <a:gd name="connsiteX17" fmla="*/ 2813788 w 5204299"/>
                <a:gd name="connsiteY17" fmla="*/ 5209952 h 5290474"/>
                <a:gd name="connsiteX18" fmla="*/ 2558490 w 5204299"/>
                <a:gd name="connsiteY18" fmla="*/ 5113410 h 5290474"/>
                <a:gd name="connsiteX19" fmla="*/ 1423447 w 5204299"/>
                <a:gd name="connsiteY19" fmla="*/ 4458072 h 5290474"/>
                <a:gd name="connsiteX20" fmla="*/ 486780 w 5204299"/>
                <a:gd name="connsiteY20" fmla="*/ 3917296 h 5290474"/>
                <a:gd name="connsiteX21" fmla="*/ 93034 w 5204299"/>
                <a:gd name="connsiteY21" fmla="*/ 3404124 h 5290474"/>
                <a:gd name="connsiteX22" fmla="*/ 78302 w 5204299"/>
                <a:gd name="connsiteY22" fmla="*/ 3029257 h 5290474"/>
                <a:gd name="connsiteX23" fmla="*/ 39113 w 5204299"/>
                <a:gd name="connsiteY23" fmla="*/ 2921989 h 5290474"/>
                <a:gd name="connsiteX24" fmla="*/ 31390 w 5204299"/>
                <a:gd name="connsiteY24" fmla="*/ 3420715 h 5290474"/>
                <a:gd name="connsiteX25" fmla="*/ 454886 w 5204299"/>
                <a:gd name="connsiteY25" fmla="*/ 3972647 h 5290474"/>
                <a:gd name="connsiteX26" fmla="*/ 1598223 w 5204299"/>
                <a:gd name="connsiteY26" fmla="*/ 4632705 h 5290474"/>
                <a:gd name="connsiteX27" fmla="*/ 2526595 w 5204299"/>
                <a:gd name="connsiteY27" fmla="*/ 5168761 h 5290474"/>
                <a:gd name="connsiteX28" fmla="*/ 2675341 w 5204299"/>
                <a:gd name="connsiteY28" fmla="*/ 5237698 h 5290474"/>
                <a:gd name="connsiteX29" fmla="*/ 2979554 w 5204299"/>
                <a:gd name="connsiteY29" fmla="*/ 5290474 h 5290474"/>
                <a:gd name="connsiteX30" fmla="*/ 3768190 w 5204299"/>
                <a:gd name="connsiteY30" fmla="*/ 4836086 h 5290474"/>
                <a:gd name="connsiteX31" fmla="*/ 4348441 w 5204299"/>
                <a:gd name="connsiteY31" fmla="*/ 3831052 h 5290474"/>
                <a:gd name="connsiteX32" fmla="*/ 4173808 w 5204299"/>
                <a:gd name="connsiteY32" fmla="*/ 4005542 h 5290474"/>
                <a:gd name="connsiteX33" fmla="*/ 3712840 w 5204299"/>
                <a:gd name="connsiteY33" fmla="*/ 4804048 h 529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04299" h="5290474">
                  <a:moveTo>
                    <a:pt x="4750054" y="1317683"/>
                  </a:moveTo>
                  <a:lnTo>
                    <a:pt x="4114739" y="950825"/>
                  </a:lnTo>
                  <a:lnTo>
                    <a:pt x="2678344" y="121569"/>
                  </a:lnTo>
                  <a:cubicBezTo>
                    <a:pt x="2584806" y="67649"/>
                    <a:pt x="2485547" y="32179"/>
                    <a:pt x="2384858" y="14158"/>
                  </a:cubicBezTo>
                  <a:cubicBezTo>
                    <a:pt x="2018429" y="-51490"/>
                    <a:pt x="1633264" y="113846"/>
                    <a:pt x="1436606" y="454387"/>
                  </a:cubicBezTo>
                  <a:lnTo>
                    <a:pt x="856355" y="1459563"/>
                  </a:lnTo>
                  <a:lnTo>
                    <a:pt x="1030845" y="1285073"/>
                  </a:lnTo>
                  <a:lnTo>
                    <a:pt x="1491956" y="486425"/>
                  </a:lnTo>
                  <a:cubicBezTo>
                    <a:pt x="1604659" y="290910"/>
                    <a:pt x="1787016" y="151175"/>
                    <a:pt x="2005128" y="92678"/>
                  </a:cubicBezTo>
                  <a:cubicBezTo>
                    <a:pt x="2098094" y="67792"/>
                    <a:pt x="2192919" y="58924"/>
                    <a:pt x="2286171" y="65790"/>
                  </a:cubicBezTo>
                  <a:cubicBezTo>
                    <a:pt x="2411603" y="74943"/>
                    <a:pt x="2534319" y="112416"/>
                    <a:pt x="2646450" y="177206"/>
                  </a:cubicBezTo>
                  <a:lnTo>
                    <a:pt x="4289372" y="1125744"/>
                  </a:lnTo>
                  <a:lnTo>
                    <a:pt x="4718159" y="1373320"/>
                  </a:lnTo>
                  <a:cubicBezTo>
                    <a:pt x="4949287" y="1506761"/>
                    <a:pt x="5093599" y="1733598"/>
                    <a:pt x="5130928" y="1978885"/>
                  </a:cubicBezTo>
                  <a:cubicBezTo>
                    <a:pt x="5158675" y="2015357"/>
                    <a:pt x="5183132" y="2053544"/>
                    <a:pt x="5204299" y="2093019"/>
                  </a:cubicBezTo>
                  <a:cubicBezTo>
                    <a:pt x="5199437" y="1783085"/>
                    <a:pt x="5036961" y="1483448"/>
                    <a:pt x="4750054" y="1317683"/>
                  </a:cubicBezTo>
                  <a:close/>
                  <a:moveTo>
                    <a:pt x="3712840" y="4804048"/>
                  </a:moveTo>
                  <a:cubicBezTo>
                    <a:pt x="3526908" y="5125996"/>
                    <a:pt x="3159622" y="5279462"/>
                    <a:pt x="2813788" y="5209952"/>
                  </a:cubicBezTo>
                  <a:cubicBezTo>
                    <a:pt x="2726257" y="5192360"/>
                    <a:pt x="2640014" y="5160465"/>
                    <a:pt x="2558490" y="5113410"/>
                  </a:cubicBezTo>
                  <a:lnTo>
                    <a:pt x="1423447" y="4458072"/>
                  </a:lnTo>
                  <a:lnTo>
                    <a:pt x="486780" y="3917296"/>
                  </a:lnTo>
                  <a:cubicBezTo>
                    <a:pt x="291266" y="3804450"/>
                    <a:pt x="151531" y="3622237"/>
                    <a:pt x="93034" y="3404124"/>
                  </a:cubicBezTo>
                  <a:cubicBezTo>
                    <a:pt x="59709" y="3279693"/>
                    <a:pt x="55275" y="3152258"/>
                    <a:pt x="78302" y="3029257"/>
                  </a:cubicBezTo>
                  <a:cubicBezTo>
                    <a:pt x="62712" y="2994216"/>
                    <a:pt x="49697" y="2958317"/>
                    <a:pt x="39113" y="2921989"/>
                  </a:cubicBezTo>
                  <a:cubicBezTo>
                    <a:pt x="-9944" y="3082748"/>
                    <a:pt x="-13234" y="3254378"/>
                    <a:pt x="31390" y="3420715"/>
                  </a:cubicBezTo>
                  <a:cubicBezTo>
                    <a:pt x="94178" y="3655276"/>
                    <a:pt x="244497" y="3851362"/>
                    <a:pt x="454886" y="3972647"/>
                  </a:cubicBezTo>
                  <a:lnTo>
                    <a:pt x="1598223" y="4632705"/>
                  </a:lnTo>
                  <a:lnTo>
                    <a:pt x="2526595" y="5168761"/>
                  </a:lnTo>
                  <a:cubicBezTo>
                    <a:pt x="2574937" y="5196650"/>
                    <a:pt x="2624710" y="5219534"/>
                    <a:pt x="2675341" y="5237698"/>
                  </a:cubicBezTo>
                  <a:cubicBezTo>
                    <a:pt x="2774743" y="5273312"/>
                    <a:pt x="2877577" y="5290474"/>
                    <a:pt x="2979554" y="5290474"/>
                  </a:cubicBezTo>
                  <a:cubicBezTo>
                    <a:pt x="3293921" y="5290474"/>
                    <a:pt x="3600137" y="5127427"/>
                    <a:pt x="3768190" y="4836086"/>
                  </a:cubicBezTo>
                  <a:lnTo>
                    <a:pt x="4348441" y="3831052"/>
                  </a:lnTo>
                  <a:lnTo>
                    <a:pt x="4173808" y="4005542"/>
                  </a:lnTo>
                  <a:lnTo>
                    <a:pt x="3712840" y="4804048"/>
                  </a:lnTo>
                  <a:close/>
                </a:path>
              </a:pathLst>
            </a:custGeom>
            <a:solidFill>
              <a:schemeClr val="accent2"/>
            </a:solidFill>
            <a:ln w="143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399AF9D-BC6A-5077-EE26-3027E434B522}"/>
              </a:ext>
            </a:extLst>
          </p:cNvPr>
          <p:cNvSpPr/>
          <p:nvPr/>
        </p:nvSpPr>
        <p:spPr>
          <a:xfrm>
            <a:off x="5684978" y="3910416"/>
            <a:ext cx="6507023" cy="2405072"/>
          </a:xfrm>
          <a:custGeom>
            <a:avLst/>
            <a:gdLst>
              <a:gd name="connsiteX0" fmla="*/ 6507023 w 6507023"/>
              <a:gd name="connsiteY0" fmla="*/ 0 h 2405072"/>
              <a:gd name="connsiteX1" fmla="*/ 6507023 w 6507023"/>
              <a:gd name="connsiteY1" fmla="*/ 724201 h 2405072"/>
              <a:gd name="connsiteX2" fmla="*/ 6279355 w 6507023"/>
              <a:gd name="connsiteY2" fmla="*/ 914946 h 2405072"/>
              <a:gd name="connsiteX3" fmla="*/ 4315427 w 6507023"/>
              <a:gd name="connsiteY3" fmla="*/ 2099112 h 2405072"/>
              <a:gd name="connsiteX4" fmla="*/ 0 w 6507023"/>
              <a:gd name="connsiteY4" fmla="*/ 2100204 h 2405072"/>
              <a:gd name="connsiteX5" fmla="*/ 3719892 w 6507023"/>
              <a:gd name="connsiteY5" fmla="*/ 1879632 h 2405072"/>
              <a:gd name="connsiteX6" fmla="*/ 6373109 w 6507023"/>
              <a:gd name="connsiteY6" fmla="*/ 116748 h 240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7023" h="2405072">
                <a:moveTo>
                  <a:pt x="6507023" y="0"/>
                </a:moveTo>
                <a:lnTo>
                  <a:pt x="6507023" y="724201"/>
                </a:lnTo>
                <a:lnTo>
                  <a:pt x="6279355" y="914946"/>
                </a:lnTo>
                <a:cubicBezTo>
                  <a:pt x="5778445" y="1316146"/>
                  <a:pt x="5126833" y="1744087"/>
                  <a:pt x="4315427" y="2099112"/>
                </a:cubicBezTo>
                <a:cubicBezTo>
                  <a:pt x="3466846" y="2470392"/>
                  <a:pt x="1404954" y="2541754"/>
                  <a:pt x="0" y="2100204"/>
                </a:cubicBezTo>
                <a:cubicBezTo>
                  <a:pt x="1327246" y="2446103"/>
                  <a:pt x="2844293" y="2313815"/>
                  <a:pt x="3719892" y="1879632"/>
                </a:cubicBezTo>
                <a:cubicBezTo>
                  <a:pt x="4803388" y="1342362"/>
                  <a:pt x="5703410" y="685604"/>
                  <a:pt x="6373109" y="116748"/>
                </a:cubicBezTo>
                <a:close/>
              </a:path>
            </a:pathLst>
          </a:custGeom>
          <a:solidFill>
            <a:schemeClr val="accent1"/>
          </a:solidFill>
          <a:ln w="47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GB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A672764-99A9-E637-CD71-CD5676C4BB70}"/>
              </a:ext>
            </a:extLst>
          </p:cNvPr>
          <p:cNvSpPr/>
          <p:nvPr/>
        </p:nvSpPr>
        <p:spPr>
          <a:xfrm>
            <a:off x="0" y="4778732"/>
            <a:ext cx="12192000" cy="2079268"/>
          </a:xfrm>
          <a:custGeom>
            <a:avLst/>
            <a:gdLst>
              <a:gd name="connsiteX0" fmla="*/ 12192000 w 12192000"/>
              <a:gd name="connsiteY0" fmla="*/ 0 h 2079268"/>
              <a:gd name="connsiteX1" fmla="*/ 12192000 w 12192000"/>
              <a:gd name="connsiteY1" fmla="*/ 2079268 h 2079268"/>
              <a:gd name="connsiteX2" fmla="*/ 0 w 12192000"/>
              <a:gd name="connsiteY2" fmla="*/ 2079268 h 2079268"/>
              <a:gd name="connsiteX3" fmla="*/ 0 w 12192000"/>
              <a:gd name="connsiteY3" fmla="*/ 890323 h 2079268"/>
              <a:gd name="connsiteX4" fmla="*/ 100516 w 12192000"/>
              <a:gd name="connsiteY4" fmla="*/ 869003 h 2079268"/>
              <a:gd name="connsiteX5" fmla="*/ 1852379 w 12192000"/>
              <a:gd name="connsiteY5" fmla="*/ 615614 h 2079268"/>
              <a:gd name="connsiteX6" fmla="*/ 3313209 w 12192000"/>
              <a:gd name="connsiteY6" fmla="*/ 645495 h 2079268"/>
              <a:gd name="connsiteX7" fmla="*/ 5166947 w 12192000"/>
              <a:gd name="connsiteY7" fmla="*/ 1165028 h 2079268"/>
              <a:gd name="connsiteX8" fmla="*/ 5480781 w 12192000"/>
              <a:gd name="connsiteY8" fmla="*/ 1278485 h 2079268"/>
              <a:gd name="connsiteX9" fmla="*/ 7913952 w 12192000"/>
              <a:gd name="connsiteY9" fmla="*/ 1645263 h 2079268"/>
              <a:gd name="connsiteX10" fmla="*/ 10044205 w 12192000"/>
              <a:gd name="connsiteY10" fmla="*/ 1330815 h 2079268"/>
              <a:gd name="connsiteX11" fmla="*/ 11677371 w 12192000"/>
              <a:gd name="connsiteY11" fmla="*/ 402819 h 2079268"/>
              <a:gd name="connsiteX12" fmla="*/ 11973411 w 12192000"/>
              <a:gd name="connsiteY12" fmla="*/ 179992 h 20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079268">
                <a:moveTo>
                  <a:pt x="12192000" y="0"/>
                </a:moveTo>
                <a:lnTo>
                  <a:pt x="12192000" y="2079268"/>
                </a:lnTo>
                <a:lnTo>
                  <a:pt x="0" y="2079268"/>
                </a:lnTo>
                <a:lnTo>
                  <a:pt x="0" y="890323"/>
                </a:lnTo>
                <a:lnTo>
                  <a:pt x="100516" y="869003"/>
                </a:lnTo>
                <a:cubicBezTo>
                  <a:pt x="771601" y="731979"/>
                  <a:pt x="1393780" y="633181"/>
                  <a:pt x="1852379" y="615614"/>
                </a:cubicBezTo>
                <a:cubicBezTo>
                  <a:pt x="2450574" y="592690"/>
                  <a:pt x="2914025" y="604765"/>
                  <a:pt x="3313209" y="645495"/>
                </a:cubicBezTo>
                <a:cubicBezTo>
                  <a:pt x="4013605" y="746128"/>
                  <a:pt x="4505644" y="924808"/>
                  <a:pt x="5166947" y="1165028"/>
                </a:cubicBezTo>
                <a:cubicBezTo>
                  <a:pt x="5267442" y="1201528"/>
                  <a:pt x="5371416" y="1239324"/>
                  <a:pt x="5480781" y="1278485"/>
                </a:cubicBezTo>
                <a:cubicBezTo>
                  <a:pt x="6117796" y="1506834"/>
                  <a:pt x="7004651" y="1640487"/>
                  <a:pt x="7913952" y="1645263"/>
                </a:cubicBezTo>
                <a:cubicBezTo>
                  <a:pt x="8800260" y="1649766"/>
                  <a:pt x="9576864" y="1535284"/>
                  <a:pt x="10044205" y="1330815"/>
                </a:cubicBezTo>
                <a:cubicBezTo>
                  <a:pt x="10625344" y="1076541"/>
                  <a:pt x="11174828" y="764275"/>
                  <a:pt x="11677371" y="402819"/>
                </a:cubicBezTo>
                <a:cubicBezTo>
                  <a:pt x="11777917" y="330501"/>
                  <a:pt x="11876651" y="256179"/>
                  <a:pt x="11973411" y="179992"/>
                </a:cubicBezTo>
                <a:close/>
              </a:path>
            </a:pathLst>
          </a:custGeom>
          <a:solidFill>
            <a:schemeClr val="accent1"/>
          </a:solidFill>
          <a:ln w="47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GB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611571C-28E5-302D-A5FE-CD037E3DEEC1}"/>
              </a:ext>
            </a:extLst>
          </p:cNvPr>
          <p:cNvGrpSpPr/>
          <p:nvPr/>
        </p:nvGrpSpPr>
        <p:grpSpPr>
          <a:xfrm>
            <a:off x="6217920" y="-10029"/>
            <a:ext cx="3121473" cy="1591449"/>
            <a:chOff x="2676468" y="-10028"/>
            <a:chExt cx="7077964" cy="382261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1E22000-BB7C-6B09-61BF-4CAB242BE761}"/>
                </a:ext>
              </a:extLst>
            </p:cNvPr>
            <p:cNvSpPr/>
            <p:nvPr userDrawn="1"/>
          </p:nvSpPr>
          <p:spPr>
            <a:xfrm>
              <a:off x="6210205" y="-10028"/>
              <a:ext cx="3544227" cy="3822611"/>
            </a:xfrm>
            <a:custGeom>
              <a:avLst/>
              <a:gdLst>
                <a:gd name="connsiteX0" fmla="*/ 2248557 w 3544227"/>
                <a:gd name="connsiteY0" fmla="*/ 0 h 3822611"/>
                <a:gd name="connsiteX1" fmla="*/ 3544227 w 3544227"/>
                <a:gd name="connsiteY1" fmla="*/ 0 h 3822611"/>
                <a:gd name="connsiteX2" fmla="*/ 21575 w 3544227"/>
                <a:gd name="connsiteY2" fmla="*/ 3822611 h 3822611"/>
                <a:gd name="connsiteX3" fmla="*/ 0 w 3544227"/>
                <a:gd name="connsiteY3" fmla="*/ 3799763 h 3822611"/>
                <a:gd name="connsiteX4" fmla="*/ 0 w 3544227"/>
                <a:gd name="connsiteY4" fmla="*/ 2427278 h 3822611"/>
                <a:gd name="connsiteX5" fmla="*/ 13735 w 3544227"/>
                <a:gd name="connsiteY5" fmla="*/ 2441824 h 3822611"/>
                <a:gd name="connsiteX6" fmla="*/ 2256346 w 3544227"/>
                <a:gd name="connsiteY6" fmla="*/ 8249 h 3822611"/>
                <a:gd name="connsiteX7" fmla="*/ 2248557 w 3544227"/>
                <a:gd name="connsiteY7" fmla="*/ 0 h 3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4227" h="3822611">
                  <a:moveTo>
                    <a:pt x="2248557" y="0"/>
                  </a:moveTo>
                  <a:lnTo>
                    <a:pt x="3544227" y="0"/>
                  </a:lnTo>
                  <a:lnTo>
                    <a:pt x="21575" y="3822611"/>
                  </a:lnTo>
                  <a:lnTo>
                    <a:pt x="0" y="3799763"/>
                  </a:lnTo>
                  <a:lnTo>
                    <a:pt x="0" y="2427278"/>
                  </a:lnTo>
                  <a:lnTo>
                    <a:pt x="13735" y="2441824"/>
                  </a:lnTo>
                  <a:lnTo>
                    <a:pt x="2256346" y="8249"/>
                  </a:lnTo>
                  <a:lnTo>
                    <a:pt x="2248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2E1D169-9AE7-551B-D9E4-DF2F222181A1}"/>
                </a:ext>
              </a:extLst>
            </p:cNvPr>
            <p:cNvSpPr/>
            <p:nvPr userDrawn="1"/>
          </p:nvSpPr>
          <p:spPr>
            <a:xfrm>
              <a:off x="2676468" y="-10028"/>
              <a:ext cx="3544370" cy="3822611"/>
            </a:xfrm>
            <a:custGeom>
              <a:avLst/>
              <a:gdLst>
                <a:gd name="connsiteX0" fmla="*/ 9953 w 3544370"/>
                <a:gd name="connsiteY0" fmla="*/ 0 h 3764461"/>
                <a:gd name="connsiteX1" fmla="*/ 1290232 w 3544370"/>
                <a:gd name="connsiteY1" fmla="*/ 0 h 3764461"/>
                <a:gd name="connsiteX2" fmla="*/ 1288023 w 3544370"/>
                <a:gd name="connsiteY2" fmla="*/ 2397 h 3764461"/>
                <a:gd name="connsiteX3" fmla="*/ 3544370 w 3544370"/>
                <a:gd name="connsiteY3" fmla="*/ 2391977 h 3764461"/>
                <a:gd name="connsiteX4" fmla="*/ 3544370 w 3544370"/>
                <a:gd name="connsiteY4" fmla="*/ 3764461 h 3764461"/>
                <a:gd name="connsiteX5" fmla="*/ 0 w 3544370"/>
                <a:gd name="connsiteY5" fmla="*/ 10801 h 3764461"/>
                <a:gd name="connsiteX6" fmla="*/ 9953 w 3544370"/>
                <a:gd name="connsiteY6" fmla="*/ 0 h 376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4370" h="3764461">
                  <a:moveTo>
                    <a:pt x="9953" y="0"/>
                  </a:moveTo>
                  <a:lnTo>
                    <a:pt x="1290232" y="0"/>
                  </a:lnTo>
                  <a:lnTo>
                    <a:pt x="1288023" y="2397"/>
                  </a:lnTo>
                  <a:lnTo>
                    <a:pt x="3544370" y="2391977"/>
                  </a:lnTo>
                  <a:lnTo>
                    <a:pt x="3544370" y="3764461"/>
                  </a:lnTo>
                  <a:lnTo>
                    <a:pt x="0" y="10801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285D00A-6BE9-5409-8B68-85BAA60F7B64}"/>
              </a:ext>
            </a:extLst>
          </p:cNvPr>
          <p:cNvGrpSpPr/>
          <p:nvPr/>
        </p:nvGrpSpPr>
        <p:grpSpPr>
          <a:xfrm>
            <a:off x="8771024" y="-10027"/>
            <a:ext cx="3420975" cy="2197243"/>
            <a:chOff x="5062058" y="-41537"/>
            <a:chExt cx="7129942" cy="488252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F16AD8-B4B1-FDCA-C9A1-EB09A42B0B66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E230E5C-D6AA-81A0-DB31-5975025C901B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93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7BE91D2-1826-5A86-8376-7DFB6158BC0F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014E107-230D-71C6-D4EC-446FC7995DF3}"/>
                </a:ext>
              </a:extLst>
            </p:cNvPr>
            <p:cNvSpPr/>
            <p:nvPr/>
          </p:nvSpPr>
          <p:spPr>
            <a:xfrm>
              <a:off x="0" y="0"/>
              <a:ext cx="7786642" cy="5007431"/>
            </a:xfrm>
            <a:custGeom>
              <a:avLst/>
              <a:gdLst>
                <a:gd name="connsiteX0" fmla="*/ 0 w 7786642"/>
                <a:gd name="connsiteY0" fmla="*/ 0 h 5007431"/>
                <a:gd name="connsiteX1" fmla="*/ 7786642 w 7786642"/>
                <a:gd name="connsiteY1" fmla="*/ 0 h 5007431"/>
                <a:gd name="connsiteX2" fmla="*/ 3701337 w 7786642"/>
                <a:gd name="connsiteY2" fmla="*/ 4706244 h 5007431"/>
                <a:gd name="connsiteX3" fmla="*/ 2452579 w 7786642"/>
                <a:gd name="connsiteY3" fmla="*/ 4706244 h 5007431"/>
                <a:gd name="connsiteX4" fmla="*/ 0 w 7786642"/>
                <a:gd name="connsiteY4" fmla="*/ 1880890 h 500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6642" h="5007431">
                  <a:moveTo>
                    <a:pt x="0" y="0"/>
                  </a:moveTo>
                  <a:lnTo>
                    <a:pt x="7786642" y="0"/>
                  </a:lnTo>
                  <a:lnTo>
                    <a:pt x="3701337" y="4706244"/>
                  </a:lnTo>
                  <a:cubicBezTo>
                    <a:pt x="3352521" y="5107827"/>
                    <a:pt x="2801394" y="5107827"/>
                    <a:pt x="2452579" y="4706244"/>
                  </a:cubicBezTo>
                  <a:lnTo>
                    <a:pt x="0" y="188089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Work Sans" pitchFamily="2" charset="0"/>
                <a:ea typeface="演示斜黑体" panose="00000A08000000000000" pitchFamily="50" charset="-122"/>
                <a:cs typeface="+mn-ea"/>
                <a:sym typeface="Lemon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DECA77-43AE-9B1E-06F6-402C778E18DE}"/>
                </a:ext>
              </a:extLst>
            </p:cNvPr>
            <p:cNvSpPr txBox="1"/>
            <p:nvPr/>
          </p:nvSpPr>
          <p:spPr>
            <a:xfrm>
              <a:off x="2290175" y="1672788"/>
              <a:ext cx="1457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60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目录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B1DE15F-7870-E145-2DB0-D091B7BF5EF1}"/>
                </a:ext>
              </a:extLst>
            </p:cNvPr>
            <p:cNvGrpSpPr/>
            <p:nvPr/>
          </p:nvGrpSpPr>
          <p:grpSpPr>
            <a:xfrm>
              <a:off x="7165793" y="1588843"/>
              <a:ext cx="2843447" cy="830997"/>
              <a:chOff x="1222010" y="2267010"/>
              <a:chExt cx="3141592" cy="918130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F7E4E0B-711A-1DD6-5B18-3319F3CBE7E7}"/>
                  </a:ext>
                </a:extLst>
              </p:cNvPr>
              <p:cNvSpPr txBox="1"/>
              <p:nvPr/>
            </p:nvSpPr>
            <p:spPr>
              <a:xfrm>
                <a:off x="2157497" y="2303151"/>
                <a:ext cx="2206105" cy="5124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销售数据分析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C0A36BC-3EAA-F80F-3492-8F498A197AF9}"/>
                  </a:ext>
                </a:extLst>
              </p:cNvPr>
              <p:cNvSpPr txBox="1"/>
              <p:nvPr/>
            </p:nvSpPr>
            <p:spPr>
              <a:xfrm>
                <a:off x="1222010" y="2267010"/>
                <a:ext cx="935487" cy="918130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spAutoFit/>
              </a:bodyPr>
              <a:lstStyle/>
              <a:p>
                <a:pPr algn="r"/>
                <a:r>
                  <a:rPr lang="en-US" altLang="zh-CN" sz="4800" b="1" dirty="0">
                    <a:solidFill>
                      <a:schemeClr val="accent1"/>
                    </a:solidFill>
                    <a:latin typeface="Work Sans" pitchFamily="2" charset="0"/>
                    <a:ea typeface="演示斜黑体" panose="00000A08000000000000" pitchFamily="50" charset="-122"/>
                    <a:cs typeface="+mn-ea"/>
                    <a:sym typeface="Lemon" pitchFamily="2" charset="0"/>
                  </a:rPr>
                  <a:t>01</a:t>
                </a:r>
                <a:endParaRPr lang="zh-CN" altLang="en-US" sz="4800" b="1" dirty="0">
                  <a:solidFill>
                    <a:schemeClr val="accent1"/>
                  </a:solidFill>
                  <a:latin typeface="Work Sans" pitchFamily="2" charset="0"/>
                  <a:ea typeface="演示斜黑体" panose="00000A08000000000000" pitchFamily="50" charset="-122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A6B4C00-A711-0147-DAB8-C50760D051AF}"/>
                </a:ext>
              </a:extLst>
            </p:cNvPr>
            <p:cNvGrpSpPr/>
            <p:nvPr/>
          </p:nvGrpSpPr>
          <p:grpSpPr>
            <a:xfrm>
              <a:off x="6105695" y="2648076"/>
              <a:ext cx="3132751" cy="830997"/>
              <a:chOff x="1110433" y="2267010"/>
              <a:chExt cx="3461231" cy="91813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9C7F089-974C-84CC-9C86-961B1FAC3A6D}"/>
                  </a:ext>
                </a:extLst>
              </p:cNvPr>
              <p:cNvSpPr txBox="1"/>
              <p:nvPr/>
            </p:nvSpPr>
            <p:spPr>
              <a:xfrm>
                <a:off x="2182592" y="2285579"/>
                <a:ext cx="2389072" cy="5124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用户行为分析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8769234-E7AF-CF22-B36B-9E2FEBE9CFEA}"/>
                  </a:ext>
                </a:extLst>
              </p:cNvPr>
              <p:cNvSpPr txBox="1"/>
              <p:nvPr/>
            </p:nvSpPr>
            <p:spPr>
              <a:xfrm>
                <a:off x="1110433" y="2267010"/>
                <a:ext cx="1047064" cy="918130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spAutoFit/>
              </a:bodyPr>
              <a:lstStyle/>
              <a:p>
                <a:pPr algn="r"/>
                <a:r>
                  <a:rPr lang="en-US" altLang="zh-CN" sz="4800" b="1" dirty="0">
                    <a:solidFill>
                      <a:schemeClr val="accent1"/>
                    </a:solidFill>
                    <a:latin typeface="Work Sans" pitchFamily="2" charset="0"/>
                    <a:ea typeface="演示斜黑体" panose="00000A08000000000000" pitchFamily="50" charset="-122"/>
                    <a:cs typeface="+mn-ea"/>
                    <a:sym typeface="Lemon" pitchFamily="2" charset="0"/>
                  </a:rPr>
                  <a:t>02</a:t>
                </a:r>
                <a:endParaRPr lang="zh-CN" altLang="en-US" sz="4800" b="1" dirty="0">
                  <a:solidFill>
                    <a:schemeClr val="accent1"/>
                  </a:solidFill>
                  <a:latin typeface="Work Sans" pitchFamily="2" charset="0"/>
                  <a:ea typeface="演示斜黑体" panose="00000A08000000000000" pitchFamily="50" charset="-122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F1117BA-BA7A-0472-0DD8-8CD2ADEEBF94}"/>
                </a:ext>
              </a:extLst>
            </p:cNvPr>
            <p:cNvGrpSpPr/>
            <p:nvPr/>
          </p:nvGrpSpPr>
          <p:grpSpPr>
            <a:xfrm>
              <a:off x="5148187" y="3707309"/>
              <a:ext cx="2598465" cy="830997"/>
              <a:chOff x="1112203" y="2267010"/>
              <a:chExt cx="2870923" cy="91813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BD6BB2D-C213-12B1-8CB4-24CB9A15D5CC}"/>
                  </a:ext>
                </a:extLst>
              </p:cNvPr>
              <p:cNvSpPr txBox="1"/>
              <p:nvPr/>
            </p:nvSpPr>
            <p:spPr>
              <a:xfrm>
                <a:off x="2182594" y="2285579"/>
                <a:ext cx="1800532" cy="5124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渠道分析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78DA38F-9819-B8DF-FC63-C6C460484B77}"/>
                  </a:ext>
                </a:extLst>
              </p:cNvPr>
              <p:cNvSpPr txBox="1"/>
              <p:nvPr/>
            </p:nvSpPr>
            <p:spPr>
              <a:xfrm>
                <a:off x="1112203" y="2267010"/>
                <a:ext cx="1045294" cy="918130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spAutoFit/>
              </a:bodyPr>
              <a:lstStyle/>
              <a:p>
                <a:pPr algn="r"/>
                <a:r>
                  <a:rPr lang="en-US" altLang="zh-CN" sz="4800" b="1" dirty="0">
                    <a:solidFill>
                      <a:schemeClr val="accent1"/>
                    </a:solidFill>
                    <a:latin typeface="Work Sans" pitchFamily="2" charset="0"/>
                    <a:ea typeface="演示斜黑体" panose="00000A08000000000000" pitchFamily="50" charset="-122"/>
                    <a:cs typeface="+mn-ea"/>
                    <a:sym typeface="Lemon" pitchFamily="2" charset="0"/>
                  </a:rPr>
                  <a:t>03</a:t>
                </a:r>
                <a:endParaRPr lang="zh-CN" altLang="en-US" sz="4800" b="1" dirty="0">
                  <a:solidFill>
                    <a:schemeClr val="accent1"/>
                  </a:solidFill>
                  <a:latin typeface="Work Sans" pitchFamily="2" charset="0"/>
                  <a:ea typeface="演示斜黑体" panose="00000A08000000000000" pitchFamily="50" charset="-122"/>
                  <a:cs typeface="+mn-ea"/>
                  <a:sym typeface="Lemon" pitchFamily="2" charset="0"/>
                </a:endParaRPr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A088E8E-693A-422D-6D7F-C7474FA41B4C}"/>
                </a:ext>
              </a:extLst>
            </p:cNvPr>
            <p:cNvSpPr/>
            <p:nvPr/>
          </p:nvSpPr>
          <p:spPr>
            <a:xfrm>
              <a:off x="9318959" y="4554816"/>
              <a:ext cx="2873041" cy="2303185"/>
            </a:xfrm>
            <a:custGeom>
              <a:avLst/>
              <a:gdLst>
                <a:gd name="connsiteX0" fmla="*/ 2242960 w 2873041"/>
                <a:gd name="connsiteY0" fmla="*/ 0 h 2303185"/>
                <a:gd name="connsiteX1" fmla="*/ 2662140 w 2873041"/>
                <a:gd name="connsiteY1" fmla="*/ 202204 h 2303185"/>
                <a:gd name="connsiteX2" fmla="*/ 2873041 w 2873041"/>
                <a:gd name="connsiteY2" fmla="*/ 445161 h 2303185"/>
                <a:gd name="connsiteX3" fmla="*/ 2873041 w 2873041"/>
                <a:gd name="connsiteY3" fmla="*/ 2303185 h 2303185"/>
                <a:gd name="connsiteX4" fmla="*/ 0 w 2873041"/>
                <a:gd name="connsiteY4" fmla="*/ 2303185 h 2303185"/>
                <a:gd name="connsiteX5" fmla="*/ 1823779 w 2873041"/>
                <a:gd name="connsiteY5" fmla="*/ 202204 h 2303185"/>
                <a:gd name="connsiteX6" fmla="*/ 2242960 w 2873041"/>
                <a:gd name="connsiteY6" fmla="*/ 0 h 230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3041" h="2303185">
                  <a:moveTo>
                    <a:pt x="2242960" y="0"/>
                  </a:moveTo>
                  <a:cubicBezTo>
                    <a:pt x="2394005" y="0"/>
                    <a:pt x="2545051" y="67402"/>
                    <a:pt x="2662140" y="202204"/>
                  </a:cubicBezTo>
                  <a:lnTo>
                    <a:pt x="2873041" y="445161"/>
                  </a:lnTo>
                  <a:lnTo>
                    <a:pt x="2873041" y="2303185"/>
                  </a:lnTo>
                  <a:lnTo>
                    <a:pt x="0" y="2303185"/>
                  </a:lnTo>
                  <a:lnTo>
                    <a:pt x="1823779" y="202204"/>
                  </a:lnTo>
                  <a:cubicBezTo>
                    <a:pt x="1940869" y="67402"/>
                    <a:pt x="2091915" y="0"/>
                    <a:pt x="2242960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Work Sans" pitchFamily="2" charset="0"/>
                <a:ea typeface="演示斜黑体" panose="00000A08000000000000" pitchFamily="50" charset="-122"/>
                <a:cs typeface="+mn-ea"/>
                <a:sym typeface="Lemon" pitchFamily="2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20D8644-FF76-5976-F45E-5F316E24B97A}"/>
                </a:ext>
              </a:extLst>
            </p:cNvPr>
            <p:cNvGrpSpPr/>
            <p:nvPr/>
          </p:nvGrpSpPr>
          <p:grpSpPr>
            <a:xfrm>
              <a:off x="4157018" y="4845405"/>
              <a:ext cx="3472813" cy="830997"/>
              <a:chOff x="1076781" y="2267010"/>
              <a:chExt cx="3836950" cy="91813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A2382DE-F957-7E60-DEC1-CB9008EF9554}"/>
                  </a:ext>
                </a:extLst>
              </p:cNvPr>
              <p:cNvSpPr txBox="1"/>
              <p:nvPr/>
            </p:nvSpPr>
            <p:spPr>
              <a:xfrm>
                <a:off x="2182593" y="2285579"/>
                <a:ext cx="2731138" cy="5124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关键指标分析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19956EA-CE33-4BD1-7392-F77E529C2072}"/>
                  </a:ext>
                </a:extLst>
              </p:cNvPr>
              <p:cNvSpPr txBox="1"/>
              <p:nvPr/>
            </p:nvSpPr>
            <p:spPr>
              <a:xfrm>
                <a:off x="1076781" y="2267010"/>
                <a:ext cx="1080716" cy="918130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spAutoFit/>
              </a:bodyPr>
              <a:lstStyle/>
              <a:p>
                <a:pPr algn="r"/>
                <a:r>
                  <a:rPr lang="en-US" altLang="zh-CN" sz="4800" b="1" dirty="0">
                    <a:solidFill>
                      <a:schemeClr val="accent1"/>
                    </a:solidFill>
                    <a:latin typeface="Work Sans" pitchFamily="2" charset="0"/>
                    <a:ea typeface="演示斜黑体" panose="00000A08000000000000" pitchFamily="50" charset="-122"/>
                    <a:cs typeface="+mn-ea"/>
                    <a:sym typeface="Lemon" pitchFamily="2" charset="0"/>
                  </a:rPr>
                  <a:t>04</a:t>
                </a:r>
                <a:endParaRPr lang="zh-CN" altLang="en-US" sz="4800" b="1" dirty="0">
                  <a:solidFill>
                    <a:schemeClr val="accent1"/>
                  </a:solidFill>
                  <a:latin typeface="Work Sans" pitchFamily="2" charset="0"/>
                  <a:ea typeface="演示斜黑体" panose="00000A08000000000000" pitchFamily="50" charset="-122"/>
                  <a:cs typeface="+mn-ea"/>
                  <a:sym typeface="Lemon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11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285CCC-818E-8308-0041-E5441BCE6135}"/>
              </a:ext>
            </a:extLst>
          </p:cNvPr>
          <p:cNvSpPr/>
          <p:nvPr/>
        </p:nvSpPr>
        <p:spPr>
          <a:xfrm>
            <a:off x="5495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B08666-8173-5AF3-4012-FCC9EECA2836}"/>
              </a:ext>
            </a:extLst>
          </p:cNvPr>
          <p:cNvGrpSpPr/>
          <p:nvPr/>
        </p:nvGrpSpPr>
        <p:grpSpPr>
          <a:xfrm>
            <a:off x="-877454" y="3598235"/>
            <a:ext cx="12326445" cy="2535865"/>
            <a:chOff x="-481495" y="3508800"/>
            <a:chExt cx="11496376" cy="2535865"/>
          </a:xfrm>
        </p:grpSpPr>
        <p:sp>
          <p:nvSpPr>
            <p:cNvPr id="5" name="矩形 7">
              <a:extLst>
                <a:ext uri="{FF2B5EF4-FFF2-40B4-BE49-F238E27FC236}">
                  <a16:creationId xmlns:a16="http://schemas.microsoft.com/office/drawing/2014/main" id="{C113FF1B-048D-9209-BB5D-1AECEE6EDC49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D7C4B24-E8F2-F06A-6E55-464699B92043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DB082CF-6C82-4BC1-570C-02BA334AB1FE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9" name="矩形 7">
                <a:extLst>
                  <a:ext uri="{FF2B5EF4-FFF2-40B4-BE49-F238E27FC236}">
                    <a16:creationId xmlns:a16="http://schemas.microsoft.com/office/drawing/2014/main" id="{4A12A219-A646-79C4-6F59-A84A3B523EBF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58BE88DC-CCA8-713F-9BD8-E4E08C838AA9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Work Sans" pitchFamily="2" charset="0"/>
                  <a:ea typeface="演示斜黑体" panose="00000A08000000000000" pitchFamily="50" charset="-122"/>
                  <a:cs typeface="Arial" panose="020B0604020202020204" pitchFamily="34" charset="0"/>
                  <a:sym typeface="Lemon" pitchFamily="2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E73F104-3949-9A53-A707-BA712E744F83}"/>
                </a:ext>
              </a:extLst>
            </p:cNvPr>
            <p:cNvPicPr/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ECD5708-4873-0D99-44F6-6A4B4533B7C7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997FC8E9-C6AD-3B12-1555-7D1AB52B84E4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ACEC2C46-3B05-6681-BBA8-E1CB81FB4A92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A2553FF9-839A-FA58-7DD8-D3F49C73D3F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F43948AE-6F60-94E4-C046-F8790C94F975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A90E987E-2335-0F72-8535-5385AB278E77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AAC4E3CC-B70C-E61C-BAFE-D0C120C9B35D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9B4C8ACE-B10D-2B63-4D46-FC94A31E0019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77127E00-5E01-BA21-1DCA-E535A1EF2102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710365C0-9974-0DFA-DA71-EC706CF06F83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96AE05AF-4662-1952-B037-FA054C58A7C2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85C37E84-652E-4D01-DBDE-1D43748CF61E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06B59FF-DC45-C120-FE57-43ABB9083C98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379B4E5-5719-1F92-7985-EEE7EB7F9852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Work Sans" pitchFamily="2" charset="0"/>
                  <a:ea typeface="演示斜黑体" panose="00000A08000000000000" pitchFamily="50" charset="-122"/>
                  <a:sym typeface="Lemon" pitchFamily="2" charset="0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236350C-38EA-7354-C71E-892017DD07FB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0" name="Rectangle 151">
                  <a:extLst>
                    <a:ext uri="{FF2B5EF4-FFF2-40B4-BE49-F238E27FC236}">
                      <a16:creationId xmlns:a16="http://schemas.microsoft.com/office/drawing/2014/main" id="{F5EC1157-AE58-9172-3215-66937795367D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1" name="Rectangle 152">
                  <a:extLst>
                    <a:ext uri="{FF2B5EF4-FFF2-40B4-BE49-F238E27FC236}">
                      <a16:creationId xmlns:a16="http://schemas.microsoft.com/office/drawing/2014/main" id="{222DF3FE-01AE-5247-8E43-EA4274983D0A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2" name="Rectangle 153">
                  <a:extLst>
                    <a:ext uri="{FF2B5EF4-FFF2-40B4-BE49-F238E27FC236}">
                      <a16:creationId xmlns:a16="http://schemas.microsoft.com/office/drawing/2014/main" id="{AFD963DD-F692-7029-93BC-9C3E4A079E28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3" name="Rectangle 154">
                  <a:extLst>
                    <a:ext uri="{FF2B5EF4-FFF2-40B4-BE49-F238E27FC236}">
                      <a16:creationId xmlns:a16="http://schemas.microsoft.com/office/drawing/2014/main" id="{38F65E79-223A-D736-9EDF-EF285A8A0A53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4" name="Rectangle 155">
                  <a:extLst>
                    <a:ext uri="{FF2B5EF4-FFF2-40B4-BE49-F238E27FC236}">
                      <a16:creationId xmlns:a16="http://schemas.microsoft.com/office/drawing/2014/main" id="{1FC2A622-A2F4-CA1F-9A30-28CAE6AE2C3E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5" name="Rectangle 156">
                  <a:extLst>
                    <a:ext uri="{FF2B5EF4-FFF2-40B4-BE49-F238E27FC236}">
                      <a16:creationId xmlns:a16="http://schemas.microsoft.com/office/drawing/2014/main" id="{A318F9F9-B345-0B01-4C5E-F5DDF495AF86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6" name="Rectangle 157">
                  <a:extLst>
                    <a:ext uri="{FF2B5EF4-FFF2-40B4-BE49-F238E27FC236}">
                      <a16:creationId xmlns:a16="http://schemas.microsoft.com/office/drawing/2014/main" id="{F072D13F-22D9-83C6-8F4A-A4440553AE09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7" name="Rectangle 158">
                  <a:extLst>
                    <a:ext uri="{FF2B5EF4-FFF2-40B4-BE49-F238E27FC236}">
                      <a16:creationId xmlns:a16="http://schemas.microsoft.com/office/drawing/2014/main" id="{52DC3201-EC9E-BD5B-B474-E2CE06EC01B5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8" name="Rectangle 159">
                  <a:extLst>
                    <a:ext uri="{FF2B5EF4-FFF2-40B4-BE49-F238E27FC236}">
                      <a16:creationId xmlns:a16="http://schemas.microsoft.com/office/drawing/2014/main" id="{2FDD8199-7D44-0A66-C417-A2C12D846E23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29" name="Rectangle 160">
                  <a:extLst>
                    <a:ext uri="{FF2B5EF4-FFF2-40B4-BE49-F238E27FC236}">
                      <a16:creationId xmlns:a16="http://schemas.microsoft.com/office/drawing/2014/main" id="{18769F0A-196A-4021-B86B-C80979E9C8AC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0" name="Rectangle 161">
                  <a:extLst>
                    <a:ext uri="{FF2B5EF4-FFF2-40B4-BE49-F238E27FC236}">
                      <a16:creationId xmlns:a16="http://schemas.microsoft.com/office/drawing/2014/main" id="{001298A8-2F5A-A18F-2D06-98711A31DB0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1" name="Rectangle 162">
                  <a:extLst>
                    <a:ext uri="{FF2B5EF4-FFF2-40B4-BE49-F238E27FC236}">
                      <a16:creationId xmlns:a16="http://schemas.microsoft.com/office/drawing/2014/main" id="{3ADF0176-6885-B6E8-252D-1149C318B9F9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2" name="Rectangle 163">
                  <a:extLst>
                    <a:ext uri="{FF2B5EF4-FFF2-40B4-BE49-F238E27FC236}">
                      <a16:creationId xmlns:a16="http://schemas.microsoft.com/office/drawing/2014/main" id="{6D795ED7-54B5-2A83-80E3-7A50D83672AC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3" name="Rectangle 164">
                  <a:extLst>
                    <a:ext uri="{FF2B5EF4-FFF2-40B4-BE49-F238E27FC236}">
                      <a16:creationId xmlns:a16="http://schemas.microsoft.com/office/drawing/2014/main" id="{9CE4584F-32DD-A8A4-58E6-C0DD6F3D3175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4" name="Rectangle 165">
                  <a:extLst>
                    <a:ext uri="{FF2B5EF4-FFF2-40B4-BE49-F238E27FC236}">
                      <a16:creationId xmlns:a16="http://schemas.microsoft.com/office/drawing/2014/main" id="{AB676087-2E81-4697-3878-0B5081720B47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5" name="Rectangle 166">
                  <a:extLst>
                    <a:ext uri="{FF2B5EF4-FFF2-40B4-BE49-F238E27FC236}">
                      <a16:creationId xmlns:a16="http://schemas.microsoft.com/office/drawing/2014/main" id="{A5E94AAA-10B6-8636-AFAD-BEF94C2D60FA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6" name="Rectangle 167">
                  <a:extLst>
                    <a:ext uri="{FF2B5EF4-FFF2-40B4-BE49-F238E27FC236}">
                      <a16:creationId xmlns:a16="http://schemas.microsoft.com/office/drawing/2014/main" id="{C0A84851-FBF0-897A-2878-5131103E494F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7" name="Rectangle 168">
                  <a:extLst>
                    <a:ext uri="{FF2B5EF4-FFF2-40B4-BE49-F238E27FC236}">
                      <a16:creationId xmlns:a16="http://schemas.microsoft.com/office/drawing/2014/main" id="{3A9DE8A2-49B6-243F-8EC7-04A1E9C2E063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8" name="Rectangle 169">
                  <a:extLst>
                    <a:ext uri="{FF2B5EF4-FFF2-40B4-BE49-F238E27FC236}">
                      <a16:creationId xmlns:a16="http://schemas.microsoft.com/office/drawing/2014/main" id="{EE721DC9-5DF1-3DAB-7A94-7005BD87927F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39" name="Rectangle 170">
                  <a:extLst>
                    <a:ext uri="{FF2B5EF4-FFF2-40B4-BE49-F238E27FC236}">
                      <a16:creationId xmlns:a16="http://schemas.microsoft.com/office/drawing/2014/main" id="{66EE648C-DE8F-6F31-5E86-F2D9B925170F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0" name="Rectangle 171">
                  <a:extLst>
                    <a:ext uri="{FF2B5EF4-FFF2-40B4-BE49-F238E27FC236}">
                      <a16:creationId xmlns:a16="http://schemas.microsoft.com/office/drawing/2014/main" id="{0E011DDA-5BEF-E466-C44D-72A27CEF8D39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1" name="Rectangle 172">
                  <a:extLst>
                    <a:ext uri="{FF2B5EF4-FFF2-40B4-BE49-F238E27FC236}">
                      <a16:creationId xmlns:a16="http://schemas.microsoft.com/office/drawing/2014/main" id="{2B8F49F6-3B7C-8A67-E37B-8CDBA481AE4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2" name="Rectangle 173">
                  <a:extLst>
                    <a:ext uri="{FF2B5EF4-FFF2-40B4-BE49-F238E27FC236}">
                      <a16:creationId xmlns:a16="http://schemas.microsoft.com/office/drawing/2014/main" id="{5AB47FD9-0546-F319-CF68-BB40A78765FE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3" name="Rectangle 174">
                  <a:extLst>
                    <a:ext uri="{FF2B5EF4-FFF2-40B4-BE49-F238E27FC236}">
                      <a16:creationId xmlns:a16="http://schemas.microsoft.com/office/drawing/2014/main" id="{04EC4092-2FB9-5220-4114-7D74FA02A051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4" name="Rectangle 175">
                  <a:extLst>
                    <a:ext uri="{FF2B5EF4-FFF2-40B4-BE49-F238E27FC236}">
                      <a16:creationId xmlns:a16="http://schemas.microsoft.com/office/drawing/2014/main" id="{856EF24B-B754-55D1-4093-F397D8606FC8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5" name="Rectangle 176">
                  <a:extLst>
                    <a:ext uri="{FF2B5EF4-FFF2-40B4-BE49-F238E27FC236}">
                      <a16:creationId xmlns:a16="http://schemas.microsoft.com/office/drawing/2014/main" id="{A70C4453-8074-4AE3-B855-FF412B55CEDC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6" name="Rectangle 177">
                  <a:extLst>
                    <a:ext uri="{FF2B5EF4-FFF2-40B4-BE49-F238E27FC236}">
                      <a16:creationId xmlns:a16="http://schemas.microsoft.com/office/drawing/2014/main" id="{1AD33559-B9FD-9DB0-287C-24EF4B126B5A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7" name="Rectangle 178">
                  <a:extLst>
                    <a:ext uri="{FF2B5EF4-FFF2-40B4-BE49-F238E27FC236}">
                      <a16:creationId xmlns:a16="http://schemas.microsoft.com/office/drawing/2014/main" id="{3E489BB0-EC49-1D9F-9D80-490DDB266073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8" name="Rectangle 179">
                  <a:extLst>
                    <a:ext uri="{FF2B5EF4-FFF2-40B4-BE49-F238E27FC236}">
                      <a16:creationId xmlns:a16="http://schemas.microsoft.com/office/drawing/2014/main" id="{FB96C515-D0FF-BB55-5CDF-EC1486BA3FFD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49" name="Rectangle 180">
                  <a:extLst>
                    <a:ext uri="{FF2B5EF4-FFF2-40B4-BE49-F238E27FC236}">
                      <a16:creationId xmlns:a16="http://schemas.microsoft.com/office/drawing/2014/main" id="{9CA88279-D6F6-2277-E32B-C9DE68AA3718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0" name="Rectangle 181">
                  <a:extLst>
                    <a:ext uri="{FF2B5EF4-FFF2-40B4-BE49-F238E27FC236}">
                      <a16:creationId xmlns:a16="http://schemas.microsoft.com/office/drawing/2014/main" id="{1FEA924F-6691-713A-3447-ED97C824ABCF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1" name="Rectangle 182">
                  <a:extLst>
                    <a:ext uri="{FF2B5EF4-FFF2-40B4-BE49-F238E27FC236}">
                      <a16:creationId xmlns:a16="http://schemas.microsoft.com/office/drawing/2014/main" id="{B9E74984-7912-B662-1F13-11B5B7E03BC8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2" name="Rectangle 183">
                  <a:extLst>
                    <a:ext uri="{FF2B5EF4-FFF2-40B4-BE49-F238E27FC236}">
                      <a16:creationId xmlns:a16="http://schemas.microsoft.com/office/drawing/2014/main" id="{4026CC75-1E2D-96A0-6FBF-DF3EDF7CA80C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3" name="Rectangle 184">
                  <a:extLst>
                    <a:ext uri="{FF2B5EF4-FFF2-40B4-BE49-F238E27FC236}">
                      <a16:creationId xmlns:a16="http://schemas.microsoft.com/office/drawing/2014/main" id="{FF169827-6582-488A-BB4A-2AE5F763A1CC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4" name="Rectangle 185">
                  <a:extLst>
                    <a:ext uri="{FF2B5EF4-FFF2-40B4-BE49-F238E27FC236}">
                      <a16:creationId xmlns:a16="http://schemas.microsoft.com/office/drawing/2014/main" id="{74042ABD-24F6-A903-A34A-A52138B82D92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5" name="Rectangle 186">
                  <a:extLst>
                    <a:ext uri="{FF2B5EF4-FFF2-40B4-BE49-F238E27FC236}">
                      <a16:creationId xmlns:a16="http://schemas.microsoft.com/office/drawing/2014/main" id="{AA9CCE73-D3C5-DC86-8967-995DEBB16EDE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6" name="Rectangle 187">
                  <a:extLst>
                    <a:ext uri="{FF2B5EF4-FFF2-40B4-BE49-F238E27FC236}">
                      <a16:creationId xmlns:a16="http://schemas.microsoft.com/office/drawing/2014/main" id="{EA467DBE-8067-065C-878F-17A354BA614F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7" name="Rectangle 188">
                  <a:extLst>
                    <a:ext uri="{FF2B5EF4-FFF2-40B4-BE49-F238E27FC236}">
                      <a16:creationId xmlns:a16="http://schemas.microsoft.com/office/drawing/2014/main" id="{C7D53E3D-AD58-8D8F-F60D-04CD91F0E5F8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8" name="Rectangle 189">
                  <a:extLst>
                    <a:ext uri="{FF2B5EF4-FFF2-40B4-BE49-F238E27FC236}">
                      <a16:creationId xmlns:a16="http://schemas.microsoft.com/office/drawing/2014/main" id="{A0014A40-AC17-89B2-6B93-9D5213EA69CD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59" name="Rectangle 190">
                  <a:extLst>
                    <a:ext uri="{FF2B5EF4-FFF2-40B4-BE49-F238E27FC236}">
                      <a16:creationId xmlns:a16="http://schemas.microsoft.com/office/drawing/2014/main" id="{D0A13D5A-BC87-3F00-CFA6-8141B64C5E95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0" name="Rectangle 191">
                  <a:extLst>
                    <a:ext uri="{FF2B5EF4-FFF2-40B4-BE49-F238E27FC236}">
                      <a16:creationId xmlns:a16="http://schemas.microsoft.com/office/drawing/2014/main" id="{FD0DAC30-B9E3-F8BA-DD91-9EB9F344BEDD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1" name="Rectangle 192">
                  <a:extLst>
                    <a:ext uri="{FF2B5EF4-FFF2-40B4-BE49-F238E27FC236}">
                      <a16:creationId xmlns:a16="http://schemas.microsoft.com/office/drawing/2014/main" id="{12F5F8CB-EB98-FB74-9F54-6ED976EAE47B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2" name="Rectangle 193">
                  <a:extLst>
                    <a:ext uri="{FF2B5EF4-FFF2-40B4-BE49-F238E27FC236}">
                      <a16:creationId xmlns:a16="http://schemas.microsoft.com/office/drawing/2014/main" id="{8D9BDBED-CE50-B7EF-0C36-A9B16DAF4971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3" name="Rectangle 194">
                  <a:extLst>
                    <a:ext uri="{FF2B5EF4-FFF2-40B4-BE49-F238E27FC236}">
                      <a16:creationId xmlns:a16="http://schemas.microsoft.com/office/drawing/2014/main" id="{D7DBADD1-A959-AF4C-6173-4AFED777DED3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4" name="Rectangle 195">
                  <a:extLst>
                    <a:ext uri="{FF2B5EF4-FFF2-40B4-BE49-F238E27FC236}">
                      <a16:creationId xmlns:a16="http://schemas.microsoft.com/office/drawing/2014/main" id="{1D808C48-297D-F41A-76ED-23F969147AD7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5" name="Rectangle 196">
                  <a:extLst>
                    <a:ext uri="{FF2B5EF4-FFF2-40B4-BE49-F238E27FC236}">
                      <a16:creationId xmlns:a16="http://schemas.microsoft.com/office/drawing/2014/main" id="{579AF0D6-4AFC-34CD-72E6-ED572745CBFA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6" name="Rectangle 197">
                  <a:extLst>
                    <a:ext uri="{FF2B5EF4-FFF2-40B4-BE49-F238E27FC236}">
                      <a16:creationId xmlns:a16="http://schemas.microsoft.com/office/drawing/2014/main" id="{A82361D8-1D91-90DE-06A4-79FF2B8C6F5C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7" name="Rectangle 198">
                  <a:extLst>
                    <a:ext uri="{FF2B5EF4-FFF2-40B4-BE49-F238E27FC236}">
                      <a16:creationId xmlns:a16="http://schemas.microsoft.com/office/drawing/2014/main" id="{97831664-6055-35DA-E6FB-313B22DCC8FA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8" name="Rectangle 199">
                  <a:extLst>
                    <a:ext uri="{FF2B5EF4-FFF2-40B4-BE49-F238E27FC236}">
                      <a16:creationId xmlns:a16="http://schemas.microsoft.com/office/drawing/2014/main" id="{A8E0D452-ABF4-D56C-DC6F-B8878998E039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69" name="Rectangle 200">
                  <a:extLst>
                    <a:ext uri="{FF2B5EF4-FFF2-40B4-BE49-F238E27FC236}">
                      <a16:creationId xmlns:a16="http://schemas.microsoft.com/office/drawing/2014/main" id="{7A834AA6-3612-AA53-F1A1-8953B51B7177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0" name="Rectangle 201">
                  <a:extLst>
                    <a:ext uri="{FF2B5EF4-FFF2-40B4-BE49-F238E27FC236}">
                      <a16:creationId xmlns:a16="http://schemas.microsoft.com/office/drawing/2014/main" id="{D058DBEA-376B-CE4C-149B-0CF5C450D525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1" name="Rectangle 202">
                  <a:extLst>
                    <a:ext uri="{FF2B5EF4-FFF2-40B4-BE49-F238E27FC236}">
                      <a16:creationId xmlns:a16="http://schemas.microsoft.com/office/drawing/2014/main" id="{B5E3757C-864E-D5BB-B5D1-DB5EFD2480E6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2" name="Rectangle 203">
                  <a:extLst>
                    <a:ext uri="{FF2B5EF4-FFF2-40B4-BE49-F238E27FC236}">
                      <a16:creationId xmlns:a16="http://schemas.microsoft.com/office/drawing/2014/main" id="{F239D404-83B1-4316-8807-4897FCE85CAD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3" name="Rectangle 204">
                  <a:extLst>
                    <a:ext uri="{FF2B5EF4-FFF2-40B4-BE49-F238E27FC236}">
                      <a16:creationId xmlns:a16="http://schemas.microsoft.com/office/drawing/2014/main" id="{31DAAB62-FBA3-FB16-AE7D-25302739D089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4" name="Rectangle 205">
                  <a:extLst>
                    <a:ext uri="{FF2B5EF4-FFF2-40B4-BE49-F238E27FC236}">
                      <a16:creationId xmlns:a16="http://schemas.microsoft.com/office/drawing/2014/main" id="{FA9F086E-FFDA-35BE-1B28-6DFE458BF6E4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5" name="Rectangle 206">
                  <a:extLst>
                    <a:ext uri="{FF2B5EF4-FFF2-40B4-BE49-F238E27FC236}">
                      <a16:creationId xmlns:a16="http://schemas.microsoft.com/office/drawing/2014/main" id="{9B47BA4E-769F-E4EB-CC76-8796C580B319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6" name="Rectangle 207">
                  <a:extLst>
                    <a:ext uri="{FF2B5EF4-FFF2-40B4-BE49-F238E27FC236}">
                      <a16:creationId xmlns:a16="http://schemas.microsoft.com/office/drawing/2014/main" id="{02980308-1D91-FE62-7678-6240A2BA4ADE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7" name="Rectangle 208">
                  <a:extLst>
                    <a:ext uri="{FF2B5EF4-FFF2-40B4-BE49-F238E27FC236}">
                      <a16:creationId xmlns:a16="http://schemas.microsoft.com/office/drawing/2014/main" id="{3125DC1E-0E79-4FAF-5570-6BAE109D39BC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8" name="Rectangle 209">
                  <a:extLst>
                    <a:ext uri="{FF2B5EF4-FFF2-40B4-BE49-F238E27FC236}">
                      <a16:creationId xmlns:a16="http://schemas.microsoft.com/office/drawing/2014/main" id="{C4ABA447-F25C-4174-0689-269C764B503C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79" name="Rectangle 210">
                  <a:extLst>
                    <a:ext uri="{FF2B5EF4-FFF2-40B4-BE49-F238E27FC236}">
                      <a16:creationId xmlns:a16="http://schemas.microsoft.com/office/drawing/2014/main" id="{F024FDC3-78F5-DF98-E488-E7AEBCD13F69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0" name="Rectangle 211">
                  <a:extLst>
                    <a:ext uri="{FF2B5EF4-FFF2-40B4-BE49-F238E27FC236}">
                      <a16:creationId xmlns:a16="http://schemas.microsoft.com/office/drawing/2014/main" id="{C9F542B9-C1C7-14D4-7FB8-967B14AD321F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1" name="Rectangle 212">
                  <a:extLst>
                    <a:ext uri="{FF2B5EF4-FFF2-40B4-BE49-F238E27FC236}">
                      <a16:creationId xmlns:a16="http://schemas.microsoft.com/office/drawing/2014/main" id="{C9B1334E-65AB-0AF1-1177-22B97C6C6D48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2" name="Rectangle 213">
                  <a:extLst>
                    <a:ext uri="{FF2B5EF4-FFF2-40B4-BE49-F238E27FC236}">
                      <a16:creationId xmlns:a16="http://schemas.microsoft.com/office/drawing/2014/main" id="{BCD03684-0EA2-7445-E99F-761AE3A73154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3" name="Rectangle 214">
                  <a:extLst>
                    <a:ext uri="{FF2B5EF4-FFF2-40B4-BE49-F238E27FC236}">
                      <a16:creationId xmlns:a16="http://schemas.microsoft.com/office/drawing/2014/main" id="{FEFE6769-39A7-3EAE-CC0D-86777672FCCA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4" name="Rectangle 215">
                  <a:extLst>
                    <a:ext uri="{FF2B5EF4-FFF2-40B4-BE49-F238E27FC236}">
                      <a16:creationId xmlns:a16="http://schemas.microsoft.com/office/drawing/2014/main" id="{6230341B-7F5E-EA65-B07A-94654A60A176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5" name="Rectangle 216">
                  <a:extLst>
                    <a:ext uri="{FF2B5EF4-FFF2-40B4-BE49-F238E27FC236}">
                      <a16:creationId xmlns:a16="http://schemas.microsoft.com/office/drawing/2014/main" id="{8EE42963-943C-3932-E03C-0C1D513CF608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6" name="Rectangle 217">
                  <a:extLst>
                    <a:ext uri="{FF2B5EF4-FFF2-40B4-BE49-F238E27FC236}">
                      <a16:creationId xmlns:a16="http://schemas.microsoft.com/office/drawing/2014/main" id="{F7AB169A-3212-573B-AE76-43F6FD40F710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7" name="Rectangle 218">
                  <a:extLst>
                    <a:ext uri="{FF2B5EF4-FFF2-40B4-BE49-F238E27FC236}">
                      <a16:creationId xmlns:a16="http://schemas.microsoft.com/office/drawing/2014/main" id="{16764ED3-3A25-CB71-9523-4B8457CFAD2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8" name="Rectangle 219">
                  <a:extLst>
                    <a:ext uri="{FF2B5EF4-FFF2-40B4-BE49-F238E27FC236}">
                      <a16:creationId xmlns:a16="http://schemas.microsoft.com/office/drawing/2014/main" id="{1C6DFD99-8837-9D3E-2697-785AD0EA1904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89" name="Rectangle 220">
                  <a:extLst>
                    <a:ext uri="{FF2B5EF4-FFF2-40B4-BE49-F238E27FC236}">
                      <a16:creationId xmlns:a16="http://schemas.microsoft.com/office/drawing/2014/main" id="{7675CEA6-AF8A-A51C-59E3-AC4769303852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0" name="Rectangle 221">
                  <a:extLst>
                    <a:ext uri="{FF2B5EF4-FFF2-40B4-BE49-F238E27FC236}">
                      <a16:creationId xmlns:a16="http://schemas.microsoft.com/office/drawing/2014/main" id="{51D70DC9-C1A4-EA95-1AE2-0EE4AED4BCAC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1" name="Rectangle 222">
                  <a:extLst>
                    <a:ext uri="{FF2B5EF4-FFF2-40B4-BE49-F238E27FC236}">
                      <a16:creationId xmlns:a16="http://schemas.microsoft.com/office/drawing/2014/main" id="{EA90141E-F5FC-3A37-4B6A-4085D0F51EE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2" name="Rectangle 223">
                  <a:extLst>
                    <a:ext uri="{FF2B5EF4-FFF2-40B4-BE49-F238E27FC236}">
                      <a16:creationId xmlns:a16="http://schemas.microsoft.com/office/drawing/2014/main" id="{7274B26F-C926-9FD5-F9BC-571E2C45E168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3" name="Rectangle 224">
                  <a:extLst>
                    <a:ext uri="{FF2B5EF4-FFF2-40B4-BE49-F238E27FC236}">
                      <a16:creationId xmlns:a16="http://schemas.microsoft.com/office/drawing/2014/main" id="{C91DB64D-687A-0F73-057A-F8E5F262FCE5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4" name="Rectangle 225">
                  <a:extLst>
                    <a:ext uri="{FF2B5EF4-FFF2-40B4-BE49-F238E27FC236}">
                      <a16:creationId xmlns:a16="http://schemas.microsoft.com/office/drawing/2014/main" id="{ED2BC6C5-0601-9E82-7082-0201495A3C2E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5" name="Rectangle 226">
                  <a:extLst>
                    <a:ext uri="{FF2B5EF4-FFF2-40B4-BE49-F238E27FC236}">
                      <a16:creationId xmlns:a16="http://schemas.microsoft.com/office/drawing/2014/main" id="{6AA5F471-A5EA-8100-9F9C-8C0C727197DB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6" name="Rectangle 227">
                  <a:extLst>
                    <a:ext uri="{FF2B5EF4-FFF2-40B4-BE49-F238E27FC236}">
                      <a16:creationId xmlns:a16="http://schemas.microsoft.com/office/drawing/2014/main" id="{AFB23383-94F1-C02B-264C-73647BA5402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  <p:sp>
              <p:nvSpPr>
                <p:cNvPr id="97" name="Rectangle 228">
                  <a:extLst>
                    <a:ext uri="{FF2B5EF4-FFF2-40B4-BE49-F238E27FC236}">
                      <a16:creationId xmlns:a16="http://schemas.microsoft.com/office/drawing/2014/main" id="{BF0A918B-C65E-A072-6864-03AAA10C7AE1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Work Sans" pitchFamily="2" charset="0"/>
                    <a:ea typeface="演示斜黑体" panose="00000A08000000000000" pitchFamily="50" charset="-122"/>
                    <a:sym typeface="Lemon" pitchFamily="2" charset="0"/>
                  </a:endParaRPr>
                </a:p>
              </p:txBody>
            </p:sp>
          </p:grp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32BA6F8C-DEFD-D42D-F89A-53581EB72810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7">
              <a:extLst>
                <a:ext uri="{FF2B5EF4-FFF2-40B4-BE49-F238E27FC236}">
                  <a16:creationId xmlns:a16="http://schemas.microsoft.com/office/drawing/2014/main" id="{4668946C-02EF-6AFB-EA07-AF5A3ED2F947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65FE7FD-A861-390D-887F-14588183230F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3" name="矩形 7">
              <a:extLst>
                <a:ext uri="{FF2B5EF4-FFF2-40B4-BE49-F238E27FC236}">
                  <a16:creationId xmlns:a16="http://schemas.microsoft.com/office/drawing/2014/main" id="{3B960DBD-709E-C0AB-18F6-4F9B8CEEA20D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3EF5370-A18B-FF8E-1356-F9D6E5917F4A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8D28F78-31D9-2FB9-1076-03B479734970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Work Sans" pitchFamily="2" charset="0"/>
                <a:ea typeface="演示斜黑体" panose="00000A08000000000000" pitchFamily="50" charset="-122"/>
                <a:cs typeface="阿里巴巴普惠体 B" panose="00020600040101010101" pitchFamily="18" charset="-122"/>
                <a:sym typeface="Lemon" pitchFamily="2" charset="0"/>
              </a:endParaRPr>
            </a:p>
          </p:txBody>
        </p:sp>
        <p:sp>
          <p:nvSpPr>
            <p:cNvPr id="16" name="矩形 7">
              <a:extLst>
                <a:ext uri="{FF2B5EF4-FFF2-40B4-BE49-F238E27FC236}">
                  <a16:creationId xmlns:a16="http://schemas.microsoft.com/office/drawing/2014/main" id="{9CE2E2B4-5C74-D725-D449-9C24110C3175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C2AE26D5-AF36-3DBB-551E-337182814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7105" y="691585"/>
            <a:ext cx="152872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FA5804E6-E8C8-C1B2-89E7-7C8E2BEF6306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2C7B306-E097-057A-ABEA-8D9AC46225D1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190D6C75-9857-E730-786D-75443620CDFA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6A52088C-EF85-6025-21B6-15BC303D9240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A479D9-D93F-E2DB-31CA-4A4ED64F5844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07873AA0-DD48-1388-FC60-71E0027E653D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EA6CDE74-AB1C-4F66-C367-F4DA26DCF3E7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A4B7ECA5-E18D-449C-79A2-B2BA3798608C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1CFE7145-184B-B03B-01A4-44CB0C1FA878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065811B5-B972-229B-6AF3-3F8639F3CDED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Work Sans" pitchFamily="2" charset="0"/>
                <a:ea typeface="演示斜黑体" panose="00000A08000000000000" pitchFamily="50" charset="-122"/>
                <a:sym typeface="Lemon" pitchFamily="2" charset="0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1C95B2E8-8309-C790-97BC-89597F458957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ED99E31C-DCFB-CFE1-DC28-D363556583DF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2FF90DF-2833-FF1B-28F8-9939CDC35D30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929ED649-8C4C-BA1C-CB79-D6C522FBB7C6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互联网资深从业者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F2E87D3D-62EC-37F7-D85B-596A66EEA041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擅长职场实用型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制作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58FF6D9-4F39-6514-67AE-9D497CD21C55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爱工作，爱生活，爱学习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55C7994-7430-C703-5609-510311546116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Work Sans" pitchFamily="2" charset="0"/>
                <a:ea typeface="演示斜黑体" panose="00000A08000000000000" pitchFamily="50" charset="-122"/>
                <a:sym typeface="Lemon" pitchFamily="2" charset="0"/>
              </a:rPr>
              <a:t>jude-31</a:t>
            </a:r>
            <a:endParaRPr lang="zh-CN" altLang="en-US" sz="1400" spc="100" dirty="0">
              <a:solidFill>
                <a:srgbClr val="00FFFF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9949D19E-4FCF-9606-0837-1A42CD4C316C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E7C3172E-ECF6-CA28-6054-4A17DD5188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EB0BE9C3-BF3C-8020-F29B-3523147E3B7D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30E6D203-6FA7-0EF5-58B7-834ED086142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5A174C09-4C33-D97C-8840-DAA555E20F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2B109B11-2DF8-C2B9-E8F5-EE95CB14634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F060C2B8-4580-6A04-B722-BC981F48AC73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A65D1352-1D44-CEE3-2BDC-F947875E80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DCB675F6-F2F5-3181-A7B2-0C78AC337CF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3D841E6C-0F09-90C9-594D-6517D580082C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E9B18F8A-183F-1D17-D011-32945082F7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8DC517B1-7F31-6667-80C6-C735FFD90BA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685F011-723A-BDB7-1E90-6118C610F776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49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61663" y="2185628"/>
            <a:ext cx="1468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9061785-0A1F-8A43-DA8C-5E42A7C7EC2E}"/>
              </a:ext>
            </a:extLst>
          </p:cNvPr>
          <p:cNvSpPr/>
          <p:nvPr/>
        </p:nvSpPr>
        <p:spPr>
          <a:xfrm>
            <a:off x="-1270000" y="0"/>
            <a:ext cx="1270000" cy="127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1531BAA-C696-7EE8-6CA4-B5D9FC530064}"/>
              </a:ext>
            </a:extLst>
          </p:cNvPr>
          <p:cNvSpPr/>
          <p:nvPr/>
        </p:nvSpPr>
        <p:spPr>
          <a:xfrm flipH="1">
            <a:off x="1188151" y="1786865"/>
            <a:ext cx="3284270" cy="3284270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03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DBC9164C-629F-B8AE-54FA-D736C4D1A92D}"/>
              </a:ext>
            </a:extLst>
          </p:cNvPr>
          <p:cNvSpPr/>
          <p:nvPr/>
        </p:nvSpPr>
        <p:spPr>
          <a:xfrm flipH="1">
            <a:off x="620361" y="1219077"/>
            <a:ext cx="4419848" cy="4419848"/>
          </a:xfrm>
          <a:prstGeom prst="arc">
            <a:avLst>
              <a:gd name="adj1" fmla="val 10570430"/>
              <a:gd name="adj2" fmla="val 5215830"/>
            </a:avLst>
          </a:prstGeom>
          <a:ln w="3048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9538AB6-D4A7-5C96-296C-306FBABB3A17}"/>
              </a:ext>
            </a:extLst>
          </p:cNvPr>
          <p:cNvSpPr/>
          <p:nvPr/>
        </p:nvSpPr>
        <p:spPr>
          <a:xfrm flipH="1">
            <a:off x="0" y="0"/>
            <a:ext cx="6259286" cy="6858000"/>
          </a:xfrm>
          <a:custGeom>
            <a:avLst/>
            <a:gdLst>
              <a:gd name="connsiteX0" fmla="*/ 6251375 w 6259286"/>
              <a:gd name="connsiteY0" fmla="*/ 2609850 h 6858000"/>
              <a:gd name="connsiteX1" fmla="*/ 6259286 w 6259286"/>
              <a:gd name="connsiteY1" fmla="*/ 2609850 h 6858000"/>
              <a:gd name="connsiteX2" fmla="*/ 6259286 w 6259286"/>
              <a:gd name="connsiteY2" fmla="*/ 2640618 h 6858000"/>
              <a:gd name="connsiteX3" fmla="*/ 3429000 w 6259286"/>
              <a:gd name="connsiteY3" fmla="*/ 0 h 6858000"/>
              <a:gd name="connsiteX4" fmla="*/ 3439886 w 6259286"/>
              <a:gd name="connsiteY4" fmla="*/ 275 h 6858000"/>
              <a:gd name="connsiteX5" fmla="*/ 3439886 w 6259286"/>
              <a:gd name="connsiteY5" fmla="*/ 489182 h 6858000"/>
              <a:gd name="connsiteX6" fmla="*/ 3429000 w 6259286"/>
              <a:gd name="connsiteY6" fmla="*/ 488632 h 6858000"/>
              <a:gd name="connsiteX7" fmla="*/ 488632 w 6259286"/>
              <a:gd name="connsiteY7" fmla="*/ 3429000 h 6858000"/>
              <a:gd name="connsiteX8" fmla="*/ 3429000 w 6259286"/>
              <a:gd name="connsiteY8" fmla="*/ 6369368 h 6858000"/>
              <a:gd name="connsiteX9" fmla="*/ 6237175 w 6259286"/>
              <a:gd name="connsiteY9" fmla="*/ 4303376 h 6858000"/>
              <a:gd name="connsiteX10" fmla="*/ 6259286 w 6259286"/>
              <a:gd name="connsiteY10" fmla="*/ 4217382 h 6858000"/>
              <a:gd name="connsiteX11" fmla="*/ 6259286 w 6259286"/>
              <a:gd name="connsiteY11" fmla="*/ 5363698 h 6858000"/>
              <a:gd name="connsiteX12" fmla="*/ 6074983 w 6259286"/>
              <a:gd name="connsiteY12" fmla="*/ 5610163 h 6858000"/>
              <a:gd name="connsiteX13" fmla="*/ 3429000 w 6259286"/>
              <a:gd name="connsiteY13" fmla="*/ 6858000 h 6858000"/>
              <a:gd name="connsiteX14" fmla="*/ 0 w 6259286"/>
              <a:gd name="connsiteY14" fmla="*/ 3429000 h 6858000"/>
              <a:gd name="connsiteX15" fmla="*/ 3429000 w 6259286"/>
              <a:gd name="connsiteY1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59286" h="6858000">
                <a:moveTo>
                  <a:pt x="6251375" y="2609850"/>
                </a:moveTo>
                <a:lnTo>
                  <a:pt x="6259286" y="2609850"/>
                </a:lnTo>
                <a:lnTo>
                  <a:pt x="6259286" y="2640618"/>
                </a:lnTo>
                <a:close/>
                <a:moveTo>
                  <a:pt x="3429000" y="0"/>
                </a:moveTo>
                <a:lnTo>
                  <a:pt x="3439886" y="275"/>
                </a:lnTo>
                <a:lnTo>
                  <a:pt x="3439886" y="489182"/>
                </a:lnTo>
                <a:lnTo>
                  <a:pt x="3429000" y="488632"/>
                </a:lnTo>
                <a:cubicBezTo>
                  <a:pt x="1805080" y="488632"/>
                  <a:pt x="488632" y="1805080"/>
                  <a:pt x="488632" y="3429000"/>
                </a:cubicBezTo>
                <a:cubicBezTo>
                  <a:pt x="488632" y="5052920"/>
                  <a:pt x="1805080" y="6369368"/>
                  <a:pt x="3429000" y="6369368"/>
                </a:cubicBezTo>
                <a:cubicBezTo>
                  <a:pt x="4748435" y="6369368"/>
                  <a:pt x="5864890" y="5500307"/>
                  <a:pt x="6237175" y="4303376"/>
                </a:cubicBezTo>
                <a:lnTo>
                  <a:pt x="6259286" y="4217382"/>
                </a:lnTo>
                <a:lnTo>
                  <a:pt x="6259286" y="5363698"/>
                </a:lnTo>
                <a:lnTo>
                  <a:pt x="6074983" y="5610163"/>
                </a:lnTo>
                <a:cubicBezTo>
                  <a:pt x="5446054" y="6372248"/>
                  <a:pt x="449425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EAC916-0836-BE99-250A-A23A7B82EC73}"/>
              </a:ext>
            </a:extLst>
          </p:cNvPr>
          <p:cNvCxnSpPr>
            <a:cxnSpLocks/>
          </p:cNvCxnSpPr>
          <p:nvPr/>
        </p:nvCxnSpPr>
        <p:spPr>
          <a:xfrm>
            <a:off x="2853463" y="5635754"/>
            <a:ext cx="9186137" cy="0"/>
          </a:xfrm>
          <a:prstGeom prst="line">
            <a:avLst/>
          </a:prstGeom>
          <a:ln w="3048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3818B37C-50BD-25B1-C54F-0F15039259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4392" y="2917637"/>
            <a:ext cx="3911601" cy="64414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pPr lvl="0" algn="l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销售数据分析</a:t>
            </a:r>
            <a:endParaRPr 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sym typeface="Lemon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12AAE6C-F7FF-12C4-A39F-DB976FB1CF07}"/>
              </a:ext>
            </a:extLst>
          </p:cNvPr>
          <p:cNvSpPr txBox="1"/>
          <p:nvPr/>
        </p:nvSpPr>
        <p:spPr>
          <a:xfrm>
            <a:off x="6573638" y="2661923"/>
            <a:ext cx="1107322" cy="79247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演示斜黑体" panose="00000A08000000000000" pitchFamily="50" charset="-122"/>
                <a:cs typeface="Arial" panose="020B0604020202020204" pitchFamily="34" charset="0"/>
                <a:sym typeface="Lemon" pitchFamily="2" charset="0"/>
              </a:rPr>
              <a:t>/01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演示斜黑体" panose="00000A08000000000000" pitchFamily="50" charset="-122"/>
              <a:cs typeface="Arial" panose="020B0604020202020204" pitchFamily="34" charset="0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8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7" grpId="0" animBg="1"/>
      <p:bldP spid="38" grpId="0" animBg="1"/>
      <p:bldP spid="39" grpId="0" animBg="1"/>
      <p:bldP spid="41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5A8D609-8112-5BB9-434A-329C82F741A6}"/>
              </a:ext>
            </a:extLst>
          </p:cNvPr>
          <p:cNvGrpSpPr/>
          <p:nvPr/>
        </p:nvGrpSpPr>
        <p:grpSpPr>
          <a:xfrm>
            <a:off x="6217920" y="-10029"/>
            <a:ext cx="3121473" cy="1591449"/>
            <a:chOff x="2676468" y="-10028"/>
            <a:chExt cx="7077964" cy="382261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CFB6B2B-15D3-C1BD-05DB-A2DD237DB6E1}"/>
                </a:ext>
              </a:extLst>
            </p:cNvPr>
            <p:cNvSpPr/>
            <p:nvPr userDrawn="1"/>
          </p:nvSpPr>
          <p:spPr>
            <a:xfrm>
              <a:off x="6210205" y="-10028"/>
              <a:ext cx="3544227" cy="3822611"/>
            </a:xfrm>
            <a:custGeom>
              <a:avLst/>
              <a:gdLst>
                <a:gd name="connsiteX0" fmla="*/ 2248557 w 3544227"/>
                <a:gd name="connsiteY0" fmla="*/ 0 h 3822611"/>
                <a:gd name="connsiteX1" fmla="*/ 3544227 w 3544227"/>
                <a:gd name="connsiteY1" fmla="*/ 0 h 3822611"/>
                <a:gd name="connsiteX2" fmla="*/ 21575 w 3544227"/>
                <a:gd name="connsiteY2" fmla="*/ 3822611 h 3822611"/>
                <a:gd name="connsiteX3" fmla="*/ 0 w 3544227"/>
                <a:gd name="connsiteY3" fmla="*/ 3799763 h 3822611"/>
                <a:gd name="connsiteX4" fmla="*/ 0 w 3544227"/>
                <a:gd name="connsiteY4" fmla="*/ 2427278 h 3822611"/>
                <a:gd name="connsiteX5" fmla="*/ 13735 w 3544227"/>
                <a:gd name="connsiteY5" fmla="*/ 2441824 h 3822611"/>
                <a:gd name="connsiteX6" fmla="*/ 2256346 w 3544227"/>
                <a:gd name="connsiteY6" fmla="*/ 8249 h 3822611"/>
                <a:gd name="connsiteX7" fmla="*/ 2248557 w 3544227"/>
                <a:gd name="connsiteY7" fmla="*/ 0 h 3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4227" h="3822611">
                  <a:moveTo>
                    <a:pt x="2248557" y="0"/>
                  </a:moveTo>
                  <a:lnTo>
                    <a:pt x="3544227" y="0"/>
                  </a:lnTo>
                  <a:lnTo>
                    <a:pt x="21575" y="3822611"/>
                  </a:lnTo>
                  <a:lnTo>
                    <a:pt x="0" y="3799763"/>
                  </a:lnTo>
                  <a:lnTo>
                    <a:pt x="0" y="2427278"/>
                  </a:lnTo>
                  <a:lnTo>
                    <a:pt x="13735" y="2441824"/>
                  </a:lnTo>
                  <a:lnTo>
                    <a:pt x="2256346" y="8249"/>
                  </a:lnTo>
                  <a:lnTo>
                    <a:pt x="2248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54E4433-F171-3761-6C3E-D82587292835}"/>
                </a:ext>
              </a:extLst>
            </p:cNvPr>
            <p:cNvSpPr/>
            <p:nvPr userDrawn="1"/>
          </p:nvSpPr>
          <p:spPr>
            <a:xfrm>
              <a:off x="2676468" y="-10028"/>
              <a:ext cx="3544370" cy="3822611"/>
            </a:xfrm>
            <a:custGeom>
              <a:avLst/>
              <a:gdLst>
                <a:gd name="connsiteX0" fmla="*/ 9953 w 3544370"/>
                <a:gd name="connsiteY0" fmla="*/ 0 h 3764461"/>
                <a:gd name="connsiteX1" fmla="*/ 1290232 w 3544370"/>
                <a:gd name="connsiteY1" fmla="*/ 0 h 3764461"/>
                <a:gd name="connsiteX2" fmla="*/ 1288023 w 3544370"/>
                <a:gd name="connsiteY2" fmla="*/ 2397 h 3764461"/>
                <a:gd name="connsiteX3" fmla="*/ 3544370 w 3544370"/>
                <a:gd name="connsiteY3" fmla="*/ 2391977 h 3764461"/>
                <a:gd name="connsiteX4" fmla="*/ 3544370 w 3544370"/>
                <a:gd name="connsiteY4" fmla="*/ 3764461 h 3764461"/>
                <a:gd name="connsiteX5" fmla="*/ 0 w 3544370"/>
                <a:gd name="connsiteY5" fmla="*/ 10801 h 3764461"/>
                <a:gd name="connsiteX6" fmla="*/ 9953 w 3544370"/>
                <a:gd name="connsiteY6" fmla="*/ 0 h 376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4370" h="3764461">
                  <a:moveTo>
                    <a:pt x="9953" y="0"/>
                  </a:moveTo>
                  <a:lnTo>
                    <a:pt x="1290232" y="0"/>
                  </a:lnTo>
                  <a:lnTo>
                    <a:pt x="1288023" y="2397"/>
                  </a:lnTo>
                  <a:lnTo>
                    <a:pt x="3544370" y="2391977"/>
                  </a:lnTo>
                  <a:lnTo>
                    <a:pt x="3544370" y="3764461"/>
                  </a:lnTo>
                  <a:lnTo>
                    <a:pt x="0" y="10801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3DB1CE-439F-661C-F822-FE1E52B487FF}"/>
              </a:ext>
            </a:extLst>
          </p:cNvPr>
          <p:cNvGrpSpPr/>
          <p:nvPr/>
        </p:nvGrpSpPr>
        <p:grpSpPr>
          <a:xfrm>
            <a:off x="8771024" y="-10027"/>
            <a:ext cx="3420975" cy="2197243"/>
            <a:chOff x="5062058" y="-41537"/>
            <a:chExt cx="7129942" cy="48825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9FFE87-384F-B77E-1462-CEE9CC1A5874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5EDAEC5-4B0D-084B-C6D5-418A31073231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B97AAF81-92C8-145E-5608-B91EC9CD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销售数据分析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97D70B4-FF85-F610-7608-0373ED8D158B}"/>
              </a:ext>
            </a:extLst>
          </p:cNvPr>
          <p:cNvGrpSpPr/>
          <p:nvPr/>
        </p:nvGrpSpPr>
        <p:grpSpPr>
          <a:xfrm>
            <a:off x="274320" y="1597660"/>
            <a:ext cx="10858500" cy="5003800"/>
            <a:chOff x="660400" y="1130300"/>
            <a:chExt cx="10858500" cy="500380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46891CD-6B8E-3773-CD5D-931BEA2508D2}"/>
                </a:ext>
              </a:extLst>
            </p:cNvPr>
            <p:cNvGrpSpPr/>
            <p:nvPr/>
          </p:nvGrpSpPr>
          <p:grpSpPr>
            <a:xfrm>
              <a:off x="3848101" y="2786851"/>
              <a:ext cx="4495801" cy="2470974"/>
              <a:chOff x="3848101" y="2174463"/>
              <a:chExt cx="4495801" cy="2470974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52E7A9A-4B40-EAB1-5C83-51A8DAE0A627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984A69A-042F-6429-F3A9-29BA9B74B42C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29781B4-D529-94F8-4CED-8183D56A1098}"/>
                </a:ext>
              </a:extLst>
            </p:cNvPr>
            <p:cNvGrpSpPr/>
            <p:nvPr/>
          </p:nvGrpSpPr>
          <p:grpSpPr>
            <a:xfrm>
              <a:off x="669925" y="2235789"/>
              <a:ext cx="2998323" cy="1299437"/>
              <a:chOff x="669925" y="1623401"/>
              <a:chExt cx="2998323" cy="1299437"/>
            </a:xfrm>
          </p:grpSpPr>
          <p:sp>
            <p:nvSpPr>
              <p:cNvPr id="30" name="Text1">
                <a:extLst>
                  <a:ext uri="{FF2B5EF4-FFF2-40B4-BE49-F238E27FC236}">
                    <a16:creationId xmlns:a16="http://schemas.microsoft.com/office/drawing/2014/main" id="{CB7F9417-1790-5F9E-ED91-28B14D3CC0B1}"/>
                  </a:ext>
                </a:extLst>
              </p:cNvPr>
              <p:cNvSpPr txBox="1"/>
              <p:nvPr/>
            </p:nvSpPr>
            <p:spPr>
              <a:xfrm>
                <a:off x="669925" y="2212956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1" name="Bullet1">
                <a:extLst>
                  <a:ext uri="{FF2B5EF4-FFF2-40B4-BE49-F238E27FC236}">
                    <a16:creationId xmlns:a16="http://schemas.microsoft.com/office/drawing/2014/main" id="{A97C7D4B-CED2-BE7D-8B9F-A56CE8A97B1F}"/>
                  </a:ext>
                </a:extLst>
              </p:cNvPr>
              <p:cNvSpPr/>
              <p:nvPr/>
            </p:nvSpPr>
            <p:spPr>
              <a:xfrm>
                <a:off x="669925" y="1623401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564781A-FDD2-92A7-C0EA-463D56D7E037}"/>
                </a:ext>
              </a:extLst>
            </p:cNvPr>
            <p:cNvGrpSpPr/>
            <p:nvPr/>
          </p:nvGrpSpPr>
          <p:grpSpPr>
            <a:xfrm>
              <a:off x="669925" y="3535226"/>
              <a:ext cx="2998323" cy="1299437"/>
              <a:chOff x="669925" y="2922838"/>
              <a:chExt cx="2998323" cy="1299437"/>
            </a:xfrm>
          </p:grpSpPr>
          <p:sp>
            <p:nvSpPr>
              <p:cNvPr id="28" name="Text2">
                <a:extLst>
                  <a:ext uri="{FF2B5EF4-FFF2-40B4-BE49-F238E27FC236}">
                    <a16:creationId xmlns:a16="http://schemas.microsoft.com/office/drawing/2014/main" id="{D1A36F0C-DBD3-E33C-4674-4D5D8F7B7FDC}"/>
                  </a:ext>
                </a:extLst>
              </p:cNvPr>
              <p:cNvSpPr txBox="1"/>
              <p:nvPr/>
            </p:nvSpPr>
            <p:spPr>
              <a:xfrm>
                <a:off x="669925" y="3512393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9" name="Bullet2">
                <a:extLst>
                  <a:ext uri="{FF2B5EF4-FFF2-40B4-BE49-F238E27FC236}">
                    <a16:creationId xmlns:a16="http://schemas.microsoft.com/office/drawing/2014/main" id="{6E552ACF-9FEA-3FD0-52FA-3CA8C16AB8D4}"/>
                  </a:ext>
                </a:extLst>
              </p:cNvPr>
              <p:cNvSpPr/>
              <p:nvPr/>
            </p:nvSpPr>
            <p:spPr>
              <a:xfrm>
                <a:off x="669925" y="2922838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924C784-B8DE-054C-B605-80A7DBFDE6B4}"/>
                </a:ext>
              </a:extLst>
            </p:cNvPr>
            <p:cNvGrpSpPr/>
            <p:nvPr/>
          </p:nvGrpSpPr>
          <p:grpSpPr>
            <a:xfrm>
              <a:off x="669925" y="4834663"/>
              <a:ext cx="2998323" cy="1299437"/>
              <a:chOff x="669925" y="4222275"/>
              <a:chExt cx="2998323" cy="1299437"/>
            </a:xfrm>
          </p:grpSpPr>
          <p:sp>
            <p:nvSpPr>
              <p:cNvPr id="26" name="Text3">
                <a:extLst>
                  <a:ext uri="{FF2B5EF4-FFF2-40B4-BE49-F238E27FC236}">
                    <a16:creationId xmlns:a16="http://schemas.microsoft.com/office/drawing/2014/main" id="{40235AF1-6623-8AC3-3F8F-EBB507D50EC8}"/>
                  </a:ext>
                </a:extLst>
              </p:cNvPr>
              <p:cNvSpPr txBox="1"/>
              <p:nvPr/>
            </p:nvSpPr>
            <p:spPr>
              <a:xfrm>
                <a:off x="669925" y="4811830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7" name="Bullet3">
                <a:extLst>
                  <a:ext uri="{FF2B5EF4-FFF2-40B4-BE49-F238E27FC236}">
                    <a16:creationId xmlns:a16="http://schemas.microsoft.com/office/drawing/2014/main" id="{20CBC9A3-B901-DB86-DD1A-0F34328CBAA6}"/>
                  </a:ext>
                </a:extLst>
              </p:cNvPr>
              <p:cNvSpPr/>
              <p:nvPr/>
            </p:nvSpPr>
            <p:spPr>
              <a:xfrm>
                <a:off x="669925" y="4222275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F0E61A5-6800-EEBB-1F29-52586E5DA2F1}"/>
                </a:ext>
              </a:extLst>
            </p:cNvPr>
            <p:cNvGrpSpPr/>
            <p:nvPr/>
          </p:nvGrpSpPr>
          <p:grpSpPr>
            <a:xfrm>
              <a:off x="8520577" y="2235789"/>
              <a:ext cx="2998323" cy="1299437"/>
              <a:chOff x="8520577" y="1623401"/>
              <a:chExt cx="2998323" cy="1299437"/>
            </a:xfrm>
          </p:grpSpPr>
          <p:sp>
            <p:nvSpPr>
              <p:cNvPr id="24" name="Text4">
                <a:extLst>
                  <a:ext uri="{FF2B5EF4-FFF2-40B4-BE49-F238E27FC236}">
                    <a16:creationId xmlns:a16="http://schemas.microsoft.com/office/drawing/2014/main" id="{E038C04E-B0AB-6069-8B00-A686DEA767FF}"/>
                  </a:ext>
                </a:extLst>
              </p:cNvPr>
              <p:cNvSpPr txBox="1"/>
              <p:nvPr/>
            </p:nvSpPr>
            <p:spPr>
              <a:xfrm>
                <a:off x="8520577" y="2212956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5" name="Bullet4">
                <a:extLst>
                  <a:ext uri="{FF2B5EF4-FFF2-40B4-BE49-F238E27FC236}">
                    <a16:creationId xmlns:a16="http://schemas.microsoft.com/office/drawing/2014/main" id="{D0FF1654-016D-4CE3-87F7-6401DEA4B5EA}"/>
                  </a:ext>
                </a:extLst>
              </p:cNvPr>
              <p:cNvSpPr/>
              <p:nvPr/>
            </p:nvSpPr>
            <p:spPr>
              <a:xfrm>
                <a:off x="8520577" y="1623401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CE4CE6D-D7F8-2E6E-1FE0-D87F2DC591DD}"/>
                </a:ext>
              </a:extLst>
            </p:cNvPr>
            <p:cNvGrpSpPr/>
            <p:nvPr/>
          </p:nvGrpSpPr>
          <p:grpSpPr>
            <a:xfrm>
              <a:off x="8520577" y="3535226"/>
              <a:ext cx="2998323" cy="1299437"/>
              <a:chOff x="8520577" y="2922838"/>
              <a:chExt cx="2998323" cy="1299437"/>
            </a:xfrm>
          </p:grpSpPr>
          <p:sp>
            <p:nvSpPr>
              <p:cNvPr id="22" name="Text5">
                <a:extLst>
                  <a:ext uri="{FF2B5EF4-FFF2-40B4-BE49-F238E27FC236}">
                    <a16:creationId xmlns:a16="http://schemas.microsoft.com/office/drawing/2014/main" id="{AB6F17A9-9912-B424-7036-BF84E5233DDA}"/>
                  </a:ext>
                </a:extLst>
              </p:cNvPr>
              <p:cNvSpPr txBox="1"/>
              <p:nvPr/>
            </p:nvSpPr>
            <p:spPr>
              <a:xfrm>
                <a:off x="8520577" y="3512393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3" name="Bullet5">
                <a:extLst>
                  <a:ext uri="{FF2B5EF4-FFF2-40B4-BE49-F238E27FC236}">
                    <a16:creationId xmlns:a16="http://schemas.microsoft.com/office/drawing/2014/main" id="{78D92E49-18DB-6214-5C6F-B291D66AB790}"/>
                  </a:ext>
                </a:extLst>
              </p:cNvPr>
              <p:cNvSpPr/>
              <p:nvPr/>
            </p:nvSpPr>
            <p:spPr>
              <a:xfrm>
                <a:off x="8520577" y="2922838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E4EF2EB-54CD-F2C3-17EF-4BAD853AC14A}"/>
                </a:ext>
              </a:extLst>
            </p:cNvPr>
            <p:cNvGrpSpPr/>
            <p:nvPr/>
          </p:nvGrpSpPr>
          <p:grpSpPr>
            <a:xfrm>
              <a:off x="8520577" y="4834663"/>
              <a:ext cx="2998323" cy="1299437"/>
              <a:chOff x="8520577" y="4222275"/>
              <a:chExt cx="2998323" cy="1299437"/>
            </a:xfrm>
          </p:grpSpPr>
          <p:sp>
            <p:nvSpPr>
              <p:cNvPr id="20" name="Text6">
                <a:extLst>
                  <a:ext uri="{FF2B5EF4-FFF2-40B4-BE49-F238E27FC236}">
                    <a16:creationId xmlns:a16="http://schemas.microsoft.com/office/drawing/2014/main" id="{F8B59CDC-B618-447C-BD24-C10B34BA2BB0}"/>
                  </a:ext>
                </a:extLst>
              </p:cNvPr>
              <p:cNvSpPr txBox="1"/>
              <p:nvPr/>
            </p:nvSpPr>
            <p:spPr>
              <a:xfrm>
                <a:off x="8520577" y="4811830"/>
                <a:ext cx="2998323" cy="70988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1" name="Bullet6">
                <a:extLst>
                  <a:ext uri="{FF2B5EF4-FFF2-40B4-BE49-F238E27FC236}">
                    <a16:creationId xmlns:a16="http://schemas.microsoft.com/office/drawing/2014/main" id="{C8F86AF0-9170-9A27-CAE4-FAE51CB31253}"/>
                  </a:ext>
                </a:extLst>
              </p:cNvPr>
              <p:cNvSpPr/>
              <p:nvPr/>
            </p:nvSpPr>
            <p:spPr>
              <a:xfrm>
                <a:off x="8520577" y="4222275"/>
                <a:ext cx="2998323" cy="58955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</p:grpSp>
        <p:sp>
          <p:nvSpPr>
            <p:cNvPr id="19" name="Title">
              <a:extLst>
                <a:ext uri="{FF2B5EF4-FFF2-40B4-BE49-F238E27FC236}">
                  <a16:creationId xmlns:a16="http://schemas.microsoft.com/office/drawing/2014/main" id="{231AE222-EA1E-7BE0-2ABB-AD3434F61B08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589556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rPr>
                <a:t>请输入标题文字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2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5A8D609-8112-5BB9-434A-329C82F741A6}"/>
              </a:ext>
            </a:extLst>
          </p:cNvPr>
          <p:cNvGrpSpPr/>
          <p:nvPr/>
        </p:nvGrpSpPr>
        <p:grpSpPr>
          <a:xfrm>
            <a:off x="6217920" y="-10029"/>
            <a:ext cx="3121473" cy="1591449"/>
            <a:chOff x="2676468" y="-10028"/>
            <a:chExt cx="7077964" cy="382261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CFB6B2B-15D3-C1BD-05DB-A2DD237DB6E1}"/>
                </a:ext>
              </a:extLst>
            </p:cNvPr>
            <p:cNvSpPr/>
            <p:nvPr userDrawn="1"/>
          </p:nvSpPr>
          <p:spPr>
            <a:xfrm>
              <a:off x="6210205" y="-10028"/>
              <a:ext cx="3544227" cy="3822611"/>
            </a:xfrm>
            <a:custGeom>
              <a:avLst/>
              <a:gdLst>
                <a:gd name="connsiteX0" fmla="*/ 2248557 w 3544227"/>
                <a:gd name="connsiteY0" fmla="*/ 0 h 3822611"/>
                <a:gd name="connsiteX1" fmla="*/ 3544227 w 3544227"/>
                <a:gd name="connsiteY1" fmla="*/ 0 h 3822611"/>
                <a:gd name="connsiteX2" fmla="*/ 21575 w 3544227"/>
                <a:gd name="connsiteY2" fmla="*/ 3822611 h 3822611"/>
                <a:gd name="connsiteX3" fmla="*/ 0 w 3544227"/>
                <a:gd name="connsiteY3" fmla="*/ 3799763 h 3822611"/>
                <a:gd name="connsiteX4" fmla="*/ 0 w 3544227"/>
                <a:gd name="connsiteY4" fmla="*/ 2427278 h 3822611"/>
                <a:gd name="connsiteX5" fmla="*/ 13735 w 3544227"/>
                <a:gd name="connsiteY5" fmla="*/ 2441824 h 3822611"/>
                <a:gd name="connsiteX6" fmla="*/ 2256346 w 3544227"/>
                <a:gd name="connsiteY6" fmla="*/ 8249 h 3822611"/>
                <a:gd name="connsiteX7" fmla="*/ 2248557 w 3544227"/>
                <a:gd name="connsiteY7" fmla="*/ 0 h 3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4227" h="3822611">
                  <a:moveTo>
                    <a:pt x="2248557" y="0"/>
                  </a:moveTo>
                  <a:lnTo>
                    <a:pt x="3544227" y="0"/>
                  </a:lnTo>
                  <a:lnTo>
                    <a:pt x="21575" y="3822611"/>
                  </a:lnTo>
                  <a:lnTo>
                    <a:pt x="0" y="3799763"/>
                  </a:lnTo>
                  <a:lnTo>
                    <a:pt x="0" y="2427278"/>
                  </a:lnTo>
                  <a:lnTo>
                    <a:pt x="13735" y="2441824"/>
                  </a:lnTo>
                  <a:lnTo>
                    <a:pt x="2256346" y="8249"/>
                  </a:lnTo>
                  <a:lnTo>
                    <a:pt x="2248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54E4433-F171-3761-6C3E-D82587292835}"/>
                </a:ext>
              </a:extLst>
            </p:cNvPr>
            <p:cNvSpPr/>
            <p:nvPr userDrawn="1"/>
          </p:nvSpPr>
          <p:spPr>
            <a:xfrm>
              <a:off x="2676468" y="-10028"/>
              <a:ext cx="3544370" cy="3822611"/>
            </a:xfrm>
            <a:custGeom>
              <a:avLst/>
              <a:gdLst>
                <a:gd name="connsiteX0" fmla="*/ 9953 w 3544370"/>
                <a:gd name="connsiteY0" fmla="*/ 0 h 3764461"/>
                <a:gd name="connsiteX1" fmla="*/ 1290232 w 3544370"/>
                <a:gd name="connsiteY1" fmla="*/ 0 h 3764461"/>
                <a:gd name="connsiteX2" fmla="*/ 1288023 w 3544370"/>
                <a:gd name="connsiteY2" fmla="*/ 2397 h 3764461"/>
                <a:gd name="connsiteX3" fmla="*/ 3544370 w 3544370"/>
                <a:gd name="connsiteY3" fmla="*/ 2391977 h 3764461"/>
                <a:gd name="connsiteX4" fmla="*/ 3544370 w 3544370"/>
                <a:gd name="connsiteY4" fmla="*/ 3764461 h 3764461"/>
                <a:gd name="connsiteX5" fmla="*/ 0 w 3544370"/>
                <a:gd name="connsiteY5" fmla="*/ 10801 h 3764461"/>
                <a:gd name="connsiteX6" fmla="*/ 9953 w 3544370"/>
                <a:gd name="connsiteY6" fmla="*/ 0 h 376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4370" h="3764461">
                  <a:moveTo>
                    <a:pt x="9953" y="0"/>
                  </a:moveTo>
                  <a:lnTo>
                    <a:pt x="1290232" y="0"/>
                  </a:lnTo>
                  <a:lnTo>
                    <a:pt x="1288023" y="2397"/>
                  </a:lnTo>
                  <a:lnTo>
                    <a:pt x="3544370" y="2391977"/>
                  </a:lnTo>
                  <a:lnTo>
                    <a:pt x="3544370" y="3764461"/>
                  </a:lnTo>
                  <a:lnTo>
                    <a:pt x="0" y="10801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3DB1CE-439F-661C-F822-FE1E52B487FF}"/>
              </a:ext>
            </a:extLst>
          </p:cNvPr>
          <p:cNvGrpSpPr/>
          <p:nvPr/>
        </p:nvGrpSpPr>
        <p:grpSpPr>
          <a:xfrm>
            <a:off x="8771024" y="-10027"/>
            <a:ext cx="3420975" cy="2197243"/>
            <a:chOff x="5062058" y="-41537"/>
            <a:chExt cx="7129942" cy="48825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9FFE87-384F-B77E-1462-CEE9CC1A5874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5EDAEC5-4B0D-084B-C6D5-418A31073231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B97AAF81-92C8-145E-5608-B91EC9CD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销售数据分析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EB656A-3D18-CBD1-E351-E107E2476CDD}"/>
              </a:ext>
            </a:extLst>
          </p:cNvPr>
          <p:cNvGrpSpPr/>
          <p:nvPr/>
        </p:nvGrpSpPr>
        <p:grpSpPr>
          <a:xfrm>
            <a:off x="673100" y="1555769"/>
            <a:ext cx="10845800" cy="4508685"/>
            <a:chOff x="673100" y="1727015"/>
            <a:chExt cx="10845800" cy="450868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DF6F451-C60A-7CD3-4432-76CB48F4AC80}"/>
                </a:ext>
              </a:extLst>
            </p:cNvPr>
            <p:cNvGrpSpPr/>
            <p:nvPr/>
          </p:nvGrpSpPr>
          <p:grpSpPr>
            <a:xfrm>
              <a:off x="4533778" y="3174596"/>
              <a:ext cx="3124445" cy="2649985"/>
              <a:chOff x="4533778" y="2284260"/>
              <a:chExt cx="3124445" cy="2649985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514851CC-B9D0-AAC0-58BD-277D200C36B9}"/>
                  </a:ext>
                </a:extLst>
              </p:cNvPr>
              <p:cNvSpPr/>
              <p:nvPr/>
            </p:nvSpPr>
            <p:spPr>
              <a:xfrm rot="5400000">
                <a:off x="4984101" y="3404836"/>
                <a:ext cx="2325210" cy="410768"/>
              </a:xfrm>
              <a:prstGeom prst="ellipse">
                <a:avLst/>
              </a:prstGeom>
              <a:noFill/>
              <a:ln w="9525">
                <a:solidFill>
                  <a:schemeClr val="accent3"/>
                </a:solidFill>
                <a:headEnd type="none"/>
                <a:tailEnd type="stealt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AD003D9-2421-651B-6117-BBDBE6E9AAE9}"/>
                  </a:ext>
                </a:extLst>
              </p:cNvPr>
              <p:cNvSpPr/>
              <p:nvPr/>
            </p:nvSpPr>
            <p:spPr>
              <a:xfrm rot="1820888">
                <a:off x="4583317" y="3432699"/>
                <a:ext cx="3074906" cy="458878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headEnd type="none"/>
                <a:tailEnd type="stealt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1DDC3A2-1B45-C199-1FF1-2C9C814D3801}"/>
                  </a:ext>
                </a:extLst>
              </p:cNvPr>
              <p:cNvSpPr/>
              <p:nvPr/>
            </p:nvSpPr>
            <p:spPr>
              <a:xfrm rot="19657204">
                <a:off x="4533778" y="3457821"/>
                <a:ext cx="3074906" cy="458878"/>
              </a:xfrm>
              <a:prstGeom prst="ellipse">
                <a:avLst/>
              </a:prstGeom>
              <a:noFill/>
              <a:ln w="9525">
                <a:solidFill>
                  <a:schemeClr val="accent4"/>
                </a:solidFill>
                <a:headEnd type="none"/>
                <a:tailEnd type="stealt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1D16E0F-3483-AB36-4C43-FE1E5EF5E3F7}"/>
                  </a:ext>
                </a:extLst>
              </p:cNvPr>
              <p:cNvSpPr/>
              <p:nvPr/>
            </p:nvSpPr>
            <p:spPr>
              <a:xfrm>
                <a:off x="7196584" y="4176743"/>
                <a:ext cx="325850" cy="3103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9056E07-BDE8-FBB7-13BD-6640A7B86FB7}"/>
                  </a:ext>
                </a:extLst>
              </p:cNvPr>
              <p:cNvSpPr/>
              <p:nvPr/>
            </p:nvSpPr>
            <p:spPr>
              <a:xfrm>
                <a:off x="4707190" y="2797283"/>
                <a:ext cx="325850" cy="3103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E85DD254-3891-7D44-96C2-2EFBEB3CA96D}"/>
                  </a:ext>
                </a:extLst>
              </p:cNvPr>
              <p:cNvSpPr/>
              <p:nvPr/>
            </p:nvSpPr>
            <p:spPr>
              <a:xfrm>
                <a:off x="4603921" y="4289671"/>
                <a:ext cx="325850" cy="3103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3D4A3995-F44E-FB62-8CF8-5128F945D2A6}"/>
                  </a:ext>
                </a:extLst>
              </p:cNvPr>
              <p:cNvSpPr/>
              <p:nvPr/>
            </p:nvSpPr>
            <p:spPr>
              <a:xfrm>
                <a:off x="7162144" y="2780324"/>
                <a:ext cx="325850" cy="3103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8" name="菱形 57">
                <a:extLst>
                  <a:ext uri="{FF2B5EF4-FFF2-40B4-BE49-F238E27FC236}">
                    <a16:creationId xmlns:a16="http://schemas.microsoft.com/office/drawing/2014/main" id="{4D603D7F-CB2B-C81B-F8B4-010E40A95696}"/>
                  </a:ext>
                </a:extLst>
              </p:cNvPr>
              <p:cNvSpPr/>
              <p:nvPr/>
            </p:nvSpPr>
            <p:spPr>
              <a:xfrm>
                <a:off x="5442120" y="2969732"/>
                <a:ext cx="1416226" cy="1348962"/>
              </a:xfrm>
              <a:prstGeom prst="diamond">
                <a:avLst/>
              </a:prstGeom>
              <a:solidFill>
                <a:schemeClr val="tx1">
                  <a:lumMod val="50000"/>
                  <a:lumOff val="50000"/>
                  <a:alpha val="99000"/>
                </a:schemeClr>
              </a:solidFill>
              <a:ln w="508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b="1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77E4ED3-7F78-4A21-AA1E-97136FC8AC32}"/>
                  </a:ext>
                </a:extLst>
              </p:cNvPr>
              <p:cNvSpPr/>
              <p:nvPr/>
            </p:nvSpPr>
            <p:spPr>
              <a:xfrm>
                <a:off x="5982053" y="2284260"/>
                <a:ext cx="325850" cy="3103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A6092-55B5-7E19-4DE6-555600D05FCE}"/>
                  </a:ext>
                </a:extLst>
              </p:cNvPr>
              <p:cNvSpPr/>
              <p:nvPr/>
            </p:nvSpPr>
            <p:spPr>
              <a:xfrm>
                <a:off x="5982053" y="4623871"/>
                <a:ext cx="325850" cy="3103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  <p:sp>
          <p:nvSpPr>
            <p:cNvPr id="34" name="Title">
              <a:extLst>
                <a:ext uri="{FF2B5EF4-FFF2-40B4-BE49-F238E27FC236}">
                  <a16:creationId xmlns:a16="http://schemas.microsoft.com/office/drawing/2014/main" id="{47BA96A4-BACB-6EDC-6441-FAB2A5A458C0}"/>
                </a:ext>
              </a:extLst>
            </p:cNvPr>
            <p:cNvSpPr txBox="1"/>
            <p:nvPr/>
          </p:nvSpPr>
          <p:spPr bwMode="auto">
            <a:xfrm>
              <a:off x="673100" y="1727015"/>
              <a:ext cx="10845800" cy="74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rPr>
                <a:t>请输入标题文字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BD08326-7B16-F735-D333-BD58E97EC08F}"/>
                </a:ext>
              </a:extLst>
            </p:cNvPr>
            <p:cNvGrpSpPr/>
            <p:nvPr/>
          </p:nvGrpSpPr>
          <p:grpSpPr>
            <a:xfrm>
              <a:off x="1751447" y="3282279"/>
              <a:ext cx="2746610" cy="1277963"/>
              <a:chOff x="4963128" y="4132188"/>
              <a:chExt cx="2746610" cy="1277963"/>
            </a:xfrm>
          </p:grpSpPr>
          <p:sp>
            <p:nvSpPr>
              <p:cNvPr id="48" name="Text1">
                <a:extLst>
                  <a:ext uri="{FF2B5EF4-FFF2-40B4-BE49-F238E27FC236}">
                    <a16:creationId xmlns:a16="http://schemas.microsoft.com/office/drawing/2014/main" id="{A5079DB0-3639-6115-9366-B56ED2D5B0B9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817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请输入正文内容</a:t>
                </a:r>
              </a:p>
            </p:txBody>
          </p:sp>
          <p:sp>
            <p:nvSpPr>
              <p:cNvPr id="49" name="Bullet1">
                <a:extLst>
                  <a:ext uri="{FF2B5EF4-FFF2-40B4-BE49-F238E27FC236}">
                    <a16:creationId xmlns:a16="http://schemas.microsoft.com/office/drawing/2014/main" id="{AB8F8BAE-8E27-47D3-7FA0-CC3C5EE8C3E6}"/>
                  </a:ext>
                </a:extLst>
              </p:cNvPr>
              <p:cNvSpPr txBox="1"/>
              <p:nvPr/>
            </p:nvSpPr>
            <p:spPr bwMode="auto">
              <a:xfrm>
                <a:off x="5601675" y="4132188"/>
                <a:ext cx="2108063" cy="460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  <p:sp>
            <p:nvSpPr>
              <p:cNvPr id="50" name="Icon1">
                <a:extLst>
                  <a:ext uri="{FF2B5EF4-FFF2-40B4-BE49-F238E27FC236}">
                    <a16:creationId xmlns:a16="http://schemas.microsoft.com/office/drawing/2014/main" id="{6951976B-59C2-45C5-B728-0A73ACCAAF0B}"/>
                  </a:ext>
                </a:extLst>
              </p:cNvPr>
              <p:cNvSpPr/>
              <p:nvPr/>
            </p:nvSpPr>
            <p:spPr bwMode="auto">
              <a:xfrm>
                <a:off x="4963128" y="4272582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FD4B449-F44B-93D6-C6A2-F71EB80459A0}"/>
                </a:ext>
              </a:extLst>
            </p:cNvPr>
            <p:cNvGrpSpPr/>
            <p:nvPr/>
          </p:nvGrpSpPr>
          <p:grpSpPr>
            <a:xfrm>
              <a:off x="7834886" y="3282279"/>
              <a:ext cx="2746610" cy="1277963"/>
              <a:chOff x="4963128" y="4132188"/>
              <a:chExt cx="2746610" cy="1277963"/>
            </a:xfrm>
          </p:grpSpPr>
          <p:sp>
            <p:nvSpPr>
              <p:cNvPr id="45" name="Text2">
                <a:extLst>
                  <a:ext uri="{FF2B5EF4-FFF2-40B4-BE49-F238E27FC236}">
                    <a16:creationId xmlns:a16="http://schemas.microsoft.com/office/drawing/2014/main" id="{DD28C2AC-B24E-08B9-4D49-BA18AA13F0CB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817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请输入正文内容</a:t>
                </a:r>
              </a:p>
            </p:txBody>
          </p:sp>
          <p:sp>
            <p:nvSpPr>
              <p:cNvPr id="46" name="Bullet2">
                <a:extLst>
                  <a:ext uri="{FF2B5EF4-FFF2-40B4-BE49-F238E27FC236}">
                    <a16:creationId xmlns:a16="http://schemas.microsoft.com/office/drawing/2014/main" id="{517B89B6-66A3-A936-C63C-70632A39084C}"/>
                  </a:ext>
                </a:extLst>
              </p:cNvPr>
              <p:cNvSpPr txBox="1"/>
              <p:nvPr/>
            </p:nvSpPr>
            <p:spPr bwMode="auto">
              <a:xfrm>
                <a:off x="5601675" y="4132188"/>
                <a:ext cx="2108063" cy="460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  <p:sp>
            <p:nvSpPr>
              <p:cNvPr id="47" name="Icon2">
                <a:extLst>
                  <a:ext uri="{FF2B5EF4-FFF2-40B4-BE49-F238E27FC236}">
                    <a16:creationId xmlns:a16="http://schemas.microsoft.com/office/drawing/2014/main" id="{475FF54E-B62E-C15B-B0BB-A097958D99BD}"/>
                  </a:ext>
                </a:extLst>
              </p:cNvPr>
              <p:cNvSpPr/>
              <p:nvPr/>
            </p:nvSpPr>
            <p:spPr bwMode="auto">
              <a:xfrm>
                <a:off x="4963128" y="4345662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38914CA-63CE-EEB2-F3FE-C8ACAD740C5D}"/>
                </a:ext>
              </a:extLst>
            </p:cNvPr>
            <p:cNvGrpSpPr/>
            <p:nvPr/>
          </p:nvGrpSpPr>
          <p:grpSpPr>
            <a:xfrm>
              <a:off x="1751447" y="4957737"/>
              <a:ext cx="2746610" cy="1277963"/>
              <a:chOff x="4963128" y="4132188"/>
              <a:chExt cx="2746610" cy="1277963"/>
            </a:xfrm>
          </p:grpSpPr>
          <p:sp>
            <p:nvSpPr>
              <p:cNvPr id="42" name="Text3">
                <a:extLst>
                  <a:ext uri="{FF2B5EF4-FFF2-40B4-BE49-F238E27FC236}">
                    <a16:creationId xmlns:a16="http://schemas.microsoft.com/office/drawing/2014/main" id="{0FC7852C-432D-F1F1-296B-AC9D62B77832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817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请输入正文内容</a:t>
                </a:r>
              </a:p>
            </p:txBody>
          </p:sp>
          <p:sp>
            <p:nvSpPr>
              <p:cNvPr id="43" name="Bullet3">
                <a:extLst>
                  <a:ext uri="{FF2B5EF4-FFF2-40B4-BE49-F238E27FC236}">
                    <a16:creationId xmlns:a16="http://schemas.microsoft.com/office/drawing/2014/main" id="{A06A9861-5386-7A8A-9741-10750546FB27}"/>
                  </a:ext>
                </a:extLst>
              </p:cNvPr>
              <p:cNvSpPr txBox="1"/>
              <p:nvPr/>
            </p:nvSpPr>
            <p:spPr bwMode="auto">
              <a:xfrm>
                <a:off x="5601675" y="4132188"/>
                <a:ext cx="2108063" cy="460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  <p:sp>
            <p:nvSpPr>
              <p:cNvPr id="44" name="Icon3">
                <a:extLst>
                  <a:ext uri="{FF2B5EF4-FFF2-40B4-BE49-F238E27FC236}">
                    <a16:creationId xmlns:a16="http://schemas.microsoft.com/office/drawing/2014/main" id="{ACA32AB4-1E38-7096-078B-50F77EDDB2A8}"/>
                  </a:ext>
                </a:extLst>
              </p:cNvPr>
              <p:cNvSpPr/>
              <p:nvPr/>
            </p:nvSpPr>
            <p:spPr bwMode="auto">
              <a:xfrm>
                <a:off x="4963128" y="4345663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263288 w 607639"/>
                  <a:gd name="connsiteY14" fmla="*/ 252811 h 414642"/>
                  <a:gd name="connsiteX15" fmla="*/ 243084 w 607639"/>
                  <a:gd name="connsiteY15" fmla="*/ 273078 h 414642"/>
                  <a:gd name="connsiteX16" fmla="*/ 263288 w 607639"/>
                  <a:gd name="connsiteY16" fmla="*/ 293255 h 414642"/>
                  <a:gd name="connsiteX17" fmla="*/ 283580 w 607639"/>
                  <a:gd name="connsiteY17" fmla="*/ 273078 h 414642"/>
                  <a:gd name="connsiteX18" fmla="*/ 278685 w 607639"/>
                  <a:gd name="connsiteY18" fmla="*/ 260011 h 414642"/>
                  <a:gd name="connsiteX19" fmla="*/ 277528 w 607639"/>
                  <a:gd name="connsiteY19" fmla="*/ 258944 h 414642"/>
                  <a:gd name="connsiteX20" fmla="*/ 276549 w 607639"/>
                  <a:gd name="connsiteY20" fmla="*/ 257789 h 414642"/>
                  <a:gd name="connsiteX21" fmla="*/ 263288 w 607639"/>
                  <a:gd name="connsiteY21" fmla="*/ 252811 h 414642"/>
                  <a:gd name="connsiteX22" fmla="*/ 121505 w 607639"/>
                  <a:gd name="connsiteY22" fmla="*/ 252811 h 414642"/>
                  <a:gd name="connsiteX23" fmla="*/ 101302 w 607639"/>
                  <a:gd name="connsiteY23" fmla="*/ 273078 h 414642"/>
                  <a:gd name="connsiteX24" fmla="*/ 121505 w 607639"/>
                  <a:gd name="connsiteY24" fmla="*/ 293255 h 414642"/>
                  <a:gd name="connsiteX25" fmla="*/ 141798 w 607639"/>
                  <a:gd name="connsiteY25" fmla="*/ 273078 h 414642"/>
                  <a:gd name="connsiteX26" fmla="*/ 121505 w 607639"/>
                  <a:gd name="connsiteY26" fmla="*/ 252811 h 414642"/>
                  <a:gd name="connsiteX27" fmla="*/ 486063 w 607639"/>
                  <a:gd name="connsiteY27" fmla="*/ 232633 h 414642"/>
                  <a:gd name="connsiteX28" fmla="*/ 465859 w 607639"/>
                  <a:gd name="connsiteY28" fmla="*/ 252811 h 414642"/>
                  <a:gd name="connsiteX29" fmla="*/ 486063 w 607639"/>
                  <a:gd name="connsiteY29" fmla="*/ 273078 h 414642"/>
                  <a:gd name="connsiteX30" fmla="*/ 506355 w 607639"/>
                  <a:gd name="connsiteY30" fmla="*/ 252811 h 414642"/>
                  <a:gd name="connsiteX31" fmla="*/ 486063 w 607639"/>
                  <a:gd name="connsiteY31" fmla="*/ 232633 h 414642"/>
                  <a:gd name="connsiteX32" fmla="*/ 192441 w 607639"/>
                  <a:gd name="connsiteY32" fmla="*/ 182056 h 414642"/>
                  <a:gd name="connsiteX33" fmla="*/ 172148 w 607639"/>
                  <a:gd name="connsiteY33" fmla="*/ 202233 h 414642"/>
                  <a:gd name="connsiteX34" fmla="*/ 192441 w 607639"/>
                  <a:gd name="connsiteY34" fmla="*/ 222500 h 414642"/>
                  <a:gd name="connsiteX35" fmla="*/ 212645 w 607639"/>
                  <a:gd name="connsiteY35" fmla="*/ 202233 h 414642"/>
                  <a:gd name="connsiteX36" fmla="*/ 192441 w 607639"/>
                  <a:gd name="connsiteY36" fmla="*/ 182056 h 414642"/>
                  <a:gd name="connsiteX37" fmla="*/ 394923 w 607639"/>
                  <a:gd name="connsiteY37" fmla="*/ 131478 h 414642"/>
                  <a:gd name="connsiteX38" fmla="*/ 374720 w 607639"/>
                  <a:gd name="connsiteY38" fmla="*/ 151744 h 414642"/>
                  <a:gd name="connsiteX39" fmla="*/ 394923 w 607639"/>
                  <a:gd name="connsiteY39" fmla="*/ 171922 h 414642"/>
                  <a:gd name="connsiteX40" fmla="*/ 415216 w 607639"/>
                  <a:gd name="connsiteY40" fmla="*/ 151744 h 414642"/>
                  <a:gd name="connsiteX41" fmla="*/ 394923 w 607639"/>
                  <a:gd name="connsiteY41" fmla="*/ 131478 h 414642"/>
                  <a:gd name="connsiteX42" fmla="*/ 394923 w 607639"/>
                  <a:gd name="connsiteY42" fmla="*/ 111211 h 414642"/>
                  <a:gd name="connsiteX43" fmla="*/ 435420 w 607639"/>
                  <a:gd name="connsiteY43" fmla="*/ 151744 h 414642"/>
                  <a:gd name="connsiteX44" fmla="*/ 433106 w 607639"/>
                  <a:gd name="connsiteY44" fmla="*/ 165344 h 414642"/>
                  <a:gd name="connsiteX45" fmla="*/ 472979 w 607639"/>
                  <a:gd name="connsiteY45" fmla="*/ 214589 h 414642"/>
                  <a:gd name="connsiteX46" fmla="*/ 486063 w 607639"/>
                  <a:gd name="connsiteY46" fmla="*/ 212367 h 414642"/>
                  <a:gd name="connsiteX47" fmla="*/ 526559 w 607639"/>
                  <a:gd name="connsiteY47" fmla="*/ 252811 h 414642"/>
                  <a:gd name="connsiteX48" fmla="*/ 486063 w 607639"/>
                  <a:gd name="connsiteY48" fmla="*/ 293255 h 414642"/>
                  <a:gd name="connsiteX49" fmla="*/ 445566 w 607639"/>
                  <a:gd name="connsiteY49" fmla="*/ 252811 h 414642"/>
                  <a:gd name="connsiteX50" fmla="*/ 456157 w 607639"/>
                  <a:gd name="connsiteY50" fmla="*/ 225700 h 414642"/>
                  <a:gd name="connsiteX51" fmla="*/ 421090 w 607639"/>
                  <a:gd name="connsiteY51" fmla="*/ 182500 h 414642"/>
                  <a:gd name="connsiteX52" fmla="*/ 394923 w 607639"/>
                  <a:gd name="connsiteY52" fmla="*/ 192189 h 414642"/>
                  <a:gd name="connsiteX53" fmla="*/ 368489 w 607639"/>
                  <a:gd name="connsiteY53" fmla="*/ 182233 h 414642"/>
                  <a:gd name="connsiteX54" fmla="*/ 298088 w 607639"/>
                  <a:gd name="connsiteY54" fmla="*/ 252455 h 414642"/>
                  <a:gd name="connsiteX55" fmla="*/ 303784 w 607639"/>
                  <a:gd name="connsiteY55" fmla="*/ 273078 h 414642"/>
                  <a:gd name="connsiteX56" fmla="*/ 263288 w 607639"/>
                  <a:gd name="connsiteY56" fmla="*/ 313522 h 414642"/>
                  <a:gd name="connsiteX57" fmla="*/ 222791 w 607639"/>
                  <a:gd name="connsiteY57" fmla="*/ 273078 h 414642"/>
                  <a:gd name="connsiteX58" fmla="*/ 232759 w 607639"/>
                  <a:gd name="connsiteY58" fmla="*/ 246589 h 414642"/>
                  <a:gd name="connsiteX59" fmla="*/ 218964 w 607639"/>
                  <a:gd name="connsiteY59" fmla="*/ 232811 h 414642"/>
                  <a:gd name="connsiteX60" fmla="*/ 192441 w 607639"/>
                  <a:gd name="connsiteY60" fmla="*/ 242767 h 414642"/>
                  <a:gd name="connsiteX61" fmla="*/ 165918 w 607639"/>
                  <a:gd name="connsiteY61" fmla="*/ 232811 h 414642"/>
                  <a:gd name="connsiteX62" fmla="*/ 152123 w 607639"/>
                  <a:gd name="connsiteY62" fmla="*/ 246589 h 414642"/>
                  <a:gd name="connsiteX63" fmla="*/ 162002 w 607639"/>
                  <a:gd name="connsiteY63" fmla="*/ 273078 h 414642"/>
                  <a:gd name="connsiteX64" fmla="*/ 121505 w 607639"/>
                  <a:gd name="connsiteY64" fmla="*/ 313522 h 414642"/>
                  <a:gd name="connsiteX65" fmla="*/ 81009 w 607639"/>
                  <a:gd name="connsiteY65" fmla="*/ 273078 h 414642"/>
                  <a:gd name="connsiteX66" fmla="*/ 121505 w 607639"/>
                  <a:gd name="connsiteY66" fmla="*/ 232633 h 414642"/>
                  <a:gd name="connsiteX67" fmla="*/ 136013 w 607639"/>
                  <a:gd name="connsiteY67" fmla="*/ 235300 h 414642"/>
                  <a:gd name="connsiteX68" fmla="*/ 154615 w 607639"/>
                  <a:gd name="connsiteY68" fmla="*/ 216722 h 414642"/>
                  <a:gd name="connsiteX69" fmla="*/ 151945 w 607639"/>
                  <a:gd name="connsiteY69" fmla="*/ 202233 h 414642"/>
                  <a:gd name="connsiteX70" fmla="*/ 192441 w 607639"/>
                  <a:gd name="connsiteY70" fmla="*/ 161789 h 414642"/>
                  <a:gd name="connsiteX71" fmla="*/ 232937 w 607639"/>
                  <a:gd name="connsiteY71" fmla="*/ 202233 h 414642"/>
                  <a:gd name="connsiteX72" fmla="*/ 230534 w 607639"/>
                  <a:gd name="connsiteY72" fmla="*/ 216011 h 414642"/>
                  <a:gd name="connsiteX73" fmla="*/ 249492 w 607639"/>
                  <a:gd name="connsiteY73" fmla="*/ 235033 h 414642"/>
                  <a:gd name="connsiteX74" fmla="*/ 263288 w 607639"/>
                  <a:gd name="connsiteY74" fmla="*/ 232633 h 414642"/>
                  <a:gd name="connsiteX75" fmla="*/ 283936 w 607639"/>
                  <a:gd name="connsiteY75" fmla="*/ 238322 h 414642"/>
                  <a:gd name="connsiteX76" fmla="*/ 356830 w 607639"/>
                  <a:gd name="connsiteY76" fmla="*/ 165433 h 414642"/>
                  <a:gd name="connsiteX77" fmla="*/ 354427 w 607639"/>
                  <a:gd name="connsiteY77" fmla="*/ 151744 h 414642"/>
                  <a:gd name="connsiteX78" fmla="*/ 394923 w 607639"/>
                  <a:gd name="connsiteY78" fmla="*/ 111211 h 414642"/>
                  <a:gd name="connsiteX79" fmla="*/ 324090 w 607639"/>
                  <a:gd name="connsiteY79" fmla="*/ 80938 h 414642"/>
                  <a:gd name="connsiteX80" fmla="*/ 334234 w 607639"/>
                  <a:gd name="connsiteY80" fmla="*/ 80938 h 414642"/>
                  <a:gd name="connsiteX81" fmla="*/ 344289 w 607639"/>
                  <a:gd name="connsiteY81" fmla="*/ 91064 h 414642"/>
                  <a:gd name="connsiteX82" fmla="*/ 334234 w 607639"/>
                  <a:gd name="connsiteY82" fmla="*/ 101190 h 414642"/>
                  <a:gd name="connsiteX83" fmla="*/ 324090 w 607639"/>
                  <a:gd name="connsiteY83" fmla="*/ 101190 h 414642"/>
                  <a:gd name="connsiteX84" fmla="*/ 313946 w 607639"/>
                  <a:gd name="connsiteY84" fmla="*/ 91064 h 414642"/>
                  <a:gd name="connsiteX85" fmla="*/ 324090 w 607639"/>
                  <a:gd name="connsiteY85" fmla="*/ 80938 h 414642"/>
                  <a:gd name="connsiteX86" fmla="*/ 192417 w 607639"/>
                  <a:gd name="connsiteY86" fmla="*/ 80938 h 414642"/>
                  <a:gd name="connsiteX87" fmla="*/ 283548 w 607639"/>
                  <a:gd name="connsiteY87" fmla="*/ 80938 h 414642"/>
                  <a:gd name="connsiteX88" fmla="*/ 293694 w 607639"/>
                  <a:gd name="connsiteY88" fmla="*/ 91064 h 414642"/>
                  <a:gd name="connsiteX89" fmla="*/ 283548 w 607639"/>
                  <a:gd name="connsiteY89" fmla="*/ 101190 h 414642"/>
                  <a:gd name="connsiteX90" fmla="*/ 192417 w 607639"/>
                  <a:gd name="connsiteY90" fmla="*/ 101190 h 414642"/>
                  <a:gd name="connsiteX91" fmla="*/ 182271 w 607639"/>
                  <a:gd name="connsiteY91" fmla="*/ 91064 h 414642"/>
                  <a:gd name="connsiteX92" fmla="*/ 192417 w 607639"/>
                  <a:gd name="connsiteY92" fmla="*/ 80938 h 414642"/>
                  <a:gd name="connsiteX93" fmla="*/ 91157 w 607639"/>
                  <a:gd name="connsiteY93" fmla="*/ 80938 h 414642"/>
                  <a:gd name="connsiteX94" fmla="*/ 151959 w 607639"/>
                  <a:gd name="connsiteY94" fmla="*/ 80938 h 414642"/>
                  <a:gd name="connsiteX95" fmla="*/ 162018 w 607639"/>
                  <a:gd name="connsiteY95" fmla="*/ 91064 h 414642"/>
                  <a:gd name="connsiteX96" fmla="*/ 151959 w 607639"/>
                  <a:gd name="connsiteY96" fmla="*/ 101190 h 414642"/>
                  <a:gd name="connsiteX97" fmla="*/ 91157 w 607639"/>
                  <a:gd name="connsiteY97" fmla="*/ 101190 h 414642"/>
                  <a:gd name="connsiteX98" fmla="*/ 81009 w 607639"/>
                  <a:gd name="connsiteY98" fmla="*/ 91064 h 414642"/>
                  <a:gd name="connsiteX99" fmla="*/ 91157 w 607639"/>
                  <a:gd name="connsiteY99" fmla="*/ 80938 h 414642"/>
                  <a:gd name="connsiteX100" fmla="*/ 243084 w 607639"/>
                  <a:gd name="connsiteY100" fmla="*/ 40505 h 414642"/>
                  <a:gd name="connsiteX101" fmla="*/ 334231 w 607639"/>
                  <a:gd name="connsiteY101" fmla="*/ 40505 h 414642"/>
                  <a:gd name="connsiteX102" fmla="*/ 344289 w 607639"/>
                  <a:gd name="connsiteY102" fmla="*/ 50631 h 414642"/>
                  <a:gd name="connsiteX103" fmla="*/ 334231 w 607639"/>
                  <a:gd name="connsiteY103" fmla="*/ 60757 h 414642"/>
                  <a:gd name="connsiteX104" fmla="*/ 243084 w 607639"/>
                  <a:gd name="connsiteY104" fmla="*/ 60757 h 414642"/>
                  <a:gd name="connsiteX105" fmla="*/ 232937 w 607639"/>
                  <a:gd name="connsiteY105" fmla="*/ 50631 h 414642"/>
                  <a:gd name="connsiteX106" fmla="*/ 243084 w 607639"/>
                  <a:gd name="connsiteY106" fmla="*/ 40505 h 414642"/>
                  <a:gd name="connsiteX107" fmla="*/ 91153 w 607639"/>
                  <a:gd name="connsiteY107" fmla="*/ 40505 h 414642"/>
                  <a:gd name="connsiteX108" fmla="*/ 202559 w 607639"/>
                  <a:gd name="connsiteY108" fmla="*/ 40505 h 414642"/>
                  <a:gd name="connsiteX109" fmla="*/ 212614 w 607639"/>
                  <a:gd name="connsiteY109" fmla="*/ 50631 h 414642"/>
                  <a:gd name="connsiteX110" fmla="*/ 202559 w 607639"/>
                  <a:gd name="connsiteY110" fmla="*/ 60757 h 414642"/>
                  <a:gd name="connsiteX111" fmla="*/ 91153 w 607639"/>
                  <a:gd name="connsiteY111" fmla="*/ 60757 h 414642"/>
                  <a:gd name="connsiteX112" fmla="*/ 81009 w 607639"/>
                  <a:gd name="connsiteY112" fmla="*/ 50631 h 414642"/>
                  <a:gd name="connsiteX113" fmla="*/ 91153 w 607639"/>
                  <a:gd name="connsiteY113" fmla="*/ 40505 h 414642"/>
                  <a:gd name="connsiteX114" fmla="*/ 70848 w 607639"/>
                  <a:gd name="connsiteY114" fmla="*/ 20176 h 414642"/>
                  <a:gd name="connsiteX115" fmla="*/ 60791 w 607639"/>
                  <a:gd name="connsiteY115" fmla="*/ 30309 h 414642"/>
                  <a:gd name="connsiteX116" fmla="*/ 60791 w 607639"/>
                  <a:gd name="connsiteY116" fmla="*/ 343802 h 414642"/>
                  <a:gd name="connsiteX117" fmla="*/ 222780 w 607639"/>
                  <a:gd name="connsiteY117" fmla="*/ 343802 h 414642"/>
                  <a:gd name="connsiteX118" fmla="*/ 232927 w 607639"/>
                  <a:gd name="connsiteY118" fmla="*/ 353935 h 414642"/>
                  <a:gd name="connsiteX119" fmla="*/ 232927 w 607639"/>
                  <a:gd name="connsiteY119" fmla="*/ 364067 h 414642"/>
                  <a:gd name="connsiteX120" fmla="*/ 374712 w 607639"/>
                  <a:gd name="connsiteY120" fmla="*/ 364067 h 414642"/>
                  <a:gd name="connsiteX121" fmla="*/ 374712 w 607639"/>
                  <a:gd name="connsiteY121" fmla="*/ 353935 h 414642"/>
                  <a:gd name="connsiteX122" fmla="*/ 384859 w 607639"/>
                  <a:gd name="connsiteY122" fmla="*/ 343802 h 414642"/>
                  <a:gd name="connsiteX123" fmla="*/ 546848 w 607639"/>
                  <a:gd name="connsiteY123" fmla="*/ 343802 h 414642"/>
                  <a:gd name="connsiteX124" fmla="*/ 546848 w 607639"/>
                  <a:gd name="connsiteY124" fmla="*/ 30309 h 414642"/>
                  <a:gd name="connsiteX125" fmla="*/ 536702 w 607639"/>
                  <a:gd name="connsiteY125" fmla="*/ 20176 h 414642"/>
                  <a:gd name="connsiteX126" fmla="*/ 70848 w 607639"/>
                  <a:gd name="connsiteY126" fmla="*/ 0 h 414642"/>
                  <a:gd name="connsiteX127" fmla="*/ 536702 w 607639"/>
                  <a:gd name="connsiteY127" fmla="*/ 0 h 414642"/>
                  <a:gd name="connsiteX128" fmla="*/ 567142 w 607639"/>
                  <a:gd name="connsiteY128" fmla="*/ 30309 h 414642"/>
                  <a:gd name="connsiteX129" fmla="*/ 567142 w 607639"/>
                  <a:gd name="connsiteY129" fmla="*/ 343802 h 414642"/>
                  <a:gd name="connsiteX130" fmla="*/ 597492 w 607639"/>
                  <a:gd name="connsiteY130" fmla="*/ 343802 h 414642"/>
                  <a:gd name="connsiteX131" fmla="*/ 607639 w 607639"/>
                  <a:gd name="connsiteY131" fmla="*/ 353935 h 414642"/>
                  <a:gd name="connsiteX132" fmla="*/ 607639 w 607639"/>
                  <a:gd name="connsiteY132" fmla="*/ 384244 h 414642"/>
                  <a:gd name="connsiteX133" fmla="*/ 577199 w 607639"/>
                  <a:gd name="connsiteY133" fmla="*/ 414642 h 414642"/>
                  <a:gd name="connsiteX134" fmla="*/ 30351 w 607639"/>
                  <a:gd name="connsiteY134" fmla="*/ 414642 h 414642"/>
                  <a:gd name="connsiteX135" fmla="*/ 0 w 607639"/>
                  <a:gd name="connsiteY135" fmla="*/ 384244 h 414642"/>
                  <a:gd name="connsiteX136" fmla="*/ 0 w 607639"/>
                  <a:gd name="connsiteY136" fmla="*/ 353935 h 414642"/>
                  <a:gd name="connsiteX137" fmla="*/ 10147 w 607639"/>
                  <a:gd name="connsiteY137" fmla="*/ 343802 h 414642"/>
                  <a:gd name="connsiteX138" fmla="*/ 40497 w 607639"/>
                  <a:gd name="connsiteY138" fmla="*/ 343802 h 414642"/>
                  <a:gd name="connsiteX139" fmla="*/ 40497 w 607639"/>
                  <a:gd name="connsiteY139" fmla="*/ 30309 h 414642"/>
                  <a:gd name="connsiteX140" fmla="*/ 70848 w 607639"/>
                  <a:gd name="connsiteY140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263288" y="252811"/>
                    </a:moveTo>
                    <a:cubicBezTo>
                      <a:pt x="252162" y="252811"/>
                      <a:pt x="243084" y="261967"/>
                      <a:pt x="243084" y="273078"/>
                    </a:cubicBezTo>
                    <a:cubicBezTo>
                      <a:pt x="243084" y="284189"/>
                      <a:pt x="252162" y="293255"/>
                      <a:pt x="263288" y="293255"/>
                    </a:cubicBezTo>
                    <a:cubicBezTo>
                      <a:pt x="274413" y="293255"/>
                      <a:pt x="283580" y="284189"/>
                      <a:pt x="283580" y="273078"/>
                    </a:cubicBezTo>
                    <a:cubicBezTo>
                      <a:pt x="283580" y="268100"/>
                      <a:pt x="281711" y="263567"/>
                      <a:pt x="278685" y="260011"/>
                    </a:cubicBezTo>
                    <a:cubicBezTo>
                      <a:pt x="278329" y="259655"/>
                      <a:pt x="277884" y="259300"/>
                      <a:pt x="277528" y="258944"/>
                    </a:cubicBezTo>
                    <a:cubicBezTo>
                      <a:pt x="277172" y="258589"/>
                      <a:pt x="276816" y="258144"/>
                      <a:pt x="276549" y="257789"/>
                    </a:cubicBezTo>
                    <a:cubicBezTo>
                      <a:pt x="272989" y="254678"/>
                      <a:pt x="268361" y="252811"/>
                      <a:pt x="263288" y="252811"/>
                    </a:cubicBezTo>
                    <a:close/>
                    <a:moveTo>
                      <a:pt x="121505" y="252811"/>
                    </a:moveTo>
                    <a:cubicBezTo>
                      <a:pt x="110380" y="252811"/>
                      <a:pt x="101302" y="261967"/>
                      <a:pt x="101302" y="273078"/>
                    </a:cubicBezTo>
                    <a:cubicBezTo>
                      <a:pt x="101302" y="284189"/>
                      <a:pt x="110380" y="293255"/>
                      <a:pt x="121505" y="293255"/>
                    </a:cubicBezTo>
                    <a:cubicBezTo>
                      <a:pt x="132631" y="293255"/>
                      <a:pt x="141798" y="284189"/>
                      <a:pt x="141798" y="273078"/>
                    </a:cubicBezTo>
                    <a:cubicBezTo>
                      <a:pt x="141798" y="261967"/>
                      <a:pt x="132631" y="252811"/>
                      <a:pt x="121505" y="252811"/>
                    </a:cubicBezTo>
                    <a:close/>
                    <a:moveTo>
                      <a:pt x="486063" y="232633"/>
                    </a:moveTo>
                    <a:cubicBezTo>
                      <a:pt x="474937" y="232633"/>
                      <a:pt x="465859" y="241700"/>
                      <a:pt x="465859" y="252811"/>
                    </a:cubicBezTo>
                    <a:cubicBezTo>
                      <a:pt x="465859" y="263922"/>
                      <a:pt x="474937" y="273078"/>
                      <a:pt x="486063" y="273078"/>
                    </a:cubicBezTo>
                    <a:cubicBezTo>
                      <a:pt x="497188" y="273078"/>
                      <a:pt x="506355" y="263922"/>
                      <a:pt x="506355" y="252811"/>
                    </a:cubicBezTo>
                    <a:cubicBezTo>
                      <a:pt x="506355" y="241700"/>
                      <a:pt x="497188" y="232633"/>
                      <a:pt x="486063" y="232633"/>
                    </a:cubicBezTo>
                    <a:close/>
                    <a:moveTo>
                      <a:pt x="192441" y="182056"/>
                    </a:moveTo>
                    <a:cubicBezTo>
                      <a:pt x="181316" y="182056"/>
                      <a:pt x="172148" y="191122"/>
                      <a:pt x="172148" y="202233"/>
                    </a:cubicBezTo>
                    <a:cubicBezTo>
                      <a:pt x="172148" y="213433"/>
                      <a:pt x="181316" y="222500"/>
                      <a:pt x="192441" y="222500"/>
                    </a:cubicBezTo>
                    <a:cubicBezTo>
                      <a:pt x="203566" y="222500"/>
                      <a:pt x="212645" y="213433"/>
                      <a:pt x="212645" y="202233"/>
                    </a:cubicBezTo>
                    <a:cubicBezTo>
                      <a:pt x="212645" y="191122"/>
                      <a:pt x="203566" y="182056"/>
                      <a:pt x="192441" y="182056"/>
                    </a:cubicBezTo>
                    <a:close/>
                    <a:moveTo>
                      <a:pt x="394923" y="131478"/>
                    </a:moveTo>
                    <a:cubicBezTo>
                      <a:pt x="383798" y="131478"/>
                      <a:pt x="374720" y="140544"/>
                      <a:pt x="374720" y="151744"/>
                    </a:cubicBezTo>
                    <a:cubicBezTo>
                      <a:pt x="374720" y="162856"/>
                      <a:pt x="383798" y="171922"/>
                      <a:pt x="394923" y="171922"/>
                    </a:cubicBezTo>
                    <a:cubicBezTo>
                      <a:pt x="406049" y="171922"/>
                      <a:pt x="415216" y="162856"/>
                      <a:pt x="415216" y="151744"/>
                    </a:cubicBezTo>
                    <a:cubicBezTo>
                      <a:pt x="415216" y="140544"/>
                      <a:pt x="406049" y="131478"/>
                      <a:pt x="394923" y="131478"/>
                    </a:cubicBezTo>
                    <a:close/>
                    <a:moveTo>
                      <a:pt x="394923" y="111211"/>
                    </a:moveTo>
                    <a:cubicBezTo>
                      <a:pt x="417263" y="111211"/>
                      <a:pt x="435420" y="129433"/>
                      <a:pt x="435420" y="151744"/>
                    </a:cubicBezTo>
                    <a:cubicBezTo>
                      <a:pt x="435420" y="156456"/>
                      <a:pt x="434619" y="161078"/>
                      <a:pt x="433106" y="165344"/>
                    </a:cubicBezTo>
                    <a:lnTo>
                      <a:pt x="472979" y="214589"/>
                    </a:lnTo>
                    <a:cubicBezTo>
                      <a:pt x="477162" y="213167"/>
                      <a:pt x="481523" y="212367"/>
                      <a:pt x="486063" y="212367"/>
                    </a:cubicBezTo>
                    <a:cubicBezTo>
                      <a:pt x="508402" y="212367"/>
                      <a:pt x="526559" y="230589"/>
                      <a:pt x="526559" y="252811"/>
                    </a:cubicBezTo>
                    <a:cubicBezTo>
                      <a:pt x="526559" y="275122"/>
                      <a:pt x="508402" y="293255"/>
                      <a:pt x="486063" y="293255"/>
                    </a:cubicBezTo>
                    <a:cubicBezTo>
                      <a:pt x="463812" y="293255"/>
                      <a:pt x="445566" y="275122"/>
                      <a:pt x="445566" y="252811"/>
                    </a:cubicBezTo>
                    <a:cubicBezTo>
                      <a:pt x="445566" y="242411"/>
                      <a:pt x="449571" y="232900"/>
                      <a:pt x="456157" y="225700"/>
                    </a:cubicBezTo>
                    <a:lnTo>
                      <a:pt x="421090" y="182500"/>
                    </a:lnTo>
                    <a:cubicBezTo>
                      <a:pt x="414059" y="188544"/>
                      <a:pt x="404892" y="192189"/>
                      <a:pt x="394923" y="192189"/>
                    </a:cubicBezTo>
                    <a:cubicBezTo>
                      <a:pt x="384866" y="192189"/>
                      <a:pt x="375610" y="188367"/>
                      <a:pt x="368489" y="182233"/>
                    </a:cubicBezTo>
                    <a:lnTo>
                      <a:pt x="298088" y="252455"/>
                    </a:lnTo>
                    <a:cubicBezTo>
                      <a:pt x="301737" y="258500"/>
                      <a:pt x="303784" y="265522"/>
                      <a:pt x="303784" y="273078"/>
                    </a:cubicBezTo>
                    <a:cubicBezTo>
                      <a:pt x="303784" y="295300"/>
                      <a:pt x="285627" y="313522"/>
                      <a:pt x="263288" y="313522"/>
                    </a:cubicBezTo>
                    <a:cubicBezTo>
                      <a:pt x="241037" y="313522"/>
                      <a:pt x="222791" y="295300"/>
                      <a:pt x="222791" y="273078"/>
                    </a:cubicBezTo>
                    <a:cubicBezTo>
                      <a:pt x="222791" y="262944"/>
                      <a:pt x="226529" y="253700"/>
                      <a:pt x="232759" y="246589"/>
                    </a:cubicBezTo>
                    <a:lnTo>
                      <a:pt x="218964" y="232811"/>
                    </a:lnTo>
                    <a:cubicBezTo>
                      <a:pt x="211844" y="238944"/>
                      <a:pt x="202498" y="242767"/>
                      <a:pt x="192441" y="242767"/>
                    </a:cubicBezTo>
                    <a:cubicBezTo>
                      <a:pt x="182295" y="242767"/>
                      <a:pt x="173038" y="238944"/>
                      <a:pt x="165918" y="232811"/>
                    </a:cubicBezTo>
                    <a:lnTo>
                      <a:pt x="152123" y="246589"/>
                    </a:lnTo>
                    <a:cubicBezTo>
                      <a:pt x="158264" y="253700"/>
                      <a:pt x="162002" y="262944"/>
                      <a:pt x="162002" y="273078"/>
                    </a:cubicBezTo>
                    <a:cubicBezTo>
                      <a:pt x="162002" y="295300"/>
                      <a:pt x="143845" y="313522"/>
                      <a:pt x="121505" y="313522"/>
                    </a:cubicBezTo>
                    <a:cubicBezTo>
                      <a:pt x="99255" y="313522"/>
                      <a:pt x="81009" y="295300"/>
                      <a:pt x="81009" y="273078"/>
                    </a:cubicBezTo>
                    <a:cubicBezTo>
                      <a:pt x="81009" y="250856"/>
                      <a:pt x="99255" y="232633"/>
                      <a:pt x="121505" y="232633"/>
                    </a:cubicBezTo>
                    <a:cubicBezTo>
                      <a:pt x="126668" y="232633"/>
                      <a:pt x="131563" y="233611"/>
                      <a:pt x="136013" y="235300"/>
                    </a:cubicBezTo>
                    <a:lnTo>
                      <a:pt x="154615" y="216722"/>
                    </a:lnTo>
                    <a:cubicBezTo>
                      <a:pt x="152924" y="212278"/>
                      <a:pt x="151945" y="207389"/>
                      <a:pt x="151945" y="202233"/>
                    </a:cubicBezTo>
                    <a:cubicBezTo>
                      <a:pt x="151945" y="180011"/>
                      <a:pt x="170101" y="161789"/>
                      <a:pt x="192441" y="161789"/>
                    </a:cubicBezTo>
                    <a:cubicBezTo>
                      <a:pt x="214692" y="161789"/>
                      <a:pt x="232937" y="180011"/>
                      <a:pt x="232937" y="202233"/>
                    </a:cubicBezTo>
                    <a:cubicBezTo>
                      <a:pt x="232937" y="207122"/>
                      <a:pt x="232047" y="211744"/>
                      <a:pt x="230534" y="216011"/>
                    </a:cubicBezTo>
                    <a:lnTo>
                      <a:pt x="249492" y="235033"/>
                    </a:lnTo>
                    <a:cubicBezTo>
                      <a:pt x="253853" y="233433"/>
                      <a:pt x="258481" y="232633"/>
                      <a:pt x="263288" y="232633"/>
                    </a:cubicBezTo>
                    <a:cubicBezTo>
                      <a:pt x="270853" y="232633"/>
                      <a:pt x="277884" y="234678"/>
                      <a:pt x="283936" y="238322"/>
                    </a:cubicBezTo>
                    <a:lnTo>
                      <a:pt x="356830" y="165433"/>
                    </a:lnTo>
                    <a:cubicBezTo>
                      <a:pt x="355317" y="161167"/>
                      <a:pt x="354427" y="156544"/>
                      <a:pt x="354427" y="151744"/>
                    </a:cubicBezTo>
                    <a:cubicBezTo>
                      <a:pt x="354427" y="129433"/>
                      <a:pt x="372672" y="111211"/>
                      <a:pt x="394923" y="111211"/>
                    </a:cubicBezTo>
                    <a:close/>
                    <a:moveTo>
                      <a:pt x="324090" y="80938"/>
                    </a:moveTo>
                    <a:lnTo>
                      <a:pt x="334234" y="80938"/>
                    </a:lnTo>
                    <a:cubicBezTo>
                      <a:pt x="340285" y="80938"/>
                      <a:pt x="344289" y="85024"/>
                      <a:pt x="344289" y="91064"/>
                    </a:cubicBezTo>
                    <a:cubicBezTo>
                      <a:pt x="344289" y="97104"/>
                      <a:pt x="340285" y="101190"/>
                      <a:pt x="334234" y="101190"/>
                    </a:cubicBezTo>
                    <a:lnTo>
                      <a:pt x="324090" y="101190"/>
                    </a:lnTo>
                    <a:cubicBezTo>
                      <a:pt x="318039" y="101190"/>
                      <a:pt x="313946" y="97104"/>
                      <a:pt x="313946" y="91064"/>
                    </a:cubicBezTo>
                    <a:cubicBezTo>
                      <a:pt x="313946" y="85024"/>
                      <a:pt x="318039" y="80938"/>
                      <a:pt x="324090" y="80938"/>
                    </a:cubicBezTo>
                    <a:close/>
                    <a:moveTo>
                      <a:pt x="192417" y="80938"/>
                    </a:moveTo>
                    <a:lnTo>
                      <a:pt x="283548" y="80938"/>
                    </a:lnTo>
                    <a:cubicBezTo>
                      <a:pt x="289600" y="80938"/>
                      <a:pt x="293694" y="85024"/>
                      <a:pt x="293694" y="91064"/>
                    </a:cubicBezTo>
                    <a:cubicBezTo>
                      <a:pt x="293694" y="97104"/>
                      <a:pt x="289600" y="101190"/>
                      <a:pt x="283548" y="101190"/>
                    </a:cubicBezTo>
                    <a:lnTo>
                      <a:pt x="192417" y="101190"/>
                    </a:lnTo>
                    <a:cubicBezTo>
                      <a:pt x="186365" y="101190"/>
                      <a:pt x="182271" y="97104"/>
                      <a:pt x="182271" y="91064"/>
                    </a:cubicBezTo>
                    <a:cubicBezTo>
                      <a:pt x="182271" y="85024"/>
                      <a:pt x="186365" y="80938"/>
                      <a:pt x="192417" y="80938"/>
                    </a:cubicBezTo>
                    <a:close/>
                    <a:moveTo>
                      <a:pt x="91157" y="80938"/>
                    </a:moveTo>
                    <a:lnTo>
                      <a:pt x="151959" y="80938"/>
                    </a:lnTo>
                    <a:cubicBezTo>
                      <a:pt x="158012" y="80938"/>
                      <a:pt x="162018" y="85024"/>
                      <a:pt x="162018" y="91064"/>
                    </a:cubicBezTo>
                    <a:cubicBezTo>
                      <a:pt x="162018" y="97104"/>
                      <a:pt x="158012" y="101190"/>
                      <a:pt x="151959" y="101190"/>
                    </a:cubicBezTo>
                    <a:lnTo>
                      <a:pt x="91157" y="101190"/>
                    </a:lnTo>
                    <a:cubicBezTo>
                      <a:pt x="85104" y="101190"/>
                      <a:pt x="81009" y="97104"/>
                      <a:pt x="81009" y="91064"/>
                    </a:cubicBezTo>
                    <a:cubicBezTo>
                      <a:pt x="81009" y="85024"/>
                      <a:pt x="85104" y="80938"/>
                      <a:pt x="91157" y="80938"/>
                    </a:cubicBezTo>
                    <a:close/>
                    <a:moveTo>
                      <a:pt x="243084" y="40505"/>
                    </a:moveTo>
                    <a:lnTo>
                      <a:pt x="334231" y="40505"/>
                    </a:lnTo>
                    <a:cubicBezTo>
                      <a:pt x="340284" y="40505"/>
                      <a:pt x="344289" y="44591"/>
                      <a:pt x="344289" y="50631"/>
                    </a:cubicBezTo>
                    <a:cubicBezTo>
                      <a:pt x="344289" y="56671"/>
                      <a:pt x="340284" y="60757"/>
                      <a:pt x="334231" y="60757"/>
                    </a:cubicBezTo>
                    <a:lnTo>
                      <a:pt x="243084" y="60757"/>
                    </a:lnTo>
                    <a:cubicBezTo>
                      <a:pt x="236942" y="60757"/>
                      <a:pt x="232937" y="56671"/>
                      <a:pt x="232937" y="50631"/>
                    </a:cubicBezTo>
                    <a:cubicBezTo>
                      <a:pt x="232937" y="44591"/>
                      <a:pt x="236942" y="40505"/>
                      <a:pt x="243084" y="40505"/>
                    </a:cubicBezTo>
                    <a:close/>
                    <a:moveTo>
                      <a:pt x="91153" y="40505"/>
                    </a:moveTo>
                    <a:lnTo>
                      <a:pt x="202559" y="40505"/>
                    </a:lnTo>
                    <a:cubicBezTo>
                      <a:pt x="208610" y="40505"/>
                      <a:pt x="212614" y="44591"/>
                      <a:pt x="212614" y="50631"/>
                    </a:cubicBezTo>
                    <a:cubicBezTo>
                      <a:pt x="212614" y="56671"/>
                      <a:pt x="208610" y="60757"/>
                      <a:pt x="202559" y="60757"/>
                    </a:cubicBezTo>
                    <a:lnTo>
                      <a:pt x="91153" y="60757"/>
                    </a:lnTo>
                    <a:cubicBezTo>
                      <a:pt x="85102" y="60757"/>
                      <a:pt x="81009" y="56671"/>
                      <a:pt x="81009" y="50631"/>
                    </a:cubicBezTo>
                    <a:cubicBezTo>
                      <a:pt x="81009" y="44591"/>
                      <a:pt x="85102" y="40505"/>
                      <a:pt x="91153" y="40505"/>
                    </a:cubicBezTo>
                    <a:close/>
                    <a:moveTo>
                      <a:pt x="70848" y="20176"/>
                    </a:moveTo>
                    <a:cubicBezTo>
                      <a:pt x="64796" y="20176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6"/>
                      <a:pt x="536702" y="20176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8F1AE71-8C5C-7EFC-D9C7-027067CDA140}"/>
                </a:ext>
              </a:extLst>
            </p:cNvPr>
            <p:cNvGrpSpPr/>
            <p:nvPr/>
          </p:nvGrpSpPr>
          <p:grpSpPr>
            <a:xfrm>
              <a:off x="7834886" y="4957737"/>
              <a:ext cx="2746610" cy="1277963"/>
              <a:chOff x="4963128" y="4132188"/>
              <a:chExt cx="2746610" cy="1277963"/>
            </a:xfrm>
          </p:grpSpPr>
          <p:sp>
            <p:nvSpPr>
              <p:cNvPr id="39" name="Text4">
                <a:extLst>
                  <a:ext uri="{FF2B5EF4-FFF2-40B4-BE49-F238E27FC236}">
                    <a16:creationId xmlns:a16="http://schemas.microsoft.com/office/drawing/2014/main" id="{D1385138-BAAC-9BCF-6683-32045840D1D9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817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请输入正文内容</a:t>
                </a:r>
              </a:p>
            </p:txBody>
          </p:sp>
          <p:sp>
            <p:nvSpPr>
              <p:cNvPr id="40" name="Bullet4">
                <a:extLst>
                  <a:ext uri="{FF2B5EF4-FFF2-40B4-BE49-F238E27FC236}">
                    <a16:creationId xmlns:a16="http://schemas.microsoft.com/office/drawing/2014/main" id="{B89B6BC7-39B2-C2DF-338F-016BBDE75F07}"/>
                  </a:ext>
                </a:extLst>
              </p:cNvPr>
              <p:cNvSpPr txBox="1"/>
              <p:nvPr/>
            </p:nvSpPr>
            <p:spPr bwMode="auto">
              <a:xfrm>
                <a:off x="5601675" y="4132188"/>
                <a:ext cx="2108063" cy="460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sym typeface="Lemon" pitchFamily="2" charset="0"/>
                  </a:rPr>
                  <a:t>请输入标题文字</a:t>
                </a:r>
              </a:p>
            </p:txBody>
          </p:sp>
          <p:sp>
            <p:nvSpPr>
              <p:cNvPr id="41" name="Icon4">
                <a:extLst>
                  <a:ext uri="{FF2B5EF4-FFF2-40B4-BE49-F238E27FC236}">
                    <a16:creationId xmlns:a16="http://schemas.microsoft.com/office/drawing/2014/main" id="{D1B49F33-50AA-9C7B-E4B7-BEA9B0D24626}"/>
                  </a:ext>
                </a:extLst>
              </p:cNvPr>
              <p:cNvSpPr/>
              <p:nvPr/>
            </p:nvSpPr>
            <p:spPr bwMode="auto">
              <a:xfrm>
                <a:off x="4963128" y="4272787"/>
                <a:ext cx="461080" cy="460384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ea"/>
                  <a:sym typeface="Lemon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267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5A8D609-8112-5BB9-434A-329C82F741A6}"/>
              </a:ext>
            </a:extLst>
          </p:cNvPr>
          <p:cNvGrpSpPr/>
          <p:nvPr/>
        </p:nvGrpSpPr>
        <p:grpSpPr>
          <a:xfrm>
            <a:off x="6217920" y="-10029"/>
            <a:ext cx="3121473" cy="1591449"/>
            <a:chOff x="2676468" y="-10028"/>
            <a:chExt cx="7077964" cy="382261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CFB6B2B-15D3-C1BD-05DB-A2DD237DB6E1}"/>
                </a:ext>
              </a:extLst>
            </p:cNvPr>
            <p:cNvSpPr/>
            <p:nvPr userDrawn="1"/>
          </p:nvSpPr>
          <p:spPr>
            <a:xfrm>
              <a:off x="6210205" y="-10028"/>
              <a:ext cx="3544227" cy="3822611"/>
            </a:xfrm>
            <a:custGeom>
              <a:avLst/>
              <a:gdLst>
                <a:gd name="connsiteX0" fmla="*/ 2248557 w 3544227"/>
                <a:gd name="connsiteY0" fmla="*/ 0 h 3822611"/>
                <a:gd name="connsiteX1" fmla="*/ 3544227 w 3544227"/>
                <a:gd name="connsiteY1" fmla="*/ 0 h 3822611"/>
                <a:gd name="connsiteX2" fmla="*/ 21575 w 3544227"/>
                <a:gd name="connsiteY2" fmla="*/ 3822611 h 3822611"/>
                <a:gd name="connsiteX3" fmla="*/ 0 w 3544227"/>
                <a:gd name="connsiteY3" fmla="*/ 3799763 h 3822611"/>
                <a:gd name="connsiteX4" fmla="*/ 0 w 3544227"/>
                <a:gd name="connsiteY4" fmla="*/ 2427278 h 3822611"/>
                <a:gd name="connsiteX5" fmla="*/ 13735 w 3544227"/>
                <a:gd name="connsiteY5" fmla="*/ 2441824 h 3822611"/>
                <a:gd name="connsiteX6" fmla="*/ 2256346 w 3544227"/>
                <a:gd name="connsiteY6" fmla="*/ 8249 h 3822611"/>
                <a:gd name="connsiteX7" fmla="*/ 2248557 w 3544227"/>
                <a:gd name="connsiteY7" fmla="*/ 0 h 3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4227" h="3822611">
                  <a:moveTo>
                    <a:pt x="2248557" y="0"/>
                  </a:moveTo>
                  <a:lnTo>
                    <a:pt x="3544227" y="0"/>
                  </a:lnTo>
                  <a:lnTo>
                    <a:pt x="21575" y="3822611"/>
                  </a:lnTo>
                  <a:lnTo>
                    <a:pt x="0" y="3799763"/>
                  </a:lnTo>
                  <a:lnTo>
                    <a:pt x="0" y="2427278"/>
                  </a:lnTo>
                  <a:lnTo>
                    <a:pt x="13735" y="2441824"/>
                  </a:lnTo>
                  <a:lnTo>
                    <a:pt x="2256346" y="8249"/>
                  </a:lnTo>
                  <a:lnTo>
                    <a:pt x="2248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54E4433-F171-3761-6C3E-D82587292835}"/>
                </a:ext>
              </a:extLst>
            </p:cNvPr>
            <p:cNvSpPr/>
            <p:nvPr userDrawn="1"/>
          </p:nvSpPr>
          <p:spPr>
            <a:xfrm>
              <a:off x="2676468" y="-10028"/>
              <a:ext cx="3544370" cy="3822611"/>
            </a:xfrm>
            <a:custGeom>
              <a:avLst/>
              <a:gdLst>
                <a:gd name="connsiteX0" fmla="*/ 9953 w 3544370"/>
                <a:gd name="connsiteY0" fmla="*/ 0 h 3764461"/>
                <a:gd name="connsiteX1" fmla="*/ 1290232 w 3544370"/>
                <a:gd name="connsiteY1" fmla="*/ 0 h 3764461"/>
                <a:gd name="connsiteX2" fmla="*/ 1288023 w 3544370"/>
                <a:gd name="connsiteY2" fmla="*/ 2397 h 3764461"/>
                <a:gd name="connsiteX3" fmla="*/ 3544370 w 3544370"/>
                <a:gd name="connsiteY3" fmla="*/ 2391977 h 3764461"/>
                <a:gd name="connsiteX4" fmla="*/ 3544370 w 3544370"/>
                <a:gd name="connsiteY4" fmla="*/ 3764461 h 3764461"/>
                <a:gd name="connsiteX5" fmla="*/ 0 w 3544370"/>
                <a:gd name="connsiteY5" fmla="*/ 10801 h 3764461"/>
                <a:gd name="connsiteX6" fmla="*/ 9953 w 3544370"/>
                <a:gd name="connsiteY6" fmla="*/ 0 h 376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4370" h="3764461">
                  <a:moveTo>
                    <a:pt x="9953" y="0"/>
                  </a:moveTo>
                  <a:lnTo>
                    <a:pt x="1290232" y="0"/>
                  </a:lnTo>
                  <a:lnTo>
                    <a:pt x="1288023" y="2397"/>
                  </a:lnTo>
                  <a:lnTo>
                    <a:pt x="3544370" y="2391977"/>
                  </a:lnTo>
                  <a:lnTo>
                    <a:pt x="3544370" y="3764461"/>
                  </a:lnTo>
                  <a:lnTo>
                    <a:pt x="0" y="10801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3DB1CE-439F-661C-F822-FE1E52B487FF}"/>
              </a:ext>
            </a:extLst>
          </p:cNvPr>
          <p:cNvGrpSpPr/>
          <p:nvPr/>
        </p:nvGrpSpPr>
        <p:grpSpPr>
          <a:xfrm>
            <a:off x="8771024" y="-10027"/>
            <a:ext cx="3420975" cy="2197243"/>
            <a:chOff x="5062058" y="-41537"/>
            <a:chExt cx="7129942" cy="488252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9FFE87-384F-B77E-1462-CEE9CC1A5874}"/>
                </a:ext>
              </a:extLst>
            </p:cNvPr>
            <p:cNvSpPr/>
            <p:nvPr userDrawn="1"/>
          </p:nvSpPr>
          <p:spPr>
            <a:xfrm>
              <a:off x="5062058" y="-41537"/>
              <a:ext cx="4549649" cy="4882525"/>
            </a:xfrm>
            <a:custGeom>
              <a:avLst/>
              <a:gdLst>
                <a:gd name="connsiteX0" fmla="*/ 0 w 4549649"/>
                <a:gd name="connsiteY0" fmla="*/ 0 h 4882525"/>
                <a:gd name="connsiteX1" fmla="*/ 1679140 w 4549649"/>
                <a:gd name="connsiteY1" fmla="*/ 0 h 4882525"/>
                <a:gd name="connsiteX2" fmla="*/ 4543343 w 4549649"/>
                <a:gd name="connsiteY2" fmla="*/ 3080489 h 4882525"/>
                <a:gd name="connsiteX3" fmla="*/ 4549649 w 4549649"/>
                <a:gd name="connsiteY3" fmla="*/ 3073766 h 4882525"/>
                <a:gd name="connsiteX4" fmla="*/ 4549649 w 4549649"/>
                <a:gd name="connsiteY4" fmla="*/ 4871936 h 4882525"/>
                <a:gd name="connsiteX5" fmla="*/ 4539717 w 4549649"/>
                <a:gd name="connsiteY5" fmla="*/ 4882525 h 4882525"/>
                <a:gd name="connsiteX6" fmla="*/ 0 w 4549649"/>
                <a:gd name="connsiteY6" fmla="*/ 0 h 48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9649" h="4882525">
                  <a:moveTo>
                    <a:pt x="0" y="0"/>
                  </a:moveTo>
                  <a:lnTo>
                    <a:pt x="1679140" y="0"/>
                  </a:lnTo>
                  <a:lnTo>
                    <a:pt x="4543343" y="3080489"/>
                  </a:lnTo>
                  <a:lnTo>
                    <a:pt x="4549649" y="3073766"/>
                  </a:lnTo>
                  <a:lnTo>
                    <a:pt x="4549649" y="4871936"/>
                  </a:lnTo>
                  <a:lnTo>
                    <a:pt x="4539717" y="488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5EDAEC5-4B0D-084B-C6D5-418A31073231}"/>
                </a:ext>
              </a:extLst>
            </p:cNvPr>
            <p:cNvSpPr/>
            <p:nvPr userDrawn="1"/>
          </p:nvSpPr>
          <p:spPr>
            <a:xfrm>
              <a:off x="9594815" y="273489"/>
              <a:ext cx="2597185" cy="4567498"/>
            </a:xfrm>
            <a:custGeom>
              <a:avLst/>
              <a:gdLst>
                <a:gd name="connsiteX0" fmla="*/ 2597185 w 2597185"/>
                <a:gd name="connsiteY0" fmla="*/ 0 h 4567498"/>
                <a:gd name="connsiteX1" fmla="*/ 2597185 w 2597185"/>
                <a:gd name="connsiteY1" fmla="*/ 1798168 h 4567498"/>
                <a:gd name="connsiteX2" fmla="*/ 0 w 2597185"/>
                <a:gd name="connsiteY2" fmla="*/ 4567498 h 4567498"/>
                <a:gd name="connsiteX3" fmla="*/ 0 w 2597185"/>
                <a:gd name="connsiteY3" fmla="*/ 2769328 h 4567498"/>
                <a:gd name="connsiteX4" fmla="*/ 2597185 w 2597185"/>
                <a:gd name="connsiteY4" fmla="*/ 0 h 45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7185" h="4567498">
                  <a:moveTo>
                    <a:pt x="2597185" y="0"/>
                  </a:moveTo>
                  <a:lnTo>
                    <a:pt x="2597185" y="1798168"/>
                  </a:lnTo>
                  <a:lnTo>
                    <a:pt x="0" y="4567498"/>
                  </a:lnTo>
                  <a:lnTo>
                    <a:pt x="0" y="2769328"/>
                  </a:lnTo>
                  <a:lnTo>
                    <a:pt x="25971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Lemon" pitchFamily="2" charset="0"/>
              </a:endParaRPr>
            </a:p>
          </p:txBody>
        </p: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B97AAF81-92C8-145E-5608-B91EC9CD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销售数据分析</a:t>
            </a:r>
          </a:p>
        </p:txBody>
      </p:sp>
      <p:grpSp>
        <p:nvGrpSpPr>
          <p:cNvPr id="11" name="af304dda-2ff5-4014-a410-8bb56f472a21">
            <a:extLst>
              <a:ext uri="{FF2B5EF4-FFF2-40B4-BE49-F238E27FC236}">
                <a16:creationId xmlns:a16="http://schemas.microsoft.com/office/drawing/2014/main" id="{66FE246E-2504-5150-258F-27417C6CA8C3}"/>
              </a:ext>
            </a:extLst>
          </p:cNvPr>
          <p:cNvGrpSpPr>
            <a:grpSpLocks noChangeAspect="1"/>
          </p:cNvGrpSpPr>
          <p:nvPr/>
        </p:nvGrpSpPr>
        <p:grpSpPr>
          <a:xfrm>
            <a:off x="748482" y="1693867"/>
            <a:ext cx="9772531" cy="4746353"/>
            <a:chOff x="660400" y="1359284"/>
            <a:chExt cx="9831137" cy="4774816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FE3A375-650B-9577-595E-7C8A42CB2FC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29405639"/>
                </p:ext>
              </p:extLst>
            </p:nvPr>
          </p:nvGraphicFramePr>
          <p:xfrm>
            <a:off x="660400" y="2478152"/>
            <a:ext cx="5483922" cy="36559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2E06C46-E7CB-D4BF-021F-15BF85AF6CCD}"/>
                </a:ext>
              </a:extLst>
            </p:cNvPr>
            <p:cNvSpPr>
              <a:spLocks/>
            </p:cNvSpPr>
            <p:nvPr/>
          </p:nvSpPr>
          <p:spPr>
            <a:xfrm>
              <a:off x="1801723" y="1359284"/>
              <a:ext cx="8459508" cy="5263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rPr>
                <a:t>请输入标题文字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6ED1B8E-A483-A481-9B97-6AD3FF5A8103}"/>
                </a:ext>
              </a:extLst>
            </p:cNvPr>
            <p:cNvGrpSpPr/>
            <p:nvPr/>
          </p:nvGrpSpPr>
          <p:grpSpPr>
            <a:xfrm>
              <a:off x="7672043" y="2291390"/>
              <a:ext cx="2819494" cy="771376"/>
              <a:chOff x="7672043" y="2291390"/>
              <a:chExt cx="2819494" cy="771376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C1EF974-8AF1-B649-7C53-A42518CF69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72043" y="2291390"/>
                <a:ext cx="1475107" cy="373522"/>
              </a:xfrm>
              <a:prstGeom prst="roundRect">
                <a:avLst>
                  <a:gd name="adj" fmla="val 16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kumimoji="1" lang="zh-CN" altLang="en-US" sz="1600" b="1" dirty="0">
                    <a:solidFill>
                      <a:srgbClr val="FFFFFF"/>
                    </a:solidFill>
                    <a:latin typeface="+mn-ea"/>
                    <a:sym typeface="Lemon" pitchFamily="2" charset="0"/>
                  </a:rPr>
                  <a:t>请输入内容</a:t>
                </a:r>
                <a:endParaRPr kumimoji="1" lang="en-US" altLang="zh-CN" sz="1600" b="1" dirty="0">
                  <a:solidFill>
                    <a:srgbClr val="FFFFFF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AE6EDBE-8AF7-0CC8-F108-6A9E35E571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72043" y="2717021"/>
                <a:ext cx="2819494" cy="3457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3A340C5-4EC9-1DCF-C18C-513880205135}"/>
                </a:ext>
              </a:extLst>
            </p:cNvPr>
            <p:cNvGrpSpPr/>
            <p:nvPr/>
          </p:nvGrpSpPr>
          <p:grpSpPr>
            <a:xfrm>
              <a:off x="7672043" y="3612190"/>
              <a:ext cx="2819494" cy="771376"/>
              <a:chOff x="7672043" y="2291390"/>
              <a:chExt cx="2819494" cy="771376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5B4FCD0D-67BB-A99C-E730-EDBC94F9CD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72043" y="2291390"/>
                <a:ext cx="1475107" cy="373522"/>
              </a:xfrm>
              <a:prstGeom prst="roundRect">
                <a:avLst>
                  <a:gd name="adj" fmla="val 16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kumimoji="1" lang="zh-CN" altLang="en-US" sz="1600" b="1" dirty="0">
                    <a:solidFill>
                      <a:srgbClr val="FFFFFF"/>
                    </a:solidFill>
                    <a:latin typeface="+mn-ea"/>
                    <a:sym typeface="Lemon" pitchFamily="2" charset="0"/>
                  </a:rPr>
                  <a:t>请输入内容</a:t>
                </a:r>
                <a:endParaRPr kumimoji="1" lang="en-US" altLang="zh-CN" sz="1600" b="1" dirty="0">
                  <a:solidFill>
                    <a:srgbClr val="FFFFFF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C6209FE1-CB90-55BA-04D1-EAA6B54A354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72043" y="2717021"/>
                <a:ext cx="2819494" cy="3457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A84C8C8-56EB-A0BD-2232-BD49B017207D}"/>
                </a:ext>
              </a:extLst>
            </p:cNvPr>
            <p:cNvGrpSpPr/>
            <p:nvPr/>
          </p:nvGrpSpPr>
          <p:grpSpPr>
            <a:xfrm>
              <a:off x="7672043" y="4920290"/>
              <a:ext cx="2819494" cy="771376"/>
              <a:chOff x="7672043" y="2291390"/>
              <a:chExt cx="2819494" cy="771376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716C52EE-41DC-4489-5F6D-9BCDEE9AA8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72043" y="2291390"/>
                <a:ext cx="1475107" cy="373522"/>
              </a:xfrm>
              <a:prstGeom prst="roundRect">
                <a:avLst>
                  <a:gd name="adj" fmla="val 16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kumimoji="1" lang="zh-CN" altLang="en-US" sz="1600" b="1" dirty="0">
                    <a:solidFill>
                      <a:srgbClr val="FFFFFF"/>
                    </a:solidFill>
                    <a:latin typeface="+mn-ea"/>
                    <a:sym typeface="Lemon" pitchFamily="2" charset="0"/>
                  </a:rPr>
                  <a:t>请输入内容</a:t>
                </a:r>
                <a:endParaRPr kumimoji="1" lang="en-US" altLang="zh-CN" sz="1600" b="1" dirty="0">
                  <a:solidFill>
                    <a:srgbClr val="FFFFFF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255E525D-7CB9-3FE8-1221-6BE9AF4056D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72043" y="2717021"/>
                <a:ext cx="2819494" cy="3457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066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9061785-0A1F-8A43-DA8C-5E42A7C7EC2E}"/>
              </a:ext>
            </a:extLst>
          </p:cNvPr>
          <p:cNvSpPr/>
          <p:nvPr/>
        </p:nvSpPr>
        <p:spPr>
          <a:xfrm>
            <a:off x="-1270000" y="0"/>
            <a:ext cx="1270000" cy="127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1531BAA-C696-7EE8-6CA4-B5D9FC530064}"/>
              </a:ext>
            </a:extLst>
          </p:cNvPr>
          <p:cNvSpPr/>
          <p:nvPr/>
        </p:nvSpPr>
        <p:spPr>
          <a:xfrm flipH="1">
            <a:off x="1188151" y="1786865"/>
            <a:ext cx="3284270" cy="3284270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03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DBC9164C-629F-B8AE-54FA-D736C4D1A92D}"/>
              </a:ext>
            </a:extLst>
          </p:cNvPr>
          <p:cNvSpPr/>
          <p:nvPr/>
        </p:nvSpPr>
        <p:spPr>
          <a:xfrm flipH="1">
            <a:off x="620361" y="1219077"/>
            <a:ext cx="4419848" cy="4419848"/>
          </a:xfrm>
          <a:prstGeom prst="arc">
            <a:avLst>
              <a:gd name="adj1" fmla="val 10570430"/>
              <a:gd name="adj2" fmla="val 5215830"/>
            </a:avLst>
          </a:prstGeom>
          <a:ln w="3048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9538AB6-D4A7-5C96-296C-306FBABB3A17}"/>
              </a:ext>
            </a:extLst>
          </p:cNvPr>
          <p:cNvSpPr/>
          <p:nvPr/>
        </p:nvSpPr>
        <p:spPr>
          <a:xfrm flipH="1">
            <a:off x="0" y="0"/>
            <a:ext cx="6259286" cy="6858000"/>
          </a:xfrm>
          <a:custGeom>
            <a:avLst/>
            <a:gdLst>
              <a:gd name="connsiteX0" fmla="*/ 6251375 w 6259286"/>
              <a:gd name="connsiteY0" fmla="*/ 2609850 h 6858000"/>
              <a:gd name="connsiteX1" fmla="*/ 6259286 w 6259286"/>
              <a:gd name="connsiteY1" fmla="*/ 2609850 h 6858000"/>
              <a:gd name="connsiteX2" fmla="*/ 6259286 w 6259286"/>
              <a:gd name="connsiteY2" fmla="*/ 2640618 h 6858000"/>
              <a:gd name="connsiteX3" fmla="*/ 3429000 w 6259286"/>
              <a:gd name="connsiteY3" fmla="*/ 0 h 6858000"/>
              <a:gd name="connsiteX4" fmla="*/ 3439886 w 6259286"/>
              <a:gd name="connsiteY4" fmla="*/ 275 h 6858000"/>
              <a:gd name="connsiteX5" fmla="*/ 3439886 w 6259286"/>
              <a:gd name="connsiteY5" fmla="*/ 489182 h 6858000"/>
              <a:gd name="connsiteX6" fmla="*/ 3429000 w 6259286"/>
              <a:gd name="connsiteY6" fmla="*/ 488632 h 6858000"/>
              <a:gd name="connsiteX7" fmla="*/ 488632 w 6259286"/>
              <a:gd name="connsiteY7" fmla="*/ 3429000 h 6858000"/>
              <a:gd name="connsiteX8" fmla="*/ 3429000 w 6259286"/>
              <a:gd name="connsiteY8" fmla="*/ 6369368 h 6858000"/>
              <a:gd name="connsiteX9" fmla="*/ 6237175 w 6259286"/>
              <a:gd name="connsiteY9" fmla="*/ 4303376 h 6858000"/>
              <a:gd name="connsiteX10" fmla="*/ 6259286 w 6259286"/>
              <a:gd name="connsiteY10" fmla="*/ 4217382 h 6858000"/>
              <a:gd name="connsiteX11" fmla="*/ 6259286 w 6259286"/>
              <a:gd name="connsiteY11" fmla="*/ 5363698 h 6858000"/>
              <a:gd name="connsiteX12" fmla="*/ 6074983 w 6259286"/>
              <a:gd name="connsiteY12" fmla="*/ 5610163 h 6858000"/>
              <a:gd name="connsiteX13" fmla="*/ 3429000 w 6259286"/>
              <a:gd name="connsiteY13" fmla="*/ 6858000 h 6858000"/>
              <a:gd name="connsiteX14" fmla="*/ 0 w 6259286"/>
              <a:gd name="connsiteY14" fmla="*/ 3429000 h 6858000"/>
              <a:gd name="connsiteX15" fmla="*/ 3429000 w 6259286"/>
              <a:gd name="connsiteY1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59286" h="6858000">
                <a:moveTo>
                  <a:pt x="6251375" y="2609850"/>
                </a:moveTo>
                <a:lnTo>
                  <a:pt x="6259286" y="2609850"/>
                </a:lnTo>
                <a:lnTo>
                  <a:pt x="6259286" y="2640618"/>
                </a:lnTo>
                <a:close/>
                <a:moveTo>
                  <a:pt x="3429000" y="0"/>
                </a:moveTo>
                <a:lnTo>
                  <a:pt x="3439886" y="275"/>
                </a:lnTo>
                <a:lnTo>
                  <a:pt x="3439886" y="489182"/>
                </a:lnTo>
                <a:lnTo>
                  <a:pt x="3429000" y="488632"/>
                </a:lnTo>
                <a:cubicBezTo>
                  <a:pt x="1805080" y="488632"/>
                  <a:pt x="488632" y="1805080"/>
                  <a:pt x="488632" y="3429000"/>
                </a:cubicBezTo>
                <a:cubicBezTo>
                  <a:pt x="488632" y="5052920"/>
                  <a:pt x="1805080" y="6369368"/>
                  <a:pt x="3429000" y="6369368"/>
                </a:cubicBezTo>
                <a:cubicBezTo>
                  <a:pt x="4748435" y="6369368"/>
                  <a:pt x="5864890" y="5500307"/>
                  <a:pt x="6237175" y="4303376"/>
                </a:cubicBezTo>
                <a:lnTo>
                  <a:pt x="6259286" y="4217382"/>
                </a:lnTo>
                <a:lnTo>
                  <a:pt x="6259286" y="5363698"/>
                </a:lnTo>
                <a:lnTo>
                  <a:pt x="6074983" y="5610163"/>
                </a:lnTo>
                <a:cubicBezTo>
                  <a:pt x="5446054" y="6372248"/>
                  <a:pt x="449425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Work Sans" pitchFamily="2" charset="0"/>
              <a:ea typeface="演示斜黑体" panose="00000A08000000000000" pitchFamily="50" charset="-122"/>
              <a:sym typeface="Lemon" pitchFamily="2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EAC916-0836-BE99-250A-A23A7B82EC73}"/>
              </a:ext>
            </a:extLst>
          </p:cNvPr>
          <p:cNvCxnSpPr>
            <a:cxnSpLocks/>
          </p:cNvCxnSpPr>
          <p:nvPr/>
        </p:nvCxnSpPr>
        <p:spPr>
          <a:xfrm>
            <a:off x="2853463" y="5635754"/>
            <a:ext cx="9186137" cy="0"/>
          </a:xfrm>
          <a:prstGeom prst="line">
            <a:avLst/>
          </a:prstGeom>
          <a:ln w="3048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3818B37C-50BD-25B1-C54F-0F15039259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4392" y="2917637"/>
            <a:ext cx="3911601" cy="64414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pPr lvl="0" algn="l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Lemon" pitchFamily="2" charset="0"/>
              </a:rPr>
              <a:t>用户行为分析</a:t>
            </a:r>
            <a:endParaRPr 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sym typeface="Lemon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12AAE6C-F7FF-12C4-A39F-DB976FB1CF07}"/>
              </a:ext>
            </a:extLst>
          </p:cNvPr>
          <p:cNvSpPr txBox="1"/>
          <p:nvPr/>
        </p:nvSpPr>
        <p:spPr>
          <a:xfrm>
            <a:off x="6573638" y="2661923"/>
            <a:ext cx="1107322" cy="79247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演示斜黑体" panose="00000A08000000000000" pitchFamily="50" charset="-122"/>
                <a:cs typeface="Arial" panose="020B0604020202020204" pitchFamily="34" charset="0"/>
                <a:sym typeface="Lemon" pitchFamily="2" charset="0"/>
              </a:rPr>
              <a:t>/02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演示斜黑体" panose="00000A08000000000000" pitchFamily="50" charset="-122"/>
              <a:cs typeface="Arial" panose="020B0604020202020204" pitchFamily="34" charset="0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99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7" grpId="0" animBg="1"/>
      <p:bldP spid="38" grpId="0" animBg="1"/>
      <p:bldP spid="39" grpId="0" animBg="1"/>
      <p:bldP spid="41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183AB3-6606-6558-C0C8-EC558FCD7B6E}"/>
              </a:ext>
            </a:extLst>
          </p:cNvPr>
          <p:cNvSpPr/>
          <p:nvPr/>
        </p:nvSpPr>
        <p:spPr>
          <a:xfrm>
            <a:off x="0" y="0"/>
            <a:ext cx="12192000" cy="2001520"/>
          </a:xfrm>
          <a:custGeom>
            <a:avLst/>
            <a:gdLst>
              <a:gd name="connsiteX0" fmla="*/ 0 w 12193117"/>
              <a:gd name="connsiteY0" fmla="*/ 0 h 4266362"/>
              <a:gd name="connsiteX1" fmla="*/ 12193117 w 12193117"/>
              <a:gd name="connsiteY1" fmla="*/ 0 h 4266362"/>
              <a:gd name="connsiteX2" fmla="*/ 12193117 w 12193117"/>
              <a:gd name="connsiteY2" fmla="*/ 1425857 h 4266362"/>
              <a:gd name="connsiteX3" fmla="*/ 0 w 12193117"/>
              <a:gd name="connsiteY3" fmla="*/ 4266362 h 42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117" h="4266362">
                <a:moveTo>
                  <a:pt x="0" y="0"/>
                </a:moveTo>
                <a:lnTo>
                  <a:pt x="12193117" y="0"/>
                </a:lnTo>
                <a:lnTo>
                  <a:pt x="12193117" y="1425857"/>
                </a:lnTo>
                <a:lnTo>
                  <a:pt x="0" y="4266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  <a:sym typeface="Lemon" pitchFamily="2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13401E-FF43-AC30-500B-B5D02F4AC372}"/>
              </a:ext>
            </a:extLst>
          </p:cNvPr>
          <p:cNvGrpSpPr/>
          <p:nvPr/>
        </p:nvGrpSpPr>
        <p:grpSpPr>
          <a:xfrm>
            <a:off x="1847265" y="1709420"/>
            <a:ext cx="9031555" cy="5003800"/>
            <a:chOff x="1809628" y="1130300"/>
            <a:chExt cx="9031555" cy="50038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83644F5-4AA5-6EB7-26DC-C6709694E5BE}"/>
                </a:ext>
              </a:extLst>
            </p:cNvPr>
            <p:cNvGrpSpPr/>
            <p:nvPr/>
          </p:nvGrpSpPr>
          <p:grpSpPr>
            <a:xfrm>
              <a:off x="4068730" y="1130300"/>
              <a:ext cx="2256676" cy="3230687"/>
              <a:chOff x="4068730" y="1130300"/>
              <a:chExt cx="2256676" cy="323068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B767C44-ABF2-F9A0-6491-933B3112336D}"/>
                  </a:ext>
                </a:extLst>
              </p:cNvPr>
              <p:cNvSpPr/>
              <p:nvPr/>
            </p:nvSpPr>
            <p:spPr>
              <a:xfrm rot="10800000" flipH="1" flipV="1">
                <a:off x="4068730" y="3562771"/>
                <a:ext cx="2256676" cy="45719"/>
              </a:xfrm>
              <a:custGeom>
                <a:avLst/>
                <a:gdLst>
                  <a:gd name="connsiteX0" fmla="*/ 0 w 2484146"/>
                  <a:gd name="connsiteY0" fmla="*/ 0 h 45719"/>
                  <a:gd name="connsiteX1" fmla="*/ 2484146 w 2484146"/>
                  <a:gd name="connsiteY1" fmla="*/ 0 h 45719"/>
                  <a:gd name="connsiteX2" fmla="*/ 2484146 w 2484146"/>
                  <a:gd name="connsiteY2" fmla="*/ 45719 h 45719"/>
                  <a:gd name="connsiteX3" fmla="*/ 0 w 248414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146" h="45719">
                    <a:moveTo>
                      <a:pt x="0" y="0"/>
                    </a:moveTo>
                    <a:lnTo>
                      <a:pt x="2484146" y="0"/>
                    </a:lnTo>
                    <a:lnTo>
                      <a:pt x="2484146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7" name="矩形: 对角圆角 36">
                <a:extLst>
                  <a:ext uri="{FF2B5EF4-FFF2-40B4-BE49-F238E27FC236}">
                    <a16:creationId xmlns:a16="http://schemas.microsoft.com/office/drawing/2014/main" id="{737ADCA3-A22C-BE2A-FD6E-A1345C92C0C3}"/>
                  </a:ext>
                </a:extLst>
              </p:cNvPr>
              <p:cNvSpPr/>
              <p:nvPr/>
            </p:nvSpPr>
            <p:spPr>
              <a:xfrm>
                <a:off x="4068730" y="1130300"/>
                <a:ext cx="2256676" cy="2432470"/>
              </a:xfrm>
              <a:prstGeom prst="round2Diag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tx1">
                    <a:lumMod val="50000"/>
                    <a:lumOff val="50000"/>
                    <a:alpha val="6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AC3D86DF-420F-E30E-7DD6-EFC738DDBA33}"/>
                  </a:ext>
                </a:extLst>
              </p:cNvPr>
              <p:cNvSpPr/>
              <p:nvPr/>
            </p:nvSpPr>
            <p:spPr>
              <a:xfrm>
                <a:off x="4341545" y="1788616"/>
                <a:ext cx="1711047" cy="1668214"/>
              </a:xfrm>
              <a:prstGeom prst="rect">
                <a:avLst/>
              </a:prstGeom>
            </p:spPr>
            <p:txBody>
              <a:bodyPr wrap="square" anchor="t" anchorCtr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.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BCBE0E4-C5D8-2AF4-FEB4-D921B27FBA7D}"/>
                  </a:ext>
                </a:extLst>
              </p:cNvPr>
              <p:cNvSpPr txBox="1"/>
              <p:nvPr/>
            </p:nvSpPr>
            <p:spPr>
              <a:xfrm>
                <a:off x="4341545" y="1304647"/>
                <a:ext cx="1711047" cy="461665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sym typeface="Lemon" pitchFamily="2" charset="0"/>
                  </a:rPr>
                  <a:t>请输入标题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A190358B-73F6-5DB0-7621-CA0893D22F9E}"/>
                  </a:ext>
                </a:extLst>
              </p:cNvPr>
              <p:cNvSpPr txBox="1"/>
              <p:nvPr/>
            </p:nvSpPr>
            <p:spPr>
              <a:xfrm>
                <a:off x="4841446" y="3714656"/>
                <a:ext cx="711245" cy="646331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altLang="zh-CN" sz="3600" dirty="0">
                    <a:solidFill>
                      <a:schemeClr val="accent2"/>
                    </a:solidFill>
                    <a:latin typeface="+mn-ea"/>
                    <a:sym typeface="Lemon" pitchFamily="2" charset="0"/>
                  </a:rPr>
                  <a:t>02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4B0BCA0-514E-9F3A-596B-10A035D758D5}"/>
                </a:ext>
              </a:extLst>
            </p:cNvPr>
            <p:cNvGrpSpPr/>
            <p:nvPr/>
          </p:nvGrpSpPr>
          <p:grpSpPr>
            <a:xfrm>
              <a:off x="8584507" y="1130300"/>
              <a:ext cx="2256676" cy="3230687"/>
              <a:chOff x="8584507" y="1130300"/>
              <a:chExt cx="2256676" cy="3230687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A5D2E68-D9AE-06F4-2F70-0AE2831C0682}"/>
                  </a:ext>
                </a:extLst>
              </p:cNvPr>
              <p:cNvSpPr/>
              <p:nvPr/>
            </p:nvSpPr>
            <p:spPr>
              <a:xfrm rot="10800000" flipH="1" flipV="1">
                <a:off x="8584507" y="3562771"/>
                <a:ext cx="2256676" cy="45719"/>
              </a:xfrm>
              <a:custGeom>
                <a:avLst/>
                <a:gdLst>
                  <a:gd name="connsiteX0" fmla="*/ 0 w 2484146"/>
                  <a:gd name="connsiteY0" fmla="*/ 0 h 45719"/>
                  <a:gd name="connsiteX1" fmla="*/ 2484146 w 2484146"/>
                  <a:gd name="connsiteY1" fmla="*/ 0 h 45719"/>
                  <a:gd name="connsiteX2" fmla="*/ 2484146 w 2484146"/>
                  <a:gd name="connsiteY2" fmla="*/ 45719 h 45719"/>
                  <a:gd name="connsiteX3" fmla="*/ 0 w 248414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146" h="45719">
                    <a:moveTo>
                      <a:pt x="0" y="0"/>
                    </a:moveTo>
                    <a:lnTo>
                      <a:pt x="2484146" y="0"/>
                    </a:lnTo>
                    <a:lnTo>
                      <a:pt x="2484146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2" name="矩形: 对角圆角 31">
                <a:extLst>
                  <a:ext uri="{FF2B5EF4-FFF2-40B4-BE49-F238E27FC236}">
                    <a16:creationId xmlns:a16="http://schemas.microsoft.com/office/drawing/2014/main" id="{DDE33CDF-3468-BB77-E8AF-24EB2696E028}"/>
                  </a:ext>
                </a:extLst>
              </p:cNvPr>
              <p:cNvSpPr/>
              <p:nvPr/>
            </p:nvSpPr>
            <p:spPr>
              <a:xfrm>
                <a:off x="8584507" y="1130300"/>
                <a:ext cx="2256676" cy="2432470"/>
              </a:xfrm>
              <a:prstGeom prst="round2Diag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tx1">
                    <a:lumMod val="50000"/>
                    <a:lumOff val="50000"/>
                    <a:alpha val="6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4D9FFAF-3FBE-CC45-36D2-993432047E67}"/>
                  </a:ext>
                </a:extLst>
              </p:cNvPr>
              <p:cNvSpPr/>
              <p:nvPr/>
            </p:nvSpPr>
            <p:spPr>
              <a:xfrm>
                <a:off x="8857322" y="1788616"/>
                <a:ext cx="1711047" cy="1345048"/>
              </a:xfrm>
              <a:prstGeom prst="rect">
                <a:avLst/>
              </a:prstGeom>
            </p:spPr>
            <p:txBody>
              <a:bodyPr wrap="square" anchor="t" anchorCtr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9EDB7CD-5679-7031-F02D-EF67340A8F61}"/>
                  </a:ext>
                </a:extLst>
              </p:cNvPr>
              <p:cNvSpPr txBox="1"/>
              <p:nvPr/>
            </p:nvSpPr>
            <p:spPr>
              <a:xfrm>
                <a:off x="8857322" y="1304647"/>
                <a:ext cx="1711047" cy="461665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4"/>
                    </a:solidFill>
                    <a:latin typeface="+mn-ea"/>
                    <a:sym typeface="Lemon" pitchFamily="2" charset="0"/>
                  </a:rPr>
                  <a:t>请输入标题</a:t>
                </a:r>
                <a:endParaRPr lang="en-US" altLang="zh-CN" sz="2400" dirty="0">
                  <a:solidFill>
                    <a:schemeClr val="accent4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4977015-1112-5215-8797-EB76C15DA785}"/>
                  </a:ext>
                </a:extLst>
              </p:cNvPr>
              <p:cNvSpPr txBox="1"/>
              <p:nvPr/>
            </p:nvSpPr>
            <p:spPr>
              <a:xfrm>
                <a:off x="9357223" y="3714656"/>
                <a:ext cx="711245" cy="646331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altLang="zh-CN" sz="3600" dirty="0">
                    <a:solidFill>
                      <a:schemeClr val="accent4"/>
                    </a:solidFill>
                    <a:latin typeface="+mn-ea"/>
                    <a:sym typeface="Lemon" pitchFamily="2" charset="0"/>
                  </a:rPr>
                  <a:t>04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B93DA10-10DC-03D6-50C8-5AC881C9CBBA}"/>
                </a:ext>
              </a:extLst>
            </p:cNvPr>
            <p:cNvGrpSpPr/>
            <p:nvPr/>
          </p:nvGrpSpPr>
          <p:grpSpPr>
            <a:xfrm>
              <a:off x="1809628" y="2852167"/>
              <a:ext cx="2256677" cy="3281933"/>
              <a:chOff x="1809628" y="2852167"/>
              <a:chExt cx="2256677" cy="3281933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22724D5-224C-E031-7F65-D490D9F9C37D}"/>
                  </a:ext>
                </a:extLst>
              </p:cNvPr>
              <p:cNvSpPr/>
              <p:nvPr/>
            </p:nvSpPr>
            <p:spPr>
              <a:xfrm rot="10800000" flipH="1">
                <a:off x="1809629" y="3562770"/>
                <a:ext cx="2256676" cy="45719"/>
              </a:xfrm>
              <a:custGeom>
                <a:avLst/>
                <a:gdLst>
                  <a:gd name="connsiteX0" fmla="*/ 0 w 2484146"/>
                  <a:gd name="connsiteY0" fmla="*/ 0 h 45719"/>
                  <a:gd name="connsiteX1" fmla="*/ 2484146 w 2484146"/>
                  <a:gd name="connsiteY1" fmla="*/ 0 h 45719"/>
                  <a:gd name="connsiteX2" fmla="*/ 2484146 w 2484146"/>
                  <a:gd name="connsiteY2" fmla="*/ 45719 h 45719"/>
                  <a:gd name="connsiteX3" fmla="*/ 0 w 248414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146" h="45719">
                    <a:moveTo>
                      <a:pt x="0" y="0"/>
                    </a:moveTo>
                    <a:lnTo>
                      <a:pt x="2484146" y="0"/>
                    </a:lnTo>
                    <a:lnTo>
                      <a:pt x="2484146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accent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7" name="矩形: 对角圆角 26">
                <a:extLst>
                  <a:ext uri="{FF2B5EF4-FFF2-40B4-BE49-F238E27FC236}">
                    <a16:creationId xmlns:a16="http://schemas.microsoft.com/office/drawing/2014/main" id="{29DD40AA-B327-2BA0-1558-7E46079C2F20}"/>
                  </a:ext>
                </a:extLst>
              </p:cNvPr>
              <p:cNvSpPr/>
              <p:nvPr/>
            </p:nvSpPr>
            <p:spPr>
              <a:xfrm>
                <a:off x="1809628" y="3608490"/>
                <a:ext cx="2256676" cy="2525610"/>
              </a:xfrm>
              <a:prstGeom prst="round2Diag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tx1">
                    <a:lumMod val="50000"/>
                    <a:lumOff val="50000"/>
                    <a:alpha val="6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648BBA77-5606-7F11-60D9-FAD62408FEC0}"/>
                  </a:ext>
                </a:extLst>
              </p:cNvPr>
              <p:cNvSpPr/>
              <p:nvPr/>
            </p:nvSpPr>
            <p:spPr>
              <a:xfrm>
                <a:off x="2082443" y="4510828"/>
                <a:ext cx="1711047" cy="1346522"/>
              </a:xfrm>
              <a:prstGeom prst="rect">
                <a:avLst/>
              </a:prstGeom>
            </p:spPr>
            <p:txBody>
              <a:bodyPr wrap="square" anchor="t" anchorCtr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D5670BE-4A81-38B3-C148-5FB092911613}"/>
                  </a:ext>
                </a:extLst>
              </p:cNvPr>
              <p:cNvSpPr txBox="1"/>
              <p:nvPr/>
            </p:nvSpPr>
            <p:spPr>
              <a:xfrm>
                <a:off x="2082443" y="4079940"/>
                <a:ext cx="1711047" cy="461665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Lemon" pitchFamily="2" charset="0"/>
                  </a:rPr>
                  <a:t>请输入标题</a:t>
                </a:r>
                <a:endParaRPr lang="en-US" altLang="zh-CN" sz="2400" dirty="0">
                  <a:solidFill>
                    <a:schemeClr val="accent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5A8A859-EFC3-9FB6-4F35-E508C579E7C2}"/>
                  </a:ext>
                </a:extLst>
              </p:cNvPr>
              <p:cNvSpPr txBox="1"/>
              <p:nvPr/>
            </p:nvSpPr>
            <p:spPr>
              <a:xfrm>
                <a:off x="2582344" y="2852167"/>
                <a:ext cx="711245" cy="646331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altLang="zh-CN" sz="3600" dirty="0">
                    <a:solidFill>
                      <a:schemeClr val="accent1"/>
                    </a:solidFill>
                    <a:latin typeface="+mn-ea"/>
                    <a:sym typeface="Lemon" pitchFamily="2" charset="0"/>
                  </a:rPr>
                  <a:t>01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9F3BB53-9293-ED16-90C9-ED939B314F0C}"/>
                </a:ext>
              </a:extLst>
            </p:cNvPr>
            <p:cNvGrpSpPr/>
            <p:nvPr/>
          </p:nvGrpSpPr>
          <p:grpSpPr>
            <a:xfrm>
              <a:off x="6325406" y="2852167"/>
              <a:ext cx="2256676" cy="3281933"/>
              <a:chOff x="6325406" y="2852167"/>
              <a:chExt cx="2256676" cy="3281933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8413EEE-CDC8-3AE4-A613-54A264323A58}"/>
                  </a:ext>
                </a:extLst>
              </p:cNvPr>
              <p:cNvSpPr/>
              <p:nvPr/>
            </p:nvSpPr>
            <p:spPr>
              <a:xfrm rot="10800000" flipH="1">
                <a:off x="6325406" y="3562770"/>
                <a:ext cx="2256676" cy="45719"/>
              </a:xfrm>
              <a:custGeom>
                <a:avLst/>
                <a:gdLst>
                  <a:gd name="connsiteX0" fmla="*/ 0 w 2484146"/>
                  <a:gd name="connsiteY0" fmla="*/ 0 h 45719"/>
                  <a:gd name="connsiteX1" fmla="*/ 2484146 w 2484146"/>
                  <a:gd name="connsiteY1" fmla="*/ 0 h 45719"/>
                  <a:gd name="connsiteX2" fmla="*/ 2484146 w 2484146"/>
                  <a:gd name="connsiteY2" fmla="*/ 45719 h 45719"/>
                  <a:gd name="connsiteX3" fmla="*/ 0 w 248414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146" h="45719">
                    <a:moveTo>
                      <a:pt x="0" y="0"/>
                    </a:moveTo>
                    <a:lnTo>
                      <a:pt x="2484146" y="0"/>
                    </a:lnTo>
                    <a:lnTo>
                      <a:pt x="2484146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2" name="矩形: 对角圆角 21">
                <a:extLst>
                  <a:ext uri="{FF2B5EF4-FFF2-40B4-BE49-F238E27FC236}">
                    <a16:creationId xmlns:a16="http://schemas.microsoft.com/office/drawing/2014/main" id="{442FECDB-2836-CB46-F582-0B8180E0F0D0}"/>
                  </a:ext>
                </a:extLst>
              </p:cNvPr>
              <p:cNvSpPr/>
              <p:nvPr/>
            </p:nvSpPr>
            <p:spPr>
              <a:xfrm>
                <a:off x="6325406" y="3608490"/>
                <a:ext cx="2256676" cy="2525610"/>
              </a:xfrm>
              <a:prstGeom prst="round2Diag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tx1">
                    <a:lumMod val="50000"/>
                    <a:lumOff val="50000"/>
                    <a:alpha val="6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2242C0B-12B0-91A2-0FB4-32B1E89AC0D0}"/>
                  </a:ext>
                </a:extLst>
              </p:cNvPr>
              <p:cNvSpPr/>
              <p:nvPr/>
            </p:nvSpPr>
            <p:spPr>
              <a:xfrm>
                <a:off x="6598221" y="4510828"/>
                <a:ext cx="1711047" cy="1346522"/>
              </a:xfrm>
              <a:prstGeom prst="rect">
                <a:avLst/>
              </a:prstGeom>
            </p:spPr>
            <p:txBody>
              <a:bodyPr wrap="square" anchor="t" anchorCtr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sym typeface="Lemon" pitchFamily="2" charset="0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sym typeface="Lemon" pitchFamily="2" charset="0"/>
                  </a:rPr>
                  <a:t>请类型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924358F-1300-2F7D-41D9-E4CF57A6CF32}"/>
                  </a:ext>
                </a:extLst>
              </p:cNvPr>
              <p:cNvSpPr txBox="1"/>
              <p:nvPr/>
            </p:nvSpPr>
            <p:spPr>
              <a:xfrm>
                <a:off x="6598221" y="4079940"/>
                <a:ext cx="1711047" cy="461665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sz="2400" dirty="0">
                    <a:solidFill>
                      <a:schemeClr val="accent3"/>
                    </a:solidFill>
                    <a:latin typeface="+mn-ea"/>
                    <a:sym typeface="Lemon" pitchFamily="2" charset="0"/>
                  </a:rPr>
                  <a:t>请输入标题</a:t>
                </a:r>
                <a:endParaRPr lang="en-US" altLang="zh-CN" sz="2400" dirty="0">
                  <a:solidFill>
                    <a:schemeClr val="accent3"/>
                  </a:solidFill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5F99CEB-5065-E6CC-1EC0-171D315D2A32}"/>
                  </a:ext>
                </a:extLst>
              </p:cNvPr>
              <p:cNvSpPr txBox="1"/>
              <p:nvPr/>
            </p:nvSpPr>
            <p:spPr>
              <a:xfrm>
                <a:off x="7098122" y="2852167"/>
                <a:ext cx="711245" cy="646331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4800" b="1">
                    <a:solidFill>
                      <a:schemeClr val="accent5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altLang="zh-CN" sz="3600" dirty="0">
                    <a:solidFill>
                      <a:schemeClr val="accent3"/>
                    </a:solidFill>
                    <a:latin typeface="+mn-ea"/>
                    <a:sym typeface="Lemon" pitchFamily="2" charset="0"/>
                  </a:rPr>
                  <a:t>03</a:t>
                </a:r>
              </a:p>
            </p:txBody>
          </p:sp>
        </p:grpSp>
      </p:grpSp>
      <p:sp>
        <p:nvSpPr>
          <p:cNvPr id="41" name="标题 1">
            <a:extLst>
              <a:ext uri="{FF2B5EF4-FFF2-40B4-BE49-F238E27FC236}">
                <a16:creationId xmlns:a16="http://schemas.microsoft.com/office/drawing/2014/main" id="{2A3A06CA-7E7A-DD96-6FF3-F8C1754EB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7F7F7"/>
                </a:solidFill>
                <a:latin typeface="+mj-ea"/>
                <a:sym typeface="Lemon" pitchFamily="2" charset="0"/>
              </a:rPr>
              <a:t>用户行为分析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735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55304035-5928-1D18-A251-AD70F9F82D87}"/>
              </a:ext>
            </a:extLst>
          </p:cNvPr>
          <p:cNvGrpSpPr/>
          <p:nvPr/>
        </p:nvGrpSpPr>
        <p:grpSpPr>
          <a:xfrm>
            <a:off x="802640" y="2002339"/>
            <a:ext cx="11282323" cy="4402357"/>
            <a:chOff x="660400" y="1352099"/>
            <a:chExt cx="11282323" cy="440235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4DABE60-934B-CA72-E055-8745E5A418B1}"/>
                </a:ext>
              </a:extLst>
            </p:cNvPr>
            <p:cNvGrpSpPr/>
            <p:nvPr/>
          </p:nvGrpSpPr>
          <p:grpSpPr>
            <a:xfrm>
              <a:off x="9573472" y="1352099"/>
              <a:ext cx="2369251" cy="2547595"/>
              <a:chOff x="9573472" y="1352099"/>
              <a:chExt cx="2369251" cy="2547595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D86F5C11-37A0-FE6A-7625-E6AC7C90E215}"/>
                  </a:ext>
                </a:extLst>
              </p:cNvPr>
              <p:cNvGrpSpPr/>
              <p:nvPr/>
            </p:nvGrpSpPr>
            <p:grpSpPr>
              <a:xfrm>
                <a:off x="9573472" y="1352099"/>
                <a:ext cx="1658938" cy="2547595"/>
                <a:chOff x="7876383" y="1352099"/>
                <a:chExt cx="1658938" cy="2547595"/>
              </a:xfrm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A976D3B6-E561-58AE-DACA-C91306941CE0}"/>
                    </a:ext>
                  </a:extLst>
                </p:cNvPr>
                <p:cNvSpPr/>
                <p:nvPr/>
              </p:nvSpPr>
              <p:spPr bwMode="auto">
                <a:xfrm>
                  <a:off x="7876383" y="2958306"/>
                  <a:ext cx="1658938" cy="941388"/>
                </a:xfrm>
                <a:custGeom>
                  <a:avLst/>
                  <a:gdLst>
                    <a:gd name="T0" fmla="*/ 477 w 558"/>
                    <a:gd name="T1" fmla="*/ 199 h 314"/>
                    <a:gd name="T2" fmla="*/ 50 w 558"/>
                    <a:gd name="T3" fmla="*/ 314 h 314"/>
                    <a:gd name="T4" fmla="*/ 0 w 558"/>
                    <a:gd name="T5" fmla="*/ 129 h 314"/>
                    <a:gd name="T6" fmla="*/ 426 w 558"/>
                    <a:gd name="T7" fmla="*/ 13 h 314"/>
                    <a:gd name="T8" fmla="*/ 544 w 558"/>
                    <a:gd name="T9" fmla="*/ 81 h 314"/>
                    <a:gd name="T10" fmla="*/ 544 w 558"/>
                    <a:gd name="T11" fmla="*/ 81 h 314"/>
                    <a:gd name="T12" fmla="*/ 477 w 558"/>
                    <a:gd name="T13" fmla="*/ 199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8" h="314">
                      <a:moveTo>
                        <a:pt x="477" y="199"/>
                      </a:moveTo>
                      <a:cubicBezTo>
                        <a:pt x="50" y="314"/>
                        <a:pt x="50" y="314"/>
                        <a:pt x="50" y="314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426" y="13"/>
                        <a:pt x="426" y="13"/>
                        <a:pt x="426" y="13"/>
                      </a:cubicBezTo>
                      <a:cubicBezTo>
                        <a:pt x="477" y="0"/>
                        <a:pt x="530" y="30"/>
                        <a:pt x="544" y="81"/>
                      </a:cubicBezTo>
                      <a:cubicBezTo>
                        <a:pt x="544" y="81"/>
                        <a:pt x="544" y="81"/>
                        <a:pt x="544" y="81"/>
                      </a:cubicBezTo>
                      <a:cubicBezTo>
                        <a:pt x="558" y="132"/>
                        <a:pt x="528" y="185"/>
                        <a:pt x="477" y="19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50000">
                      <a:schemeClr val="accent2"/>
                    </a:gs>
                  </a:gsLst>
                  <a:lin ang="2700000" scaled="0"/>
                </a:gradFill>
              </p:spPr>
              <p:txBody>
                <a:bodyPr wrap="none" lIns="108000" tIns="108000" rIns="108000" bIns="108000" rtlCol="0" anchor="ctr" anchorCtr="0">
                  <a:noAutofit/>
                </a:bodyPr>
                <a:lstStyle/>
                <a:p>
                  <a:pPr algn="ctr"/>
                  <a:endParaRPr kumimoji="1" lang="zh-CN" altLang="en-US" sz="1200" b="1">
                    <a:solidFill>
                      <a:srgbClr val="FFFFFF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grpSp>
              <p:nvGrpSpPr>
                <p:cNvPr id="97" name="组合 96">
                  <a:extLst>
                    <a:ext uri="{FF2B5EF4-FFF2-40B4-BE49-F238E27FC236}">
                      <a16:creationId xmlns:a16="http://schemas.microsoft.com/office/drawing/2014/main" id="{53E030AE-6907-9292-E798-656A5A77151F}"/>
                    </a:ext>
                  </a:extLst>
                </p:cNvPr>
                <p:cNvGrpSpPr/>
                <p:nvPr/>
              </p:nvGrpSpPr>
              <p:grpSpPr>
                <a:xfrm>
                  <a:off x="8176533" y="1352099"/>
                  <a:ext cx="143557" cy="1749764"/>
                  <a:chOff x="8176533" y="1352099"/>
                  <a:chExt cx="143557" cy="1749764"/>
                </a:xfrm>
              </p:grpSpPr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id="{073FE3C2-23EB-573F-C24B-6BC1C133824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8176533" y="1352099"/>
                    <a:ext cx="143557" cy="143557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50000">
                        <a:schemeClr val="accent2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cxnSp>
                <p:nvCxnSpPr>
                  <p:cNvPr id="99" name="直接连接符 98">
                    <a:extLst>
                      <a:ext uri="{FF2B5EF4-FFF2-40B4-BE49-F238E27FC236}">
                        <a16:creationId xmlns:a16="http://schemas.microsoft.com/office/drawing/2014/main" id="{DD0ECB33-4CCE-CF68-8D7C-325CA9E027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8248312" y="1423878"/>
                    <a:ext cx="0" cy="1677985"/>
                  </a:xfrm>
                  <a:prstGeom prst="line">
                    <a:avLst/>
                  </a:prstGeom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50000">
                        <a:schemeClr val="accent2"/>
                      </a:gs>
                    </a:gsLst>
                    <a:lin ang="2700000" scaled="0"/>
                  </a:gradFill>
                  <a:ln>
                    <a:solidFill>
                      <a:schemeClr val="accent2"/>
                    </a:solidFill>
                  </a:ln>
                </p:spPr>
              </p:cxnSp>
            </p:grpSp>
          </p:grp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910C2B61-E33B-DBA3-7148-669CD49CFDC2}"/>
                  </a:ext>
                </a:extLst>
              </p:cNvPr>
              <p:cNvSpPr txBox="1"/>
              <p:nvPr/>
            </p:nvSpPr>
            <p:spPr>
              <a:xfrm>
                <a:off x="10103545" y="3200792"/>
                <a:ext cx="48282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  <a:sym typeface="Lemon" pitchFamily="2" charset="0"/>
                  </a:rPr>
                  <a:t>类型</a:t>
                </a:r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1F25C82A-FCDE-C927-9FC5-F54C553D6ECD}"/>
                  </a:ext>
                </a:extLst>
              </p:cNvPr>
              <p:cNvSpPr/>
              <p:nvPr/>
            </p:nvSpPr>
            <p:spPr>
              <a:xfrm>
                <a:off x="10054188" y="170099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8F45C06-1855-0C02-28F7-DED1790D5F0F}"/>
                </a:ext>
              </a:extLst>
            </p:cNvPr>
            <p:cNvGrpSpPr/>
            <p:nvPr/>
          </p:nvGrpSpPr>
          <p:grpSpPr>
            <a:xfrm>
              <a:off x="8396284" y="2958306"/>
              <a:ext cx="2171967" cy="2749208"/>
              <a:chOff x="9197183" y="2958306"/>
              <a:chExt cx="2171967" cy="2749208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F10956BF-1C4D-31BF-929C-40E565AD8FB1}"/>
                  </a:ext>
                </a:extLst>
              </p:cNvPr>
              <p:cNvGrpSpPr/>
              <p:nvPr/>
            </p:nvGrpSpPr>
            <p:grpSpPr>
              <a:xfrm>
                <a:off x="9197183" y="2958306"/>
                <a:ext cx="1658938" cy="2749208"/>
                <a:chOff x="9197183" y="2958306"/>
                <a:chExt cx="1658938" cy="2749208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id="{DD9B240F-82FA-0C5B-0967-437DDB13EFA4}"/>
                    </a:ext>
                  </a:extLst>
                </p:cNvPr>
                <p:cNvGrpSpPr/>
                <p:nvPr/>
              </p:nvGrpSpPr>
              <p:grpSpPr>
                <a:xfrm>
                  <a:off x="9197183" y="2958306"/>
                  <a:ext cx="1658938" cy="2749208"/>
                  <a:chOff x="9197183" y="2958306"/>
                  <a:chExt cx="1658938" cy="2749208"/>
                </a:xfrm>
              </p:grpSpPr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F5C2FDD3-7C81-3F02-C112-E79299B5AC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97183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50000">
                        <a:schemeClr val="accent1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90" name="组合 89">
                    <a:extLst>
                      <a:ext uri="{FF2B5EF4-FFF2-40B4-BE49-F238E27FC236}">
                        <a16:creationId xmlns:a16="http://schemas.microsoft.com/office/drawing/2014/main" id="{734597F4-90A9-7079-2731-C84D9C94D59C}"/>
                      </a:ext>
                    </a:extLst>
                  </p:cNvPr>
                  <p:cNvGrpSpPr/>
                  <p:nvPr/>
                </p:nvGrpSpPr>
                <p:grpSpPr>
                  <a:xfrm>
                    <a:off x="9290842" y="3957750"/>
                    <a:ext cx="143557" cy="1749764"/>
                    <a:chOff x="1395071" y="4132264"/>
                    <a:chExt cx="143557" cy="1749764"/>
                  </a:xfrm>
                </p:grpSpPr>
                <p:sp>
                  <p:nvSpPr>
                    <p:cNvPr id="91" name="椭圆 90">
                      <a:extLst>
                        <a:ext uri="{FF2B5EF4-FFF2-40B4-BE49-F238E27FC236}">
                          <a16:creationId xmlns:a16="http://schemas.microsoft.com/office/drawing/2014/main" id="{04396C63-6F0E-C296-0026-E11EA8D114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95071" y="5738471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50000">
                          <a:schemeClr val="accent1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92" name="直接连接符 91">
                      <a:extLst>
                        <a:ext uri="{FF2B5EF4-FFF2-40B4-BE49-F238E27FC236}">
                          <a16:creationId xmlns:a16="http://schemas.microsoft.com/office/drawing/2014/main" id="{1F9194DB-4436-43C0-8A73-ECD503C7BD4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66849" y="4132264"/>
                      <a:ext cx="0" cy="167798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12C3D354-4E47-A4F7-F3FD-BF2CF5FD663E}"/>
                    </a:ext>
                  </a:extLst>
                </p:cNvPr>
                <p:cNvSpPr txBox="1"/>
                <p:nvPr/>
              </p:nvSpPr>
              <p:spPr>
                <a:xfrm>
                  <a:off x="9727256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124557AB-E8B0-A20F-4D12-EBE334BE4612}"/>
                  </a:ext>
                </a:extLst>
              </p:cNvPr>
              <p:cNvSpPr/>
              <p:nvPr/>
            </p:nvSpPr>
            <p:spPr>
              <a:xfrm>
                <a:off x="9480615" y="435611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7684611-4991-7AD6-1811-A6D32DE91E30}"/>
                </a:ext>
              </a:extLst>
            </p:cNvPr>
            <p:cNvGrpSpPr/>
            <p:nvPr/>
          </p:nvGrpSpPr>
          <p:grpSpPr>
            <a:xfrm>
              <a:off x="7021811" y="1352099"/>
              <a:ext cx="2369251" cy="2547595"/>
              <a:chOff x="7876383" y="1352099"/>
              <a:chExt cx="2369251" cy="2547595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5770024-ABCD-8C7A-F773-F91BA912BEBD}"/>
                  </a:ext>
                </a:extLst>
              </p:cNvPr>
              <p:cNvGrpSpPr/>
              <p:nvPr/>
            </p:nvGrpSpPr>
            <p:grpSpPr>
              <a:xfrm>
                <a:off x="7876383" y="1352099"/>
                <a:ext cx="1658938" cy="2547595"/>
                <a:chOff x="7876383" y="1352099"/>
                <a:chExt cx="1658938" cy="2547595"/>
              </a:xfrm>
            </p:grpSpPr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FFAED4A1-D07E-891B-BF55-6BC8C9B655C3}"/>
                    </a:ext>
                  </a:extLst>
                </p:cNvPr>
                <p:cNvGrpSpPr/>
                <p:nvPr/>
              </p:nvGrpSpPr>
              <p:grpSpPr>
                <a:xfrm>
                  <a:off x="7876383" y="1352099"/>
                  <a:ext cx="1658938" cy="2547595"/>
                  <a:chOff x="7876383" y="1352099"/>
                  <a:chExt cx="1658938" cy="2547595"/>
                </a:xfrm>
              </p:grpSpPr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F31AA0C6-228E-5A44-7DEB-CB9C62233B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6383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50000">
                        <a:schemeClr val="accent5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82" name="组合 81">
                    <a:extLst>
                      <a:ext uri="{FF2B5EF4-FFF2-40B4-BE49-F238E27FC236}">
                        <a16:creationId xmlns:a16="http://schemas.microsoft.com/office/drawing/2014/main" id="{BFC2A982-3F2F-FE27-1452-18FC2955D4B4}"/>
                      </a:ext>
                    </a:extLst>
                  </p:cNvPr>
                  <p:cNvGrpSpPr/>
                  <p:nvPr/>
                </p:nvGrpSpPr>
                <p:grpSpPr>
                  <a:xfrm>
                    <a:off x="8176533" y="1352099"/>
                    <a:ext cx="143557" cy="1749764"/>
                    <a:chOff x="8176533" y="1352099"/>
                    <a:chExt cx="143557" cy="1749764"/>
                  </a:xfrm>
                </p:grpSpPr>
                <p:sp>
                  <p:nvSpPr>
                    <p:cNvPr id="83" name="椭圆 82">
                      <a:extLst>
                        <a:ext uri="{FF2B5EF4-FFF2-40B4-BE49-F238E27FC236}">
                          <a16:creationId xmlns:a16="http://schemas.microsoft.com/office/drawing/2014/main" id="{C8518DC7-A772-7069-018C-24D077921543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8176533" y="1352099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5">
                            <a:lumMod val="60000"/>
                            <a:lumOff val="40000"/>
                          </a:schemeClr>
                        </a:gs>
                        <a:gs pos="50000">
                          <a:schemeClr val="accent5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84" name="直接连接符 83">
                      <a:extLst>
                        <a:ext uri="{FF2B5EF4-FFF2-40B4-BE49-F238E27FC236}">
                          <a16:creationId xmlns:a16="http://schemas.microsoft.com/office/drawing/2014/main" id="{4101A065-619A-B203-B9BB-3BABE71C98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0800000">
                      <a:off x="8248312" y="1423878"/>
                      <a:ext cx="0" cy="1677985"/>
                    </a:xfrm>
                    <a:prstGeom prst="line">
                      <a:avLst/>
                    </a:prstGeom>
                    <a:ln>
                      <a:solidFill>
                        <a:schemeClr val="accent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7BE77464-1A66-BA60-57A8-8A3B60D1A269}"/>
                    </a:ext>
                  </a:extLst>
                </p:cNvPr>
                <p:cNvSpPr txBox="1"/>
                <p:nvPr/>
              </p:nvSpPr>
              <p:spPr>
                <a:xfrm>
                  <a:off x="8406456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CDAF41E8-CE3C-4E7A-EEC5-97192D58ED2E}"/>
                  </a:ext>
                </a:extLst>
              </p:cNvPr>
              <p:cNvSpPr/>
              <p:nvPr/>
            </p:nvSpPr>
            <p:spPr>
              <a:xfrm>
                <a:off x="8357099" y="170099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8B38437-076E-2FF4-D6BC-A6B56F4FB915}"/>
                </a:ext>
              </a:extLst>
            </p:cNvPr>
            <p:cNvGrpSpPr/>
            <p:nvPr/>
          </p:nvGrpSpPr>
          <p:grpSpPr>
            <a:xfrm>
              <a:off x="5780579" y="2958306"/>
              <a:ext cx="2238513" cy="2796150"/>
              <a:chOff x="6557170" y="2958306"/>
              <a:chExt cx="2238513" cy="2796150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5F94DDCA-31CE-5BFA-B32A-D262CA03FAD2}"/>
                  </a:ext>
                </a:extLst>
              </p:cNvPr>
              <p:cNvGrpSpPr/>
              <p:nvPr/>
            </p:nvGrpSpPr>
            <p:grpSpPr>
              <a:xfrm>
                <a:off x="6557170" y="2958306"/>
                <a:ext cx="1658938" cy="2796150"/>
                <a:chOff x="6557170" y="2958306"/>
                <a:chExt cx="1658938" cy="2796150"/>
              </a:xfrm>
            </p:grpSpPr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260D0CC5-04DC-BDE5-350A-473D95B55A40}"/>
                    </a:ext>
                  </a:extLst>
                </p:cNvPr>
                <p:cNvGrpSpPr/>
                <p:nvPr/>
              </p:nvGrpSpPr>
              <p:grpSpPr>
                <a:xfrm>
                  <a:off x="6557170" y="2958306"/>
                  <a:ext cx="1658938" cy="2796150"/>
                  <a:chOff x="6557170" y="2958306"/>
                  <a:chExt cx="1658938" cy="2796150"/>
                </a:xfrm>
              </p:grpSpPr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B5860048-AA71-A9AB-3D58-E5AC45F36C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57170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6">
                          <a:lumMod val="60000"/>
                          <a:lumOff val="40000"/>
                        </a:schemeClr>
                      </a:gs>
                      <a:gs pos="50000">
                        <a:schemeClr val="accent6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74" name="组合 73">
                    <a:extLst>
                      <a:ext uri="{FF2B5EF4-FFF2-40B4-BE49-F238E27FC236}">
                        <a16:creationId xmlns:a16="http://schemas.microsoft.com/office/drawing/2014/main" id="{4F78DB3A-FB58-B1E4-17A5-3961A7EBFA4C}"/>
                      </a:ext>
                    </a:extLst>
                  </p:cNvPr>
                  <p:cNvGrpSpPr/>
                  <p:nvPr/>
                </p:nvGrpSpPr>
                <p:grpSpPr>
                  <a:xfrm>
                    <a:off x="6707299" y="3957750"/>
                    <a:ext cx="143557" cy="1796706"/>
                    <a:chOff x="6707299" y="3957750"/>
                    <a:chExt cx="143557" cy="1796706"/>
                  </a:xfrm>
                </p:grpSpPr>
                <p:sp>
                  <p:nvSpPr>
                    <p:cNvPr id="75" name="椭圆 74">
                      <a:extLst>
                        <a:ext uri="{FF2B5EF4-FFF2-40B4-BE49-F238E27FC236}">
                          <a16:creationId xmlns:a16="http://schemas.microsoft.com/office/drawing/2014/main" id="{DB33E67D-E39D-207E-C4ED-D0DA7DE0F2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07299" y="5610899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60000"/>
                            <a:lumOff val="40000"/>
                          </a:schemeClr>
                        </a:gs>
                        <a:gs pos="50000">
                          <a:schemeClr val="accent6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76" name="直接连接符 75">
                      <a:extLst>
                        <a:ext uri="{FF2B5EF4-FFF2-40B4-BE49-F238E27FC236}">
                          <a16:creationId xmlns:a16="http://schemas.microsoft.com/office/drawing/2014/main" id="{65B70E7A-C3F2-5790-27EC-CAF9B21CD4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779078" y="3957750"/>
                      <a:ext cx="0" cy="1677985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55B1415D-8B29-BEA7-67B8-ED4ECF7C6EE3}"/>
                    </a:ext>
                  </a:extLst>
                </p:cNvPr>
                <p:cNvSpPr txBox="1"/>
                <p:nvPr/>
              </p:nvSpPr>
              <p:spPr>
                <a:xfrm>
                  <a:off x="7087243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94DE4D6C-2CFF-98B9-B4A7-D5208397323B}"/>
                  </a:ext>
                </a:extLst>
              </p:cNvPr>
              <p:cNvSpPr/>
              <p:nvPr/>
            </p:nvSpPr>
            <p:spPr>
              <a:xfrm>
                <a:off x="6907148" y="435611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468097F-148C-057B-E0F9-630AD3E16276}"/>
                </a:ext>
              </a:extLst>
            </p:cNvPr>
            <p:cNvGrpSpPr/>
            <p:nvPr/>
          </p:nvGrpSpPr>
          <p:grpSpPr>
            <a:xfrm>
              <a:off x="4422209" y="1352099"/>
              <a:ext cx="2353148" cy="2547595"/>
              <a:chOff x="5236370" y="1352099"/>
              <a:chExt cx="2353148" cy="2547595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2968D5C5-A1E0-4E6C-352E-761404BDFF48}"/>
                  </a:ext>
                </a:extLst>
              </p:cNvPr>
              <p:cNvGrpSpPr/>
              <p:nvPr/>
            </p:nvGrpSpPr>
            <p:grpSpPr>
              <a:xfrm>
                <a:off x="5236370" y="1352099"/>
                <a:ext cx="1658938" cy="2547595"/>
                <a:chOff x="5236370" y="1352099"/>
                <a:chExt cx="1658938" cy="2547595"/>
              </a:xfrm>
            </p:grpSpPr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3E1C6A11-0A18-29A6-95EF-803997E10536}"/>
                    </a:ext>
                  </a:extLst>
                </p:cNvPr>
                <p:cNvGrpSpPr/>
                <p:nvPr/>
              </p:nvGrpSpPr>
              <p:grpSpPr>
                <a:xfrm>
                  <a:off x="5236370" y="1352099"/>
                  <a:ext cx="1658938" cy="2547595"/>
                  <a:chOff x="5236370" y="1352099"/>
                  <a:chExt cx="1658938" cy="2547595"/>
                </a:xfrm>
              </p:grpSpPr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CBF8424D-1C3B-214F-4D9C-C31CCC41FA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36370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50000">
                        <a:schemeClr val="accent4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66" name="组合 65">
                    <a:extLst>
                      <a:ext uri="{FF2B5EF4-FFF2-40B4-BE49-F238E27FC236}">
                        <a16:creationId xmlns:a16="http://schemas.microsoft.com/office/drawing/2014/main" id="{A68FC82C-2DA6-89FA-18EE-712941D4114B}"/>
                      </a:ext>
                    </a:extLst>
                  </p:cNvPr>
                  <p:cNvGrpSpPr/>
                  <p:nvPr/>
                </p:nvGrpSpPr>
                <p:grpSpPr>
                  <a:xfrm>
                    <a:off x="5505904" y="1352099"/>
                    <a:ext cx="143557" cy="1749764"/>
                    <a:chOff x="5505904" y="1352099"/>
                    <a:chExt cx="143557" cy="1749764"/>
                  </a:xfrm>
                </p:grpSpPr>
                <p:sp>
                  <p:nvSpPr>
                    <p:cNvPr id="67" name="椭圆 66">
                      <a:extLst>
                        <a:ext uri="{FF2B5EF4-FFF2-40B4-BE49-F238E27FC236}">
                          <a16:creationId xmlns:a16="http://schemas.microsoft.com/office/drawing/2014/main" id="{AEACC2F8-1CF5-6CC8-7653-48F4D09E995F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5505904" y="1352099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68" name="直接连接符 67">
                      <a:extLst>
                        <a:ext uri="{FF2B5EF4-FFF2-40B4-BE49-F238E27FC236}">
                          <a16:creationId xmlns:a16="http://schemas.microsoft.com/office/drawing/2014/main" id="{6D1E78C1-BEB2-9035-6E0F-FF8EFC4F46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0800000">
                      <a:off x="5577683" y="1423878"/>
                      <a:ext cx="0" cy="1677985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E593AE63-59CF-0F96-CB14-E75F00E8C59D}"/>
                    </a:ext>
                  </a:extLst>
                </p:cNvPr>
                <p:cNvSpPr txBox="1"/>
                <p:nvPr/>
              </p:nvSpPr>
              <p:spPr>
                <a:xfrm>
                  <a:off x="5766443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F3976624-39E9-C7C3-2F15-DEFE32A954AF}"/>
                  </a:ext>
                </a:extLst>
              </p:cNvPr>
              <p:cNvSpPr/>
              <p:nvPr/>
            </p:nvSpPr>
            <p:spPr>
              <a:xfrm>
                <a:off x="5700983" y="170099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D4E8E6E-5C82-2749-B764-984C274C167B}"/>
                </a:ext>
              </a:extLst>
            </p:cNvPr>
            <p:cNvGrpSpPr/>
            <p:nvPr/>
          </p:nvGrpSpPr>
          <p:grpSpPr>
            <a:xfrm>
              <a:off x="3197081" y="2958306"/>
              <a:ext cx="2222409" cy="2796150"/>
              <a:chOff x="3917158" y="2958306"/>
              <a:chExt cx="2222409" cy="279615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C8A20D4A-8BFB-9F0D-69FA-5C81EBF85067}"/>
                  </a:ext>
                </a:extLst>
              </p:cNvPr>
              <p:cNvGrpSpPr/>
              <p:nvPr/>
            </p:nvGrpSpPr>
            <p:grpSpPr>
              <a:xfrm>
                <a:off x="3917158" y="2958306"/>
                <a:ext cx="1658938" cy="2796150"/>
                <a:chOff x="3917158" y="2958306"/>
                <a:chExt cx="1658938" cy="2796150"/>
              </a:xfrm>
            </p:grpSpPr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30704A4F-6605-2C05-4648-B9F904A11CA0}"/>
                    </a:ext>
                  </a:extLst>
                </p:cNvPr>
                <p:cNvGrpSpPr/>
                <p:nvPr/>
              </p:nvGrpSpPr>
              <p:grpSpPr>
                <a:xfrm>
                  <a:off x="3917158" y="2958306"/>
                  <a:ext cx="1658938" cy="2796150"/>
                  <a:chOff x="3917158" y="2958306"/>
                  <a:chExt cx="1658938" cy="2796150"/>
                </a:xfrm>
              </p:grpSpPr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5C07C88B-F348-28F7-AC2C-03BCD5C4C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17158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50000">
                        <a:schemeClr val="accent2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58" name="组合 57">
                    <a:extLst>
                      <a:ext uri="{FF2B5EF4-FFF2-40B4-BE49-F238E27FC236}">
                        <a16:creationId xmlns:a16="http://schemas.microsoft.com/office/drawing/2014/main" id="{09F62BD3-28D0-1676-EF13-80F8BC2EA4D0}"/>
                      </a:ext>
                    </a:extLst>
                  </p:cNvPr>
                  <p:cNvGrpSpPr/>
                  <p:nvPr/>
                </p:nvGrpSpPr>
                <p:grpSpPr>
                  <a:xfrm>
                    <a:off x="4036670" y="3957750"/>
                    <a:ext cx="143557" cy="1796706"/>
                    <a:chOff x="4036670" y="3957750"/>
                    <a:chExt cx="143557" cy="1796706"/>
                  </a:xfrm>
                </p:grpSpPr>
                <p:sp>
                  <p:nvSpPr>
                    <p:cNvPr id="59" name="椭圆 58">
                      <a:extLst>
                        <a:ext uri="{FF2B5EF4-FFF2-40B4-BE49-F238E27FC236}">
                          <a16:creationId xmlns:a16="http://schemas.microsoft.com/office/drawing/2014/main" id="{81D39A07-FB7E-6D19-F5F7-1E0FF4FD7D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6670" y="5610899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60" name="直接连接符 59">
                      <a:extLst>
                        <a:ext uri="{FF2B5EF4-FFF2-40B4-BE49-F238E27FC236}">
                          <a16:creationId xmlns:a16="http://schemas.microsoft.com/office/drawing/2014/main" id="{687BC10C-D4C8-2B95-3DE3-E8D6CCA7E5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108449" y="3957750"/>
                      <a:ext cx="0" cy="1677985"/>
                    </a:xfrm>
                    <a:prstGeom prst="line">
                      <a:avLst/>
                    </a:prstGeom>
                    <a:ln>
                      <a:solidFill>
                        <a:schemeClr val="accent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322D03BC-84D1-E235-9E99-FCBAA15DD94D}"/>
                    </a:ext>
                  </a:extLst>
                </p:cNvPr>
                <p:cNvSpPr txBox="1"/>
                <p:nvPr/>
              </p:nvSpPr>
              <p:spPr>
                <a:xfrm>
                  <a:off x="4447231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81F2D0AC-30FC-3B9D-E3C0-E079EC5F7125}"/>
                  </a:ext>
                </a:extLst>
              </p:cNvPr>
              <p:cNvSpPr/>
              <p:nvPr/>
            </p:nvSpPr>
            <p:spPr>
              <a:xfrm>
                <a:off x="4251032" y="435611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FA746AD-8C8F-0F3F-9352-7949C05ED672}"/>
                </a:ext>
              </a:extLst>
            </p:cNvPr>
            <p:cNvGrpSpPr/>
            <p:nvPr/>
          </p:nvGrpSpPr>
          <p:grpSpPr>
            <a:xfrm>
              <a:off x="1862120" y="1352099"/>
              <a:ext cx="2329739" cy="2547595"/>
              <a:chOff x="2596358" y="1352099"/>
              <a:chExt cx="2329739" cy="254759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93E70BD7-F8CB-19C4-69B4-782F7E18F710}"/>
                  </a:ext>
                </a:extLst>
              </p:cNvPr>
              <p:cNvGrpSpPr/>
              <p:nvPr/>
            </p:nvGrpSpPr>
            <p:grpSpPr>
              <a:xfrm>
                <a:off x="2596358" y="1352099"/>
                <a:ext cx="1658938" cy="2547595"/>
                <a:chOff x="2596358" y="1352099"/>
                <a:chExt cx="1658938" cy="2547595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4F8CBC5A-A516-5DE8-1519-FE417EA458F9}"/>
                    </a:ext>
                  </a:extLst>
                </p:cNvPr>
                <p:cNvGrpSpPr/>
                <p:nvPr/>
              </p:nvGrpSpPr>
              <p:grpSpPr>
                <a:xfrm>
                  <a:off x="2596358" y="1352099"/>
                  <a:ext cx="1658938" cy="2547595"/>
                  <a:chOff x="2596358" y="1352099"/>
                  <a:chExt cx="1658938" cy="2547595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D61C415A-504C-0825-296A-A81FB25AB5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6358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6FCE2E56-8B53-3AB0-57D2-25D0F5EF9A8E}"/>
                      </a:ext>
                    </a:extLst>
                  </p:cNvPr>
                  <p:cNvGrpSpPr/>
                  <p:nvPr/>
                </p:nvGrpSpPr>
                <p:grpSpPr>
                  <a:xfrm>
                    <a:off x="2864304" y="1352099"/>
                    <a:ext cx="143557" cy="1749764"/>
                    <a:chOff x="2864304" y="1352099"/>
                    <a:chExt cx="143557" cy="1749764"/>
                  </a:xfrm>
                </p:grpSpPr>
                <p:sp>
                  <p:nvSpPr>
                    <p:cNvPr id="51" name="椭圆 50">
                      <a:extLst>
                        <a:ext uri="{FF2B5EF4-FFF2-40B4-BE49-F238E27FC236}">
                          <a16:creationId xmlns:a16="http://schemas.microsoft.com/office/drawing/2014/main" id="{997A9E3A-7084-18F1-994B-DF9BB87F0A72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864304" y="1352099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4E1314C1-43FA-A340-597E-5351A92CED6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0800000">
                      <a:off x="2936083" y="1423878"/>
                      <a:ext cx="0" cy="1677985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9BB06D8F-6B38-B6F3-A824-ADDA7FDBB0AE}"/>
                    </a:ext>
                  </a:extLst>
                </p:cNvPr>
                <p:cNvSpPr txBox="1"/>
                <p:nvPr/>
              </p:nvSpPr>
              <p:spPr>
                <a:xfrm>
                  <a:off x="3126431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93B32EEA-92F8-E34C-C5AF-3D0E52EB81AF}"/>
                  </a:ext>
                </a:extLst>
              </p:cNvPr>
              <p:cNvSpPr/>
              <p:nvPr/>
            </p:nvSpPr>
            <p:spPr>
              <a:xfrm>
                <a:off x="3037562" y="170099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83ECF36-D71B-3E34-D721-A9CAB8D2C8D2}"/>
                </a:ext>
              </a:extLst>
            </p:cNvPr>
            <p:cNvGrpSpPr/>
            <p:nvPr/>
          </p:nvGrpSpPr>
          <p:grpSpPr>
            <a:xfrm>
              <a:off x="660400" y="2958306"/>
              <a:ext cx="2199001" cy="2749208"/>
              <a:chOff x="1277145" y="2958306"/>
              <a:chExt cx="2199001" cy="2749208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2E71B77C-1BAE-BFFF-0C88-10D56A43EA43}"/>
                  </a:ext>
                </a:extLst>
              </p:cNvPr>
              <p:cNvGrpSpPr/>
              <p:nvPr/>
            </p:nvGrpSpPr>
            <p:grpSpPr>
              <a:xfrm>
                <a:off x="1277145" y="2958306"/>
                <a:ext cx="1658938" cy="2749208"/>
                <a:chOff x="1277145" y="2958306"/>
                <a:chExt cx="1658938" cy="2749208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57C36BA7-3500-957F-BD5D-50385463AB0B}"/>
                    </a:ext>
                  </a:extLst>
                </p:cNvPr>
                <p:cNvGrpSpPr/>
                <p:nvPr/>
              </p:nvGrpSpPr>
              <p:grpSpPr>
                <a:xfrm>
                  <a:off x="1277145" y="2958306"/>
                  <a:ext cx="1658938" cy="2749208"/>
                  <a:chOff x="1277145" y="2958306"/>
                  <a:chExt cx="1658938" cy="2749208"/>
                </a:xfrm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FCB98BF8-C63F-3EFF-0383-A6C3896BF0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77145" y="2958306"/>
                    <a:ext cx="1658938" cy="941388"/>
                  </a:xfrm>
                  <a:custGeom>
                    <a:avLst/>
                    <a:gdLst>
                      <a:gd name="T0" fmla="*/ 477 w 558"/>
                      <a:gd name="T1" fmla="*/ 199 h 314"/>
                      <a:gd name="T2" fmla="*/ 50 w 558"/>
                      <a:gd name="T3" fmla="*/ 314 h 314"/>
                      <a:gd name="T4" fmla="*/ 0 w 558"/>
                      <a:gd name="T5" fmla="*/ 129 h 314"/>
                      <a:gd name="T6" fmla="*/ 426 w 558"/>
                      <a:gd name="T7" fmla="*/ 13 h 314"/>
                      <a:gd name="T8" fmla="*/ 544 w 558"/>
                      <a:gd name="T9" fmla="*/ 81 h 314"/>
                      <a:gd name="T10" fmla="*/ 544 w 558"/>
                      <a:gd name="T11" fmla="*/ 81 h 314"/>
                      <a:gd name="T12" fmla="*/ 477 w 558"/>
                      <a:gd name="T13" fmla="*/ 199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58" h="314">
                        <a:moveTo>
                          <a:pt x="477" y="199"/>
                        </a:moveTo>
                        <a:cubicBezTo>
                          <a:pt x="50" y="314"/>
                          <a:pt x="50" y="314"/>
                          <a:pt x="50" y="314"/>
                        </a:cubicBezTo>
                        <a:cubicBezTo>
                          <a:pt x="0" y="129"/>
                          <a:pt x="0" y="129"/>
                          <a:pt x="0" y="129"/>
                        </a:cubicBezTo>
                        <a:cubicBezTo>
                          <a:pt x="426" y="13"/>
                          <a:pt x="426" y="13"/>
                          <a:pt x="426" y="13"/>
                        </a:cubicBezTo>
                        <a:cubicBezTo>
                          <a:pt x="477" y="0"/>
                          <a:pt x="530" y="30"/>
                          <a:pt x="544" y="81"/>
                        </a:cubicBezTo>
                        <a:cubicBezTo>
                          <a:pt x="544" y="81"/>
                          <a:pt x="544" y="81"/>
                          <a:pt x="544" y="81"/>
                        </a:cubicBezTo>
                        <a:cubicBezTo>
                          <a:pt x="558" y="132"/>
                          <a:pt x="528" y="185"/>
                          <a:pt x="477" y="1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50000">
                        <a:schemeClr val="accent1"/>
                      </a:gs>
                    </a:gsLst>
                    <a:lin ang="2700000" scaled="0"/>
                  </a:gra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1200" b="1">
                      <a:solidFill>
                        <a:srgbClr val="FFFFFF"/>
                      </a:solidFill>
                      <a:latin typeface="+mn-ea"/>
                      <a:sym typeface="Lemon" pitchFamily="2" charset="0"/>
                    </a:endParaRPr>
                  </a:p>
                </p:txBody>
              </p:sp>
              <p:grpSp>
                <p:nvGrpSpPr>
                  <p:cNvPr id="42" name="组合 41">
                    <a:extLst>
                      <a:ext uri="{FF2B5EF4-FFF2-40B4-BE49-F238E27FC236}">
                        <a16:creationId xmlns:a16="http://schemas.microsoft.com/office/drawing/2014/main" id="{C11957DD-9394-787C-74AF-07539C14902E}"/>
                      </a:ext>
                    </a:extLst>
                  </p:cNvPr>
                  <p:cNvGrpSpPr/>
                  <p:nvPr/>
                </p:nvGrpSpPr>
                <p:grpSpPr>
                  <a:xfrm>
                    <a:off x="1395071" y="3957750"/>
                    <a:ext cx="143557" cy="1749764"/>
                    <a:chOff x="1395071" y="4132264"/>
                    <a:chExt cx="143557" cy="1749764"/>
                  </a:xfrm>
                </p:grpSpPr>
                <p:sp>
                  <p:nvSpPr>
                    <p:cNvPr id="43" name="椭圆 42">
                      <a:extLst>
                        <a:ext uri="{FF2B5EF4-FFF2-40B4-BE49-F238E27FC236}">
                          <a16:creationId xmlns:a16="http://schemas.microsoft.com/office/drawing/2014/main" id="{B44DB2C5-5401-16D3-89DE-00DC01F9B5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95071" y="5738471"/>
                      <a:ext cx="143557" cy="143557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50000">
                          <a:schemeClr val="accent1"/>
                        </a:gs>
                      </a:gsLst>
                      <a:lin ang="2700000" scaled="0"/>
                    </a:gra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1200" b="1">
                        <a:solidFill>
                          <a:srgbClr val="FFFFFF"/>
                        </a:solidFill>
                        <a:latin typeface="+mn-ea"/>
                        <a:sym typeface="Lemon" pitchFamily="2" charset="0"/>
                      </a:endParaRPr>
                    </a:p>
                  </p:txBody>
                </p:sp>
                <p:cxnSp>
                  <p:nvCxnSpPr>
                    <p:cNvPr id="44" name="直接连接符 43">
                      <a:extLst>
                        <a:ext uri="{FF2B5EF4-FFF2-40B4-BE49-F238E27FC236}">
                          <a16:creationId xmlns:a16="http://schemas.microsoft.com/office/drawing/2014/main" id="{EA9EA435-F06B-A469-788C-3D127CE93E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66849" y="4132264"/>
                      <a:ext cx="0" cy="167798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D8D9A826-08BA-7D85-4017-6A8EF2E8D589}"/>
                    </a:ext>
                  </a:extLst>
                </p:cNvPr>
                <p:cNvSpPr txBox="1"/>
                <p:nvPr/>
              </p:nvSpPr>
              <p:spPr>
                <a:xfrm>
                  <a:off x="1662834" y="3200792"/>
                  <a:ext cx="48282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类型</a:t>
                  </a:r>
                </a:p>
              </p:txBody>
            </p:sp>
          </p:grp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34EA6DA-A1B0-D287-61B0-975F1A304281}"/>
                  </a:ext>
                </a:extLst>
              </p:cNvPr>
              <p:cNvSpPr/>
              <p:nvPr/>
            </p:nvSpPr>
            <p:spPr>
              <a:xfrm>
                <a:off x="1587611" y="4356118"/>
                <a:ext cx="1888535" cy="4694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sym typeface="Lemon" pitchFamily="2" charset="0"/>
                  </a:rPr>
                  <a:t>请类型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sym typeface="Lemon" pitchFamily="2" charset="0"/>
                </a:endParaRPr>
              </a:p>
            </p:txBody>
          </p: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6C951E3A-C350-CA2E-53D1-7FB32B542139}"/>
              </a:ext>
            </a:extLst>
          </p:cNvPr>
          <p:cNvSpPr/>
          <p:nvPr/>
        </p:nvSpPr>
        <p:spPr>
          <a:xfrm>
            <a:off x="0" y="0"/>
            <a:ext cx="12192000" cy="2001520"/>
          </a:xfrm>
          <a:custGeom>
            <a:avLst/>
            <a:gdLst>
              <a:gd name="connsiteX0" fmla="*/ 0 w 12193117"/>
              <a:gd name="connsiteY0" fmla="*/ 0 h 4266362"/>
              <a:gd name="connsiteX1" fmla="*/ 12193117 w 12193117"/>
              <a:gd name="connsiteY1" fmla="*/ 0 h 4266362"/>
              <a:gd name="connsiteX2" fmla="*/ 12193117 w 12193117"/>
              <a:gd name="connsiteY2" fmla="*/ 1425857 h 4266362"/>
              <a:gd name="connsiteX3" fmla="*/ 0 w 12193117"/>
              <a:gd name="connsiteY3" fmla="*/ 4266362 h 42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117" h="4266362">
                <a:moveTo>
                  <a:pt x="0" y="0"/>
                </a:moveTo>
                <a:lnTo>
                  <a:pt x="12193117" y="0"/>
                </a:lnTo>
                <a:lnTo>
                  <a:pt x="12193117" y="1425857"/>
                </a:lnTo>
                <a:lnTo>
                  <a:pt x="0" y="4266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  <a:sym typeface="Lemon" pitchFamily="2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2887DA63-5146-6A88-97D4-03001081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24" y="122096"/>
            <a:ext cx="5247640" cy="1325563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7F7F7"/>
                </a:solidFill>
                <a:latin typeface="+mj-ea"/>
                <a:sym typeface="Lemon" pitchFamily="2" charset="0"/>
              </a:rPr>
              <a:t>用户行为分析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693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9407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78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78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752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752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246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5833;"/>
</p:tagLst>
</file>

<file path=ppt/theme/theme1.xml><?xml version="1.0" encoding="utf-8"?>
<a:theme xmlns:a="http://schemas.openxmlformats.org/drawingml/2006/main" name="Office 主题​​">
  <a:themeElements>
    <a:clrScheme name="几何模板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D88"/>
      </a:accent1>
      <a:accent2>
        <a:srgbClr val="066C82"/>
      </a:accent2>
      <a:accent3>
        <a:srgbClr val="3C7594"/>
      </a:accent3>
      <a:accent4>
        <a:srgbClr val="3884B2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自定义 2">
      <a:majorFont>
        <a:latin typeface="Work Sans"/>
        <a:ea typeface="得意黑"/>
        <a:cs typeface=""/>
      </a:majorFont>
      <a:minorFont>
        <a:latin typeface="Work Sans"/>
        <a:ea typeface="得意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212</TotalTime>
  <Words>573</Words>
  <Application>Microsoft Office PowerPoint</Application>
  <PresentationFormat>宽屏</PresentationFormat>
  <Paragraphs>213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OPPOSans H</vt:lpstr>
      <vt:lpstr>OPPOSans M</vt:lpstr>
      <vt:lpstr>阿里巴巴普惠体 2.0 55 Regular</vt:lpstr>
      <vt:lpstr>阿里巴巴普惠体 2.0 65 Medium</vt:lpstr>
      <vt:lpstr>得意黑</vt:lpstr>
      <vt:lpstr>等线</vt:lpstr>
      <vt:lpstr>Arial</vt:lpstr>
      <vt:lpstr>Work Sans</vt:lpstr>
      <vt:lpstr>Office 主题​​</vt:lpstr>
      <vt:lpstr>项目复盘报告</vt:lpstr>
      <vt:lpstr>PowerPoint 演示文稿</vt:lpstr>
      <vt:lpstr>销售数据分析</vt:lpstr>
      <vt:lpstr>销售数据分析</vt:lpstr>
      <vt:lpstr>销售数据分析</vt:lpstr>
      <vt:lpstr>销售数据分析</vt:lpstr>
      <vt:lpstr>用户行为分析</vt:lpstr>
      <vt:lpstr>用户行为分析</vt:lpstr>
      <vt:lpstr>用户行为分析</vt:lpstr>
      <vt:lpstr>用户行为分析</vt:lpstr>
      <vt:lpstr>渠道分析</vt:lpstr>
      <vt:lpstr>请输入标题</vt:lpstr>
      <vt:lpstr>请输入标题</vt:lpstr>
      <vt:lpstr>PowerPoint 演示文稿</vt:lpstr>
      <vt:lpstr>关键指标分析</vt:lpstr>
      <vt:lpstr>PowerPoint 演示文稿</vt:lpstr>
      <vt:lpstr>PowerPoint 演示文稿</vt:lpstr>
      <vt:lpstr>PowerPoint 演示文稿</vt:lpstr>
      <vt:lpstr>感谢聆听！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纯净青色几何风项目复盘报告ppt模板</dc:title>
  <dc:creator>©苏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54</cp:revision>
  <dcterms:created xsi:type="dcterms:W3CDTF">2023-08-11T10:50:15Z</dcterms:created>
  <dcterms:modified xsi:type="dcterms:W3CDTF">2023-11-27T11:37:22Z</dcterms:modified>
  <cp:contentStatus>纯净青色几何风项目复盘报告ppt模板，www.51pptmoban.com</cp:contentStatus>
  <cp:version>51pptmoban.com（V51-112704版）</cp:version>
</cp:coreProperties>
</file>