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58" r:id="rId2"/>
    <p:sldId id="260" r:id="rId3"/>
    <p:sldId id="261" r:id="rId4"/>
    <p:sldId id="267" r:id="rId5"/>
    <p:sldId id="276" r:id="rId6"/>
    <p:sldId id="270" r:id="rId7"/>
    <p:sldId id="262" r:id="rId8"/>
    <p:sldId id="264" r:id="rId9"/>
    <p:sldId id="274" r:id="rId10"/>
    <p:sldId id="269" r:id="rId11"/>
    <p:sldId id="272" r:id="rId12"/>
    <p:sldId id="265" r:id="rId13"/>
    <p:sldId id="268" r:id="rId14"/>
    <p:sldId id="271" r:id="rId15"/>
    <p:sldId id="275" r:id="rId16"/>
    <p:sldId id="1126"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陈 津津" initials="陈" lastIdx="3" clrIdx="0">
    <p:extLst>
      <p:ext uri="{19B8F6BF-5375-455C-9EA6-DF929625EA0E}">
        <p15:presenceInfo xmlns:p15="http://schemas.microsoft.com/office/powerpoint/2012/main" userId="0c72ce344b0f8bd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37CFF"/>
    <a:srgbClr val="F5FAFF"/>
    <a:srgbClr val="94C7FF"/>
    <a:srgbClr val="E6E6E6"/>
    <a:srgbClr val="259EFF"/>
    <a:srgbClr val="3981D9"/>
    <a:srgbClr val="269CFD"/>
    <a:srgbClr val="174277"/>
    <a:srgbClr val="3883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57" autoAdjust="0"/>
    <p:restoredTop sz="93391" autoAdjust="0"/>
  </p:normalViewPr>
  <p:slideViewPr>
    <p:cSldViewPr snapToGrid="0" showGuides="1">
      <p:cViewPr varScale="1">
        <p:scale>
          <a:sx n="78" d="100"/>
          <a:sy n="78" d="100"/>
        </p:scale>
        <p:origin x="984" y="8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81" d="100"/>
          <a:sy n="81" d="100"/>
        </p:scale>
        <p:origin x="389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mn-cs"/>
              </a:defRPr>
            </a:pPr>
            <a:r>
              <a:rPr lang="zh-CN" altLang="en-US" sz="2400" b="1" dirty="0">
                <a:solidFill>
                  <a:schemeClr val="accent1"/>
                </a:solidFill>
              </a:rPr>
              <a:t>经费执行比例</a:t>
            </a:r>
          </a:p>
        </c:rich>
      </c:tx>
      <c:layout>
        <c:manualLayout>
          <c:xMode val="edge"/>
          <c:yMode val="edge"/>
          <c:x val="0.34963466743864319"/>
          <c:y val="2.9712550955855104E-2"/>
        </c:manualLayout>
      </c:layout>
      <c:overlay val="0"/>
      <c:spPr>
        <a:noFill/>
        <a:ln>
          <a:noFill/>
        </a:ln>
        <a:effectLst/>
      </c:spPr>
      <c:txPr>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Sheet1!$A$2</c:f>
              <c:strCache>
                <c:ptCount val="1"/>
                <c:pt idx="0">
                  <c:v>经费预算</c:v>
                </c:pt>
              </c:strCache>
            </c:strRef>
          </c:tx>
          <c:spPr>
            <a:gradFill flip="none" rotWithShape="1">
              <a:gsLst>
                <a:gs pos="0">
                  <a:schemeClr val="bg1">
                    <a:alpha val="0"/>
                  </a:schemeClr>
                </a:gs>
                <a:gs pos="60000">
                  <a:schemeClr val="accent2"/>
                </a:gs>
              </a:gsLst>
              <a:lin ang="16200000" scaled="1"/>
              <a:tileRect/>
            </a:gradFill>
            <a:ln>
              <a:noFill/>
            </a:ln>
            <a:effectLst/>
          </c:spPr>
          <c:invertIfNegative val="0"/>
          <c:cat>
            <c:strRef>
              <c:f>Sheet1!$B$1:$F$1</c:f>
              <c:strCache>
                <c:ptCount val="5"/>
                <c:pt idx="0">
                  <c:v>第一季度</c:v>
                </c:pt>
                <c:pt idx="1">
                  <c:v>第二季度</c:v>
                </c:pt>
                <c:pt idx="2">
                  <c:v>第三季度</c:v>
                </c:pt>
                <c:pt idx="3">
                  <c:v>第四季度</c:v>
                </c:pt>
                <c:pt idx="4">
                  <c:v>年度合计</c:v>
                </c:pt>
              </c:strCache>
            </c:strRef>
          </c:cat>
          <c:val>
            <c:numRef>
              <c:f>Sheet1!$B$2:$F$2</c:f>
              <c:numCache>
                <c:formatCode>General</c:formatCode>
                <c:ptCount val="5"/>
                <c:pt idx="0">
                  <c:v>50000</c:v>
                </c:pt>
                <c:pt idx="1">
                  <c:v>70000</c:v>
                </c:pt>
                <c:pt idx="2">
                  <c:v>40000</c:v>
                </c:pt>
                <c:pt idx="3">
                  <c:v>80000</c:v>
                </c:pt>
                <c:pt idx="4">
                  <c:v>240000</c:v>
                </c:pt>
              </c:numCache>
            </c:numRef>
          </c:val>
          <c:extLst>
            <c:ext xmlns:c16="http://schemas.microsoft.com/office/drawing/2014/chart" uri="{C3380CC4-5D6E-409C-BE32-E72D297353CC}">
              <c16:uniqueId val="{00000000-0186-482F-9687-802D88BCE14C}"/>
            </c:ext>
          </c:extLst>
        </c:ser>
        <c:ser>
          <c:idx val="1"/>
          <c:order val="1"/>
          <c:tx>
            <c:strRef>
              <c:f>Sheet1!$A$3</c:f>
              <c:strCache>
                <c:ptCount val="1"/>
                <c:pt idx="0">
                  <c:v>实际执行</c:v>
                </c:pt>
              </c:strCache>
            </c:strRef>
          </c:tx>
          <c:spPr>
            <a:gradFill>
              <a:gsLst>
                <a:gs pos="0">
                  <a:schemeClr val="bg1">
                    <a:alpha val="0"/>
                  </a:schemeClr>
                </a:gs>
                <a:gs pos="60000">
                  <a:schemeClr val="accent1"/>
                </a:gs>
              </a:gsLst>
              <a:lin ang="16200000" scaled="1"/>
            </a:gradFill>
            <a:ln>
              <a:noFill/>
            </a:ln>
            <a:effectLst/>
          </c:spPr>
          <c:invertIfNegative val="0"/>
          <c:cat>
            <c:strRef>
              <c:f>Sheet1!$B$1:$F$1</c:f>
              <c:strCache>
                <c:ptCount val="5"/>
                <c:pt idx="0">
                  <c:v>第一季度</c:v>
                </c:pt>
                <c:pt idx="1">
                  <c:v>第二季度</c:v>
                </c:pt>
                <c:pt idx="2">
                  <c:v>第三季度</c:v>
                </c:pt>
                <c:pt idx="3">
                  <c:v>第四季度</c:v>
                </c:pt>
                <c:pt idx="4">
                  <c:v>年度合计</c:v>
                </c:pt>
              </c:strCache>
            </c:strRef>
          </c:cat>
          <c:val>
            <c:numRef>
              <c:f>Sheet1!$B$3:$F$3</c:f>
              <c:numCache>
                <c:formatCode>General</c:formatCode>
                <c:ptCount val="5"/>
                <c:pt idx="0">
                  <c:v>35000</c:v>
                </c:pt>
                <c:pt idx="1">
                  <c:v>57000</c:v>
                </c:pt>
                <c:pt idx="2">
                  <c:v>28000</c:v>
                </c:pt>
                <c:pt idx="3">
                  <c:v>98000</c:v>
                </c:pt>
                <c:pt idx="4">
                  <c:v>218000</c:v>
                </c:pt>
              </c:numCache>
            </c:numRef>
          </c:val>
          <c:extLst>
            <c:ext xmlns:c16="http://schemas.microsoft.com/office/drawing/2014/chart" uri="{C3380CC4-5D6E-409C-BE32-E72D297353CC}">
              <c16:uniqueId val="{00000001-0186-482F-9687-802D88BCE14C}"/>
            </c:ext>
          </c:extLst>
        </c:ser>
        <c:dLbls>
          <c:showLegendKey val="0"/>
          <c:showVal val="0"/>
          <c:showCatName val="0"/>
          <c:showSerName val="0"/>
          <c:showPercent val="0"/>
          <c:showBubbleSize val="0"/>
        </c:dLbls>
        <c:gapWidth val="219"/>
        <c:overlap val="-27"/>
        <c:axId val="505801472"/>
        <c:axId val="505801112"/>
      </c:barChart>
      <c:lineChart>
        <c:grouping val="standard"/>
        <c:varyColors val="0"/>
        <c:ser>
          <c:idx val="2"/>
          <c:order val="2"/>
          <c:tx>
            <c:strRef>
              <c:f>Sheet1!$A$4</c:f>
              <c:strCache>
                <c:ptCount val="1"/>
                <c:pt idx="0">
                  <c:v>执行比例</c:v>
                </c:pt>
              </c:strCache>
            </c:strRef>
          </c:tx>
          <c:spPr>
            <a:ln w="28575" cap="rnd">
              <a:solidFill>
                <a:schemeClr val="accent3"/>
              </a:solidFill>
              <a:round/>
            </a:ln>
            <a:effectLst/>
          </c:spPr>
          <c:marker>
            <c:symbol val="circle"/>
            <c:size val="6"/>
            <c:spPr>
              <a:solidFill>
                <a:schemeClr val="accent1"/>
              </a:solidFill>
              <a:ln w="9525">
                <a:noFill/>
              </a:ln>
              <a:effectLst/>
            </c:spPr>
          </c:marker>
          <c:dLbls>
            <c:dLbl>
              <c:idx val="0"/>
              <c:layout>
                <c:manualLayout>
                  <c:x val="-4.7841554797792223E-2"/>
                  <c:y val="5.10189854901910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186-482F-9687-802D88BCE14C}"/>
                </c:ext>
              </c:extLst>
            </c:dLbl>
            <c:dLbl>
              <c:idx val="1"/>
              <c:layout>
                <c:manualLayout>
                  <c:x val="-5.1668879181615585E-2"/>
                  <c:y val="-4.80178686966504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186-482F-9687-802D88BCE14C}"/>
                </c:ext>
              </c:extLst>
            </c:dLbl>
            <c:dLbl>
              <c:idx val="2"/>
              <c:layout>
                <c:manualLayout>
                  <c:x val="-4.7841554797792209E-2"/>
                  <c:y val="5.10189854901910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186-482F-9687-802D88BCE14C}"/>
                </c:ext>
              </c:extLst>
            </c:dLbl>
            <c:dLbl>
              <c:idx val="3"/>
              <c:layout>
                <c:manualLayout>
                  <c:x val="-4.7841554797792209E-2"/>
                  <c:y val="-3.901451831602844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186-482F-9687-802D88BCE14C}"/>
                </c:ext>
              </c:extLst>
            </c:dLbl>
            <c:dLbl>
              <c:idx val="4"/>
              <c:layout>
                <c:manualLayout>
                  <c:x val="-2.1050284111028571E-2"/>
                  <c:y val="-9.00335038062195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186-482F-9687-802D88BCE14C}"/>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第一季度</c:v>
                </c:pt>
                <c:pt idx="1">
                  <c:v>第二季度</c:v>
                </c:pt>
                <c:pt idx="2">
                  <c:v>第三季度</c:v>
                </c:pt>
                <c:pt idx="3">
                  <c:v>第四季度</c:v>
                </c:pt>
                <c:pt idx="4">
                  <c:v>年度合计</c:v>
                </c:pt>
              </c:strCache>
            </c:strRef>
          </c:cat>
          <c:val>
            <c:numRef>
              <c:f>Sheet1!$B$4:$F$4</c:f>
              <c:numCache>
                <c:formatCode>0.00%</c:formatCode>
                <c:ptCount val="5"/>
                <c:pt idx="0">
                  <c:v>0.7</c:v>
                </c:pt>
                <c:pt idx="1">
                  <c:v>0.81428571428571428</c:v>
                </c:pt>
                <c:pt idx="2">
                  <c:v>0.7</c:v>
                </c:pt>
                <c:pt idx="3">
                  <c:v>1.2250000000000001</c:v>
                </c:pt>
                <c:pt idx="4">
                  <c:v>0.90833333333333333</c:v>
                </c:pt>
              </c:numCache>
            </c:numRef>
          </c:val>
          <c:smooth val="1"/>
          <c:extLst>
            <c:ext xmlns:c16="http://schemas.microsoft.com/office/drawing/2014/chart" uri="{C3380CC4-5D6E-409C-BE32-E72D297353CC}">
              <c16:uniqueId val="{00000002-0186-482F-9687-802D88BCE14C}"/>
            </c:ext>
          </c:extLst>
        </c:ser>
        <c:dLbls>
          <c:showLegendKey val="0"/>
          <c:showVal val="0"/>
          <c:showCatName val="0"/>
          <c:showSerName val="0"/>
          <c:showPercent val="0"/>
          <c:showBubbleSize val="0"/>
        </c:dLbls>
        <c:marker val="1"/>
        <c:smooth val="0"/>
        <c:axId val="504133752"/>
        <c:axId val="504132312"/>
      </c:lineChart>
      <c:catAx>
        <c:axId val="505801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505801112"/>
        <c:crosses val="autoZero"/>
        <c:auto val="1"/>
        <c:lblAlgn val="ctr"/>
        <c:lblOffset val="100"/>
        <c:noMultiLvlLbl val="0"/>
      </c:catAx>
      <c:valAx>
        <c:axId val="50580111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505801472"/>
        <c:crosses val="autoZero"/>
        <c:crossBetween val="between"/>
      </c:valAx>
      <c:valAx>
        <c:axId val="504132312"/>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504133752"/>
        <c:crosses val="max"/>
        <c:crossBetween val="between"/>
      </c:valAx>
      <c:catAx>
        <c:axId val="504133752"/>
        <c:scaling>
          <c:orientation val="minMax"/>
        </c:scaling>
        <c:delete val="1"/>
        <c:axPos val="b"/>
        <c:numFmt formatCode="General" sourceLinked="1"/>
        <c:majorTickMark val="none"/>
        <c:minorTickMark val="none"/>
        <c:tickLblPos val="nextTo"/>
        <c:crossAx val="50413231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901A9DD-C646-C73E-E758-A984D789A3A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1EB39284-6E86-5B74-A76E-D0EDC3F58D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D3AFE48-3FBF-44D5-AB37-28FD721AC920}" type="datetimeFigureOut">
              <a:rPr lang="zh-CN" altLang="en-US" smtClean="0"/>
              <a:t>2023/11/28</a:t>
            </a:fld>
            <a:endParaRPr lang="zh-CN" altLang="en-US"/>
          </a:p>
        </p:txBody>
      </p:sp>
      <p:sp>
        <p:nvSpPr>
          <p:cNvPr id="4" name="页脚占位符 3">
            <a:extLst>
              <a:ext uri="{FF2B5EF4-FFF2-40B4-BE49-F238E27FC236}">
                <a16:creationId xmlns:a16="http://schemas.microsoft.com/office/drawing/2014/main" id="{076A264F-474C-DAD4-FF6B-6552ED0AC02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334673CA-0777-1529-D595-10C81F617D6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EE0103-F5B8-45D5-A781-FA0C3B32514E}" type="slidenum">
              <a:rPr lang="zh-CN" altLang="en-US" smtClean="0"/>
              <a:t>‹#›</a:t>
            </a:fld>
            <a:endParaRPr lang="zh-CN" altLang="en-US"/>
          </a:p>
        </p:txBody>
      </p:sp>
    </p:spTree>
    <p:extLst>
      <p:ext uri="{BB962C8B-B14F-4D97-AF65-F5344CB8AC3E}">
        <p14:creationId xmlns:p14="http://schemas.microsoft.com/office/powerpoint/2010/main" val="80255881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91545B-200A-4169-A4DD-F9EF9C17DEE2}" type="datetimeFigureOut">
              <a:rPr lang="zh-CN" altLang="en-US" smtClean="0"/>
              <a:t>2023/11/28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39B16E-360C-4A2C-9619-5903A8F5F8DF}" type="slidenum">
              <a:rPr lang="zh-CN" altLang="en-US" smtClean="0"/>
              <a:t>‹#›</a:t>
            </a:fld>
            <a:endParaRPr lang="zh-CN" altLang="en-US"/>
          </a:p>
        </p:txBody>
      </p:sp>
    </p:spTree>
    <p:extLst>
      <p:ext uri="{BB962C8B-B14F-4D97-AF65-F5344CB8AC3E}">
        <p14:creationId xmlns:p14="http://schemas.microsoft.com/office/powerpoint/2010/main" val="24131635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239B16E-360C-4A2C-9619-5903A8F5F8DF}" type="slidenum">
              <a:rPr lang="zh-CN" altLang="en-US" smtClean="0"/>
              <a:t>13</a:t>
            </a:fld>
            <a:endParaRPr lang="zh-CN" altLang="en-US"/>
          </a:p>
        </p:txBody>
      </p:sp>
    </p:spTree>
    <p:extLst>
      <p:ext uri="{BB962C8B-B14F-4D97-AF65-F5344CB8AC3E}">
        <p14:creationId xmlns:p14="http://schemas.microsoft.com/office/powerpoint/2010/main" val="2387420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7" name="Rectangle 5">
            <a:extLst>
              <a:ext uri="{FF2B5EF4-FFF2-40B4-BE49-F238E27FC236}">
                <a16:creationId xmlns:a16="http://schemas.microsoft.com/office/drawing/2014/main" id="{05211018-06DD-4A04-BD7E-0EBBE0078B51}"/>
              </a:ext>
            </a:extLst>
          </p:cNvPr>
          <p:cNvPicPr>
            <a:picLocks noChangeAspect="1"/>
          </p:cNvPicPr>
          <p:nvPr userDrawn="1"/>
        </p:nvPicPr>
        <p:blipFill>
          <a:blip r:embed="rId2"/>
          <a:stretch>
            <a:fillRect/>
          </a:stretch>
        </p:blipFill>
        <p:spPr>
          <a:xfrm>
            <a:off x="4239" y="0"/>
            <a:ext cx="12187761" cy="4381500"/>
          </a:xfrm>
          <a:prstGeom prst="rect">
            <a:avLst/>
          </a:prstGeom>
        </p:spPr>
      </p:pic>
      <p:sp>
        <p:nvSpPr>
          <p:cNvPr id="10" name="椭圆 9">
            <a:extLst>
              <a:ext uri="{FF2B5EF4-FFF2-40B4-BE49-F238E27FC236}">
                <a16:creationId xmlns:a16="http://schemas.microsoft.com/office/drawing/2014/main" id="{9F3A7CCB-A682-E78A-9F9E-F427DF84B87A}"/>
              </a:ext>
            </a:extLst>
          </p:cNvPr>
          <p:cNvSpPr/>
          <p:nvPr userDrawn="1"/>
        </p:nvSpPr>
        <p:spPr>
          <a:xfrm rot="16653214">
            <a:off x="7389418" y="3576672"/>
            <a:ext cx="436957" cy="436957"/>
          </a:xfrm>
          <a:prstGeom prst="ellipse">
            <a:avLst/>
          </a:prstGeom>
          <a:gradFill flip="none" rotWithShape="1">
            <a:gsLst>
              <a:gs pos="13000">
                <a:schemeClr val="accent2">
                  <a:alpha val="0"/>
                </a:schemeClr>
              </a:gs>
              <a:gs pos="100000">
                <a:schemeClr val="accent1">
                  <a:alpha val="68000"/>
                </a:schemeClr>
              </a:gs>
            </a:gsLst>
            <a:path path="circle">
              <a:fillToRect r="100000" b="100000"/>
            </a:path>
            <a:tileRect l="-100000" t="-100000"/>
          </a:gradFill>
          <a:ln>
            <a:noFill/>
          </a:ln>
          <a:effectLst>
            <a:outerShdw blurRad="393700" dist="152400" dir="4800000" sx="114000" sy="114000" algn="t" rotWithShape="0">
              <a:srgbClr val="017BFF">
                <a:alpha val="3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20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1" name="椭圆 10">
            <a:extLst>
              <a:ext uri="{FF2B5EF4-FFF2-40B4-BE49-F238E27FC236}">
                <a16:creationId xmlns:a16="http://schemas.microsoft.com/office/drawing/2014/main" id="{593776F2-430A-81E3-8D2E-EB71EF72782D}"/>
              </a:ext>
            </a:extLst>
          </p:cNvPr>
          <p:cNvSpPr/>
          <p:nvPr userDrawn="1"/>
        </p:nvSpPr>
        <p:spPr>
          <a:xfrm rot="7421065">
            <a:off x="6379421" y="779266"/>
            <a:ext cx="737428" cy="737428"/>
          </a:xfrm>
          <a:prstGeom prst="ellipse">
            <a:avLst/>
          </a:prstGeom>
          <a:gradFill flip="none" rotWithShape="1">
            <a:gsLst>
              <a:gs pos="13000">
                <a:schemeClr val="accent2">
                  <a:alpha val="0"/>
                </a:schemeClr>
              </a:gs>
              <a:gs pos="100000">
                <a:schemeClr val="accent1">
                  <a:alpha val="68000"/>
                </a:schemeClr>
              </a:gs>
            </a:gsLst>
            <a:path path="circle">
              <a:fillToRect r="100000" b="100000"/>
            </a:path>
            <a:tileRect l="-100000" t="-100000"/>
          </a:gradFill>
          <a:ln>
            <a:noFill/>
          </a:ln>
          <a:effectLst>
            <a:outerShdw blurRad="393700" dist="152400" dir="4800000" sx="114000" sy="114000" algn="t" rotWithShape="0">
              <a:srgbClr val="017BFF">
                <a:alpha val="3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200">
              <a:solidFill>
                <a:schemeClr val="lt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4" name="任意多边形: 形状 23">
            <a:extLst>
              <a:ext uri="{FF2B5EF4-FFF2-40B4-BE49-F238E27FC236}">
                <a16:creationId xmlns:a16="http://schemas.microsoft.com/office/drawing/2014/main" id="{0A0FF97E-4126-4F27-9224-2023572480E1}"/>
              </a:ext>
            </a:extLst>
          </p:cNvPr>
          <p:cNvSpPr/>
          <p:nvPr userDrawn="1"/>
        </p:nvSpPr>
        <p:spPr>
          <a:xfrm rot="17119280">
            <a:off x="-51933" y="5902937"/>
            <a:ext cx="1029118" cy="1147747"/>
          </a:xfrm>
          <a:custGeom>
            <a:avLst/>
            <a:gdLst>
              <a:gd name="connsiteX0" fmla="*/ 1014981 w 1029118"/>
              <a:gd name="connsiteY0" fmla="*/ 311700 h 1147747"/>
              <a:gd name="connsiteX1" fmla="*/ 1029118 w 1029118"/>
              <a:gd name="connsiteY1" fmla="*/ 451931 h 1147747"/>
              <a:gd name="connsiteX2" fmla="*/ 333302 w 1029118"/>
              <a:gd name="connsiteY2" fmla="*/ 1147747 h 1147747"/>
              <a:gd name="connsiteX3" fmla="*/ 247652 w 1029118"/>
              <a:gd name="connsiteY3" fmla="*/ 1139113 h 1147747"/>
              <a:gd name="connsiteX4" fmla="*/ 0 w 1029118"/>
              <a:gd name="connsiteY4" fmla="*/ 235173 h 1147747"/>
              <a:gd name="connsiteX5" fmla="*/ 858392 w 1029118"/>
              <a:gd name="connsiteY5" fmla="*/ 0 h 1147747"/>
              <a:gd name="connsiteX6" fmla="*/ 910284 w 1029118"/>
              <a:gd name="connsiteY6" fmla="*/ 62893 h 1147747"/>
              <a:gd name="connsiteX7" fmla="*/ 1014981 w 1029118"/>
              <a:gd name="connsiteY7" fmla="*/ 311700 h 114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9118" h="1147747">
                <a:moveTo>
                  <a:pt x="1014981" y="311700"/>
                </a:moveTo>
                <a:cubicBezTo>
                  <a:pt x="1024250" y="356996"/>
                  <a:pt x="1029118" y="403895"/>
                  <a:pt x="1029118" y="451931"/>
                </a:cubicBezTo>
                <a:cubicBezTo>
                  <a:pt x="1029118" y="836220"/>
                  <a:pt x="717591" y="1147747"/>
                  <a:pt x="333302" y="1147747"/>
                </a:cubicBezTo>
                <a:lnTo>
                  <a:pt x="247652" y="1139113"/>
                </a:lnTo>
                <a:lnTo>
                  <a:pt x="0" y="235173"/>
                </a:lnTo>
                <a:lnTo>
                  <a:pt x="858392" y="0"/>
                </a:lnTo>
                <a:lnTo>
                  <a:pt x="910284" y="62893"/>
                </a:lnTo>
                <a:cubicBezTo>
                  <a:pt x="960301" y="136929"/>
                  <a:pt x="996444" y="221108"/>
                  <a:pt x="1014981" y="311700"/>
                </a:cubicBezTo>
                <a:close/>
              </a:path>
            </a:pathLst>
          </a:custGeom>
          <a:gradFill flip="none" rotWithShape="1">
            <a:gsLst>
              <a:gs pos="0">
                <a:schemeClr val="accent2">
                  <a:alpha val="0"/>
                </a:schemeClr>
              </a:gs>
              <a:gs pos="100000">
                <a:schemeClr val="accent1">
                  <a:alpha val="68000"/>
                </a:schemeClr>
              </a:gs>
            </a:gsLst>
            <a:path path="circle">
              <a:fillToRect r="100000" b="100000"/>
            </a:path>
            <a:tileRect l="-100000" t="-100000"/>
          </a:gradFill>
          <a:ln>
            <a:noFill/>
          </a:ln>
          <a:effectLst>
            <a:outerShdw blurRad="393700" dist="152400" dir="4800000" sx="114000" sy="114000" algn="t" rotWithShape="0">
              <a:srgbClr val="017BFF">
                <a:alpha val="3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3200" noProof="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3" name="矩形: 圆角 12">
            <a:extLst>
              <a:ext uri="{FF2B5EF4-FFF2-40B4-BE49-F238E27FC236}">
                <a16:creationId xmlns:a16="http://schemas.microsoft.com/office/drawing/2014/main" id="{4F5DE951-56FE-0A71-1BE8-5CEDBEFF443B}"/>
              </a:ext>
            </a:extLst>
          </p:cNvPr>
          <p:cNvSpPr/>
          <p:nvPr userDrawn="1"/>
        </p:nvSpPr>
        <p:spPr>
          <a:xfrm>
            <a:off x="1624731" y="4608478"/>
            <a:ext cx="1982297" cy="496723"/>
          </a:xfrm>
          <a:prstGeom prst="roundRect">
            <a:avLst>
              <a:gd name="adj" fmla="val 50000"/>
            </a:avLst>
          </a:prstGeom>
          <a:gradFill flip="none" rotWithShape="1">
            <a:gsLst>
              <a:gs pos="4000">
                <a:schemeClr val="accent2"/>
              </a:gs>
              <a:gs pos="100000">
                <a:schemeClr val="accent1"/>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占位符 14">
            <a:extLst>
              <a:ext uri="{FF2B5EF4-FFF2-40B4-BE49-F238E27FC236}">
                <a16:creationId xmlns:a16="http://schemas.microsoft.com/office/drawing/2014/main" id="{467DB194-CEFB-CA13-FC7D-C4B0633BC59B}"/>
              </a:ext>
            </a:extLst>
          </p:cNvPr>
          <p:cNvSpPr>
            <a:spLocks noGrp="1"/>
          </p:cNvSpPr>
          <p:nvPr>
            <p:ph type="body" sz="quarter" idx="10" hasCustomPrompt="1"/>
          </p:nvPr>
        </p:nvSpPr>
        <p:spPr>
          <a:xfrm>
            <a:off x="1555513" y="2621396"/>
            <a:ext cx="6407915" cy="1616319"/>
          </a:xfrm>
        </p:spPr>
        <p:txBody>
          <a:bodyPr>
            <a:noAutofit/>
          </a:bodyPr>
          <a:lstStyle>
            <a:lvl1pPr marL="0" indent="0">
              <a:buNone/>
              <a:defRPr sz="5800" b="1">
                <a:solidFill>
                  <a:schemeClr val="tx2"/>
                </a:solidFill>
              </a:defRPr>
            </a:lvl1pPr>
          </a:lstStyle>
          <a:p>
            <a:pPr lvl="0"/>
            <a:r>
              <a:rPr lang="zh-CN" altLang="en-US" dirty="0"/>
              <a:t>点击输入标题</a:t>
            </a:r>
          </a:p>
        </p:txBody>
      </p:sp>
      <p:sp>
        <p:nvSpPr>
          <p:cNvPr id="20" name="任意多边形: 形状 19">
            <a:extLst>
              <a:ext uri="{FF2B5EF4-FFF2-40B4-BE49-F238E27FC236}">
                <a16:creationId xmlns:a16="http://schemas.microsoft.com/office/drawing/2014/main" id="{6E2A8022-F1F3-4901-B7B9-E7A65BB6BF5B}"/>
              </a:ext>
            </a:extLst>
          </p:cNvPr>
          <p:cNvSpPr/>
          <p:nvPr userDrawn="1"/>
        </p:nvSpPr>
        <p:spPr>
          <a:xfrm rot="3673226">
            <a:off x="7788843" y="-11964"/>
            <a:ext cx="5720730" cy="5193100"/>
          </a:xfrm>
          <a:custGeom>
            <a:avLst/>
            <a:gdLst>
              <a:gd name="connsiteX0" fmla="*/ 0 w 5720730"/>
              <a:gd name="connsiteY0" fmla="*/ 2435497 h 5193100"/>
              <a:gd name="connsiteX1" fmla="*/ 1337795 w 5720730"/>
              <a:gd name="connsiteY1" fmla="*/ 0 h 5193100"/>
              <a:gd name="connsiteX2" fmla="*/ 2502822 w 5720730"/>
              <a:gd name="connsiteY2" fmla="*/ 639939 h 5193100"/>
              <a:gd name="connsiteX3" fmla="*/ 2346556 w 5720730"/>
              <a:gd name="connsiteY3" fmla="*/ 680119 h 5193100"/>
              <a:gd name="connsiteX4" fmla="*/ 1134189 w 5720730"/>
              <a:gd name="connsiteY4" fmla="*/ 2328014 h 5193100"/>
              <a:gd name="connsiteX5" fmla="*/ 2859658 w 5720730"/>
              <a:gd name="connsiteY5" fmla="*/ 4053483 h 5193100"/>
              <a:gd name="connsiteX6" fmla="*/ 4585127 w 5720730"/>
              <a:gd name="connsiteY6" fmla="*/ 2328014 h 5193100"/>
              <a:gd name="connsiteX7" fmla="*/ 4507553 w 5720730"/>
              <a:gd name="connsiteY7" fmla="*/ 1814912 h 5193100"/>
              <a:gd name="connsiteX8" fmla="*/ 4473748 w 5720730"/>
              <a:gd name="connsiteY8" fmla="*/ 1722549 h 5193100"/>
              <a:gd name="connsiteX9" fmla="*/ 5720730 w 5720730"/>
              <a:gd name="connsiteY9" fmla="*/ 2407505 h 5193100"/>
              <a:gd name="connsiteX10" fmla="*/ 5709951 w 5720730"/>
              <a:gd name="connsiteY10" fmla="*/ 2620953 h 5193100"/>
              <a:gd name="connsiteX11" fmla="*/ 2859658 w 5720730"/>
              <a:gd name="connsiteY11" fmla="*/ 5193100 h 5193100"/>
              <a:gd name="connsiteX12" fmla="*/ 9364 w 5720730"/>
              <a:gd name="connsiteY12" fmla="*/ 2620953 h 519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20730" h="5193100">
                <a:moveTo>
                  <a:pt x="0" y="2435497"/>
                </a:moveTo>
                <a:lnTo>
                  <a:pt x="1337795" y="0"/>
                </a:lnTo>
                <a:lnTo>
                  <a:pt x="2502822" y="639939"/>
                </a:lnTo>
                <a:lnTo>
                  <a:pt x="2346556" y="680119"/>
                </a:lnTo>
                <a:cubicBezTo>
                  <a:pt x="1644172" y="898583"/>
                  <a:pt x="1134189" y="1553743"/>
                  <a:pt x="1134189" y="2328014"/>
                </a:cubicBezTo>
                <a:cubicBezTo>
                  <a:pt x="1134189" y="3280964"/>
                  <a:pt x="1906708" y="4053483"/>
                  <a:pt x="2859658" y="4053483"/>
                </a:cubicBezTo>
                <a:cubicBezTo>
                  <a:pt x="3812608" y="4053483"/>
                  <a:pt x="4585127" y="3280964"/>
                  <a:pt x="4585127" y="2328014"/>
                </a:cubicBezTo>
                <a:cubicBezTo>
                  <a:pt x="4585127" y="2149335"/>
                  <a:pt x="4557968" y="1977001"/>
                  <a:pt x="4507553" y="1814912"/>
                </a:cubicBezTo>
                <a:lnTo>
                  <a:pt x="4473748" y="1722549"/>
                </a:lnTo>
                <a:lnTo>
                  <a:pt x="5720730" y="2407505"/>
                </a:lnTo>
                <a:lnTo>
                  <a:pt x="5709951" y="2620953"/>
                </a:lnTo>
                <a:cubicBezTo>
                  <a:pt x="5563231" y="4065689"/>
                  <a:pt x="4343104" y="5193100"/>
                  <a:pt x="2859658" y="5193100"/>
                </a:cubicBezTo>
                <a:cubicBezTo>
                  <a:pt x="1376211" y="5193100"/>
                  <a:pt x="156086" y="4065689"/>
                  <a:pt x="9364" y="2620953"/>
                </a:cubicBezTo>
                <a:close/>
              </a:path>
            </a:pathLst>
          </a:custGeom>
          <a:gradFill>
            <a:gsLst>
              <a:gs pos="69000">
                <a:schemeClr val="accent1"/>
              </a:gs>
              <a:gs pos="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HarmonyOS Sans SC"/>
            </a:endParaRPr>
          </a:p>
        </p:txBody>
      </p:sp>
      <p:pic>
        <p:nvPicPr>
          <p:cNvPr id="9" name="图片 8">
            <a:extLst>
              <a:ext uri="{FF2B5EF4-FFF2-40B4-BE49-F238E27FC236}">
                <a16:creationId xmlns:a16="http://schemas.microsoft.com/office/drawing/2014/main" id="{0F9E20B2-3613-31E0-603A-1C91CC1FFCF9}"/>
              </a:ext>
            </a:extLst>
          </p:cNvPr>
          <p:cNvPicPr>
            <a:picLocks noChangeAspect="1"/>
          </p:cNvPicPr>
          <p:nvPr userDrawn="1"/>
        </p:nvPicPr>
        <p:blipFill>
          <a:blip r:embed="rId3">
            <a:extLst>
              <a:ext uri="{BEBA8EAE-BF5A-486C-A8C5-ECC9F3942E4B}">
                <a14:imgProps xmlns:a14="http://schemas.microsoft.com/office/drawing/2010/main">
                  <a14:imgLayer r:embed="rId4">
                    <a14:imgEffect>
                      <a14:colorTemperature colorTemp="4700"/>
                    </a14:imgEffect>
                    <a14:imgEffect>
                      <a14:saturation sat="66000"/>
                    </a14:imgEffect>
                  </a14:imgLayer>
                </a14:imgProps>
              </a:ext>
              <a:ext uri="{28A0092B-C50C-407E-A947-70E740481C1C}">
                <a14:useLocalDpi xmlns:a14="http://schemas.microsoft.com/office/drawing/2010/main" val="0"/>
              </a:ext>
            </a:extLst>
          </a:blip>
          <a:stretch>
            <a:fillRect/>
          </a:stretch>
        </p:blipFill>
        <p:spPr>
          <a:xfrm flipH="1">
            <a:off x="3734857" y="2121681"/>
            <a:ext cx="8457143" cy="4761905"/>
          </a:xfrm>
          <a:prstGeom prst="rect">
            <a:avLst/>
          </a:prstGeom>
        </p:spPr>
      </p:pic>
      <p:sp>
        <p:nvSpPr>
          <p:cNvPr id="3" name="文本占位符 2">
            <a:extLst>
              <a:ext uri="{FF2B5EF4-FFF2-40B4-BE49-F238E27FC236}">
                <a16:creationId xmlns:a16="http://schemas.microsoft.com/office/drawing/2014/main" id="{66EC68E1-43D7-21C6-1C9F-850F68A3A5D8}"/>
              </a:ext>
            </a:extLst>
          </p:cNvPr>
          <p:cNvSpPr>
            <a:spLocks noGrp="1"/>
          </p:cNvSpPr>
          <p:nvPr>
            <p:ph type="body" sz="quarter" idx="11" hasCustomPrompt="1"/>
          </p:nvPr>
        </p:nvSpPr>
        <p:spPr>
          <a:xfrm>
            <a:off x="1555513" y="1622331"/>
            <a:ext cx="6407915" cy="914400"/>
          </a:xfrm>
        </p:spPr>
        <p:txBody>
          <a:bodyPr anchor="b" anchorCtr="0">
            <a:normAutofit/>
          </a:bodyPr>
          <a:lstStyle>
            <a:lvl1pPr marL="0" indent="0">
              <a:buNone/>
              <a:defRPr sz="3200" b="1"/>
            </a:lvl1pPr>
          </a:lstStyle>
          <a:p>
            <a:pPr lvl="0"/>
            <a:r>
              <a:rPr lang="zh-CN" altLang="en-US" dirty="0"/>
              <a:t>点击输入小标题</a:t>
            </a:r>
          </a:p>
        </p:txBody>
      </p:sp>
    </p:spTree>
    <p:extLst>
      <p:ext uri="{BB962C8B-B14F-4D97-AF65-F5344CB8AC3E}">
        <p14:creationId xmlns:p14="http://schemas.microsoft.com/office/powerpoint/2010/main" val="1486173980"/>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2">
            <a:alpha val="9000"/>
          </a:schemeClr>
        </a:solidFill>
        <a:effectLst/>
      </p:bgPr>
    </p:bg>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4C57B4C8-D403-616D-A150-BCB62198FB09}"/>
              </a:ext>
            </a:extLst>
          </p:cNvPr>
          <p:cNvSpPr txBox="1"/>
          <p:nvPr userDrawn="1"/>
        </p:nvSpPr>
        <p:spPr>
          <a:xfrm>
            <a:off x="4976953" y="1194991"/>
            <a:ext cx="2165067" cy="1015663"/>
          </a:xfrm>
          <a:prstGeom prst="rect">
            <a:avLst/>
          </a:prstGeom>
          <a:noFill/>
        </p:spPr>
        <p:txBody>
          <a:bodyPr wrap="square" rtlCol="0">
            <a:spAutoFit/>
          </a:bodyPr>
          <a:lstStyle/>
          <a:p>
            <a:pPr algn="dist"/>
            <a:r>
              <a:rPr lang="zh-CN" altLang="en-US" sz="6000" dirty="0">
                <a:gradFill>
                  <a:gsLst>
                    <a:gs pos="0">
                      <a:schemeClr val="accent2"/>
                    </a:gs>
                    <a:gs pos="100000">
                      <a:schemeClr val="accent1"/>
                    </a:gs>
                  </a:gsLst>
                  <a:lin ang="162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目录</a:t>
            </a:r>
          </a:p>
        </p:txBody>
      </p:sp>
      <p:sp>
        <p:nvSpPr>
          <p:cNvPr id="20" name="文本框 19">
            <a:extLst>
              <a:ext uri="{FF2B5EF4-FFF2-40B4-BE49-F238E27FC236}">
                <a16:creationId xmlns:a16="http://schemas.microsoft.com/office/drawing/2014/main" id="{2E62C1D6-1F10-6DD6-8FF5-A6200DF5F8E8}"/>
              </a:ext>
            </a:extLst>
          </p:cNvPr>
          <p:cNvSpPr txBox="1"/>
          <p:nvPr userDrawn="1"/>
        </p:nvSpPr>
        <p:spPr>
          <a:xfrm>
            <a:off x="3788247" y="653444"/>
            <a:ext cx="4494541" cy="1107996"/>
          </a:xfrm>
          <a:prstGeom prst="rect">
            <a:avLst/>
          </a:prstGeom>
          <a:noFill/>
        </p:spPr>
        <p:txBody>
          <a:bodyPr wrap="square" rtlCol="0">
            <a:spAutoFit/>
          </a:bodyPr>
          <a:lstStyle/>
          <a:p>
            <a:pPr algn="dist"/>
            <a:r>
              <a:rPr lang="en-US" altLang="zh-CN" sz="6600" dirty="0">
                <a:gradFill flip="none" rotWithShape="1">
                  <a:gsLst>
                    <a:gs pos="15000">
                      <a:schemeClr val="accent2">
                        <a:alpha val="0"/>
                      </a:schemeClr>
                    </a:gs>
                    <a:gs pos="100000">
                      <a:schemeClr val="accent1">
                        <a:alpha val="32000"/>
                      </a:schemeClr>
                    </a:gs>
                  </a:gsLst>
                  <a:lin ang="16200000" scaled="1"/>
                  <a:tileRect/>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contents</a:t>
            </a:r>
            <a:endParaRPr lang="zh-CN" altLang="en-US" sz="6600" dirty="0">
              <a:gradFill flip="none" rotWithShape="1">
                <a:gsLst>
                  <a:gs pos="15000">
                    <a:schemeClr val="accent2">
                      <a:alpha val="0"/>
                    </a:schemeClr>
                  </a:gs>
                  <a:gs pos="100000">
                    <a:schemeClr val="accent1">
                      <a:alpha val="32000"/>
                    </a:schemeClr>
                  </a:gs>
                </a:gsLst>
                <a:lin ang="16200000" scaled="1"/>
                <a:tileRect/>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6" name="任意多边形: 形状 15">
            <a:extLst>
              <a:ext uri="{FF2B5EF4-FFF2-40B4-BE49-F238E27FC236}">
                <a16:creationId xmlns:a16="http://schemas.microsoft.com/office/drawing/2014/main" id="{F182A21A-D0AD-49C8-AE76-86DB9CF67450}"/>
              </a:ext>
            </a:extLst>
          </p:cNvPr>
          <p:cNvSpPr/>
          <p:nvPr userDrawn="1"/>
        </p:nvSpPr>
        <p:spPr>
          <a:xfrm>
            <a:off x="3091973" y="5749190"/>
            <a:ext cx="9100027" cy="1108810"/>
          </a:xfrm>
          <a:custGeom>
            <a:avLst/>
            <a:gdLst>
              <a:gd name="connsiteX0" fmla="*/ 9100027 w 9100027"/>
              <a:gd name="connsiteY0" fmla="*/ 0 h 1108810"/>
              <a:gd name="connsiteX1" fmla="*/ 9100027 w 9100027"/>
              <a:gd name="connsiteY1" fmla="*/ 1108810 h 1108810"/>
              <a:gd name="connsiteX2" fmla="*/ 0 w 9100027"/>
              <a:gd name="connsiteY2" fmla="*/ 1108810 h 1108810"/>
              <a:gd name="connsiteX3" fmla="*/ 17878 w 9100027"/>
              <a:gd name="connsiteY3" fmla="*/ 1085619 h 1108810"/>
              <a:gd name="connsiteX4" fmla="*/ 615809 w 9100027"/>
              <a:gd name="connsiteY4" fmla="*/ 708446 h 1108810"/>
              <a:gd name="connsiteX5" fmla="*/ 784141 w 9100027"/>
              <a:gd name="connsiteY5" fmla="*/ 639677 h 1108810"/>
              <a:gd name="connsiteX6" fmla="*/ 1153507 w 9100027"/>
              <a:gd name="connsiteY6" fmla="*/ 675692 h 1108810"/>
              <a:gd name="connsiteX7" fmla="*/ 5045690 w 9100027"/>
              <a:gd name="connsiteY7" fmla="*/ 648344 h 1108810"/>
              <a:gd name="connsiteX8" fmla="*/ 8892423 w 9100027"/>
              <a:gd name="connsiteY8" fmla="*/ 54640 h 1108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00027" h="1108810">
                <a:moveTo>
                  <a:pt x="9100027" y="0"/>
                </a:moveTo>
                <a:lnTo>
                  <a:pt x="9100027" y="1108810"/>
                </a:lnTo>
                <a:lnTo>
                  <a:pt x="0" y="1108810"/>
                </a:lnTo>
                <a:lnTo>
                  <a:pt x="17878" y="1085619"/>
                </a:lnTo>
                <a:cubicBezTo>
                  <a:pt x="155625" y="952745"/>
                  <a:pt x="357860" y="826295"/>
                  <a:pt x="615809" y="708446"/>
                </a:cubicBezTo>
                <a:lnTo>
                  <a:pt x="784141" y="639677"/>
                </a:lnTo>
                <a:lnTo>
                  <a:pt x="1153507" y="675692"/>
                </a:lnTo>
                <a:cubicBezTo>
                  <a:pt x="2272415" y="765834"/>
                  <a:pt x="3612356" y="763370"/>
                  <a:pt x="5045690" y="648344"/>
                </a:cubicBezTo>
                <a:cubicBezTo>
                  <a:pt x="6479024" y="533318"/>
                  <a:pt x="7802211" y="322065"/>
                  <a:pt x="8892423" y="5464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7" name="任意多边形: 形状 16">
            <a:extLst>
              <a:ext uri="{FF2B5EF4-FFF2-40B4-BE49-F238E27FC236}">
                <a16:creationId xmlns:a16="http://schemas.microsoft.com/office/drawing/2014/main" id="{FAAC9A3F-B81A-4E60-8CBB-C6BD8B80B596}"/>
              </a:ext>
            </a:extLst>
          </p:cNvPr>
          <p:cNvSpPr/>
          <p:nvPr userDrawn="1"/>
        </p:nvSpPr>
        <p:spPr>
          <a:xfrm>
            <a:off x="0" y="5702040"/>
            <a:ext cx="12192000" cy="1155960"/>
          </a:xfrm>
          <a:custGeom>
            <a:avLst/>
            <a:gdLst>
              <a:gd name="connsiteX0" fmla="*/ 0 w 12192000"/>
              <a:gd name="connsiteY0" fmla="*/ 0 h 1155960"/>
              <a:gd name="connsiteX1" fmla="*/ 142868 w 12192000"/>
              <a:gd name="connsiteY1" fmla="*/ 33687 h 1155960"/>
              <a:gd name="connsiteX2" fmla="*/ 288970 w 12192000"/>
              <a:gd name="connsiteY2" fmla="*/ 68136 h 1155960"/>
              <a:gd name="connsiteX3" fmla="*/ 6291620 w 12192000"/>
              <a:gd name="connsiteY3" fmla="*/ 896109 h 1155960"/>
              <a:gd name="connsiteX4" fmla="*/ 12051236 w 12192000"/>
              <a:gd name="connsiteY4" fmla="*/ 852891 h 1155960"/>
              <a:gd name="connsiteX5" fmla="*/ 12192000 w 12192000"/>
              <a:gd name="connsiteY5" fmla="*/ 837269 h 1155960"/>
              <a:gd name="connsiteX6" fmla="*/ 12192000 w 12192000"/>
              <a:gd name="connsiteY6" fmla="*/ 1155960 h 1155960"/>
              <a:gd name="connsiteX7" fmla="*/ 0 w 12192000"/>
              <a:gd name="connsiteY7" fmla="*/ 1155960 h 115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155960">
                <a:moveTo>
                  <a:pt x="0" y="0"/>
                </a:moveTo>
                <a:lnTo>
                  <a:pt x="142868" y="33687"/>
                </a:lnTo>
                <a:cubicBezTo>
                  <a:pt x="194227" y="45170"/>
                  <a:pt x="245586" y="56653"/>
                  <a:pt x="288970" y="68136"/>
                </a:cubicBezTo>
                <a:cubicBezTo>
                  <a:pt x="1814984" y="443590"/>
                  <a:pt x="3936433" y="749245"/>
                  <a:pt x="6291620" y="896109"/>
                </a:cubicBezTo>
                <a:cubicBezTo>
                  <a:pt x="8499603" y="1033794"/>
                  <a:pt x="10521088" y="1007477"/>
                  <a:pt x="12051236" y="852891"/>
                </a:cubicBezTo>
                <a:lnTo>
                  <a:pt x="12192000" y="837269"/>
                </a:lnTo>
                <a:lnTo>
                  <a:pt x="12192000" y="1155960"/>
                </a:lnTo>
                <a:lnTo>
                  <a:pt x="0" y="115596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870268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accent2">
            <a:alpha val="9000"/>
          </a:schemeClr>
        </a:solidFill>
        <a:effectLst/>
      </p:bgPr>
    </p:bg>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id="{18CB93AB-2177-70E1-B71F-1097E1D4639F}"/>
              </a:ext>
            </a:extLst>
          </p:cNvPr>
          <p:cNvSpPr/>
          <p:nvPr userDrawn="1"/>
        </p:nvSpPr>
        <p:spPr>
          <a:xfrm rot="20758138">
            <a:off x="3733157" y="2593044"/>
            <a:ext cx="4243085" cy="1237337"/>
          </a:xfrm>
          <a:prstGeom prst="ellipse">
            <a:avLst/>
          </a:prstGeom>
          <a:gradFill>
            <a:gsLst>
              <a:gs pos="34000">
                <a:schemeClr val="accent2">
                  <a:alpha val="0"/>
                </a:schemeClr>
              </a:gs>
              <a:gs pos="100000">
                <a:schemeClr val="accent1">
                  <a:alpha val="44000"/>
                </a:schemeClr>
              </a:gs>
            </a:gsLst>
            <a:lin ang="5400000" scaled="1"/>
          </a:gradFill>
          <a:ln w="28575">
            <a:gradFill>
              <a:gsLst>
                <a:gs pos="22000">
                  <a:schemeClr val="accent2">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solidFill>
              <a:effectLst/>
              <a:uLnTx/>
              <a:uFillTx/>
              <a:latin typeface="Bahnschrift Light"/>
              <a:ea typeface="微软雅黑 Light"/>
              <a:cs typeface="+mn-cs"/>
            </a:endParaRPr>
          </a:p>
        </p:txBody>
      </p:sp>
      <p:sp>
        <p:nvSpPr>
          <p:cNvPr id="10" name="文本占位符 9">
            <a:extLst>
              <a:ext uri="{FF2B5EF4-FFF2-40B4-BE49-F238E27FC236}">
                <a16:creationId xmlns:a16="http://schemas.microsoft.com/office/drawing/2014/main" id="{A6DDFA9F-F90E-0EF5-ACB7-24647F99505B}"/>
              </a:ext>
            </a:extLst>
          </p:cNvPr>
          <p:cNvSpPr>
            <a:spLocks noGrp="1"/>
          </p:cNvSpPr>
          <p:nvPr>
            <p:ph type="body" sz="quarter" idx="10" hasCustomPrompt="1"/>
          </p:nvPr>
        </p:nvSpPr>
        <p:spPr>
          <a:xfrm>
            <a:off x="3646459" y="4618406"/>
            <a:ext cx="4724400" cy="914400"/>
          </a:xfrm>
        </p:spPr>
        <p:txBody>
          <a:bodyPr anchor="ctr" anchorCtr="0">
            <a:normAutofit/>
          </a:bodyPr>
          <a:lstStyle>
            <a:lvl1pPr marL="0" indent="0" algn="ctr">
              <a:buNone/>
              <a:defRPr sz="4000">
                <a:solidFill>
                  <a:schemeClr val="tx2"/>
                </a:solidFill>
                <a:latin typeface="+mj-ea"/>
                <a:ea typeface="+mj-ea"/>
              </a:defRPr>
            </a:lvl1pPr>
          </a:lstStyle>
          <a:p>
            <a:pPr lvl="0"/>
            <a:r>
              <a:rPr lang="zh-CN" altLang="en-US" dirty="0"/>
              <a:t>点击输入标题</a:t>
            </a:r>
          </a:p>
        </p:txBody>
      </p:sp>
      <p:sp>
        <p:nvSpPr>
          <p:cNvPr id="16" name="椭圆 15">
            <a:extLst>
              <a:ext uri="{FF2B5EF4-FFF2-40B4-BE49-F238E27FC236}">
                <a16:creationId xmlns:a16="http://schemas.microsoft.com/office/drawing/2014/main" id="{C417389E-C729-0C3F-0205-B9DECF4C775B}"/>
              </a:ext>
            </a:extLst>
          </p:cNvPr>
          <p:cNvSpPr/>
          <p:nvPr userDrawn="1"/>
        </p:nvSpPr>
        <p:spPr>
          <a:xfrm rot="7421065">
            <a:off x="3146207" y="2382184"/>
            <a:ext cx="737428" cy="737428"/>
          </a:xfrm>
          <a:prstGeom prst="ellipse">
            <a:avLst/>
          </a:prstGeom>
          <a:gradFill flip="none" rotWithShape="1">
            <a:gsLst>
              <a:gs pos="0">
                <a:schemeClr val="accent2">
                  <a:alpha val="19000"/>
                </a:schemeClr>
              </a:gs>
              <a:gs pos="100000">
                <a:schemeClr val="accent1">
                  <a:alpha val="57000"/>
                </a:schemeClr>
              </a:gs>
            </a:gsLst>
            <a:path path="circle">
              <a:fillToRect l="100000" t="100000"/>
            </a:path>
            <a:tileRect r="-100000" b="-100000"/>
          </a:gradFill>
          <a:ln>
            <a:noFill/>
          </a:ln>
          <a:effectLst>
            <a:outerShdw blurRad="393700" dist="152400" dir="4800000" sx="114000" sy="114000" algn="t" rotWithShape="0">
              <a:schemeClr val="accent1">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20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7" name="椭圆 16">
            <a:extLst>
              <a:ext uri="{FF2B5EF4-FFF2-40B4-BE49-F238E27FC236}">
                <a16:creationId xmlns:a16="http://schemas.microsoft.com/office/drawing/2014/main" id="{FEA66BF7-15C1-1944-CEDE-6246D3C7AFE2}"/>
              </a:ext>
            </a:extLst>
          </p:cNvPr>
          <p:cNvSpPr/>
          <p:nvPr userDrawn="1"/>
        </p:nvSpPr>
        <p:spPr>
          <a:xfrm rot="17119280">
            <a:off x="9235811" y="4282736"/>
            <a:ext cx="825461" cy="825461"/>
          </a:xfrm>
          <a:prstGeom prst="ellipse">
            <a:avLst/>
          </a:prstGeom>
          <a:gradFill flip="none" rotWithShape="1">
            <a:gsLst>
              <a:gs pos="0">
                <a:schemeClr val="accent2">
                  <a:alpha val="8000"/>
                </a:schemeClr>
              </a:gs>
              <a:gs pos="100000">
                <a:schemeClr val="accent1">
                  <a:alpha val="40000"/>
                </a:schemeClr>
              </a:gs>
            </a:gsLst>
            <a:path path="circle">
              <a:fillToRect l="100000" t="100000"/>
            </a:path>
            <a:tileRect r="-100000" b="-100000"/>
          </a:gradFill>
          <a:ln>
            <a:noFill/>
          </a:ln>
          <a:effectLst>
            <a:outerShdw blurRad="393700" dist="152400" dir="4800000" sx="114000" sy="114000" algn="t" rotWithShape="0">
              <a:schemeClr val="accent1">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200" noProof="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8" name="椭圆 17">
            <a:extLst>
              <a:ext uri="{FF2B5EF4-FFF2-40B4-BE49-F238E27FC236}">
                <a16:creationId xmlns:a16="http://schemas.microsoft.com/office/drawing/2014/main" id="{2AD41F0E-E232-360F-08B3-848318BE7813}"/>
              </a:ext>
            </a:extLst>
          </p:cNvPr>
          <p:cNvSpPr/>
          <p:nvPr userDrawn="1"/>
        </p:nvSpPr>
        <p:spPr>
          <a:xfrm rot="17119280">
            <a:off x="9300550" y="959599"/>
            <a:ext cx="1391632" cy="1391632"/>
          </a:xfrm>
          <a:prstGeom prst="ellipse">
            <a:avLst/>
          </a:prstGeom>
          <a:gradFill flip="none" rotWithShape="1">
            <a:gsLst>
              <a:gs pos="0">
                <a:schemeClr val="accent2"/>
              </a:gs>
              <a:gs pos="100000">
                <a:schemeClr val="accent1"/>
              </a:gs>
            </a:gsLst>
            <a:path path="circle">
              <a:fillToRect r="100000" b="100000"/>
            </a:path>
            <a:tileRect l="-100000" t="-100000"/>
          </a:gradFill>
          <a:ln>
            <a:noFill/>
          </a:ln>
          <a:effectLst>
            <a:outerShdw blurRad="393700" dist="152400" dir="4800000" sx="114000" sy="114000" algn="t" rotWithShape="0">
              <a:schemeClr val="accent1">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200" noProof="0">
              <a:solidFill>
                <a:schemeClr val="lt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9" name="椭圆 18">
            <a:extLst>
              <a:ext uri="{FF2B5EF4-FFF2-40B4-BE49-F238E27FC236}">
                <a16:creationId xmlns:a16="http://schemas.microsoft.com/office/drawing/2014/main" id="{E44A96B4-C8CF-31A0-461B-D539608F05C7}"/>
              </a:ext>
            </a:extLst>
          </p:cNvPr>
          <p:cNvSpPr/>
          <p:nvPr userDrawn="1"/>
        </p:nvSpPr>
        <p:spPr>
          <a:xfrm rot="4710193">
            <a:off x="1618798" y="4379790"/>
            <a:ext cx="1391632" cy="1391632"/>
          </a:xfrm>
          <a:prstGeom prst="ellipse">
            <a:avLst/>
          </a:prstGeom>
          <a:gradFill flip="none" rotWithShape="1">
            <a:gsLst>
              <a:gs pos="0">
                <a:schemeClr val="accent2">
                  <a:alpha val="82000"/>
                </a:schemeClr>
              </a:gs>
              <a:gs pos="100000">
                <a:schemeClr val="accent1">
                  <a:alpha val="59000"/>
                </a:schemeClr>
              </a:gs>
            </a:gsLst>
            <a:path path="circle">
              <a:fillToRect r="100000" b="100000"/>
            </a:path>
            <a:tileRect l="-100000" t="-100000"/>
          </a:gradFill>
          <a:ln>
            <a:noFill/>
          </a:ln>
          <a:effectLst>
            <a:outerShdw blurRad="393700" dist="152400" dir="4800000" sx="114000" sy="114000" algn="t" rotWithShape="0">
              <a:schemeClr val="accent1">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200" noProof="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 name="任意多边形: 形状 8">
            <a:extLst>
              <a:ext uri="{FF2B5EF4-FFF2-40B4-BE49-F238E27FC236}">
                <a16:creationId xmlns:a16="http://schemas.microsoft.com/office/drawing/2014/main" id="{AC7F7844-54E3-4F80-B5DB-1354A4D69D12}"/>
              </a:ext>
            </a:extLst>
          </p:cNvPr>
          <p:cNvSpPr/>
          <p:nvPr userDrawn="1"/>
        </p:nvSpPr>
        <p:spPr>
          <a:xfrm>
            <a:off x="3091973" y="5749190"/>
            <a:ext cx="9100027" cy="1108810"/>
          </a:xfrm>
          <a:custGeom>
            <a:avLst/>
            <a:gdLst>
              <a:gd name="connsiteX0" fmla="*/ 9100027 w 9100027"/>
              <a:gd name="connsiteY0" fmla="*/ 0 h 1108810"/>
              <a:gd name="connsiteX1" fmla="*/ 9100027 w 9100027"/>
              <a:gd name="connsiteY1" fmla="*/ 1108810 h 1108810"/>
              <a:gd name="connsiteX2" fmla="*/ 0 w 9100027"/>
              <a:gd name="connsiteY2" fmla="*/ 1108810 h 1108810"/>
              <a:gd name="connsiteX3" fmla="*/ 17878 w 9100027"/>
              <a:gd name="connsiteY3" fmla="*/ 1085619 h 1108810"/>
              <a:gd name="connsiteX4" fmla="*/ 615809 w 9100027"/>
              <a:gd name="connsiteY4" fmla="*/ 708446 h 1108810"/>
              <a:gd name="connsiteX5" fmla="*/ 784141 w 9100027"/>
              <a:gd name="connsiteY5" fmla="*/ 639677 h 1108810"/>
              <a:gd name="connsiteX6" fmla="*/ 1153507 w 9100027"/>
              <a:gd name="connsiteY6" fmla="*/ 675692 h 1108810"/>
              <a:gd name="connsiteX7" fmla="*/ 5045690 w 9100027"/>
              <a:gd name="connsiteY7" fmla="*/ 648344 h 1108810"/>
              <a:gd name="connsiteX8" fmla="*/ 8892423 w 9100027"/>
              <a:gd name="connsiteY8" fmla="*/ 54640 h 1108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00027" h="1108810">
                <a:moveTo>
                  <a:pt x="9100027" y="0"/>
                </a:moveTo>
                <a:lnTo>
                  <a:pt x="9100027" y="1108810"/>
                </a:lnTo>
                <a:lnTo>
                  <a:pt x="0" y="1108810"/>
                </a:lnTo>
                <a:lnTo>
                  <a:pt x="17878" y="1085619"/>
                </a:lnTo>
                <a:cubicBezTo>
                  <a:pt x="155625" y="952745"/>
                  <a:pt x="357860" y="826295"/>
                  <a:pt x="615809" y="708446"/>
                </a:cubicBezTo>
                <a:lnTo>
                  <a:pt x="784141" y="639677"/>
                </a:lnTo>
                <a:lnTo>
                  <a:pt x="1153507" y="675692"/>
                </a:lnTo>
                <a:cubicBezTo>
                  <a:pt x="2272415" y="765834"/>
                  <a:pt x="3612356" y="763370"/>
                  <a:pt x="5045690" y="648344"/>
                </a:cubicBezTo>
                <a:cubicBezTo>
                  <a:pt x="6479024" y="533318"/>
                  <a:pt x="7802211" y="322065"/>
                  <a:pt x="8892423" y="5464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 name="任意多边形: 形状 10">
            <a:extLst>
              <a:ext uri="{FF2B5EF4-FFF2-40B4-BE49-F238E27FC236}">
                <a16:creationId xmlns:a16="http://schemas.microsoft.com/office/drawing/2014/main" id="{2643677A-F030-4DF3-B5DF-D43451A1E575}"/>
              </a:ext>
            </a:extLst>
          </p:cNvPr>
          <p:cNvSpPr/>
          <p:nvPr userDrawn="1"/>
        </p:nvSpPr>
        <p:spPr>
          <a:xfrm>
            <a:off x="0" y="5702040"/>
            <a:ext cx="12192000" cy="1155960"/>
          </a:xfrm>
          <a:custGeom>
            <a:avLst/>
            <a:gdLst>
              <a:gd name="connsiteX0" fmla="*/ 0 w 12192000"/>
              <a:gd name="connsiteY0" fmla="*/ 0 h 1155960"/>
              <a:gd name="connsiteX1" fmla="*/ 142868 w 12192000"/>
              <a:gd name="connsiteY1" fmla="*/ 33687 h 1155960"/>
              <a:gd name="connsiteX2" fmla="*/ 288970 w 12192000"/>
              <a:gd name="connsiteY2" fmla="*/ 68136 h 1155960"/>
              <a:gd name="connsiteX3" fmla="*/ 6291620 w 12192000"/>
              <a:gd name="connsiteY3" fmla="*/ 896109 h 1155960"/>
              <a:gd name="connsiteX4" fmla="*/ 12051236 w 12192000"/>
              <a:gd name="connsiteY4" fmla="*/ 852891 h 1155960"/>
              <a:gd name="connsiteX5" fmla="*/ 12192000 w 12192000"/>
              <a:gd name="connsiteY5" fmla="*/ 837269 h 1155960"/>
              <a:gd name="connsiteX6" fmla="*/ 12192000 w 12192000"/>
              <a:gd name="connsiteY6" fmla="*/ 1155960 h 1155960"/>
              <a:gd name="connsiteX7" fmla="*/ 0 w 12192000"/>
              <a:gd name="connsiteY7" fmla="*/ 1155960 h 115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155960">
                <a:moveTo>
                  <a:pt x="0" y="0"/>
                </a:moveTo>
                <a:lnTo>
                  <a:pt x="142868" y="33687"/>
                </a:lnTo>
                <a:cubicBezTo>
                  <a:pt x="194227" y="45170"/>
                  <a:pt x="245586" y="56653"/>
                  <a:pt x="288970" y="68136"/>
                </a:cubicBezTo>
                <a:cubicBezTo>
                  <a:pt x="1814984" y="443590"/>
                  <a:pt x="3936433" y="749245"/>
                  <a:pt x="6291620" y="896109"/>
                </a:cubicBezTo>
                <a:cubicBezTo>
                  <a:pt x="8499603" y="1033794"/>
                  <a:pt x="10521088" y="1007477"/>
                  <a:pt x="12051236" y="852891"/>
                </a:cubicBezTo>
                <a:lnTo>
                  <a:pt x="12192000" y="837269"/>
                </a:lnTo>
                <a:lnTo>
                  <a:pt x="12192000" y="1155960"/>
                </a:lnTo>
                <a:lnTo>
                  <a:pt x="0" y="115596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170279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www.51pptmoban.com">
    <p:bg>
      <p:bgPr>
        <a:solidFill>
          <a:schemeClr val="accent2">
            <a:alpha val="10000"/>
          </a:schemeClr>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5A2A08-42D8-02CF-77D4-1138CF32BAA1}"/>
              </a:ext>
            </a:extLst>
          </p:cNvPr>
          <p:cNvSpPr>
            <a:spLocks noGrp="1"/>
          </p:cNvSpPr>
          <p:nvPr>
            <p:ph type="title" hasCustomPrompt="1"/>
          </p:nvPr>
        </p:nvSpPr>
        <p:spPr>
          <a:xfrm>
            <a:off x="731838" y="405597"/>
            <a:ext cx="10836275" cy="722264"/>
          </a:xfrm>
        </p:spPr>
        <p:txBody>
          <a:bodyPr anchor="b" anchorCtr="0">
            <a:normAutofit/>
          </a:bodyPr>
          <a:lstStyle>
            <a:lvl1pPr>
              <a:defRPr sz="2800">
                <a:solidFill>
                  <a:schemeClr val="tx2"/>
                </a:solidFill>
              </a:defRPr>
            </a:lvl1pPr>
          </a:lstStyle>
          <a:p>
            <a:r>
              <a:rPr lang="zh-CN" altLang="en-US" dirty="0"/>
              <a:t>点击输入标题</a:t>
            </a:r>
          </a:p>
        </p:txBody>
      </p:sp>
      <p:sp>
        <p:nvSpPr>
          <p:cNvPr id="3" name="日期占位符 2">
            <a:extLst>
              <a:ext uri="{FF2B5EF4-FFF2-40B4-BE49-F238E27FC236}">
                <a16:creationId xmlns:a16="http://schemas.microsoft.com/office/drawing/2014/main" id="{527B2ABD-C28D-80AC-AAAB-59256A944224}"/>
              </a:ext>
            </a:extLst>
          </p:cNvPr>
          <p:cNvSpPr>
            <a:spLocks noGrp="1"/>
          </p:cNvSpPr>
          <p:nvPr>
            <p:ph type="dt" sz="half" idx="10"/>
          </p:nvPr>
        </p:nvSpPr>
        <p:spPr/>
        <p:txBody>
          <a:bodyPr/>
          <a:lstStyle/>
          <a:p>
            <a:fld id="{F5A21532-BBF7-4DF6-A752-82C5E7C16128}" type="datetimeFigureOut">
              <a:rPr lang="zh-CN" altLang="en-US" smtClean="0"/>
              <a:t>2023/11/28</a:t>
            </a:fld>
            <a:endParaRPr lang="zh-CN" altLang="en-US"/>
          </a:p>
        </p:txBody>
      </p:sp>
      <p:sp>
        <p:nvSpPr>
          <p:cNvPr id="4" name="页脚占位符 3">
            <a:extLst>
              <a:ext uri="{FF2B5EF4-FFF2-40B4-BE49-F238E27FC236}">
                <a16:creationId xmlns:a16="http://schemas.microsoft.com/office/drawing/2014/main" id="{296B728D-5292-FCCE-D319-F248849A6C8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A80C2F3-FC4F-A65A-66A4-209DBC9ED4C9}"/>
              </a:ext>
            </a:extLst>
          </p:cNvPr>
          <p:cNvSpPr>
            <a:spLocks noGrp="1"/>
          </p:cNvSpPr>
          <p:nvPr>
            <p:ph type="sldNum" sz="quarter" idx="12"/>
          </p:nvPr>
        </p:nvSpPr>
        <p:spPr/>
        <p:txBody>
          <a:bodyPr/>
          <a:lstStyle/>
          <a:p>
            <a:fld id="{9DDB79B5-D6C2-4C1A-9145-4D11CDEE31FD}" type="slidenum">
              <a:rPr lang="zh-CN" altLang="en-US" smtClean="0"/>
              <a:t>‹#›</a:t>
            </a:fld>
            <a:endParaRPr lang="zh-CN" altLang="en-US"/>
          </a:p>
        </p:txBody>
      </p:sp>
      <p:grpSp>
        <p:nvGrpSpPr>
          <p:cNvPr id="21" name="组合 20">
            <a:extLst>
              <a:ext uri="{FF2B5EF4-FFF2-40B4-BE49-F238E27FC236}">
                <a16:creationId xmlns:a16="http://schemas.microsoft.com/office/drawing/2014/main" id="{334AF532-047D-A01C-0405-7869863E7C12}"/>
              </a:ext>
            </a:extLst>
          </p:cNvPr>
          <p:cNvGrpSpPr/>
          <p:nvPr userDrawn="1"/>
        </p:nvGrpSpPr>
        <p:grpSpPr>
          <a:xfrm>
            <a:off x="339841" y="405597"/>
            <a:ext cx="391997" cy="646916"/>
            <a:chOff x="457743" y="286556"/>
            <a:chExt cx="441530" cy="728660"/>
          </a:xfrm>
        </p:grpSpPr>
        <p:sp>
          <p:nvSpPr>
            <p:cNvPr id="17" name="矩形 16">
              <a:extLst>
                <a:ext uri="{FF2B5EF4-FFF2-40B4-BE49-F238E27FC236}">
                  <a16:creationId xmlns:a16="http://schemas.microsoft.com/office/drawing/2014/main" id="{9FB2DCCB-9931-7733-1FC8-C457077ECD0A}"/>
                </a:ext>
              </a:extLst>
            </p:cNvPr>
            <p:cNvSpPr/>
            <p:nvPr/>
          </p:nvSpPr>
          <p:spPr>
            <a:xfrm>
              <a:off x="457743" y="286556"/>
              <a:ext cx="441530" cy="82643"/>
            </a:xfrm>
            <a:prstGeom prst="rect">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矩形 17">
              <a:extLst>
                <a:ext uri="{FF2B5EF4-FFF2-40B4-BE49-F238E27FC236}">
                  <a16:creationId xmlns:a16="http://schemas.microsoft.com/office/drawing/2014/main" id="{FDA57987-7053-477D-BD03-6CB40C8B238F}"/>
                </a:ext>
              </a:extLst>
            </p:cNvPr>
            <p:cNvSpPr/>
            <p:nvPr/>
          </p:nvSpPr>
          <p:spPr>
            <a:xfrm>
              <a:off x="457743" y="407620"/>
              <a:ext cx="441530" cy="144646"/>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矩形 18">
              <a:extLst>
                <a:ext uri="{FF2B5EF4-FFF2-40B4-BE49-F238E27FC236}">
                  <a16:creationId xmlns:a16="http://schemas.microsoft.com/office/drawing/2014/main" id="{1E5818FA-D796-28AD-DC8F-A92939516389}"/>
                </a:ext>
              </a:extLst>
            </p:cNvPr>
            <p:cNvSpPr/>
            <p:nvPr/>
          </p:nvSpPr>
          <p:spPr>
            <a:xfrm>
              <a:off x="457743" y="600049"/>
              <a:ext cx="441530" cy="4151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1" name="任意多边形: 形状 10">
            <a:extLst>
              <a:ext uri="{FF2B5EF4-FFF2-40B4-BE49-F238E27FC236}">
                <a16:creationId xmlns:a16="http://schemas.microsoft.com/office/drawing/2014/main" id="{63066756-B805-4F1C-BCDA-1BAEAA4A5D57}"/>
              </a:ext>
            </a:extLst>
          </p:cNvPr>
          <p:cNvSpPr/>
          <p:nvPr userDrawn="1"/>
        </p:nvSpPr>
        <p:spPr>
          <a:xfrm>
            <a:off x="3091973" y="5749190"/>
            <a:ext cx="9100027" cy="1108810"/>
          </a:xfrm>
          <a:custGeom>
            <a:avLst/>
            <a:gdLst>
              <a:gd name="connsiteX0" fmla="*/ 9100027 w 9100027"/>
              <a:gd name="connsiteY0" fmla="*/ 0 h 1108810"/>
              <a:gd name="connsiteX1" fmla="*/ 9100027 w 9100027"/>
              <a:gd name="connsiteY1" fmla="*/ 1108810 h 1108810"/>
              <a:gd name="connsiteX2" fmla="*/ 0 w 9100027"/>
              <a:gd name="connsiteY2" fmla="*/ 1108810 h 1108810"/>
              <a:gd name="connsiteX3" fmla="*/ 17878 w 9100027"/>
              <a:gd name="connsiteY3" fmla="*/ 1085619 h 1108810"/>
              <a:gd name="connsiteX4" fmla="*/ 615809 w 9100027"/>
              <a:gd name="connsiteY4" fmla="*/ 708446 h 1108810"/>
              <a:gd name="connsiteX5" fmla="*/ 784141 w 9100027"/>
              <a:gd name="connsiteY5" fmla="*/ 639677 h 1108810"/>
              <a:gd name="connsiteX6" fmla="*/ 1153507 w 9100027"/>
              <a:gd name="connsiteY6" fmla="*/ 675692 h 1108810"/>
              <a:gd name="connsiteX7" fmla="*/ 5045690 w 9100027"/>
              <a:gd name="connsiteY7" fmla="*/ 648344 h 1108810"/>
              <a:gd name="connsiteX8" fmla="*/ 8892423 w 9100027"/>
              <a:gd name="connsiteY8" fmla="*/ 54640 h 1108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00027" h="1108810">
                <a:moveTo>
                  <a:pt x="9100027" y="0"/>
                </a:moveTo>
                <a:lnTo>
                  <a:pt x="9100027" y="1108810"/>
                </a:lnTo>
                <a:lnTo>
                  <a:pt x="0" y="1108810"/>
                </a:lnTo>
                <a:lnTo>
                  <a:pt x="17878" y="1085619"/>
                </a:lnTo>
                <a:cubicBezTo>
                  <a:pt x="155625" y="952745"/>
                  <a:pt x="357860" y="826295"/>
                  <a:pt x="615809" y="708446"/>
                </a:cubicBezTo>
                <a:lnTo>
                  <a:pt x="784141" y="639677"/>
                </a:lnTo>
                <a:lnTo>
                  <a:pt x="1153507" y="675692"/>
                </a:lnTo>
                <a:cubicBezTo>
                  <a:pt x="2272415" y="765834"/>
                  <a:pt x="3612356" y="763370"/>
                  <a:pt x="5045690" y="648344"/>
                </a:cubicBezTo>
                <a:cubicBezTo>
                  <a:pt x="6479024" y="533318"/>
                  <a:pt x="7802211" y="322065"/>
                  <a:pt x="8892423" y="5464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 name="任意多边形: 形状 9">
            <a:extLst>
              <a:ext uri="{FF2B5EF4-FFF2-40B4-BE49-F238E27FC236}">
                <a16:creationId xmlns:a16="http://schemas.microsoft.com/office/drawing/2014/main" id="{7A12DDCB-799A-4D2D-B9FE-16AF449A827B}"/>
              </a:ext>
            </a:extLst>
          </p:cNvPr>
          <p:cNvSpPr/>
          <p:nvPr userDrawn="1"/>
        </p:nvSpPr>
        <p:spPr>
          <a:xfrm>
            <a:off x="0" y="5702040"/>
            <a:ext cx="12192000" cy="1155960"/>
          </a:xfrm>
          <a:custGeom>
            <a:avLst/>
            <a:gdLst>
              <a:gd name="connsiteX0" fmla="*/ 0 w 12192000"/>
              <a:gd name="connsiteY0" fmla="*/ 0 h 1155960"/>
              <a:gd name="connsiteX1" fmla="*/ 142868 w 12192000"/>
              <a:gd name="connsiteY1" fmla="*/ 33687 h 1155960"/>
              <a:gd name="connsiteX2" fmla="*/ 288970 w 12192000"/>
              <a:gd name="connsiteY2" fmla="*/ 68136 h 1155960"/>
              <a:gd name="connsiteX3" fmla="*/ 6291620 w 12192000"/>
              <a:gd name="connsiteY3" fmla="*/ 896109 h 1155960"/>
              <a:gd name="connsiteX4" fmla="*/ 12051236 w 12192000"/>
              <a:gd name="connsiteY4" fmla="*/ 852891 h 1155960"/>
              <a:gd name="connsiteX5" fmla="*/ 12192000 w 12192000"/>
              <a:gd name="connsiteY5" fmla="*/ 837269 h 1155960"/>
              <a:gd name="connsiteX6" fmla="*/ 12192000 w 12192000"/>
              <a:gd name="connsiteY6" fmla="*/ 1155960 h 1155960"/>
              <a:gd name="connsiteX7" fmla="*/ 0 w 12192000"/>
              <a:gd name="connsiteY7" fmla="*/ 1155960 h 115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155960">
                <a:moveTo>
                  <a:pt x="0" y="0"/>
                </a:moveTo>
                <a:lnTo>
                  <a:pt x="142868" y="33687"/>
                </a:lnTo>
                <a:cubicBezTo>
                  <a:pt x="194227" y="45170"/>
                  <a:pt x="245586" y="56653"/>
                  <a:pt x="288970" y="68136"/>
                </a:cubicBezTo>
                <a:cubicBezTo>
                  <a:pt x="1814984" y="443590"/>
                  <a:pt x="3936433" y="749245"/>
                  <a:pt x="6291620" y="896109"/>
                </a:cubicBezTo>
                <a:cubicBezTo>
                  <a:pt x="8499603" y="1033794"/>
                  <a:pt x="10521088" y="1007477"/>
                  <a:pt x="12051236" y="852891"/>
                </a:cubicBezTo>
                <a:lnTo>
                  <a:pt x="12192000" y="837269"/>
                </a:lnTo>
                <a:lnTo>
                  <a:pt x="12192000" y="1155960"/>
                </a:lnTo>
                <a:lnTo>
                  <a:pt x="0" y="115596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4343258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5106624-3807-8365-A856-42B32945A603}"/>
              </a:ext>
            </a:extLst>
          </p:cNvPr>
          <p:cNvSpPr>
            <a:spLocks noGrp="1"/>
          </p:cNvSpPr>
          <p:nvPr>
            <p:ph type="dt" sz="half" idx="10"/>
          </p:nvPr>
        </p:nvSpPr>
        <p:spPr/>
        <p:txBody>
          <a:bodyPr/>
          <a:lstStyle/>
          <a:p>
            <a:fld id="{F5A21532-BBF7-4DF6-A752-82C5E7C16128}" type="datetimeFigureOut">
              <a:rPr lang="zh-CN" altLang="en-US" smtClean="0"/>
              <a:t>2023/11/28</a:t>
            </a:fld>
            <a:endParaRPr lang="zh-CN" altLang="en-US"/>
          </a:p>
        </p:txBody>
      </p:sp>
      <p:sp>
        <p:nvSpPr>
          <p:cNvPr id="3" name="页脚占位符 2">
            <a:extLst>
              <a:ext uri="{FF2B5EF4-FFF2-40B4-BE49-F238E27FC236}">
                <a16:creationId xmlns:a16="http://schemas.microsoft.com/office/drawing/2014/main" id="{C3411B77-D09A-726D-A27B-9E36D2E2DF3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96BFA36-EFC2-4717-5B51-87C5956475E5}"/>
              </a:ext>
            </a:extLst>
          </p:cNvPr>
          <p:cNvSpPr>
            <a:spLocks noGrp="1"/>
          </p:cNvSpPr>
          <p:nvPr>
            <p:ph type="sldNum" sz="quarter" idx="12"/>
          </p:nvPr>
        </p:nvSpPr>
        <p:spPr/>
        <p:txBody>
          <a:bodyPr/>
          <a:lstStyle/>
          <a:p>
            <a:fld id="{9DDB79B5-D6C2-4C1A-9145-4D11CDEE31FD}" type="slidenum">
              <a:rPr lang="zh-CN" altLang="en-US" smtClean="0"/>
              <a:t>‹#›</a:t>
            </a:fld>
            <a:endParaRPr lang="zh-CN" altLang="en-US"/>
          </a:p>
        </p:txBody>
      </p:sp>
    </p:spTree>
    <p:extLst>
      <p:ext uri="{BB962C8B-B14F-4D97-AF65-F5344CB8AC3E}">
        <p14:creationId xmlns:p14="http://schemas.microsoft.com/office/powerpoint/2010/main" val="25254666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19" name="Rectangle 5">
            <a:extLst>
              <a:ext uri="{FF2B5EF4-FFF2-40B4-BE49-F238E27FC236}">
                <a16:creationId xmlns:a16="http://schemas.microsoft.com/office/drawing/2014/main" id="{096988FD-67D0-4B7C-8B31-26B6B45E5D92}"/>
              </a:ext>
            </a:extLst>
          </p:cNvPr>
          <p:cNvPicPr>
            <a:picLocks noChangeAspect="1"/>
          </p:cNvPicPr>
          <p:nvPr userDrawn="1"/>
        </p:nvPicPr>
        <p:blipFill>
          <a:blip r:embed="rId2"/>
          <a:stretch>
            <a:fillRect/>
          </a:stretch>
        </p:blipFill>
        <p:spPr>
          <a:xfrm>
            <a:off x="4239" y="0"/>
            <a:ext cx="12187761" cy="4381500"/>
          </a:xfrm>
          <a:prstGeom prst="rect">
            <a:avLst/>
          </a:prstGeom>
        </p:spPr>
      </p:pic>
      <p:sp>
        <p:nvSpPr>
          <p:cNvPr id="11" name="椭圆 10">
            <a:extLst>
              <a:ext uri="{FF2B5EF4-FFF2-40B4-BE49-F238E27FC236}">
                <a16:creationId xmlns:a16="http://schemas.microsoft.com/office/drawing/2014/main" id="{4F9A631B-911A-4CBF-8226-5C82DFA0966E}"/>
              </a:ext>
            </a:extLst>
          </p:cNvPr>
          <p:cNvSpPr/>
          <p:nvPr userDrawn="1"/>
        </p:nvSpPr>
        <p:spPr>
          <a:xfrm rot="16653214">
            <a:off x="7389418" y="3576672"/>
            <a:ext cx="436957" cy="436957"/>
          </a:xfrm>
          <a:prstGeom prst="ellipse">
            <a:avLst/>
          </a:prstGeom>
          <a:gradFill flip="none" rotWithShape="1">
            <a:gsLst>
              <a:gs pos="13000">
                <a:schemeClr val="accent2">
                  <a:alpha val="0"/>
                </a:schemeClr>
              </a:gs>
              <a:gs pos="100000">
                <a:schemeClr val="accent1">
                  <a:alpha val="68000"/>
                </a:schemeClr>
              </a:gs>
            </a:gsLst>
            <a:path path="circle">
              <a:fillToRect r="100000" b="100000"/>
            </a:path>
            <a:tileRect l="-100000" t="-100000"/>
          </a:gradFill>
          <a:ln>
            <a:noFill/>
          </a:ln>
          <a:effectLst>
            <a:outerShdw blurRad="393700" dist="152400" dir="4800000" sx="114000" sy="114000" algn="t" rotWithShape="0">
              <a:srgbClr val="017BFF">
                <a:alpha val="3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20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2" name="椭圆 11">
            <a:extLst>
              <a:ext uri="{FF2B5EF4-FFF2-40B4-BE49-F238E27FC236}">
                <a16:creationId xmlns:a16="http://schemas.microsoft.com/office/drawing/2014/main" id="{B8DE1042-109B-48AF-9106-6F27767D4DF7}"/>
              </a:ext>
            </a:extLst>
          </p:cNvPr>
          <p:cNvSpPr/>
          <p:nvPr userDrawn="1"/>
        </p:nvSpPr>
        <p:spPr>
          <a:xfrm rot="7421065">
            <a:off x="6379421" y="779266"/>
            <a:ext cx="737428" cy="737428"/>
          </a:xfrm>
          <a:prstGeom prst="ellipse">
            <a:avLst/>
          </a:prstGeom>
          <a:gradFill flip="none" rotWithShape="1">
            <a:gsLst>
              <a:gs pos="13000">
                <a:schemeClr val="accent2">
                  <a:alpha val="0"/>
                </a:schemeClr>
              </a:gs>
              <a:gs pos="100000">
                <a:schemeClr val="accent1">
                  <a:alpha val="68000"/>
                </a:schemeClr>
              </a:gs>
            </a:gsLst>
            <a:path path="circle">
              <a:fillToRect r="100000" b="100000"/>
            </a:path>
            <a:tileRect l="-100000" t="-100000"/>
          </a:gradFill>
          <a:ln>
            <a:noFill/>
          </a:ln>
          <a:effectLst>
            <a:outerShdw blurRad="393700" dist="152400" dir="4800000" sx="114000" sy="114000" algn="t" rotWithShape="0">
              <a:srgbClr val="017BFF">
                <a:alpha val="3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200">
              <a:solidFill>
                <a:schemeClr val="lt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6" name="任意多边形: 形状 15">
            <a:extLst>
              <a:ext uri="{FF2B5EF4-FFF2-40B4-BE49-F238E27FC236}">
                <a16:creationId xmlns:a16="http://schemas.microsoft.com/office/drawing/2014/main" id="{872FC916-26D5-4232-83A8-46D2A2D22146}"/>
              </a:ext>
            </a:extLst>
          </p:cNvPr>
          <p:cNvSpPr/>
          <p:nvPr userDrawn="1"/>
        </p:nvSpPr>
        <p:spPr>
          <a:xfrm rot="3673226">
            <a:off x="7788843" y="-11964"/>
            <a:ext cx="5720730" cy="5193100"/>
          </a:xfrm>
          <a:custGeom>
            <a:avLst/>
            <a:gdLst>
              <a:gd name="connsiteX0" fmla="*/ 0 w 5720730"/>
              <a:gd name="connsiteY0" fmla="*/ 2435497 h 5193100"/>
              <a:gd name="connsiteX1" fmla="*/ 1337795 w 5720730"/>
              <a:gd name="connsiteY1" fmla="*/ 0 h 5193100"/>
              <a:gd name="connsiteX2" fmla="*/ 2502822 w 5720730"/>
              <a:gd name="connsiteY2" fmla="*/ 639939 h 5193100"/>
              <a:gd name="connsiteX3" fmla="*/ 2346556 w 5720730"/>
              <a:gd name="connsiteY3" fmla="*/ 680119 h 5193100"/>
              <a:gd name="connsiteX4" fmla="*/ 1134189 w 5720730"/>
              <a:gd name="connsiteY4" fmla="*/ 2328014 h 5193100"/>
              <a:gd name="connsiteX5" fmla="*/ 2859658 w 5720730"/>
              <a:gd name="connsiteY5" fmla="*/ 4053483 h 5193100"/>
              <a:gd name="connsiteX6" fmla="*/ 4585127 w 5720730"/>
              <a:gd name="connsiteY6" fmla="*/ 2328014 h 5193100"/>
              <a:gd name="connsiteX7" fmla="*/ 4507553 w 5720730"/>
              <a:gd name="connsiteY7" fmla="*/ 1814912 h 5193100"/>
              <a:gd name="connsiteX8" fmla="*/ 4473748 w 5720730"/>
              <a:gd name="connsiteY8" fmla="*/ 1722549 h 5193100"/>
              <a:gd name="connsiteX9" fmla="*/ 5720730 w 5720730"/>
              <a:gd name="connsiteY9" fmla="*/ 2407505 h 5193100"/>
              <a:gd name="connsiteX10" fmla="*/ 5709951 w 5720730"/>
              <a:gd name="connsiteY10" fmla="*/ 2620953 h 5193100"/>
              <a:gd name="connsiteX11" fmla="*/ 2859658 w 5720730"/>
              <a:gd name="connsiteY11" fmla="*/ 5193100 h 5193100"/>
              <a:gd name="connsiteX12" fmla="*/ 9364 w 5720730"/>
              <a:gd name="connsiteY12" fmla="*/ 2620953 h 519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20730" h="5193100">
                <a:moveTo>
                  <a:pt x="0" y="2435497"/>
                </a:moveTo>
                <a:lnTo>
                  <a:pt x="1337795" y="0"/>
                </a:lnTo>
                <a:lnTo>
                  <a:pt x="2502822" y="639939"/>
                </a:lnTo>
                <a:lnTo>
                  <a:pt x="2346556" y="680119"/>
                </a:lnTo>
                <a:cubicBezTo>
                  <a:pt x="1644172" y="898583"/>
                  <a:pt x="1134189" y="1553743"/>
                  <a:pt x="1134189" y="2328014"/>
                </a:cubicBezTo>
                <a:cubicBezTo>
                  <a:pt x="1134189" y="3280964"/>
                  <a:pt x="1906708" y="4053483"/>
                  <a:pt x="2859658" y="4053483"/>
                </a:cubicBezTo>
                <a:cubicBezTo>
                  <a:pt x="3812608" y="4053483"/>
                  <a:pt x="4585127" y="3280964"/>
                  <a:pt x="4585127" y="2328014"/>
                </a:cubicBezTo>
                <a:cubicBezTo>
                  <a:pt x="4585127" y="2149335"/>
                  <a:pt x="4557968" y="1977001"/>
                  <a:pt x="4507553" y="1814912"/>
                </a:cubicBezTo>
                <a:lnTo>
                  <a:pt x="4473748" y="1722549"/>
                </a:lnTo>
                <a:lnTo>
                  <a:pt x="5720730" y="2407505"/>
                </a:lnTo>
                <a:lnTo>
                  <a:pt x="5709951" y="2620953"/>
                </a:lnTo>
                <a:cubicBezTo>
                  <a:pt x="5563231" y="4065689"/>
                  <a:pt x="4343104" y="5193100"/>
                  <a:pt x="2859658" y="5193100"/>
                </a:cubicBezTo>
                <a:cubicBezTo>
                  <a:pt x="1376211" y="5193100"/>
                  <a:pt x="156086" y="4065689"/>
                  <a:pt x="9364" y="2620953"/>
                </a:cubicBezTo>
                <a:close/>
              </a:path>
            </a:pathLst>
          </a:custGeom>
          <a:gradFill>
            <a:gsLst>
              <a:gs pos="69000">
                <a:schemeClr val="accent1"/>
              </a:gs>
              <a:gs pos="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HarmonyOS Sans SC"/>
            </a:endParaRPr>
          </a:p>
        </p:txBody>
      </p:sp>
      <p:pic>
        <p:nvPicPr>
          <p:cNvPr id="10" name="图片 9">
            <a:extLst>
              <a:ext uri="{FF2B5EF4-FFF2-40B4-BE49-F238E27FC236}">
                <a16:creationId xmlns:a16="http://schemas.microsoft.com/office/drawing/2014/main" id="{7F3322DF-A0C7-42EE-930B-4C62EC352EC2}"/>
              </a:ext>
            </a:extLst>
          </p:cNvPr>
          <p:cNvPicPr>
            <a:picLocks noChangeAspect="1"/>
          </p:cNvPicPr>
          <p:nvPr userDrawn="1"/>
        </p:nvPicPr>
        <p:blipFill>
          <a:blip r:embed="rId3">
            <a:extLst>
              <a:ext uri="{BEBA8EAE-BF5A-486C-A8C5-ECC9F3942E4B}">
                <a14:imgProps xmlns:a14="http://schemas.microsoft.com/office/drawing/2010/main">
                  <a14:imgLayer r:embed="rId4">
                    <a14:imgEffect>
                      <a14:colorTemperature colorTemp="4700"/>
                    </a14:imgEffect>
                    <a14:imgEffect>
                      <a14:saturation sat="66000"/>
                    </a14:imgEffect>
                  </a14:imgLayer>
                </a14:imgProps>
              </a:ext>
              <a:ext uri="{28A0092B-C50C-407E-A947-70E740481C1C}">
                <a14:useLocalDpi xmlns:a14="http://schemas.microsoft.com/office/drawing/2010/main" val="0"/>
              </a:ext>
            </a:extLst>
          </a:blip>
          <a:stretch>
            <a:fillRect/>
          </a:stretch>
        </p:blipFill>
        <p:spPr>
          <a:xfrm flipH="1">
            <a:off x="3734857" y="2121681"/>
            <a:ext cx="8457143" cy="4761905"/>
          </a:xfrm>
          <a:prstGeom prst="rect">
            <a:avLst/>
          </a:prstGeom>
        </p:spPr>
      </p:pic>
      <p:sp>
        <p:nvSpPr>
          <p:cNvPr id="15" name="文本占位符 14">
            <a:extLst>
              <a:ext uri="{FF2B5EF4-FFF2-40B4-BE49-F238E27FC236}">
                <a16:creationId xmlns:a16="http://schemas.microsoft.com/office/drawing/2014/main" id="{5837EEE5-9462-4BAD-BC74-CC60A7C97234}"/>
              </a:ext>
            </a:extLst>
          </p:cNvPr>
          <p:cNvSpPr>
            <a:spLocks noGrp="1"/>
          </p:cNvSpPr>
          <p:nvPr>
            <p:ph type="body" sz="quarter" idx="10" hasCustomPrompt="1"/>
          </p:nvPr>
        </p:nvSpPr>
        <p:spPr>
          <a:xfrm>
            <a:off x="1445284" y="2139061"/>
            <a:ext cx="6407915" cy="1616319"/>
          </a:xfrm>
        </p:spPr>
        <p:txBody>
          <a:bodyPr>
            <a:noAutofit/>
          </a:bodyPr>
          <a:lstStyle>
            <a:lvl1pPr marL="0" indent="0">
              <a:buNone/>
              <a:defRPr sz="5800" b="1">
                <a:solidFill>
                  <a:schemeClr val="tx2"/>
                </a:solidFill>
              </a:defRPr>
            </a:lvl1pPr>
          </a:lstStyle>
          <a:p>
            <a:pPr lvl="0"/>
            <a:r>
              <a:rPr lang="zh-CN" altLang="en-US" dirty="0"/>
              <a:t>点击输入内容</a:t>
            </a:r>
          </a:p>
        </p:txBody>
      </p:sp>
      <p:sp>
        <p:nvSpPr>
          <p:cNvPr id="17" name="矩形: 圆角 16">
            <a:extLst>
              <a:ext uri="{FF2B5EF4-FFF2-40B4-BE49-F238E27FC236}">
                <a16:creationId xmlns:a16="http://schemas.microsoft.com/office/drawing/2014/main" id="{EE7A1E00-6B23-483B-8C8F-CA7C948DC923}"/>
              </a:ext>
            </a:extLst>
          </p:cNvPr>
          <p:cNvSpPr/>
          <p:nvPr userDrawn="1"/>
        </p:nvSpPr>
        <p:spPr>
          <a:xfrm>
            <a:off x="1543663" y="4189577"/>
            <a:ext cx="1982297" cy="496723"/>
          </a:xfrm>
          <a:prstGeom prst="roundRect">
            <a:avLst>
              <a:gd name="adj" fmla="val 50000"/>
            </a:avLst>
          </a:prstGeom>
          <a:gradFill flip="none" rotWithShape="1">
            <a:gsLst>
              <a:gs pos="4000">
                <a:schemeClr val="accent2"/>
              </a:gs>
              <a:gs pos="100000">
                <a:schemeClr val="accent1"/>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FABA1908-37E4-477D-9734-E51F4C2484BC}"/>
              </a:ext>
            </a:extLst>
          </p:cNvPr>
          <p:cNvSpPr/>
          <p:nvPr userDrawn="1"/>
        </p:nvSpPr>
        <p:spPr>
          <a:xfrm rot="17119280">
            <a:off x="-51933" y="5902937"/>
            <a:ext cx="1029118" cy="1147747"/>
          </a:xfrm>
          <a:custGeom>
            <a:avLst/>
            <a:gdLst>
              <a:gd name="connsiteX0" fmla="*/ 1014981 w 1029118"/>
              <a:gd name="connsiteY0" fmla="*/ 311700 h 1147747"/>
              <a:gd name="connsiteX1" fmla="*/ 1029118 w 1029118"/>
              <a:gd name="connsiteY1" fmla="*/ 451931 h 1147747"/>
              <a:gd name="connsiteX2" fmla="*/ 333302 w 1029118"/>
              <a:gd name="connsiteY2" fmla="*/ 1147747 h 1147747"/>
              <a:gd name="connsiteX3" fmla="*/ 247652 w 1029118"/>
              <a:gd name="connsiteY3" fmla="*/ 1139113 h 1147747"/>
              <a:gd name="connsiteX4" fmla="*/ 0 w 1029118"/>
              <a:gd name="connsiteY4" fmla="*/ 235173 h 1147747"/>
              <a:gd name="connsiteX5" fmla="*/ 858392 w 1029118"/>
              <a:gd name="connsiteY5" fmla="*/ 0 h 1147747"/>
              <a:gd name="connsiteX6" fmla="*/ 910284 w 1029118"/>
              <a:gd name="connsiteY6" fmla="*/ 62893 h 1147747"/>
              <a:gd name="connsiteX7" fmla="*/ 1014981 w 1029118"/>
              <a:gd name="connsiteY7" fmla="*/ 311700 h 114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9118" h="1147747">
                <a:moveTo>
                  <a:pt x="1014981" y="311700"/>
                </a:moveTo>
                <a:cubicBezTo>
                  <a:pt x="1024250" y="356996"/>
                  <a:pt x="1029118" y="403895"/>
                  <a:pt x="1029118" y="451931"/>
                </a:cubicBezTo>
                <a:cubicBezTo>
                  <a:pt x="1029118" y="836220"/>
                  <a:pt x="717591" y="1147747"/>
                  <a:pt x="333302" y="1147747"/>
                </a:cubicBezTo>
                <a:lnTo>
                  <a:pt x="247652" y="1139113"/>
                </a:lnTo>
                <a:lnTo>
                  <a:pt x="0" y="235173"/>
                </a:lnTo>
                <a:lnTo>
                  <a:pt x="858392" y="0"/>
                </a:lnTo>
                <a:lnTo>
                  <a:pt x="910284" y="62893"/>
                </a:lnTo>
                <a:cubicBezTo>
                  <a:pt x="960301" y="136929"/>
                  <a:pt x="996444" y="221108"/>
                  <a:pt x="1014981" y="311700"/>
                </a:cubicBezTo>
                <a:close/>
              </a:path>
            </a:pathLst>
          </a:custGeom>
          <a:gradFill flip="none" rotWithShape="1">
            <a:gsLst>
              <a:gs pos="0">
                <a:schemeClr val="accent2">
                  <a:alpha val="0"/>
                </a:schemeClr>
              </a:gs>
              <a:gs pos="100000">
                <a:schemeClr val="accent1">
                  <a:alpha val="68000"/>
                </a:schemeClr>
              </a:gs>
            </a:gsLst>
            <a:path path="circle">
              <a:fillToRect r="100000" b="100000"/>
            </a:path>
            <a:tileRect l="-100000" t="-100000"/>
          </a:gradFill>
          <a:ln>
            <a:noFill/>
          </a:ln>
          <a:effectLst>
            <a:outerShdw blurRad="393700" dist="152400" dir="4800000" sx="114000" sy="114000" algn="t" rotWithShape="0">
              <a:srgbClr val="017BFF">
                <a:alpha val="3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3200" noProof="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Tree>
    <p:extLst>
      <p:ext uri="{BB962C8B-B14F-4D97-AF65-F5344CB8AC3E}">
        <p14:creationId xmlns:p14="http://schemas.microsoft.com/office/powerpoint/2010/main" val="31427718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7773716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2023/11/28</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47129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3EA088A-D19F-0B16-3E86-E354C5CDF4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7B2F33D-BBA9-8A46-6B9C-28891D5FE4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203E40D-5CC2-86E0-E65D-86C7C6EB45C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A21532-BBF7-4DF6-A752-82C5E7C16128}" type="datetimeFigureOut">
              <a:rPr lang="zh-CN" altLang="en-US" smtClean="0"/>
              <a:t>2023/11/28</a:t>
            </a:fld>
            <a:endParaRPr lang="zh-CN" altLang="en-US"/>
          </a:p>
        </p:txBody>
      </p:sp>
      <p:sp>
        <p:nvSpPr>
          <p:cNvPr id="5" name="页脚占位符 4">
            <a:extLst>
              <a:ext uri="{FF2B5EF4-FFF2-40B4-BE49-F238E27FC236}">
                <a16:creationId xmlns:a16="http://schemas.microsoft.com/office/drawing/2014/main" id="{43842F70-0676-A58B-8BA1-9754522749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EF962A1-0AF6-292B-6DE5-0BD6D1A472D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DB79B5-D6C2-4C1A-9145-4D11CDEE31FD}" type="slidenum">
              <a:rPr lang="zh-CN" altLang="en-US" smtClean="0"/>
              <a:t>‹#›</a:t>
            </a:fld>
            <a:endParaRPr lang="zh-CN" altLang="en-US"/>
          </a:p>
        </p:txBody>
      </p:sp>
      <p:sp>
        <p:nvSpPr>
          <p:cNvPr id="7" name="页面-上">
            <a:extLst>
              <a:ext uri="{FF2B5EF4-FFF2-40B4-BE49-F238E27FC236}">
                <a16:creationId xmlns:a16="http://schemas.microsoft.com/office/drawing/2014/main" id="{1460B28D-B164-48FC-B825-7FF62EA3B6EB}"/>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a:extLst>
              <a:ext uri="{FF2B5EF4-FFF2-40B4-BE49-F238E27FC236}">
                <a16:creationId xmlns:a16="http://schemas.microsoft.com/office/drawing/2014/main" id="{42ED9B32-165C-48C6-ADE5-11F66B5697E1}"/>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1627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 id="2147483660" r:id="rId7"/>
    <p:sldLayoutId id="2147483661"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hyperlink" Target="http://www.51pptmoban.com/zt/jiuyeshizhan/" TargetMode="External"/><Relationship Id="rId5" Type="http://schemas.openxmlformats.org/officeDocument/2006/relationships/image" Target="../media/image15.sv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3F62B0B1-8A3B-A593-845C-20D81BFA7282}"/>
              </a:ext>
            </a:extLst>
          </p:cNvPr>
          <p:cNvSpPr>
            <a:spLocks noGrp="1"/>
          </p:cNvSpPr>
          <p:nvPr>
            <p:ph type="body" sz="quarter" idx="10"/>
          </p:nvPr>
        </p:nvSpPr>
        <p:spPr/>
        <p:txBody>
          <a:bodyPr/>
          <a:lstStyle/>
          <a:p>
            <a:r>
              <a:rPr lang="zh-CN" altLang="en-US" dirty="0"/>
              <a:t>企业年终总结工作汇报模板</a:t>
            </a:r>
            <a:endParaRPr lang="en-US" altLang="zh-CN" dirty="0"/>
          </a:p>
        </p:txBody>
      </p:sp>
      <p:sp>
        <p:nvSpPr>
          <p:cNvPr id="3" name="文本占位符 2">
            <a:extLst>
              <a:ext uri="{FF2B5EF4-FFF2-40B4-BE49-F238E27FC236}">
                <a16:creationId xmlns:a16="http://schemas.microsoft.com/office/drawing/2014/main" id="{128CAAF6-1B43-67C9-F837-0D7E98E31457}"/>
              </a:ext>
            </a:extLst>
          </p:cNvPr>
          <p:cNvSpPr>
            <a:spLocks noGrp="1"/>
          </p:cNvSpPr>
          <p:nvPr>
            <p:ph type="body" sz="quarter" idx="11"/>
          </p:nvPr>
        </p:nvSpPr>
        <p:spPr/>
        <p:txBody>
          <a:bodyPr/>
          <a:lstStyle/>
          <a:p>
            <a:r>
              <a:rPr lang="zh-CN" altLang="en-US" dirty="0"/>
              <a:t>灰蓝商务</a:t>
            </a:r>
          </a:p>
        </p:txBody>
      </p:sp>
      <p:sp>
        <p:nvSpPr>
          <p:cNvPr id="2" name="文本框 1">
            <a:extLst>
              <a:ext uri="{FF2B5EF4-FFF2-40B4-BE49-F238E27FC236}">
                <a16:creationId xmlns:a16="http://schemas.microsoft.com/office/drawing/2014/main" id="{9875E7D9-748D-497E-80B0-2B7A4866D16B}"/>
              </a:ext>
            </a:extLst>
          </p:cNvPr>
          <p:cNvSpPr txBox="1"/>
          <p:nvPr/>
        </p:nvSpPr>
        <p:spPr>
          <a:xfrm>
            <a:off x="1776943" y="4688205"/>
            <a:ext cx="1726755" cy="369332"/>
          </a:xfrm>
          <a:prstGeom prst="rect">
            <a:avLst/>
          </a:prstGeom>
          <a:noFill/>
        </p:spPr>
        <p:txBody>
          <a:bodyPr wrap="none" rtlCol="0">
            <a:spAutoFit/>
          </a:bodyPr>
          <a:lstStyle/>
          <a:p>
            <a:r>
              <a:rPr lang="zh-CN" altLang="en-US" dirty="0">
                <a:solidFill>
                  <a:schemeClr val="bg1"/>
                </a:solidFill>
                <a:latin typeface="+mj-ea"/>
                <a:ea typeface="+mj-ea"/>
              </a:rPr>
              <a:t>部门：</a:t>
            </a:r>
            <a:r>
              <a:rPr lang="en-US" altLang="zh-CN" dirty="0">
                <a:solidFill>
                  <a:schemeClr val="bg1"/>
                </a:solidFill>
                <a:latin typeface="+mj-ea"/>
                <a:ea typeface="+mj-ea"/>
              </a:rPr>
              <a:t>XXXXX</a:t>
            </a:r>
            <a:endParaRPr lang="zh-CN" altLang="en-US" dirty="0">
              <a:solidFill>
                <a:schemeClr val="bg1"/>
              </a:solidFill>
              <a:latin typeface="+mj-ea"/>
              <a:ea typeface="+mj-ea"/>
            </a:endParaRPr>
          </a:p>
        </p:txBody>
      </p:sp>
    </p:spTree>
    <p:extLst>
      <p:ext uri="{BB962C8B-B14F-4D97-AF65-F5344CB8AC3E}">
        <p14:creationId xmlns:p14="http://schemas.microsoft.com/office/powerpoint/2010/main" val="18694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77B1CEE-A880-A9EA-17BA-22273F2324CE}"/>
              </a:ext>
            </a:extLst>
          </p:cNvPr>
          <p:cNvSpPr>
            <a:spLocks noGrp="1"/>
          </p:cNvSpPr>
          <p:nvPr>
            <p:ph type="title"/>
          </p:nvPr>
        </p:nvSpPr>
        <p:spPr/>
        <p:txBody>
          <a:bodyPr/>
          <a:lstStyle/>
          <a:p>
            <a:r>
              <a:rPr lang="zh-CN" altLang="en-US" dirty="0"/>
              <a:t>工作亮点展示</a:t>
            </a:r>
          </a:p>
        </p:txBody>
      </p:sp>
      <p:grpSp>
        <p:nvGrpSpPr>
          <p:cNvPr id="35" name="组合 34">
            <a:extLst>
              <a:ext uri="{FF2B5EF4-FFF2-40B4-BE49-F238E27FC236}">
                <a16:creationId xmlns:a16="http://schemas.microsoft.com/office/drawing/2014/main" id="{3778994B-1631-5138-3F91-869E73D82799}"/>
              </a:ext>
            </a:extLst>
          </p:cNvPr>
          <p:cNvGrpSpPr/>
          <p:nvPr/>
        </p:nvGrpSpPr>
        <p:grpSpPr>
          <a:xfrm>
            <a:off x="993495" y="1920581"/>
            <a:ext cx="2031325" cy="3566076"/>
            <a:chOff x="955395" y="2339681"/>
            <a:chExt cx="2031325" cy="3566076"/>
          </a:xfrm>
        </p:grpSpPr>
        <p:grpSp>
          <p:nvGrpSpPr>
            <p:cNvPr id="11" name="组合 10">
              <a:extLst>
                <a:ext uri="{FF2B5EF4-FFF2-40B4-BE49-F238E27FC236}">
                  <a16:creationId xmlns:a16="http://schemas.microsoft.com/office/drawing/2014/main" id="{215C77CE-C188-2C48-6833-29E92B7F6634}"/>
                </a:ext>
              </a:extLst>
            </p:cNvPr>
            <p:cNvGrpSpPr/>
            <p:nvPr/>
          </p:nvGrpSpPr>
          <p:grpSpPr>
            <a:xfrm>
              <a:off x="1318886" y="2339681"/>
              <a:ext cx="1427569" cy="1427569"/>
              <a:chOff x="1318886" y="2339681"/>
              <a:chExt cx="1427569" cy="1427569"/>
            </a:xfrm>
          </p:grpSpPr>
          <p:sp>
            <p:nvSpPr>
              <p:cNvPr id="14" name="文本框 13">
                <a:extLst>
                  <a:ext uri="{FF2B5EF4-FFF2-40B4-BE49-F238E27FC236}">
                    <a16:creationId xmlns:a16="http://schemas.microsoft.com/office/drawing/2014/main" id="{A608222E-B464-4349-A9F1-CC76EBBD4D78}"/>
                  </a:ext>
                </a:extLst>
              </p:cNvPr>
              <p:cNvSpPr txBox="1"/>
              <p:nvPr/>
            </p:nvSpPr>
            <p:spPr>
              <a:xfrm>
                <a:off x="1449017" y="2706020"/>
                <a:ext cx="1167306" cy="646331"/>
              </a:xfrm>
              <a:prstGeom prst="rect">
                <a:avLst/>
              </a:prstGeom>
              <a:noFill/>
            </p:spPr>
            <p:txBody>
              <a:bodyPr wrap="none" rtlCol="0">
                <a:spAutoFit/>
              </a:bodyPr>
              <a:lstStyle/>
              <a:p>
                <a:pPr algn="ctr"/>
                <a:r>
                  <a:rPr lang="en-US" altLang="zh-CN" sz="3600" dirty="0"/>
                  <a:t>95%</a:t>
                </a:r>
                <a:endParaRPr lang="zh-CN" altLang="en-US" sz="3600" dirty="0"/>
              </a:p>
            </p:txBody>
          </p:sp>
          <p:sp>
            <p:nvSpPr>
              <p:cNvPr id="15" name="椭圆 14">
                <a:extLst>
                  <a:ext uri="{FF2B5EF4-FFF2-40B4-BE49-F238E27FC236}">
                    <a16:creationId xmlns:a16="http://schemas.microsoft.com/office/drawing/2014/main" id="{F136FA5D-87B4-4B85-B872-A98582ED25F3}"/>
                  </a:ext>
                </a:extLst>
              </p:cNvPr>
              <p:cNvSpPr/>
              <p:nvPr/>
            </p:nvSpPr>
            <p:spPr>
              <a:xfrm>
                <a:off x="1318886" y="2339681"/>
                <a:ext cx="1427569" cy="1427569"/>
              </a:xfrm>
              <a:prstGeom prst="ellipse">
                <a:avLst/>
              </a:prstGeom>
              <a:noFill/>
              <a:ln w="38100" cap="flat" cmpd="sng" algn="ctr">
                <a:solidFill>
                  <a:schemeClr val="accent1">
                    <a:shade val="50000"/>
                    <a:alpha val="2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弧形 15">
                <a:extLst>
                  <a:ext uri="{FF2B5EF4-FFF2-40B4-BE49-F238E27FC236}">
                    <a16:creationId xmlns:a16="http://schemas.microsoft.com/office/drawing/2014/main" id="{43C7AB34-635F-46B6-BA70-54C95A4F8C2C}"/>
                  </a:ext>
                </a:extLst>
              </p:cNvPr>
              <p:cNvSpPr/>
              <p:nvPr/>
            </p:nvSpPr>
            <p:spPr>
              <a:xfrm>
                <a:off x="1318886" y="2339681"/>
                <a:ext cx="1427569" cy="1427569"/>
              </a:xfrm>
              <a:prstGeom prst="arc">
                <a:avLst>
                  <a:gd name="adj1" fmla="val 16200000"/>
                  <a:gd name="adj2" fmla="val 15119998"/>
                </a:avLst>
              </a:prstGeom>
              <a:ln w="76200">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id="{E1FAC16E-8393-5326-0E45-F681CDF1C5F2}"/>
                </a:ext>
              </a:extLst>
            </p:cNvPr>
            <p:cNvGrpSpPr/>
            <p:nvPr/>
          </p:nvGrpSpPr>
          <p:grpSpPr>
            <a:xfrm>
              <a:off x="955395" y="3902756"/>
              <a:ext cx="2031325" cy="2003001"/>
              <a:chOff x="955395" y="3902756"/>
              <a:chExt cx="2031325" cy="2003001"/>
            </a:xfrm>
          </p:grpSpPr>
          <p:sp>
            <p:nvSpPr>
              <p:cNvPr id="17" name="文本框 16">
                <a:extLst>
                  <a:ext uri="{FF2B5EF4-FFF2-40B4-BE49-F238E27FC236}">
                    <a16:creationId xmlns:a16="http://schemas.microsoft.com/office/drawing/2014/main" id="{36C9AB57-CDF5-48CC-B964-8DA7BE6ACCC2}"/>
                  </a:ext>
                </a:extLst>
              </p:cNvPr>
              <p:cNvSpPr txBox="1"/>
              <p:nvPr/>
            </p:nvSpPr>
            <p:spPr>
              <a:xfrm>
                <a:off x="958636" y="4499923"/>
                <a:ext cx="1985766" cy="1405834"/>
              </a:xfrm>
              <a:prstGeom prst="rect">
                <a:avLst/>
              </a:prstGeom>
              <a:noFill/>
            </p:spPr>
            <p:txBody>
              <a:bodyPr wrap="square" rtlCol="0" anchor="t" anchorCtr="0">
                <a:spAutoFit/>
              </a:bodyPr>
              <a:lstStyle/>
              <a:p>
                <a:pPr algn="just">
                  <a:lnSpc>
                    <a:spcPct val="120000"/>
                  </a:lnSpc>
                </a:pPr>
                <a:r>
                  <a:rPr lang="zh-CN" altLang="en-US" dirty="0">
                    <a:solidFill>
                      <a:schemeClr val="tx2"/>
                    </a:solidFill>
                  </a:rPr>
                  <a:t>点击输入内容点击输入内容点击输入内容点击输入内容</a:t>
                </a:r>
                <a:endParaRPr lang="en-US" altLang="zh-CN" dirty="0">
                  <a:solidFill>
                    <a:schemeClr val="tx2"/>
                  </a:solidFill>
                </a:endParaRPr>
              </a:p>
            </p:txBody>
          </p:sp>
          <p:sp>
            <p:nvSpPr>
              <p:cNvPr id="7" name="文本框 6">
                <a:extLst>
                  <a:ext uri="{FF2B5EF4-FFF2-40B4-BE49-F238E27FC236}">
                    <a16:creationId xmlns:a16="http://schemas.microsoft.com/office/drawing/2014/main" id="{0EFCC4F5-EEBE-C512-58A1-7BA39C066728}"/>
                  </a:ext>
                </a:extLst>
              </p:cNvPr>
              <p:cNvSpPr txBox="1"/>
              <p:nvPr/>
            </p:nvSpPr>
            <p:spPr>
              <a:xfrm>
                <a:off x="955395" y="3902756"/>
                <a:ext cx="2031325" cy="461665"/>
              </a:xfrm>
              <a:prstGeom prst="rect">
                <a:avLst/>
              </a:prstGeom>
              <a:noFill/>
            </p:spPr>
            <p:txBody>
              <a:bodyPr wrap="none" rtlCol="0">
                <a:spAutoFit/>
              </a:bodyPr>
              <a:lstStyle/>
              <a:p>
                <a:r>
                  <a:rPr lang="zh-CN" altLang="en-US" sz="2400" dirty="0">
                    <a:latin typeface="+mj-ea"/>
                    <a:ea typeface="+mj-ea"/>
                  </a:rPr>
                  <a:t>请输入小标题</a:t>
                </a:r>
              </a:p>
            </p:txBody>
          </p:sp>
        </p:grpSp>
      </p:grpSp>
      <p:grpSp>
        <p:nvGrpSpPr>
          <p:cNvPr id="36" name="组合 35">
            <a:extLst>
              <a:ext uri="{FF2B5EF4-FFF2-40B4-BE49-F238E27FC236}">
                <a16:creationId xmlns:a16="http://schemas.microsoft.com/office/drawing/2014/main" id="{2C9E31DA-A958-A644-6CBF-718D68026652}"/>
              </a:ext>
            </a:extLst>
          </p:cNvPr>
          <p:cNvGrpSpPr/>
          <p:nvPr/>
        </p:nvGrpSpPr>
        <p:grpSpPr>
          <a:xfrm>
            <a:off x="3710958" y="1920581"/>
            <a:ext cx="2038988" cy="3566076"/>
            <a:chOff x="3672858" y="2339681"/>
            <a:chExt cx="2038988" cy="3566076"/>
          </a:xfrm>
        </p:grpSpPr>
        <p:grpSp>
          <p:nvGrpSpPr>
            <p:cNvPr id="28" name="组合 27">
              <a:extLst>
                <a:ext uri="{FF2B5EF4-FFF2-40B4-BE49-F238E27FC236}">
                  <a16:creationId xmlns:a16="http://schemas.microsoft.com/office/drawing/2014/main" id="{00CF5A93-642D-FE2B-E434-6326AE6B48F9}"/>
                </a:ext>
              </a:extLst>
            </p:cNvPr>
            <p:cNvGrpSpPr/>
            <p:nvPr/>
          </p:nvGrpSpPr>
          <p:grpSpPr>
            <a:xfrm>
              <a:off x="4027771" y="2339681"/>
              <a:ext cx="1427569" cy="1427570"/>
              <a:chOff x="4027771" y="2339681"/>
              <a:chExt cx="1427569" cy="1427570"/>
            </a:xfrm>
          </p:grpSpPr>
          <p:sp>
            <p:nvSpPr>
              <p:cNvPr id="18" name="文本框 17">
                <a:extLst>
                  <a:ext uri="{FF2B5EF4-FFF2-40B4-BE49-F238E27FC236}">
                    <a16:creationId xmlns:a16="http://schemas.microsoft.com/office/drawing/2014/main" id="{A9B13D8A-4700-4727-B520-2323B595A63C}"/>
                  </a:ext>
                </a:extLst>
              </p:cNvPr>
              <p:cNvSpPr txBox="1"/>
              <p:nvPr/>
            </p:nvSpPr>
            <p:spPr>
              <a:xfrm>
                <a:off x="4157902" y="2730301"/>
                <a:ext cx="1167306" cy="646331"/>
              </a:xfrm>
              <a:prstGeom prst="rect">
                <a:avLst/>
              </a:prstGeom>
              <a:noFill/>
            </p:spPr>
            <p:txBody>
              <a:bodyPr wrap="none" rtlCol="0">
                <a:spAutoFit/>
              </a:bodyPr>
              <a:lstStyle/>
              <a:p>
                <a:pPr algn="ctr"/>
                <a:r>
                  <a:rPr lang="en-US" altLang="zh-CN" sz="3600" dirty="0"/>
                  <a:t>97%</a:t>
                </a:r>
                <a:endParaRPr lang="zh-CN" altLang="en-US" sz="3600" dirty="0"/>
              </a:p>
            </p:txBody>
          </p:sp>
          <p:sp>
            <p:nvSpPr>
              <p:cNvPr id="19" name="椭圆 18">
                <a:extLst>
                  <a:ext uri="{FF2B5EF4-FFF2-40B4-BE49-F238E27FC236}">
                    <a16:creationId xmlns:a16="http://schemas.microsoft.com/office/drawing/2014/main" id="{18F20879-3F05-4455-95C3-24A960FE8A8F}"/>
                  </a:ext>
                </a:extLst>
              </p:cNvPr>
              <p:cNvSpPr/>
              <p:nvPr/>
            </p:nvSpPr>
            <p:spPr>
              <a:xfrm>
                <a:off x="4027771" y="2339682"/>
                <a:ext cx="1427569" cy="1427569"/>
              </a:xfrm>
              <a:prstGeom prst="ellipse">
                <a:avLst/>
              </a:prstGeom>
              <a:noFill/>
              <a:ln w="38100" cap="flat" cmpd="sng" algn="ctr">
                <a:solidFill>
                  <a:schemeClr val="accent1">
                    <a:shade val="50000"/>
                    <a:alpha val="2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弧形 19">
                <a:extLst>
                  <a:ext uri="{FF2B5EF4-FFF2-40B4-BE49-F238E27FC236}">
                    <a16:creationId xmlns:a16="http://schemas.microsoft.com/office/drawing/2014/main" id="{50C58C08-2E1A-4ACE-8B32-3F9DB5FD8E40}"/>
                  </a:ext>
                </a:extLst>
              </p:cNvPr>
              <p:cNvSpPr/>
              <p:nvPr/>
            </p:nvSpPr>
            <p:spPr>
              <a:xfrm>
                <a:off x="4027771" y="2339681"/>
                <a:ext cx="1427569" cy="1427570"/>
              </a:xfrm>
              <a:prstGeom prst="arc">
                <a:avLst>
                  <a:gd name="adj1" fmla="val 16200000"/>
                  <a:gd name="adj2" fmla="val 15552002"/>
                </a:avLst>
              </a:prstGeom>
              <a:ln w="76200">
                <a:tailEnd type="triangl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3" name="组合 12">
              <a:extLst>
                <a:ext uri="{FF2B5EF4-FFF2-40B4-BE49-F238E27FC236}">
                  <a16:creationId xmlns:a16="http://schemas.microsoft.com/office/drawing/2014/main" id="{01F66008-69AC-CDC7-ABCF-BD06369D42EA}"/>
                </a:ext>
              </a:extLst>
            </p:cNvPr>
            <p:cNvGrpSpPr/>
            <p:nvPr/>
          </p:nvGrpSpPr>
          <p:grpSpPr>
            <a:xfrm>
              <a:off x="3672858" y="3902756"/>
              <a:ext cx="2038988" cy="2003001"/>
              <a:chOff x="3672858" y="3902756"/>
              <a:chExt cx="2038988" cy="2003001"/>
            </a:xfrm>
          </p:grpSpPr>
          <p:sp>
            <p:nvSpPr>
              <p:cNvPr id="32" name="文本框 31">
                <a:extLst>
                  <a:ext uri="{FF2B5EF4-FFF2-40B4-BE49-F238E27FC236}">
                    <a16:creationId xmlns:a16="http://schemas.microsoft.com/office/drawing/2014/main" id="{FFA88814-0E65-4AB9-ABBE-D162273B2A51}"/>
                  </a:ext>
                </a:extLst>
              </p:cNvPr>
              <p:cNvSpPr txBox="1"/>
              <p:nvPr/>
            </p:nvSpPr>
            <p:spPr>
              <a:xfrm>
                <a:off x="3726080" y="4499923"/>
                <a:ext cx="1985766" cy="1405834"/>
              </a:xfrm>
              <a:prstGeom prst="rect">
                <a:avLst/>
              </a:prstGeom>
              <a:noFill/>
            </p:spPr>
            <p:txBody>
              <a:bodyPr wrap="square" rtlCol="0" anchor="t" anchorCtr="0">
                <a:spAutoFit/>
              </a:bodyPr>
              <a:lstStyle/>
              <a:p>
                <a:pPr algn="just">
                  <a:lnSpc>
                    <a:spcPct val="120000"/>
                  </a:lnSpc>
                </a:pPr>
                <a:r>
                  <a:rPr lang="zh-CN" altLang="en-US" dirty="0">
                    <a:solidFill>
                      <a:schemeClr val="tx2"/>
                    </a:solidFill>
                  </a:rPr>
                  <a:t>点击输入内容点击输入内容点击输入内容点击输入内容</a:t>
                </a:r>
                <a:endParaRPr lang="en-US" altLang="zh-CN" dirty="0">
                  <a:solidFill>
                    <a:schemeClr val="tx2"/>
                  </a:solidFill>
                </a:endParaRPr>
              </a:p>
            </p:txBody>
          </p:sp>
          <p:sp>
            <p:nvSpPr>
              <p:cNvPr id="8" name="文本框 7">
                <a:extLst>
                  <a:ext uri="{FF2B5EF4-FFF2-40B4-BE49-F238E27FC236}">
                    <a16:creationId xmlns:a16="http://schemas.microsoft.com/office/drawing/2014/main" id="{01C728F1-DC97-7E67-2700-5148ACB61038}"/>
                  </a:ext>
                </a:extLst>
              </p:cNvPr>
              <p:cNvSpPr txBox="1"/>
              <p:nvPr/>
            </p:nvSpPr>
            <p:spPr>
              <a:xfrm>
                <a:off x="3672858" y="3902756"/>
                <a:ext cx="2031325" cy="461665"/>
              </a:xfrm>
              <a:prstGeom prst="rect">
                <a:avLst/>
              </a:prstGeom>
              <a:noFill/>
            </p:spPr>
            <p:txBody>
              <a:bodyPr wrap="none" rtlCol="0">
                <a:spAutoFit/>
              </a:bodyPr>
              <a:lstStyle/>
              <a:p>
                <a:r>
                  <a:rPr lang="zh-CN" altLang="en-US" sz="2400" dirty="0">
                    <a:latin typeface="+mj-ea"/>
                    <a:ea typeface="+mj-ea"/>
                  </a:rPr>
                  <a:t>请输入小标题</a:t>
                </a:r>
              </a:p>
            </p:txBody>
          </p:sp>
        </p:grpSp>
      </p:grpSp>
      <p:grpSp>
        <p:nvGrpSpPr>
          <p:cNvPr id="37" name="组合 36">
            <a:extLst>
              <a:ext uri="{FF2B5EF4-FFF2-40B4-BE49-F238E27FC236}">
                <a16:creationId xmlns:a16="http://schemas.microsoft.com/office/drawing/2014/main" id="{9A8EBA1A-9BC7-528C-6033-721677B285E3}"/>
              </a:ext>
            </a:extLst>
          </p:cNvPr>
          <p:cNvGrpSpPr/>
          <p:nvPr/>
        </p:nvGrpSpPr>
        <p:grpSpPr>
          <a:xfrm>
            <a:off x="6428422" y="1920581"/>
            <a:ext cx="2031325" cy="3566076"/>
            <a:chOff x="6390322" y="2339681"/>
            <a:chExt cx="2031325" cy="3566076"/>
          </a:xfrm>
        </p:grpSpPr>
        <p:grpSp>
          <p:nvGrpSpPr>
            <p:cNvPr id="27" name="组合 26">
              <a:extLst>
                <a:ext uri="{FF2B5EF4-FFF2-40B4-BE49-F238E27FC236}">
                  <a16:creationId xmlns:a16="http://schemas.microsoft.com/office/drawing/2014/main" id="{7077628F-AA6E-BD08-A8B4-0B5D88C85F3A}"/>
                </a:ext>
              </a:extLst>
            </p:cNvPr>
            <p:cNvGrpSpPr/>
            <p:nvPr/>
          </p:nvGrpSpPr>
          <p:grpSpPr>
            <a:xfrm>
              <a:off x="6736655" y="2339681"/>
              <a:ext cx="1427572" cy="1427570"/>
              <a:chOff x="6736655" y="2339681"/>
              <a:chExt cx="1427572" cy="1427570"/>
            </a:xfrm>
          </p:grpSpPr>
          <p:sp>
            <p:nvSpPr>
              <p:cNvPr id="21" name="文本框 20">
                <a:extLst>
                  <a:ext uri="{FF2B5EF4-FFF2-40B4-BE49-F238E27FC236}">
                    <a16:creationId xmlns:a16="http://schemas.microsoft.com/office/drawing/2014/main" id="{300561BA-4F84-4345-8FFC-0282A18ADB2B}"/>
                  </a:ext>
                </a:extLst>
              </p:cNvPr>
              <p:cNvSpPr txBox="1"/>
              <p:nvPr/>
            </p:nvSpPr>
            <p:spPr>
              <a:xfrm>
                <a:off x="6866788" y="2730301"/>
                <a:ext cx="1167306" cy="646331"/>
              </a:xfrm>
              <a:prstGeom prst="rect">
                <a:avLst/>
              </a:prstGeom>
              <a:noFill/>
            </p:spPr>
            <p:txBody>
              <a:bodyPr wrap="none" rtlCol="0">
                <a:spAutoFit/>
              </a:bodyPr>
              <a:lstStyle/>
              <a:p>
                <a:pPr algn="ctr"/>
                <a:r>
                  <a:rPr lang="en-US" altLang="zh-CN" sz="3600" dirty="0"/>
                  <a:t>92%</a:t>
                </a:r>
                <a:endParaRPr lang="zh-CN" altLang="en-US" sz="3600" dirty="0"/>
              </a:p>
            </p:txBody>
          </p:sp>
          <p:sp>
            <p:nvSpPr>
              <p:cNvPr id="22" name="椭圆 21">
                <a:extLst>
                  <a:ext uri="{FF2B5EF4-FFF2-40B4-BE49-F238E27FC236}">
                    <a16:creationId xmlns:a16="http://schemas.microsoft.com/office/drawing/2014/main" id="{894FC391-975D-4A1A-A8D6-555117CD4ABB}"/>
                  </a:ext>
                </a:extLst>
              </p:cNvPr>
              <p:cNvSpPr/>
              <p:nvPr/>
            </p:nvSpPr>
            <p:spPr>
              <a:xfrm>
                <a:off x="6736657" y="2339682"/>
                <a:ext cx="1427569" cy="1427569"/>
              </a:xfrm>
              <a:prstGeom prst="ellipse">
                <a:avLst/>
              </a:prstGeom>
              <a:noFill/>
              <a:ln w="38100" cap="flat" cmpd="sng" algn="ctr">
                <a:solidFill>
                  <a:schemeClr val="accent1">
                    <a:shade val="50000"/>
                    <a:alpha val="2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弧形 22">
                <a:extLst>
                  <a:ext uri="{FF2B5EF4-FFF2-40B4-BE49-F238E27FC236}">
                    <a16:creationId xmlns:a16="http://schemas.microsoft.com/office/drawing/2014/main" id="{FCA97B6E-70BB-49AC-AC48-23BBC41DE456}"/>
                  </a:ext>
                </a:extLst>
              </p:cNvPr>
              <p:cNvSpPr/>
              <p:nvPr/>
            </p:nvSpPr>
            <p:spPr>
              <a:xfrm>
                <a:off x="6736655" y="2339681"/>
                <a:ext cx="1427572" cy="1427570"/>
              </a:xfrm>
              <a:prstGeom prst="arc">
                <a:avLst>
                  <a:gd name="adj1" fmla="val 16200000"/>
                  <a:gd name="adj2" fmla="val 14471998"/>
                </a:avLst>
              </a:prstGeom>
              <a:ln w="76200">
                <a:tailEnd type="triangl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4" name="组合 23">
              <a:extLst>
                <a:ext uri="{FF2B5EF4-FFF2-40B4-BE49-F238E27FC236}">
                  <a16:creationId xmlns:a16="http://schemas.microsoft.com/office/drawing/2014/main" id="{C4035D5E-921B-B0F0-AA50-9D74ACB4969B}"/>
                </a:ext>
              </a:extLst>
            </p:cNvPr>
            <p:cNvGrpSpPr/>
            <p:nvPr/>
          </p:nvGrpSpPr>
          <p:grpSpPr>
            <a:xfrm>
              <a:off x="6390322" y="3902756"/>
              <a:ext cx="2031325" cy="2003001"/>
              <a:chOff x="6390322" y="3902756"/>
              <a:chExt cx="2031325" cy="2003001"/>
            </a:xfrm>
          </p:grpSpPr>
          <p:sp>
            <p:nvSpPr>
              <p:cNvPr id="33" name="文本框 32">
                <a:extLst>
                  <a:ext uri="{FF2B5EF4-FFF2-40B4-BE49-F238E27FC236}">
                    <a16:creationId xmlns:a16="http://schemas.microsoft.com/office/drawing/2014/main" id="{EE658BDF-2639-469A-AADA-1832A89E1DBA}"/>
                  </a:ext>
                </a:extLst>
              </p:cNvPr>
              <p:cNvSpPr txBox="1"/>
              <p:nvPr/>
            </p:nvSpPr>
            <p:spPr>
              <a:xfrm>
                <a:off x="6435881" y="4499923"/>
                <a:ext cx="1985766" cy="1405834"/>
              </a:xfrm>
              <a:prstGeom prst="rect">
                <a:avLst/>
              </a:prstGeom>
              <a:noFill/>
            </p:spPr>
            <p:txBody>
              <a:bodyPr wrap="square" rtlCol="0" anchor="t" anchorCtr="0">
                <a:spAutoFit/>
              </a:bodyPr>
              <a:lstStyle/>
              <a:p>
                <a:pPr algn="just">
                  <a:lnSpc>
                    <a:spcPct val="120000"/>
                  </a:lnSpc>
                </a:pPr>
                <a:r>
                  <a:rPr lang="zh-CN" altLang="en-US" dirty="0">
                    <a:solidFill>
                      <a:schemeClr val="tx2"/>
                    </a:solidFill>
                  </a:rPr>
                  <a:t>点击输入内容点击输入内容点击输入内容点击输入内容</a:t>
                </a:r>
                <a:endParaRPr lang="en-US" altLang="zh-CN" dirty="0">
                  <a:solidFill>
                    <a:schemeClr val="tx2"/>
                  </a:solidFill>
                </a:endParaRPr>
              </a:p>
            </p:txBody>
          </p:sp>
          <p:sp>
            <p:nvSpPr>
              <p:cNvPr id="9" name="文本框 8">
                <a:extLst>
                  <a:ext uri="{FF2B5EF4-FFF2-40B4-BE49-F238E27FC236}">
                    <a16:creationId xmlns:a16="http://schemas.microsoft.com/office/drawing/2014/main" id="{37B6D8E5-E474-D8A1-5D63-B8923E974653}"/>
                  </a:ext>
                </a:extLst>
              </p:cNvPr>
              <p:cNvSpPr txBox="1"/>
              <p:nvPr/>
            </p:nvSpPr>
            <p:spPr>
              <a:xfrm>
                <a:off x="6390322" y="3902756"/>
                <a:ext cx="2031325" cy="461665"/>
              </a:xfrm>
              <a:prstGeom prst="rect">
                <a:avLst/>
              </a:prstGeom>
              <a:noFill/>
            </p:spPr>
            <p:txBody>
              <a:bodyPr wrap="none" rtlCol="0">
                <a:spAutoFit/>
              </a:bodyPr>
              <a:lstStyle/>
              <a:p>
                <a:r>
                  <a:rPr lang="zh-CN" altLang="en-US" sz="2400" dirty="0">
                    <a:latin typeface="+mj-ea"/>
                    <a:ea typeface="+mj-ea"/>
                  </a:rPr>
                  <a:t>请输入小标题</a:t>
                </a:r>
              </a:p>
            </p:txBody>
          </p:sp>
        </p:grpSp>
      </p:grpSp>
      <p:grpSp>
        <p:nvGrpSpPr>
          <p:cNvPr id="39" name="组合 38">
            <a:extLst>
              <a:ext uri="{FF2B5EF4-FFF2-40B4-BE49-F238E27FC236}">
                <a16:creationId xmlns:a16="http://schemas.microsoft.com/office/drawing/2014/main" id="{32592582-6B01-160E-A176-A30F451A4CD4}"/>
              </a:ext>
            </a:extLst>
          </p:cNvPr>
          <p:cNvGrpSpPr/>
          <p:nvPr/>
        </p:nvGrpSpPr>
        <p:grpSpPr>
          <a:xfrm>
            <a:off x="9138223" y="1920581"/>
            <a:ext cx="2031325" cy="3566076"/>
            <a:chOff x="9100123" y="2339681"/>
            <a:chExt cx="2031325" cy="3566076"/>
          </a:xfrm>
        </p:grpSpPr>
        <p:grpSp>
          <p:nvGrpSpPr>
            <p:cNvPr id="38" name="组合 37">
              <a:extLst>
                <a:ext uri="{FF2B5EF4-FFF2-40B4-BE49-F238E27FC236}">
                  <a16:creationId xmlns:a16="http://schemas.microsoft.com/office/drawing/2014/main" id="{B015E4E5-1232-00AE-FA31-7B16DEC43FFE}"/>
                </a:ext>
              </a:extLst>
            </p:cNvPr>
            <p:cNvGrpSpPr/>
            <p:nvPr/>
          </p:nvGrpSpPr>
          <p:grpSpPr>
            <a:xfrm>
              <a:off x="9445542" y="2339681"/>
              <a:ext cx="1427572" cy="1427573"/>
              <a:chOff x="9445542" y="2339681"/>
              <a:chExt cx="1427572" cy="1427573"/>
            </a:xfrm>
          </p:grpSpPr>
          <p:sp>
            <p:nvSpPr>
              <p:cNvPr id="29" name="文本框 28">
                <a:extLst>
                  <a:ext uri="{FF2B5EF4-FFF2-40B4-BE49-F238E27FC236}">
                    <a16:creationId xmlns:a16="http://schemas.microsoft.com/office/drawing/2014/main" id="{748A2E6C-5D58-40CD-AE43-FEA729DCC4B5}"/>
                  </a:ext>
                </a:extLst>
              </p:cNvPr>
              <p:cNvSpPr txBox="1"/>
              <p:nvPr/>
            </p:nvSpPr>
            <p:spPr>
              <a:xfrm>
                <a:off x="9575675" y="2730302"/>
                <a:ext cx="1167306" cy="646331"/>
              </a:xfrm>
              <a:prstGeom prst="rect">
                <a:avLst/>
              </a:prstGeom>
              <a:noFill/>
            </p:spPr>
            <p:txBody>
              <a:bodyPr wrap="none" rtlCol="0">
                <a:spAutoFit/>
              </a:bodyPr>
              <a:lstStyle/>
              <a:p>
                <a:pPr algn="ctr"/>
                <a:r>
                  <a:rPr lang="en-US" altLang="zh-CN" sz="3600" dirty="0"/>
                  <a:t>99%</a:t>
                </a:r>
                <a:endParaRPr lang="zh-CN" altLang="en-US" sz="3600" dirty="0"/>
              </a:p>
            </p:txBody>
          </p:sp>
          <p:sp>
            <p:nvSpPr>
              <p:cNvPr id="30" name="椭圆 29">
                <a:extLst>
                  <a:ext uri="{FF2B5EF4-FFF2-40B4-BE49-F238E27FC236}">
                    <a16:creationId xmlns:a16="http://schemas.microsoft.com/office/drawing/2014/main" id="{1A5C190B-93F4-404F-96F5-E5B52027D816}"/>
                  </a:ext>
                </a:extLst>
              </p:cNvPr>
              <p:cNvSpPr/>
              <p:nvPr/>
            </p:nvSpPr>
            <p:spPr>
              <a:xfrm>
                <a:off x="9445544" y="2339683"/>
                <a:ext cx="1427569" cy="1427569"/>
              </a:xfrm>
              <a:prstGeom prst="ellipse">
                <a:avLst/>
              </a:prstGeom>
              <a:noFill/>
              <a:ln w="38100" cap="flat" cmpd="sng" algn="ctr">
                <a:solidFill>
                  <a:schemeClr val="accent1">
                    <a:shade val="50000"/>
                    <a:alpha val="2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弧形 30">
                <a:extLst>
                  <a:ext uri="{FF2B5EF4-FFF2-40B4-BE49-F238E27FC236}">
                    <a16:creationId xmlns:a16="http://schemas.microsoft.com/office/drawing/2014/main" id="{33C6F104-7FDE-4487-A3FC-5B70F54B3490}"/>
                  </a:ext>
                </a:extLst>
              </p:cNvPr>
              <p:cNvSpPr/>
              <p:nvPr/>
            </p:nvSpPr>
            <p:spPr>
              <a:xfrm>
                <a:off x="9445542" y="2339681"/>
                <a:ext cx="1427572" cy="1427573"/>
              </a:xfrm>
              <a:prstGeom prst="arc">
                <a:avLst>
                  <a:gd name="adj1" fmla="val 16200000"/>
                  <a:gd name="adj2" fmla="val 15983998"/>
                </a:avLst>
              </a:prstGeom>
              <a:ln w="76200">
                <a:tailEnd type="triangl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5" name="组合 24">
              <a:extLst>
                <a:ext uri="{FF2B5EF4-FFF2-40B4-BE49-F238E27FC236}">
                  <a16:creationId xmlns:a16="http://schemas.microsoft.com/office/drawing/2014/main" id="{0A112AB6-B626-F66B-52A9-5980757B4827}"/>
                </a:ext>
              </a:extLst>
            </p:cNvPr>
            <p:cNvGrpSpPr/>
            <p:nvPr/>
          </p:nvGrpSpPr>
          <p:grpSpPr>
            <a:xfrm>
              <a:off x="9100123" y="3902756"/>
              <a:ext cx="2031325" cy="2003001"/>
              <a:chOff x="9100123" y="3902756"/>
              <a:chExt cx="2031325" cy="2003001"/>
            </a:xfrm>
          </p:grpSpPr>
          <p:sp>
            <p:nvSpPr>
              <p:cNvPr id="34" name="文本框 33">
                <a:extLst>
                  <a:ext uri="{FF2B5EF4-FFF2-40B4-BE49-F238E27FC236}">
                    <a16:creationId xmlns:a16="http://schemas.microsoft.com/office/drawing/2014/main" id="{6E3939E0-7993-4405-9855-3978FBAEE4AC}"/>
                  </a:ext>
                </a:extLst>
              </p:cNvPr>
              <p:cNvSpPr txBox="1"/>
              <p:nvPr/>
            </p:nvSpPr>
            <p:spPr>
              <a:xfrm>
                <a:off x="9145682" y="4499923"/>
                <a:ext cx="1985766" cy="1405834"/>
              </a:xfrm>
              <a:prstGeom prst="rect">
                <a:avLst/>
              </a:prstGeom>
              <a:noFill/>
            </p:spPr>
            <p:txBody>
              <a:bodyPr wrap="square" rtlCol="0" anchor="t" anchorCtr="0">
                <a:spAutoFit/>
              </a:bodyPr>
              <a:lstStyle/>
              <a:p>
                <a:pPr algn="just">
                  <a:lnSpc>
                    <a:spcPct val="120000"/>
                  </a:lnSpc>
                </a:pPr>
                <a:r>
                  <a:rPr lang="zh-CN" altLang="en-US" dirty="0">
                    <a:solidFill>
                      <a:schemeClr val="tx2"/>
                    </a:solidFill>
                  </a:rPr>
                  <a:t>点击输入内容点击输入内容点击输入内容点击输入内容</a:t>
                </a:r>
                <a:endParaRPr lang="en-US" altLang="zh-CN" dirty="0">
                  <a:solidFill>
                    <a:schemeClr val="tx2"/>
                  </a:solidFill>
                </a:endParaRPr>
              </a:p>
            </p:txBody>
          </p:sp>
          <p:sp>
            <p:nvSpPr>
              <p:cNvPr id="10" name="文本框 9">
                <a:extLst>
                  <a:ext uri="{FF2B5EF4-FFF2-40B4-BE49-F238E27FC236}">
                    <a16:creationId xmlns:a16="http://schemas.microsoft.com/office/drawing/2014/main" id="{97806BCE-4EAB-D9BF-93A9-58436B577BF6}"/>
                  </a:ext>
                </a:extLst>
              </p:cNvPr>
              <p:cNvSpPr txBox="1"/>
              <p:nvPr/>
            </p:nvSpPr>
            <p:spPr>
              <a:xfrm>
                <a:off x="9100123" y="3902756"/>
                <a:ext cx="2031325" cy="461665"/>
              </a:xfrm>
              <a:prstGeom prst="rect">
                <a:avLst/>
              </a:prstGeom>
              <a:noFill/>
            </p:spPr>
            <p:txBody>
              <a:bodyPr wrap="none" rtlCol="0">
                <a:spAutoFit/>
              </a:bodyPr>
              <a:lstStyle/>
              <a:p>
                <a:r>
                  <a:rPr lang="zh-CN" altLang="en-US" sz="2400" dirty="0">
                    <a:latin typeface="+mj-ea"/>
                    <a:ea typeface="+mj-ea"/>
                  </a:rPr>
                  <a:t>请输入小标题</a:t>
                </a:r>
              </a:p>
            </p:txBody>
          </p:sp>
        </p:grpSp>
      </p:grpSp>
    </p:spTree>
    <p:extLst>
      <p:ext uri="{BB962C8B-B14F-4D97-AF65-F5344CB8AC3E}">
        <p14:creationId xmlns:p14="http://schemas.microsoft.com/office/powerpoint/2010/main" val="30694656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1AD6A9-39AF-69AB-B2E9-398FED79B692}"/>
              </a:ext>
            </a:extLst>
          </p:cNvPr>
          <p:cNvSpPr>
            <a:spLocks noGrp="1"/>
          </p:cNvSpPr>
          <p:nvPr>
            <p:ph type="title"/>
          </p:nvPr>
        </p:nvSpPr>
        <p:spPr/>
        <p:txBody>
          <a:bodyPr/>
          <a:lstStyle/>
          <a:p>
            <a:r>
              <a:rPr lang="zh-CN" altLang="en-US" dirty="0"/>
              <a:t>亮点工作展示</a:t>
            </a:r>
          </a:p>
        </p:txBody>
      </p:sp>
      <p:grpSp>
        <p:nvGrpSpPr>
          <p:cNvPr id="29" name="组合 28">
            <a:extLst>
              <a:ext uri="{FF2B5EF4-FFF2-40B4-BE49-F238E27FC236}">
                <a16:creationId xmlns:a16="http://schemas.microsoft.com/office/drawing/2014/main" id="{93D00C71-36A9-C177-22D6-A0A23EF31173}"/>
              </a:ext>
            </a:extLst>
          </p:cNvPr>
          <p:cNvGrpSpPr/>
          <p:nvPr/>
        </p:nvGrpSpPr>
        <p:grpSpPr>
          <a:xfrm>
            <a:off x="3777342" y="1548774"/>
            <a:ext cx="4637315" cy="4637315"/>
            <a:chOff x="3777342" y="1548774"/>
            <a:chExt cx="4637315" cy="4637315"/>
          </a:xfrm>
        </p:grpSpPr>
        <p:sp>
          <p:nvSpPr>
            <p:cNvPr id="31" name="圆: 空心 30">
              <a:extLst>
                <a:ext uri="{FF2B5EF4-FFF2-40B4-BE49-F238E27FC236}">
                  <a16:creationId xmlns:a16="http://schemas.microsoft.com/office/drawing/2014/main" id="{AC614AEB-BD7C-4EAB-B13E-64B33764B584}"/>
                </a:ext>
              </a:extLst>
            </p:cNvPr>
            <p:cNvSpPr/>
            <p:nvPr/>
          </p:nvSpPr>
          <p:spPr>
            <a:xfrm>
              <a:off x="3777342" y="1548774"/>
              <a:ext cx="4637315" cy="4637315"/>
            </a:xfrm>
            <a:prstGeom prst="donut">
              <a:avLst>
                <a:gd name="adj" fmla="val 820"/>
              </a:avLst>
            </a:prstGeom>
            <a:gradFill flip="none" rotWithShape="1">
              <a:gsLst>
                <a:gs pos="0">
                  <a:schemeClr val="accent2"/>
                </a:gs>
                <a:gs pos="86000">
                  <a:schemeClr val="bg1">
                    <a:alpha val="0"/>
                  </a:schemeClr>
                </a:gs>
                <a:gs pos="16000">
                  <a:schemeClr val="bg1">
                    <a:alpha val="0"/>
                  </a:schemeClr>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a:extLst>
                <a:ext uri="{FF2B5EF4-FFF2-40B4-BE49-F238E27FC236}">
                  <a16:creationId xmlns:a16="http://schemas.microsoft.com/office/drawing/2014/main" id="{9AB9F29C-7048-48D6-9C56-460835635104}"/>
                </a:ext>
              </a:extLst>
            </p:cNvPr>
            <p:cNvSpPr/>
            <p:nvPr/>
          </p:nvSpPr>
          <p:spPr>
            <a:xfrm>
              <a:off x="4968090" y="2685546"/>
              <a:ext cx="2363769" cy="2363769"/>
            </a:xfrm>
            <a:prstGeom prst="ellipse">
              <a:avLst/>
            </a:prstGeom>
            <a:gradFill flip="none" rotWithShape="1">
              <a:gsLst>
                <a:gs pos="0">
                  <a:schemeClr val="accent2"/>
                </a:gs>
                <a:gs pos="67000">
                  <a:schemeClr val="accent1"/>
                </a:gs>
              </a:gsLst>
              <a:path path="circle">
                <a:fillToRect r="100000" b="100000"/>
              </a:path>
              <a:tileRect l="-100000" t="-100000"/>
            </a:gradFill>
            <a:ln>
              <a:noFill/>
            </a:ln>
            <a:effectLst>
              <a:outerShdw blurRad="393700" dist="152400" dir="4800000" sx="114000" sy="114000" algn="t"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nvGrpSpPr>
            <p:cNvPr id="28" name="组合 27">
              <a:extLst>
                <a:ext uri="{FF2B5EF4-FFF2-40B4-BE49-F238E27FC236}">
                  <a16:creationId xmlns:a16="http://schemas.microsoft.com/office/drawing/2014/main" id="{5F3E1965-872B-2072-8C18-2B119207152E}"/>
                </a:ext>
              </a:extLst>
            </p:cNvPr>
            <p:cNvGrpSpPr/>
            <p:nvPr/>
          </p:nvGrpSpPr>
          <p:grpSpPr>
            <a:xfrm>
              <a:off x="5664852" y="3429000"/>
              <a:ext cx="970244" cy="822644"/>
              <a:chOff x="5664852" y="3429000"/>
              <a:chExt cx="970244" cy="822644"/>
            </a:xfrm>
          </p:grpSpPr>
          <p:sp>
            <p:nvSpPr>
              <p:cNvPr id="63" name="Freeform 150">
                <a:extLst>
                  <a:ext uri="{FF2B5EF4-FFF2-40B4-BE49-F238E27FC236}">
                    <a16:creationId xmlns:a16="http://schemas.microsoft.com/office/drawing/2014/main" id="{96CA6083-F573-4FCC-92EC-B344A26C4E97}"/>
                  </a:ext>
                </a:extLst>
              </p:cNvPr>
              <p:cNvSpPr>
                <a:spLocks/>
              </p:cNvSpPr>
              <p:nvPr/>
            </p:nvSpPr>
            <p:spPr bwMode="auto">
              <a:xfrm>
                <a:off x="5664852" y="3429000"/>
                <a:ext cx="970244" cy="822644"/>
              </a:xfrm>
              <a:custGeom>
                <a:avLst/>
                <a:gdLst>
                  <a:gd name="T0" fmla="*/ 4 w 189"/>
                  <a:gd name="T1" fmla="*/ 160 h 160"/>
                  <a:gd name="T2" fmla="*/ 2 w 189"/>
                  <a:gd name="T3" fmla="*/ 159 h 160"/>
                  <a:gd name="T4" fmla="*/ 2 w 189"/>
                  <a:gd name="T5" fmla="*/ 159 h 160"/>
                  <a:gd name="T6" fmla="*/ 0 w 189"/>
                  <a:gd name="T7" fmla="*/ 156 h 160"/>
                  <a:gd name="T8" fmla="*/ 0 w 189"/>
                  <a:gd name="T9" fmla="*/ 156 h 160"/>
                  <a:gd name="T10" fmla="*/ 0 w 189"/>
                  <a:gd name="T11" fmla="*/ 4 h 160"/>
                  <a:gd name="T12" fmla="*/ 0 w 189"/>
                  <a:gd name="T13" fmla="*/ 4 h 160"/>
                  <a:gd name="T14" fmla="*/ 4 w 189"/>
                  <a:gd name="T15" fmla="*/ 0 h 160"/>
                  <a:gd name="T16" fmla="*/ 4 w 189"/>
                  <a:gd name="T17" fmla="*/ 0 h 160"/>
                  <a:gd name="T18" fmla="*/ 8 w 189"/>
                  <a:gd name="T19" fmla="*/ 4 h 160"/>
                  <a:gd name="T20" fmla="*/ 8 w 189"/>
                  <a:gd name="T21" fmla="*/ 4 h 160"/>
                  <a:gd name="T22" fmla="*/ 8 w 189"/>
                  <a:gd name="T23" fmla="*/ 152 h 160"/>
                  <a:gd name="T24" fmla="*/ 185 w 189"/>
                  <a:gd name="T25" fmla="*/ 152 h 160"/>
                  <a:gd name="T26" fmla="*/ 189 w 189"/>
                  <a:gd name="T27" fmla="*/ 156 h 160"/>
                  <a:gd name="T28" fmla="*/ 189 w 189"/>
                  <a:gd name="T29" fmla="*/ 156 h 160"/>
                  <a:gd name="T30" fmla="*/ 185 w 189"/>
                  <a:gd name="T31" fmla="*/ 160 h 160"/>
                  <a:gd name="T32" fmla="*/ 185 w 189"/>
                  <a:gd name="T33" fmla="*/ 160 h 160"/>
                  <a:gd name="T34" fmla="*/ 4 w 189"/>
                  <a:gd name="T35"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160">
                    <a:moveTo>
                      <a:pt x="4" y="160"/>
                    </a:moveTo>
                    <a:cubicBezTo>
                      <a:pt x="3" y="160"/>
                      <a:pt x="2" y="159"/>
                      <a:pt x="2" y="159"/>
                    </a:cubicBezTo>
                    <a:cubicBezTo>
                      <a:pt x="2" y="159"/>
                      <a:pt x="2" y="159"/>
                      <a:pt x="2" y="159"/>
                    </a:cubicBezTo>
                    <a:cubicBezTo>
                      <a:pt x="1" y="158"/>
                      <a:pt x="0" y="157"/>
                      <a:pt x="0" y="156"/>
                    </a:cubicBezTo>
                    <a:cubicBezTo>
                      <a:pt x="0" y="156"/>
                      <a:pt x="0" y="156"/>
                      <a:pt x="0" y="156"/>
                    </a:cubicBezTo>
                    <a:cubicBezTo>
                      <a:pt x="0" y="4"/>
                      <a:pt x="0" y="4"/>
                      <a:pt x="0" y="4"/>
                    </a:cubicBezTo>
                    <a:cubicBezTo>
                      <a:pt x="0" y="4"/>
                      <a:pt x="0" y="4"/>
                      <a:pt x="0" y="4"/>
                    </a:cubicBezTo>
                    <a:cubicBezTo>
                      <a:pt x="0" y="2"/>
                      <a:pt x="2" y="0"/>
                      <a:pt x="4" y="0"/>
                    </a:cubicBezTo>
                    <a:cubicBezTo>
                      <a:pt x="4" y="0"/>
                      <a:pt x="4" y="0"/>
                      <a:pt x="4" y="0"/>
                    </a:cubicBezTo>
                    <a:cubicBezTo>
                      <a:pt x="6" y="0"/>
                      <a:pt x="8" y="2"/>
                      <a:pt x="8" y="4"/>
                    </a:cubicBezTo>
                    <a:cubicBezTo>
                      <a:pt x="8" y="4"/>
                      <a:pt x="8" y="4"/>
                      <a:pt x="8" y="4"/>
                    </a:cubicBezTo>
                    <a:cubicBezTo>
                      <a:pt x="8" y="152"/>
                      <a:pt x="8" y="152"/>
                      <a:pt x="8" y="152"/>
                    </a:cubicBezTo>
                    <a:cubicBezTo>
                      <a:pt x="185" y="152"/>
                      <a:pt x="185" y="152"/>
                      <a:pt x="185" y="152"/>
                    </a:cubicBezTo>
                    <a:cubicBezTo>
                      <a:pt x="188" y="152"/>
                      <a:pt x="189" y="154"/>
                      <a:pt x="189" y="156"/>
                    </a:cubicBezTo>
                    <a:cubicBezTo>
                      <a:pt x="189" y="156"/>
                      <a:pt x="189" y="156"/>
                      <a:pt x="189" y="156"/>
                    </a:cubicBezTo>
                    <a:cubicBezTo>
                      <a:pt x="189" y="158"/>
                      <a:pt x="188" y="160"/>
                      <a:pt x="185" y="160"/>
                    </a:cubicBezTo>
                    <a:cubicBezTo>
                      <a:pt x="185" y="160"/>
                      <a:pt x="185" y="160"/>
                      <a:pt x="185" y="160"/>
                    </a:cubicBezTo>
                    <a:cubicBezTo>
                      <a:pt x="4" y="160"/>
                      <a:pt x="4" y="160"/>
                      <a:pt x="4" y="16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151">
                <a:extLst>
                  <a:ext uri="{FF2B5EF4-FFF2-40B4-BE49-F238E27FC236}">
                    <a16:creationId xmlns:a16="http://schemas.microsoft.com/office/drawing/2014/main" id="{DFBB6E71-14A4-45DE-A1F6-627CA724EC1A}"/>
                  </a:ext>
                </a:extLst>
              </p:cNvPr>
              <p:cNvSpPr>
                <a:spLocks/>
              </p:cNvSpPr>
              <p:nvPr/>
            </p:nvSpPr>
            <p:spPr bwMode="auto">
              <a:xfrm>
                <a:off x="5773380" y="3993347"/>
                <a:ext cx="154111" cy="164963"/>
              </a:xfrm>
              <a:custGeom>
                <a:avLst/>
                <a:gdLst>
                  <a:gd name="T0" fmla="*/ 30 w 30"/>
                  <a:gd name="T1" fmla="*/ 24 h 32"/>
                  <a:gd name="T2" fmla="*/ 22 w 30"/>
                  <a:gd name="T3" fmla="*/ 32 h 32"/>
                  <a:gd name="T4" fmla="*/ 7 w 30"/>
                  <a:gd name="T5" fmla="*/ 32 h 32"/>
                  <a:gd name="T6" fmla="*/ 0 w 30"/>
                  <a:gd name="T7" fmla="*/ 24 h 32"/>
                  <a:gd name="T8" fmla="*/ 0 w 30"/>
                  <a:gd name="T9" fmla="*/ 8 h 32"/>
                  <a:gd name="T10" fmla="*/ 7 w 30"/>
                  <a:gd name="T11" fmla="*/ 0 h 32"/>
                  <a:gd name="T12" fmla="*/ 22 w 30"/>
                  <a:gd name="T13" fmla="*/ 0 h 32"/>
                  <a:gd name="T14" fmla="*/ 30 w 30"/>
                  <a:gd name="T15" fmla="*/ 8 h 32"/>
                  <a:gd name="T16" fmla="*/ 30 w 30"/>
                  <a:gd name="T1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2">
                    <a:moveTo>
                      <a:pt x="30" y="24"/>
                    </a:moveTo>
                    <a:cubicBezTo>
                      <a:pt x="30" y="28"/>
                      <a:pt x="26" y="32"/>
                      <a:pt x="22" y="32"/>
                    </a:cubicBezTo>
                    <a:cubicBezTo>
                      <a:pt x="7" y="32"/>
                      <a:pt x="7" y="32"/>
                      <a:pt x="7" y="32"/>
                    </a:cubicBezTo>
                    <a:cubicBezTo>
                      <a:pt x="3" y="32"/>
                      <a:pt x="0" y="28"/>
                      <a:pt x="0" y="24"/>
                    </a:cubicBezTo>
                    <a:cubicBezTo>
                      <a:pt x="0" y="8"/>
                      <a:pt x="0" y="8"/>
                      <a:pt x="0" y="8"/>
                    </a:cubicBezTo>
                    <a:cubicBezTo>
                      <a:pt x="0" y="4"/>
                      <a:pt x="3" y="0"/>
                      <a:pt x="7" y="0"/>
                    </a:cubicBezTo>
                    <a:cubicBezTo>
                      <a:pt x="22" y="0"/>
                      <a:pt x="22" y="0"/>
                      <a:pt x="22" y="0"/>
                    </a:cubicBezTo>
                    <a:cubicBezTo>
                      <a:pt x="26" y="0"/>
                      <a:pt x="30" y="4"/>
                      <a:pt x="30" y="8"/>
                    </a:cubicBezTo>
                    <a:lnTo>
                      <a:pt x="30" y="24"/>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152">
                <a:extLst>
                  <a:ext uri="{FF2B5EF4-FFF2-40B4-BE49-F238E27FC236}">
                    <a16:creationId xmlns:a16="http://schemas.microsoft.com/office/drawing/2014/main" id="{A923F845-EB13-48C5-BD84-373A67D0A98F}"/>
                  </a:ext>
                </a:extLst>
              </p:cNvPr>
              <p:cNvSpPr>
                <a:spLocks/>
              </p:cNvSpPr>
              <p:nvPr/>
            </p:nvSpPr>
            <p:spPr bwMode="auto">
              <a:xfrm>
                <a:off x="5968731" y="3813189"/>
                <a:ext cx="154111" cy="345121"/>
              </a:xfrm>
              <a:custGeom>
                <a:avLst/>
                <a:gdLst>
                  <a:gd name="T0" fmla="*/ 30 w 30"/>
                  <a:gd name="T1" fmla="*/ 59 h 67"/>
                  <a:gd name="T2" fmla="*/ 22 w 30"/>
                  <a:gd name="T3" fmla="*/ 67 h 67"/>
                  <a:gd name="T4" fmla="*/ 7 w 30"/>
                  <a:gd name="T5" fmla="*/ 67 h 67"/>
                  <a:gd name="T6" fmla="*/ 0 w 30"/>
                  <a:gd name="T7" fmla="*/ 59 h 67"/>
                  <a:gd name="T8" fmla="*/ 0 w 30"/>
                  <a:gd name="T9" fmla="*/ 8 h 67"/>
                  <a:gd name="T10" fmla="*/ 7 w 30"/>
                  <a:gd name="T11" fmla="*/ 0 h 67"/>
                  <a:gd name="T12" fmla="*/ 22 w 30"/>
                  <a:gd name="T13" fmla="*/ 0 h 67"/>
                  <a:gd name="T14" fmla="*/ 30 w 30"/>
                  <a:gd name="T15" fmla="*/ 8 h 67"/>
                  <a:gd name="T16" fmla="*/ 30 w 30"/>
                  <a:gd name="T17" fmla="*/ 5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67">
                    <a:moveTo>
                      <a:pt x="30" y="59"/>
                    </a:moveTo>
                    <a:cubicBezTo>
                      <a:pt x="30" y="63"/>
                      <a:pt x="26" y="67"/>
                      <a:pt x="22" y="67"/>
                    </a:cubicBezTo>
                    <a:cubicBezTo>
                      <a:pt x="7" y="67"/>
                      <a:pt x="7" y="67"/>
                      <a:pt x="7" y="67"/>
                    </a:cubicBezTo>
                    <a:cubicBezTo>
                      <a:pt x="3" y="67"/>
                      <a:pt x="0" y="63"/>
                      <a:pt x="0" y="59"/>
                    </a:cubicBezTo>
                    <a:cubicBezTo>
                      <a:pt x="0" y="8"/>
                      <a:pt x="0" y="8"/>
                      <a:pt x="0" y="8"/>
                    </a:cubicBezTo>
                    <a:cubicBezTo>
                      <a:pt x="0" y="4"/>
                      <a:pt x="3" y="0"/>
                      <a:pt x="7" y="0"/>
                    </a:cubicBezTo>
                    <a:cubicBezTo>
                      <a:pt x="22" y="0"/>
                      <a:pt x="22" y="0"/>
                      <a:pt x="22" y="0"/>
                    </a:cubicBezTo>
                    <a:cubicBezTo>
                      <a:pt x="26" y="0"/>
                      <a:pt x="30" y="4"/>
                      <a:pt x="30" y="8"/>
                    </a:cubicBezTo>
                    <a:lnTo>
                      <a:pt x="30" y="5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53">
                <a:extLst>
                  <a:ext uri="{FF2B5EF4-FFF2-40B4-BE49-F238E27FC236}">
                    <a16:creationId xmlns:a16="http://schemas.microsoft.com/office/drawing/2014/main" id="{07CE96DA-7708-4D5B-84D3-ADCAA51E0DD4}"/>
                  </a:ext>
                </a:extLst>
              </p:cNvPr>
              <p:cNvSpPr>
                <a:spLocks/>
              </p:cNvSpPr>
              <p:nvPr/>
            </p:nvSpPr>
            <p:spPr bwMode="auto">
              <a:xfrm>
                <a:off x="6368115" y="3730708"/>
                <a:ext cx="154111" cy="427601"/>
              </a:xfrm>
              <a:custGeom>
                <a:avLst/>
                <a:gdLst>
                  <a:gd name="T0" fmla="*/ 30 w 30"/>
                  <a:gd name="T1" fmla="*/ 74 h 83"/>
                  <a:gd name="T2" fmla="*/ 22 w 30"/>
                  <a:gd name="T3" fmla="*/ 83 h 83"/>
                  <a:gd name="T4" fmla="*/ 8 w 30"/>
                  <a:gd name="T5" fmla="*/ 83 h 83"/>
                  <a:gd name="T6" fmla="*/ 0 w 30"/>
                  <a:gd name="T7" fmla="*/ 74 h 83"/>
                  <a:gd name="T8" fmla="*/ 0 w 30"/>
                  <a:gd name="T9" fmla="*/ 8 h 83"/>
                  <a:gd name="T10" fmla="*/ 8 w 30"/>
                  <a:gd name="T11" fmla="*/ 0 h 83"/>
                  <a:gd name="T12" fmla="*/ 22 w 30"/>
                  <a:gd name="T13" fmla="*/ 0 h 83"/>
                  <a:gd name="T14" fmla="*/ 30 w 30"/>
                  <a:gd name="T15" fmla="*/ 8 h 83"/>
                  <a:gd name="T16" fmla="*/ 30 w 30"/>
                  <a:gd name="T17"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3">
                    <a:moveTo>
                      <a:pt x="30" y="74"/>
                    </a:moveTo>
                    <a:cubicBezTo>
                      <a:pt x="30" y="79"/>
                      <a:pt x="26" y="83"/>
                      <a:pt x="22" y="83"/>
                    </a:cubicBezTo>
                    <a:cubicBezTo>
                      <a:pt x="8" y="83"/>
                      <a:pt x="8" y="83"/>
                      <a:pt x="8" y="83"/>
                    </a:cubicBezTo>
                    <a:cubicBezTo>
                      <a:pt x="3" y="83"/>
                      <a:pt x="0" y="79"/>
                      <a:pt x="0" y="74"/>
                    </a:cubicBezTo>
                    <a:cubicBezTo>
                      <a:pt x="0" y="8"/>
                      <a:pt x="0" y="8"/>
                      <a:pt x="0" y="8"/>
                    </a:cubicBezTo>
                    <a:cubicBezTo>
                      <a:pt x="0" y="4"/>
                      <a:pt x="3" y="0"/>
                      <a:pt x="8" y="0"/>
                    </a:cubicBezTo>
                    <a:cubicBezTo>
                      <a:pt x="22" y="0"/>
                      <a:pt x="22" y="0"/>
                      <a:pt x="22" y="0"/>
                    </a:cubicBezTo>
                    <a:cubicBezTo>
                      <a:pt x="26" y="0"/>
                      <a:pt x="30" y="4"/>
                      <a:pt x="30" y="8"/>
                    </a:cubicBezTo>
                    <a:lnTo>
                      <a:pt x="30" y="74"/>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154">
                <a:extLst>
                  <a:ext uri="{FF2B5EF4-FFF2-40B4-BE49-F238E27FC236}">
                    <a16:creationId xmlns:a16="http://schemas.microsoft.com/office/drawing/2014/main" id="{75237DE0-BE25-4E8E-9955-662CCE9D456C}"/>
                  </a:ext>
                </a:extLst>
              </p:cNvPr>
              <p:cNvSpPr>
                <a:spLocks/>
              </p:cNvSpPr>
              <p:nvPr/>
            </p:nvSpPr>
            <p:spPr bwMode="auto">
              <a:xfrm>
                <a:off x="6164082" y="3895671"/>
                <a:ext cx="154111" cy="262639"/>
              </a:xfrm>
              <a:custGeom>
                <a:avLst/>
                <a:gdLst>
                  <a:gd name="T0" fmla="*/ 30 w 30"/>
                  <a:gd name="T1" fmla="*/ 43 h 51"/>
                  <a:gd name="T2" fmla="*/ 22 w 30"/>
                  <a:gd name="T3" fmla="*/ 51 h 51"/>
                  <a:gd name="T4" fmla="*/ 7 w 30"/>
                  <a:gd name="T5" fmla="*/ 51 h 51"/>
                  <a:gd name="T6" fmla="*/ 0 w 30"/>
                  <a:gd name="T7" fmla="*/ 43 h 51"/>
                  <a:gd name="T8" fmla="*/ 0 w 30"/>
                  <a:gd name="T9" fmla="*/ 8 h 51"/>
                  <a:gd name="T10" fmla="*/ 7 w 30"/>
                  <a:gd name="T11" fmla="*/ 0 h 51"/>
                  <a:gd name="T12" fmla="*/ 22 w 30"/>
                  <a:gd name="T13" fmla="*/ 0 h 51"/>
                  <a:gd name="T14" fmla="*/ 30 w 30"/>
                  <a:gd name="T15" fmla="*/ 8 h 51"/>
                  <a:gd name="T16" fmla="*/ 30 w 30"/>
                  <a:gd name="T17"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1">
                    <a:moveTo>
                      <a:pt x="30" y="43"/>
                    </a:moveTo>
                    <a:cubicBezTo>
                      <a:pt x="30" y="47"/>
                      <a:pt x="26" y="51"/>
                      <a:pt x="22" y="51"/>
                    </a:cubicBezTo>
                    <a:cubicBezTo>
                      <a:pt x="7" y="51"/>
                      <a:pt x="7" y="51"/>
                      <a:pt x="7" y="51"/>
                    </a:cubicBezTo>
                    <a:cubicBezTo>
                      <a:pt x="3" y="51"/>
                      <a:pt x="0" y="47"/>
                      <a:pt x="0" y="43"/>
                    </a:cubicBezTo>
                    <a:cubicBezTo>
                      <a:pt x="0" y="8"/>
                      <a:pt x="0" y="8"/>
                      <a:pt x="0" y="8"/>
                    </a:cubicBezTo>
                    <a:cubicBezTo>
                      <a:pt x="0" y="4"/>
                      <a:pt x="3" y="0"/>
                      <a:pt x="7" y="0"/>
                    </a:cubicBezTo>
                    <a:cubicBezTo>
                      <a:pt x="22" y="0"/>
                      <a:pt x="22" y="0"/>
                      <a:pt x="22" y="0"/>
                    </a:cubicBezTo>
                    <a:cubicBezTo>
                      <a:pt x="26" y="0"/>
                      <a:pt x="30" y="4"/>
                      <a:pt x="30" y="8"/>
                    </a:cubicBezTo>
                    <a:lnTo>
                      <a:pt x="30" y="4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155">
                <a:extLst>
                  <a:ext uri="{FF2B5EF4-FFF2-40B4-BE49-F238E27FC236}">
                    <a16:creationId xmlns:a16="http://schemas.microsoft.com/office/drawing/2014/main" id="{D974C896-C0BA-4C72-8D3E-6B2D24E3CE74}"/>
                  </a:ext>
                </a:extLst>
              </p:cNvPr>
              <p:cNvSpPr>
                <a:spLocks/>
              </p:cNvSpPr>
              <p:nvPr/>
            </p:nvSpPr>
            <p:spPr bwMode="auto">
              <a:xfrm>
                <a:off x="5758185" y="3489775"/>
                <a:ext cx="733652" cy="386360"/>
              </a:xfrm>
              <a:custGeom>
                <a:avLst/>
                <a:gdLst>
                  <a:gd name="T0" fmla="*/ 143 w 143"/>
                  <a:gd name="T1" fmla="*/ 0 h 75"/>
                  <a:gd name="T2" fmla="*/ 113 w 143"/>
                  <a:gd name="T3" fmla="*/ 3 h 75"/>
                  <a:gd name="T4" fmla="*/ 123 w 143"/>
                  <a:gd name="T5" fmla="*/ 13 h 75"/>
                  <a:gd name="T6" fmla="*/ 91 w 143"/>
                  <a:gd name="T7" fmla="*/ 51 h 75"/>
                  <a:gd name="T8" fmla="*/ 59 w 143"/>
                  <a:gd name="T9" fmla="*/ 21 h 75"/>
                  <a:gd name="T10" fmla="*/ 51 w 143"/>
                  <a:gd name="T11" fmla="*/ 21 h 75"/>
                  <a:gd name="T12" fmla="*/ 3 w 143"/>
                  <a:gd name="T13" fmla="*/ 64 h 75"/>
                  <a:gd name="T14" fmla="*/ 2 w 143"/>
                  <a:gd name="T15" fmla="*/ 73 h 75"/>
                  <a:gd name="T16" fmla="*/ 7 w 143"/>
                  <a:gd name="T17" fmla="*/ 75 h 75"/>
                  <a:gd name="T18" fmla="*/ 10 w 143"/>
                  <a:gd name="T19" fmla="*/ 73 h 75"/>
                  <a:gd name="T20" fmla="*/ 10 w 143"/>
                  <a:gd name="T21" fmla="*/ 73 h 75"/>
                  <a:gd name="T22" fmla="*/ 55 w 143"/>
                  <a:gd name="T23" fmla="*/ 33 h 75"/>
                  <a:gd name="T24" fmla="*/ 88 w 143"/>
                  <a:gd name="T25" fmla="*/ 64 h 75"/>
                  <a:gd name="T26" fmla="*/ 92 w 143"/>
                  <a:gd name="T27" fmla="*/ 66 h 75"/>
                  <a:gd name="T28" fmla="*/ 97 w 143"/>
                  <a:gd name="T29" fmla="*/ 64 h 75"/>
                  <a:gd name="T30" fmla="*/ 131 w 143"/>
                  <a:gd name="T31" fmla="*/ 21 h 75"/>
                  <a:gd name="T32" fmla="*/ 139 w 143"/>
                  <a:gd name="T33" fmla="*/ 29 h 75"/>
                  <a:gd name="T34" fmla="*/ 143 w 143"/>
                  <a:gd name="T3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3" h="75">
                    <a:moveTo>
                      <a:pt x="143" y="0"/>
                    </a:moveTo>
                    <a:cubicBezTo>
                      <a:pt x="113" y="3"/>
                      <a:pt x="113" y="3"/>
                      <a:pt x="113" y="3"/>
                    </a:cubicBezTo>
                    <a:cubicBezTo>
                      <a:pt x="123" y="13"/>
                      <a:pt x="123" y="13"/>
                      <a:pt x="123" y="13"/>
                    </a:cubicBezTo>
                    <a:cubicBezTo>
                      <a:pt x="91" y="51"/>
                      <a:pt x="91" y="51"/>
                      <a:pt x="91" y="51"/>
                    </a:cubicBezTo>
                    <a:cubicBezTo>
                      <a:pt x="59" y="21"/>
                      <a:pt x="59" y="21"/>
                      <a:pt x="59" y="21"/>
                    </a:cubicBezTo>
                    <a:cubicBezTo>
                      <a:pt x="56" y="19"/>
                      <a:pt x="53" y="19"/>
                      <a:pt x="51" y="21"/>
                    </a:cubicBezTo>
                    <a:cubicBezTo>
                      <a:pt x="3" y="64"/>
                      <a:pt x="3" y="64"/>
                      <a:pt x="3" y="64"/>
                    </a:cubicBezTo>
                    <a:cubicBezTo>
                      <a:pt x="0" y="67"/>
                      <a:pt x="0" y="70"/>
                      <a:pt x="2" y="73"/>
                    </a:cubicBezTo>
                    <a:cubicBezTo>
                      <a:pt x="3" y="74"/>
                      <a:pt x="5" y="75"/>
                      <a:pt x="7" y="75"/>
                    </a:cubicBezTo>
                    <a:cubicBezTo>
                      <a:pt x="8" y="75"/>
                      <a:pt x="9" y="74"/>
                      <a:pt x="10" y="73"/>
                    </a:cubicBezTo>
                    <a:cubicBezTo>
                      <a:pt x="10" y="73"/>
                      <a:pt x="10" y="73"/>
                      <a:pt x="10" y="73"/>
                    </a:cubicBezTo>
                    <a:cubicBezTo>
                      <a:pt x="55" y="33"/>
                      <a:pt x="55" y="33"/>
                      <a:pt x="55" y="33"/>
                    </a:cubicBezTo>
                    <a:cubicBezTo>
                      <a:pt x="88" y="64"/>
                      <a:pt x="88" y="64"/>
                      <a:pt x="88" y="64"/>
                    </a:cubicBezTo>
                    <a:cubicBezTo>
                      <a:pt x="89" y="65"/>
                      <a:pt x="91" y="66"/>
                      <a:pt x="92" y="66"/>
                    </a:cubicBezTo>
                    <a:cubicBezTo>
                      <a:pt x="94" y="66"/>
                      <a:pt x="96" y="65"/>
                      <a:pt x="97" y="64"/>
                    </a:cubicBezTo>
                    <a:cubicBezTo>
                      <a:pt x="131" y="21"/>
                      <a:pt x="131" y="21"/>
                      <a:pt x="131" y="21"/>
                    </a:cubicBezTo>
                    <a:cubicBezTo>
                      <a:pt x="139" y="29"/>
                      <a:pt x="139" y="29"/>
                      <a:pt x="139" y="29"/>
                    </a:cubicBezTo>
                    <a:lnTo>
                      <a:pt x="143" y="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a:extLst>
              <a:ext uri="{FF2B5EF4-FFF2-40B4-BE49-F238E27FC236}">
                <a16:creationId xmlns:a16="http://schemas.microsoft.com/office/drawing/2014/main" id="{D10DAD22-159A-45EE-7255-FC2626DE60C7}"/>
              </a:ext>
            </a:extLst>
          </p:cNvPr>
          <p:cNvGrpSpPr/>
          <p:nvPr/>
        </p:nvGrpSpPr>
        <p:grpSpPr>
          <a:xfrm>
            <a:off x="1060450" y="1823433"/>
            <a:ext cx="3550314" cy="1605567"/>
            <a:chOff x="1060450" y="1823433"/>
            <a:chExt cx="3550314" cy="1605567"/>
          </a:xfrm>
        </p:grpSpPr>
        <p:grpSp>
          <p:nvGrpSpPr>
            <p:cNvPr id="24" name="组合 23">
              <a:extLst>
                <a:ext uri="{FF2B5EF4-FFF2-40B4-BE49-F238E27FC236}">
                  <a16:creationId xmlns:a16="http://schemas.microsoft.com/office/drawing/2014/main" id="{17AF4F2C-2FF2-37CC-F8A6-DF819EECD092}"/>
                </a:ext>
              </a:extLst>
            </p:cNvPr>
            <p:cNvGrpSpPr/>
            <p:nvPr/>
          </p:nvGrpSpPr>
          <p:grpSpPr>
            <a:xfrm>
              <a:off x="3873571" y="2073955"/>
              <a:ext cx="737193" cy="737193"/>
              <a:chOff x="3873571" y="2073955"/>
              <a:chExt cx="737193" cy="737193"/>
            </a:xfrm>
          </p:grpSpPr>
          <p:sp>
            <p:nvSpPr>
              <p:cNvPr id="34" name="椭圆 33">
                <a:extLst>
                  <a:ext uri="{FF2B5EF4-FFF2-40B4-BE49-F238E27FC236}">
                    <a16:creationId xmlns:a16="http://schemas.microsoft.com/office/drawing/2014/main" id="{538CFB23-6071-4522-A5FE-58C4C447470A}"/>
                  </a:ext>
                </a:extLst>
              </p:cNvPr>
              <p:cNvSpPr/>
              <p:nvPr/>
            </p:nvSpPr>
            <p:spPr>
              <a:xfrm>
                <a:off x="3873571" y="2073955"/>
                <a:ext cx="737193" cy="737193"/>
              </a:xfrm>
              <a:prstGeom prst="ellipse">
                <a:avLst/>
              </a:prstGeom>
              <a:solidFill>
                <a:schemeClr val="bg1"/>
              </a:solidFill>
              <a:ln>
                <a:gradFill flip="none" rotWithShape="1">
                  <a:gsLst>
                    <a:gs pos="0">
                      <a:schemeClr val="accent1"/>
                    </a:gs>
                    <a:gs pos="90000">
                      <a:schemeClr val="accent2"/>
                    </a:gs>
                  </a:gsLst>
                  <a:lin ang="10800000" scaled="1"/>
                  <a:tileRect/>
                </a:gradFill>
              </a:ln>
              <a:effectLst>
                <a:outerShdw blurRad="393700" dist="152400" dir="4800000" sx="114000" sy="114000" algn="t"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5" name="Freeform 34">
                <a:extLst>
                  <a:ext uri="{FF2B5EF4-FFF2-40B4-BE49-F238E27FC236}">
                    <a16:creationId xmlns:a16="http://schemas.microsoft.com/office/drawing/2014/main" id="{A45DE231-E9FE-435B-8AF5-9AF43A11807C}"/>
                  </a:ext>
                </a:extLst>
              </p:cNvPr>
              <p:cNvSpPr>
                <a:spLocks noEditPoints="1"/>
              </p:cNvSpPr>
              <p:nvPr/>
            </p:nvSpPr>
            <p:spPr bwMode="auto">
              <a:xfrm>
                <a:off x="4073936" y="2237494"/>
                <a:ext cx="336460" cy="410114"/>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adFill>
                <a:gsLst>
                  <a:gs pos="8000">
                    <a:schemeClr val="accent1"/>
                  </a:gs>
                  <a:gs pos="100000">
                    <a:schemeClr val="accent2"/>
                  </a:gs>
                </a:gsLst>
                <a:lin ang="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35">
                <a:extLst>
                  <a:ext uri="{FF2B5EF4-FFF2-40B4-BE49-F238E27FC236}">
                    <a16:creationId xmlns:a16="http://schemas.microsoft.com/office/drawing/2014/main" id="{D32D6626-8053-4FDF-B299-8FE9DB035845}"/>
                  </a:ext>
                </a:extLst>
              </p:cNvPr>
              <p:cNvSpPr>
                <a:spLocks noEditPoints="1"/>
              </p:cNvSpPr>
              <p:nvPr/>
            </p:nvSpPr>
            <p:spPr bwMode="auto">
              <a:xfrm>
                <a:off x="4121758" y="2330362"/>
                <a:ext cx="240817" cy="253199"/>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adFill>
                <a:gsLst>
                  <a:gs pos="8000">
                    <a:schemeClr val="accent1"/>
                  </a:gs>
                  <a:gs pos="100000">
                    <a:schemeClr val="accent2"/>
                  </a:gs>
                </a:gsLst>
                <a:lin ang="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a:extLst>
                <a:ext uri="{FF2B5EF4-FFF2-40B4-BE49-F238E27FC236}">
                  <a16:creationId xmlns:a16="http://schemas.microsoft.com/office/drawing/2014/main" id="{DD22A777-FA35-D24E-9FCB-1508B416BDB2}"/>
                </a:ext>
              </a:extLst>
            </p:cNvPr>
            <p:cNvGrpSpPr/>
            <p:nvPr/>
          </p:nvGrpSpPr>
          <p:grpSpPr>
            <a:xfrm>
              <a:off x="1060450" y="1823433"/>
              <a:ext cx="2525544" cy="1605567"/>
              <a:chOff x="1060450" y="1823433"/>
              <a:chExt cx="2525544" cy="1605567"/>
            </a:xfrm>
          </p:grpSpPr>
          <p:sp>
            <p:nvSpPr>
              <p:cNvPr id="36" name="文本框 35">
                <a:extLst>
                  <a:ext uri="{FF2B5EF4-FFF2-40B4-BE49-F238E27FC236}">
                    <a16:creationId xmlns:a16="http://schemas.microsoft.com/office/drawing/2014/main" id="{E929F7BC-BAD9-4AFB-8233-330F33CF0366}"/>
                  </a:ext>
                </a:extLst>
              </p:cNvPr>
              <p:cNvSpPr txBox="1"/>
              <p:nvPr/>
            </p:nvSpPr>
            <p:spPr>
              <a:xfrm>
                <a:off x="1069470" y="2355565"/>
                <a:ext cx="2516524" cy="1073435"/>
              </a:xfrm>
              <a:prstGeom prst="rect">
                <a:avLst/>
              </a:prstGeom>
              <a:noFill/>
            </p:spPr>
            <p:txBody>
              <a:bodyPr wrap="square" rtlCol="0" anchor="t" anchorCtr="0">
                <a:spAutoFit/>
              </a:bodyPr>
              <a:lstStyle/>
              <a:p>
                <a:pPr algn="just">
                  <a:lnSpc>
                    <a:spcPct val="120000"/>
                  </a:lnSpc>
                </a:pPr>
                <a:r>
                  <a:rPr lang="zh-CN" altLang="en-US" dirty="0">
                    <a:solidFill>
                      <a:schemeClr val="tx2"/>
                    </a:solidFill>
                  </a:rPr>
                  <a:t>点击输入内容点击输入内容点击输入内容点击输入内容点击输入内容</a:t>
                </a:r>
                <a:endParaRPr lang="en-US" altLang="zh-CN" dirty="0">
                  <a:solidFill>
                    <a:schemeClr val="tx2"/>
                  </a:solidFill>
                </a:endParaRPr>
              </a:p>
            </p:txBody>
          </p:sp>
          <p:sp>
            <p:nvSpPr>
              <p:cNvPr id="12" name="文本框 11">
                <a:extLst>
                  <a:ext uri="{FF2B5EF4-FFF2-40B4-BE49-F238E27FC236}">
                    <a16:creationId xmlns:a16="http://schemas.microsoft.com/office/drawing/2014/main" id="{8BF4AFB9-F2AE-84CA-31BD-38FAD49CDBCB}"/>
                  </a:ext>
                </a:extLst>
              </p:cNvPr>
              <p:cNvSpPr txBox="1"/>
              <p:nvPr/>
            </p:nvSpPr>
            <p:spPr>
              <a:xfrm>
                <a:off x="1060450" y="1823433"/>
                <a:ext cx="2031325" cy="461665"/>
              </a:xfrm>
              <a:prstGeom prst="rect">
                <a:avLst/>
              </a:prstGeom>
              <a:noFill/>
            </p:spPr>
            <p:txBody>
              <a:bodyPr wrap="none" rtlCol="0">
                <a:spAutoFit/>
              </a:bodyPr>
              <a:lstStyle/>
              <a:p>
                <a:r>
                  <a:rPr lang="zh-CN" altLang="en-US" sz="2400" dirty="0">
                    <a:latin typeface="+mj-ea"/>
                    <a:ea typeface="+mj-ea"/>
                  </a:rPr>
                  <a:t>请输入小标题</a:t>
                </a:r>
              </a:p>
            </p:txBody>
          </p:sp>
        </p:grpSp>
      </p:grpSp>
      <p:grpSp>
        <p:nvGrpSpPr>
          <p:cNvPr id="48" name="组合 47">
            <a:extLst>
              <a:ext uri="{FF2B5EF4-FFF2-40B4-BE49-F238E27FC236}">
                <a16:creationId xmlns:a16="http://schemas.microsoft.com/office/drawing/2014/main" id="{85B24FA7-5296-674B-389A-7B79030D8679}"/>
              </a:ext>
            </a:extLst>
          </p:cNvPr>
          <p:cNvGrpSpPr/>
          <p:nvPr/>
        </p:nvGrpSpPr>
        <p:grpSpPr>
          <a:xfrm>
            <a:off x="1057813" y="3927476"/>
            <a:ext cx="3552950" cy="1606078"/>
            <a:chOff x="1057813" y="3927476"/>
            <a:chExt cx="3552950" cy="1606078"/>
          </a:xfrm>
        </p:grpSpPr>
        <p:grpSp>
          <p:nvGrpSpPr>
            <p:cNvPr id="25" name="组合 24">
              <a:extLst>
                <a:ext uri="{FF2B5EF4-FFF2-40B4-BE49-F238E27FC236}">
                  <a16:creationId xmlns:a16="http://schemas.microsoft.com/office/drawing/2014/main" id="{A9174C7D-435C-3B5B-625F-BEC9078A09C0}"/>
                </a:ext>
              </a:extLst>
            </p:cNvPr>
            <p:cNvGrpSpPr/>
            <p:nvPr/>
          </p:nvGrpSpPr>
          <p:grpSpPr>
            <a:xfrm>
              <a:off x="3873570" y="4747726"/>
              <a:ext cx="737193" cy="737193"/>
              <a:chOff x="3873570" y="4747726"/>
              <a:chExt cx="737193" cy="737193"/>
            </a:xfrm>
          </p:grpSpPr>
          <p:sp>
            <p:nvSpPr>
              <p:cNvPr id="35" name="椭圆 34">
                <a:extLst>
                  <a:ext uri="{FF2B5EF4-FFF2-40B4-BE49-F238E27FC236}">
                    <a16:creationId xmlns:a16="http://schemas.microsoft.com/office/drawing/2014/main" id="{FA690C20-9D3E-47FC-9DCA-C30A40750695}"/>
                  </a:ext>
                </a:extLst>
              </p:cNvPr>
              <p:cNvSpPr/>
              <p:nvPr/>
            </p:nvSpPr>
            <p:spPr>
              <a:xfrm>
                <a:off x="3873570" y="4747726"/>
                <a:ext cx="737193" cy="737193"/>
              </a:xfrm>
              <a:prstGeom prst="ellipse">
                <a:avLst/>
              </a:prstGeom>
              <a:solidFill>
                <a:schemeClr val="bg1"/>
              </a:solidFill>
              <a:ln>
                <a:gradFill flip="none" rotWithShape="1">
                  <a:gsLst>
                    <a:gs pos="0">
                      <a:schemeClr val="accent1"/>
                    </a:gs>
                    <a:gs pos="90000">
                      <a:schemeClr val="accent2"/>
                    </a:gs>
                  </a:gsLst>
                  <a:lin ang="10800000" scaled="1"/>
                  <a:tileRect/>
                </a:gradFill>
              </a:ln>
              <a:effectLst>
                <a:outerShdw blurRad="393700" dist="152400" dir="4800000" sx="114000" sy="114000" algn="t"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58" name="Freeform 16">
                <a:extLst>
                  <a:ext uri="{FF2B5EF4-FFF2-40B4-BE49-F238E27FC236}">
                    <a16:creationId xmlns:a16="http://schemas.microsoft.com/office/drawing/2014/main" id="{1100047D-D97D-4300-AD8F-D660F655B57F}"/>
                  </a:ext>
                </a:extLst>
              </p:cNvPr>
              <p:cNvSpPr>
                <a:spLocks noEditPoints="1"/>
              </p:cNvSpPr>
              <p:nvPr/>
            </p:nvSpPr>
            <p:spPr bwMode="auto">
              <a:xfrm>
                <a:off x="3987333" y="4934852"/>
                <a:ext cx="461942" cy="42073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adFill>
                <a:gsLst>
                  <a:gs pos="5000">
                    <a:schemeClr val="accent1"/>
                  </a:gs>
                  <a:gs pos="100000">
                    <a:schemeClr val="accent2"/>
                  </a:gs>
                </a:gsLst>
                <a:lin ang="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7">
                <a:extLst>
                  <a:ext uri="{FF2B5EF4-FFF2-40B4-BE49-F238E27FC236}">
                    <a16:creationId xmlns:a16="http://schemas.microsoft.com/office/drawing/2014/main" id="{66896512-7223-4FFC-B684-43096634B1A5}"/>
                  </a:ext>
                </a:extLst>
              </p:cNvPr>
              <p:cNvSpPr>
                <a:spLocks noEditPoints="1"/>
              </p:cNvSpPr>
              <p:nvPr/>
            </p:nvSpPr>
            <p:spPr bwMode="auto">
              <a:xfrm>
                <a:off x="4040467" y="4934852"/>
                <a:ext cx="441339" cy="408537"/>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adFill>
                <a:gsLst>
                  <a:gs pos="5000">
                    <a:schemeClr val="accent1"/>
                  </a:gs>
                  <a:gs pos="100000">
                    <a:schemeClr val="accent2"/>
                  </a:gs>
                </a:gsLst>
                <a:lin ang="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a:extLst>
                <a:ext uri="{FF2B5EF4-FFF2-40B4-BE49-F238E27FC236}">
                  <a16:creationId xmlns:a16="http://schemas.microsoft.com/office/drawing/2014/main" id="{998B3323-9B1C-4A54-BFAB-48D36F4FCA5F}"/>
                </a:ext>
              </a:extLst>
            </p:cNvPr>
            <p:cNvGrpSpPr/>
            <p:nvPr/>
          </p:nvGrpSpPr>
          <p:grpSpPr>
            <a:xfrm>
              <a:off x="1057813" y="3927476"/>
              <a:ext cx="2516524" cy="1606078"/>
              <a:chOff x="1057813" y="3927476"/>
              <a:chExt cx="2516524" cy="1606078"/>
            </a:xfrm>
          </p:grpSpPr>
          <p:sp>
            <p:nvSpPr>
              <p:cNvPr id="37" name="文本框 36">
                <a:extLst>
                  <a:ext uri="{FF2B5EF4-FFF2-40B4-BE49-F238E27FC236}">
                    <a16:creationId xmlns:a16="http://schemas.microsoft.com/office/drawing/2014/main" id="{5143CF32-729B-40F5-A8EB-A209E0CEFC3C}"/>
                  </a:ext>
                </a:extLst>
              </p:cNvPr>
              <p:cNvSpPr txBox="1"/>
              <p:nvPr/>
            </p:nvSpPr>
            <p:spPr>
              <a:xfrm>
                <a:off x="1057813" y="4460119"/>
                <a:ext cx="2516524" cy="1073435"/>
              </a:xfrm>
              <a:prstGeom prst="rect">
                <a:avLst/>
              </a:prstGeom>
              <a:noFill/>
            </p:spPr>
            <p:txBody>
              <a:bodyPr wrap="square" rtlCol="0" anchor="t" anchorCtr="0">
                <a:spAutoFit/>
              </a:bodyPr>
              <a:lstStyle/>
              <a:p>
                <a:pPr algn="just">
                  <a:lnSpc>
                    <a:spcPct val="120000"/>
                  </a:lnSpc>
                </a:pPr>
                <a:r>
                  <a:rPr lang="zh-CN" altLang="en-US" dirty="0">
                    <a:solidFill>
                      <a:schemeClr val="tx2"/>
                    </a:solidFill>
                  </a:rPr>
                  <a:t>点击输入内容点击输入内容点击输入内容点击输入内容点击输入内容</a:t>
                </a:r>
                <a:endParaRPr lang="en-US" altLang="zh-CN" dirty="0">
                  <a:solidFill>
                    <a:schemeClr val="tx2"/>
                  </a:solidFill>
                </a:endParaRPr>
              </a:p>
            </p:txBody>
          </p:sp>
          <p:sp>
            <p:nvSpPr>
              <p:cNvPr id="13" name="文本框 12">
                <a:extLst>
                  <a:ext uri="{FF2B5EF4-FFF2-40B4-BE49-F238E27FC236}">
                    <a16:creationId xmlns:a16="http://schemas.microsoft.com/office/drawing/2014/main" id="{216C1632-CBD5-C8B7-609A-E2ACE869D2C5}"/>
                  </a:ext>
                </a:extLst>
              </p:cNvPr>
              <p:cNvSpPr txBox="1"/>
              <p:nvPr/>
            </p:nvSpPr>
            <p:spPr>
              <a:xfrm>
                <a:off x="1060450" y="3927476"/>
                <a:ext cx="2031325" cy="461665"/>
              </a:xfrm>
              <a:prstGeom prst="rect">
                <a:avLst/>
              </a:prstGeom>
              <a:noFill/>
            </p:spPr>
            <p:txBody>
              <a:bodyPr wrap="none" rtlCol="0">
                <a:spAutoFit/>
              </a:bodyPr>
              <a:lstStyle/>
              <a:p>
                <a:r>
                  <a:rPr lang="zh-CN" altLang="en-US" sz="2400" dirty="0">
                    <a:latin typeface="+mj-ea"/>
                    <a:ea typeface="+mj-ea"/>
                  </a:rPr>
                  <a:t>请输入小标题</a:t>
                </a:r>
              </a:p>
            </p:txBody>
          </p:sp>
        </p:grpSp>
      </p:grpSp>
      <p:grpSp>
        <p:nvGrpSpPr>
          <p:cNvPr id="53" name="组合 52">
            <a:extLst>
              <a:ext uri="{FF2B5EF4-FFF2-40B4-BE49-F238E27FC236}">
                <a16:creationId xmlns:a16="http://schemas.microsoft.com/office/drawing/2014/main" id="{AB0D89B3-5533-B36A-89D1-7AAA20E421DC}"/>
              </a:ext>
            </a:extLst>
          </p:cNvPr>
          <p:cNvGrpSpPr/>
          <p:nvPr/>
        </p:nvGrpSpPr>
        <p:grpSpPr>
          <a:xfrm>
            <a:off x="7581236" y="3927476"/>
            <a:ext cx="3552951" cy="1604597"/>
            <a:chOff x="7581236" y="3927476"/>
            <a:chExt cx="3552951" cy="1604597"/>
          </a:xfrm>
        </p:grpSpPr>
        <p:grpSp>
          <p:nvGrpSpPr>
            <p:cNvPr id="27" name="组合 26">
              <a:extLst>
                <a:ext uri="{FF2B5EF4-FFF2-40B4-BE49-F238E27FC236}">
                  <a16:creationId xmlns:a16="http://schemas.microsoft.com/office/drawing/2014/main" id="{5A8C7EEB-37E0-1941-45BC-C97F8F3E66C2}"/>
                </a:ext>
              </a:extLst>
            </p:cNvPr>
            <p:cNvGrpSpPr/>
            <p:nvPr/>
          </p:nvGrpSpPr>
          <p:grpSpPr>
            <a:xfrm>
              <a:off x="7581236" y="4747726"/>
              <a:ext cx="737193" cy="737193"/>
              <a:chOff x="7581236" y="4747726"/>
              <a:chExt cx="737193" cy="737193"/>
            </a:xfrm>
          </p:grpSpPr>
          <p:sp>
            <p:nvSpPr>
              <p:cNvPr id="33" name="椭圆 32">
                <a:extLst>
                  <a:ext uri="{FF2B5EF4-FFF2-40B4-BE49-F238E27FC236}">
                    <a16:creationId xmlns:a16="http://schemas.microsoft.com/office/drawing/2014/main" id="{868C2E18-FB75-4FD3-96E3-64146C60405A}"/>
                  </a:ext>
                </a:extLst>
              </p:cNvPr>
              <p:cNvSpPr/>
              <p:nvPr/>
            </p:nvSpPr>
            <p:spPr>
              <a:xfrm>
                <a:off x="7581236" y="4747726"/>
                <a:ext cx="737193" cy="737193"/>
              </a:xfrm>
              <a:prstGeom prst="ellipse">
                <a:avLst/>
              </a:prstGeom>
              <a:solidFill>
                <a:schemeClr val="bg1"/>
              </a:solidFill>
              <a:ln>
                <a:gradFill flip="none" rotWithShape="1">
                  <a:gsLst>
                    <a:gs pos="0">
                      <a:schemeClr val="accent1"/>
                    </a:gs>
                    <a:gs pos="90000">
                      <a:schemeClr val="accent2"/>
                    </a:gs>
                  </a:gsLst>
                  <a:lin ang="10800000" scaled="1"/>
                  <a:tileRect/>
                </a:gradFill>
              </a:ln>
              <a:effectLst>
                <a:outerShdw blurRad="393700" dist="152400" dir="4800000" sx="114000" sy="114000" algn="t"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50" name="Freeform 23">
                <a:extLst>
                  <a:ext uri="{FF2B5EF4-FFF2-40B4-BE49-F238E27FC236}">
                    <a16:creationId xmlns:a16="http://schemas.microsoft.com/office/drawing/2014/main" id="{0990C1CC-F518-4103-8A69-3F973F2EC269}"/>
                  </a:ext>
                </a:extLst>
              </p:cNvPr>
              <p:cNvSpPr>
                <a:spLocks noEditPoints="1"/>
              </p:cNvSpPr>
              <p:nvPr/>
            </p:nvSpPr>
            <p:spPr bwMode="auto">
              <a:xfrm>
                <a:off x="7753545" y="4855195"/>
                <a:ext cx="386321" cy="522254"/>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adFill>
                <a:gsLst>
                  <a:gs pos="0">
                    <a:schemeClr val="accent1"/>
                  </a:gs>
                  <a:gs pos="90000">
                    <a:schemeClr val="accent2"/>
                  </a:gs>
                </a:gsLst>
                <a:lin ang="108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4">
                <a:extLst>
                  <a:ext uri="{FF2B5EF4-FFF2-40B4-BE49-F238E27FC236}">
                    <a16:creationId xmlns:a16="http://schemas.microsoft.com/office/drawing/2014/main" id="{A1B15F3E-1887-4FAA-A4E0-76DC6E81D6E0}"/>
                  </a:ext>
                </a:extLst>
              </p:cNvPr>
              <p:cNvSpPr>
                <a:spLocks/>
              </p:cNvSpPr>
              <p:nvPr/>
            </p:nvSpPr>
            <p:spPr bwMode="auto">
              <a:xfrm>
                <a:off x="7760069" y="4934852"/>
                <a:ext cx="386049" cy="123971"/>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adFill>
                <a:gsLst>
                  <a:gs pos="0">
                    <a:schemeClr val="accent1"/>
                  </a:gs>
                  <a:gs pos="90000">
                    <a:schemeClr val="accent2"/>
                  </a:gs>
                </a:gsLst>
                <a:lin ang="108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a:extLst>
                <a:ext uri="{FF2B5EF4-FFF2-40B4-BE49-F238E27FC236}">
                  <a16:creationId xmlns:a16="http://schemas.microsoft.com/office/drawing/2014/main" id="{C131A739-141D-CF32-9E51-D4806FA7D33A}"/>
                </a:ext>
              </a:extLst>
            </p:cNvPr>
            <p:cNvGrpSpPr/>
            <p:nvPr/>
          </p:nvGrpSpPr>
          <p:grpSpPr>
            <a:xfrm>
              <a:off x="8617663" y="3927476"/>
              <a:ext cx="2516524" cy="1604597"/>
              <a:chOff x="8617663" y="3927476"/>
              <a:chExt cx="2516524" cy="1604597"/>
            </a:xfrm>
          </p:grpSpPr>
          <p:sp>
            <p:nvSpPr>
              <p:cNvPr id="39" name="文本框 38">
                <a:extLst>
                  <a:ext uri="{FF2B5EF4-FFF2-40B4-BE49-F238E27FC236}">
                    <a16:creationId xmlns:a16="http://schemas.microsoft.com/office/drawing/2014/main" id="{6EC26A4F-17F6-415E-B304-A201EC5D2B37}"/>
                  </a:ext>
                </a:extLst>
              </p:cNvPr>
              <p:cNvSpPr txBox="1"/>
              <p:nvPr/>
            </p:nvSpPr>
            <p:spPr>
              <a:xfrm>
                <a:off x="8617663" y="4458638"/>
                <a:ext cx="2516524" cy="1073435"/>
              </a:xfrm>
              <a:prstGeom prst="rect">
                <a:avLst/>
              </a:prstGeom>
              <a:noFill/>
            </p:spPr>
            <p:txBody>
              <a:bodyPr wrap="square" rtlCol="0" anchor="t" anchorCtr="0">
                <a:spAutoFit/>
              </a:bodyPr>
              <a:lstStyle/>
              <a:p>
                <a:pPr algn="just">
                  <a:lnSpc>
                    <a:spcPct val="120000"/>
                  </a:lnSpc>
                </a:pPr>
                <a:r>
                  <a:rPr lang="zh-CN" altLang="en-US" dirty="0">
                    <a:solidFill>
                      <a:schemeClr val="tx2"/>
                    </a:solidFill>
                  </a:rPr>
                  <a:t>点击输入内容点击输入内容点击输入内容点击输入内容点击输入内容</a:t>
                </a:r>
                <a:endParaRPr lang="en-US" altLang="zh-CN" dirty="0">
                  <a:solidFill>
                    <a:schemeClr val="tx2"/>
                  </a:solidFill>
                </a:endParaRPr>
              </a:p>
            </p:txBody>
          </p:sp>
          <p:sp>
            <p:nvSpPr>
              <p:cNvPr id="14" name="文本框 13">
                <a:extLst>
                  <a:ext uri="{FF2B5EF4-FFF2-40B4-BE49-F238E27FC236}">
                    <a16:creationId xmlns:a16="http://schemas.microsoft.com/office/drawing/2014/main" id="{2520617D-574D-F0EF-CB65-851841F117CE}"/>
                  </a:ext>
                </a:extLst>
              </p:cNvPr>
              <p:cNvSpPr txBox="1"/>
              <p:nvPr/>
            </p:nvSpPr>
            <p:spPr>
              <a:xfrm>
                <a:off x="8641631" y="3927476"/>
                <a:ext cx="2031325" cy="461665"/>
              </a:xfrm>
              <a:prstGeom prst="rect">
                <a:avLst/>
              </a:prstGeom>
              <a:noFill/>
            </p:spPr>
            <p:txBody>
              <a:bodyPr wrap="none" rtlCol="0">
                <a:spAutoFit/>
              </a:bodyPr>
              <a:lstStyle/>
              <a:p>
                <a:r>
                  <a:rPr lang="zh-CN" altLang="en-US" sz="2400" dirty="0">
                    <a:latin typeface="+mj-ea"/>
                    <a:ea typeface="+mj-ea"/>
                  </a:rPr>
                  <a:t>请输入小标题</a:t>
                </a:r>
              </a:p>
            </p:txBody>
          </p:sp>
        </p:grpSp>
      </p:grpSp>
      <p:grpSp>
        <p:nvGrpSpPr>
          <p:cNvPr id="49" name="组合 48">
            <a:extLst>
              <a:ext uri="{FF2B5EF4-FFF2-40B4-BE49-F238E27FC236}">
                <a16:creationId xmlns:a16="http://schemas.microsoft.com/office/drawing/2014/main" id="{77F3C9A3-075E-8684-C8CD-7DE4444A287F}"/>
              </a:ext>
            </a:extLst>
          </p:cNvPr>
          <p:cNvGrpSpPr/>
          <p:nvPr/>
        </p:nvGrpSpPr>
        <p:grpSpPr>
          <a:xfrm>
            <a:off x="7581237" y="1823433"/>
            <a:ext cx="3576918" cy="1605567"/>
            <a:chOff x="7581237" y="1823433"/>
            <a:chExt cx="3576918" cy="1605567"/>
          </a:xfrm>
        </p:grpSpPr>
        <p:grpSp>
          <p:nvGrpSpPr>
            <p:cNvPr id="26" name="组合 25">
              <a:extLst>
                <a:ext uri="{FF2B5EF4-FFF2-40B4-BE49-F238E27FC236}">
                  <a16:creationId xmlns:a16="http://schemas.microsoft.com/office/drawing/2014/main" id="{A5CE0BE5-A62C-DDCE-46A2-56CBD131968A}"/>
                </a:ext>
              </a:extLst>
            </p:cNvPr>
            <p:cNvGrpSpPr/>
            <p:nvPr/>
          </p:nvGrpSpPr>
          <p:grpSpPr>
            <a:xfrm>
              <a:off x="7581237" y="2073955"/>
              <a:ext cx="737193" cy="737193"/>
              <a:chOff x="7581237" y="2073955"/>
              <a:chExt cx="737193" cy="737193"/>
            </a:xfrm>
          </p:grpSpPr>
          <p:sp>
            <p:nvSpPr>
              <p:cNvPr id="32" name="椭圆 31">
                <a:extLst>
                  <a:ext uri="{FF2B5EF4-FFF2-40B4-BE49-F238E27FC236}">
                    <a16:creationId xmlns:a16="http://schemas.microsoft.com/office/drawing/2014/main" id="{68BAA001-33F5-4049-ADB2-314899E7F017}"/>
                  </a:ext>
                </a:extLst>
              </p:cNvPr>
              <p:cNvSpPr/>
              <p:nvPr/>
            </p:nvSpPr>
            <p:spPr>
              <a:xfrm>
                <a:off x="7581237" y="2073955"/>
                <a:ext cx="737193" cy="737193"/>
              </a:xfrm>
              <a:prstGeom prst="ellipse">
                <a:avLst/>
              </a:prstGeom>
              <a:solidFill>
                <a:schemeClr val="bg1"/>
              </a:solidFill>
              <a:ln>
                <a:gradFill flip="none" rotWithShape="1">
                  <a:gsLst>
                    <a:gs pos="0">
                      <a:schemeClr val="accent1"/>
                    </a:gs>
                    <a:gs pos="90000">
                      <a:schemeClr val="accent2"/>
                    </a:gs>
                  </a:gsLst>
                  <a:lin ang="10800000" scaled="1"/>
                  <a:tileRect/>
                </a:gradFill>
              </a:ln>
              <a:effectLst>
                <a:outerShdw blurRad="393700" dist="152400" dir="4800000" sx="114000" sy="114000" algn="t"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1" name="Freeform 9">
                <a:extLst>
                  <a:ext uri="{FF2B5EF4-FFF2-40B4-BE49-F238E27FC236}">
                    <a16:creationId xmlns:a16="http://schemas.microsoft.com/office/drawing/2014/main" id="{89C3D968-D131-44E2-90AF-B1F70E5FBD35}"/>
                  </a:ext>
                </a:extLst>
              </p:cNvPr>
              <p:cNvSpPr>
                <a:spLocks noEditPoints="1"/>
              </p:cNvSpPr>
              <p:nvPr/>
            </p:nvSpPr>
            <p:spPr bwMode="auto">
              <a:xfrm>
                <a:off x="7775780" y="2205219"/>
                <a:ext cx="348104" cy="474664"/>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adFill>
                <a:gsLst>
                  <a:gs pos="8000">
                    <a:schemeClr val="accent1"/>
                  </a:gs>
                  <a:gs pos="100000">
                    <a:schemeClr val="accent2"/>
                  </a:gs>
                </a:gsLst>
                <a:lin ang="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0">
                <a:extLst>
                  <a:ext uri="{FF2B5EF4-FFF2-40B4-BE49-F238E27FC236}">
                    <a16:creationId xmlns:a16="http://schemas.microsoft.com/office/drawing/2014/main" id="{BF36CADB-94C5-4D8E-B3BE-63DC5782720E}"/>
                  </a:ext>
                </a:extLst>
              </p:cNvPr>
              <p:cNvSpPr>
                <a:spLocks noEditPoints="1"/>
              </p:cNvSpPr>
              <p:nvPr/>
            </p:nvSpPr>
            <p:spPr bwMode="auto">
              <a:xfrm>
                <a:off x="7711636" y="2251353"/>
                <a:ext cx="476392" cy="251888"/>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adFill>
                <a:gsLst>
                  <a:gs pos="8000">
                    <a:schemeClr val="accent1"/>
                  </a:gs>
                  <a:gs pos="100000">
                    <a:schemeClr val="accent2"/>
                  </a:gs>
                </a:gsLst>
                <a:lin ang="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1">
                <a:extLst>
                  <a:ext uri="{FF2B5EF4-FFF2-40B4-BE49-F238E27FC236}">
                    <a16:creationId xmlns:a16="http://schemas.microsoft.com/office/drawing/2014/main" id="{6455248C-ED3E-4F53-8378-D1F891CBEF50}"/>
                  </a:ext>
                </a:extLst>
              </p:cNvPr>
              <p:cNvSpPr>
                <a:spLocks/>
              </p:cNvSpPr>
              <p:nvPr/>
            </p:nvSpPr>
            <p:spPr bwMode="auto">
              <a:xfrm>
                <a:off x="7864595" y="2305383"/>
                <a:ext cx="170722" cy="170968"/>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adFill>
                <a:gsLst>
                  <a:gs pos="8000">
                    <a:schemeClr val="accent1"/>
                  </a:gs>
                  <a:gs pos="100000">
                    <a:schemeClr val="accent2"/>
                  </a:gs>
                </a:gsLst>
                <a:lin ang="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a:extLst>
                <a:ext uri="{FF2B5EF4-FFF2-40B4-BE49-F238E27FC236}">
                  <a16:creationId xmlns:a16="http://schemas.microsoft.com/office/drawing/2014/main" id="{9F28295D-32A1-77DB-8407-804227234A9F}"/>
                </a:ext>
              </a:extLst>
            </p:cNvPr>
            <p:cNvGrpSpPr/>
            <p:nvPr/>
          </p:nvGrpSpPr>
          <p:grpSpPr>
            <a:xfrm>
              <a:off x="8615022" y="1823433"/>
              <a:ext cx="2543133" cy="1605567"/>
              <a:chOff x="8615022" y="1823433"/>
              <a:chExt cx="2543133" cy="1605567"/>
            </a:xfrm>
          </p:grpSpPr>
          <p:sp>
            <p:nvSpPr>
              <p:cNvPr id="38" name="文本框 37">
                <a:extLst>
                  <a:ext uri="{FF2B5EF4-FFF2-40B4-BE49-F238E27FC236}">
                    <a16:creationId xmlns:a16="http://schemas.microsoft.com/office/drawing/2014/main" id="{480631CD-24EA-4B3D-9B77-6C520ED80413}"/>
                  </a:ext>
                </a:extLst>
              </p:cNvPr>
              <p:cNvSpPr txBox="1"/>
              <p:nvPr/>
            </p:nvSpPr>
            <p:spPr>
              <a:xfrm>
                <a:off x="8641631" y="2355565"/>
                <a:ext cx="2516524" cy="1073435"/>
              </a:xfrm>
              <a:prstGeom prst="rect">
                <a:avLst/>
              </a:prstGeom>
              <a:noFill/>
            </p:spPr>
            <p:txBody>
              <a:bodyPr wrap="square" rtlCol="0" anchor="t" anchorCtr="0">
                <a:spAutoFit/>
              </a:bodyPr>
              <a:lstStyle/>
              <a:p>
                <a:pPr algn="just">
                  <a:lnSpc>
                    <a:spcPct val="120000"/>
                  </a:lnSpc>
                </a:pPr>
                <a:r>
                  <a:rPr lang="zh-CN" altLang="en-US" dirty="0">
                    <a:solidFill>
                      <a:schemeClr val="tx2"/>
                    </a:solidFill>
                  </a:rPr>
                  <a:t>点击输入内容点击输入内容点击输入内容点击输入内容点击输入内容</a:t>
                </a:r>
                <a:endParaRPr lang="en-US" altLang="zh-CN" dirty="0">
                  <a:solidFill>
                    <a:schemeClr val="tx2"/>
                  </a:solidFill>
                </a:endParaRPr>
              </a:p>
            </p:txBody>
          </p:sp>
          <p:sp>
            <p:nvSpPr>
              <p:cNvPr id="15" name="文本框 14">
                <a:extLst>
                  <a:ext uri="{FF2B5EF4-FFF2-40B4-BE49-F238E27FC236}">
                    <a16:creationId xmlns:a16="http://schemas.microsoft.com/office/drawing/2014/main" id="{49CFD05B-9DC8-2171-768A-04594EE7AB18}"/>
                  </a:ext>
                </a:extLst>
              </p:cNvPr>
              <p:cNvSpPr txBox="1"/>
              <p:nvPr/>
            </p:nvSpPr>
            <p:spPr>
              <a:xfrm>
                <a:off x="8615022" y="1823433"/>
                <a:ext cx="2031325" cy="461665"/>
              </a:xfrm>
              <a:prstGeom prst="rect">
                <a:avLst/>
              </a:prstGeom>
              <a:noFill/>
            </p:spPr>
            <p:txBody>
              <a:bodyPr wrap="none" rtlCol="0">
                <a:spAutoFit/>
              </a:bodyPr>
              <a:lstStyle/>
              <a:p>
                <a:r>
                  <a:rPr lang="zh-CN" altLang="en-US" sz="2400" dirty="0">
                    <a:latin typeface="+mj-ea"/>
                    <a:ea typeface="+mj-ea"/>
                  </a:rPr>
                  <a:t>请输入小标题</a:t>
                </a:r>
              </a:p>
            </p:txBody>
          </p:sp>
        </p:grpSp>
      </p:grpSp>
    </p:spTree>
    <p:extLst>
      <p:ext uri="{BB962C8B-B14F-4D97-AF65-F5344CB8AC3E}">
        <p14:creationId xmlns:p14="http://schemas.microsoft.com/office/powerpoint/2010/main" val="5371920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41D2D577-4742-A03E-6BFE-B3FCCADF2657}"/>
              </a:ext>
            </a:extLst>
          </p:cNvPr>
          <p:cNvSpPr>
            <a:spLocks noGrp="1"/>
          </p:cNvSpPr>
          <p:nvPr>
            <p:ph type="body" sz="quarter" idx="10"/>
          </p:nvPr>
        </p:nvSpPr>
        <p:spPr/>
        <p:txBody>
          <a:bodyPr/>
          <a:lstStyle/>
          <a:p>
            <a:r>
              <a:rPr lang="zh-CN" altLang="en-US" dirty="0"/>
              <a:t>新年工作计划</a:t>
            </a:r>
          </a:p>
        </p:txBody>
      </p:sp>
      <p:sp>
        <p:nvSpPr>
          <p:cNvPr id="4" name="文本框 3">
            <a:extLst>
              <a:ext uri="{FF2B5EF4-FFF2-40B4-BE49-F238E27FC236}">
                <a16:creationId xmlns:a16="http://schemas.microsoft.com/office/drawing/2014/main" id="{552DB658-478B-E640-4071-FA3805A0E444}"/>
              </a:ext>
            </a:extLst>
          </p:cNvPr>
          <p:cNvSpPr txBox="1"/>
          <p:nvPr/>
        </p:nvSpPr>
        <p:spPr>
          <a:xfrm>
            <a:off x="2986571" y="961853"/>
            <a:ext cx="5736256" cy="37702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900" b="0" i="0" u="none" strike="noStrike" kern="1200" cap="none" spc="0" normalizeH="0" baseline="0" noProof="0" dirty="0">
                <a:ln w="19050">
                  <a:noFill/>
                </a:ln>
                <a:gradFill>
                  <a:gsLst>
                    <a:gs pos="10000">
                      <a:schemeClr val="accent1"/>
                    </a:gs>
                    <a:gs pos="100000">
                      <a:schemeClr val="accent2"/>
                    </a:gs>
                  </a:gsLst>
                  <a:lin ang="5400000" scaled="1"/>
                </a:gradFill>
                <a:effectLst/>
                <a:uLnTx/>
                <a:uFillTx/>
                <a:latin typeface="+mj-ea"/>
                <a:ea typeface="+mj-ea"/>
                <a:cs typeface="+mn-cs"/>
              </a:rPr>
              <a:t>03</a:t>
            </a:r>
            <a:endParaRPr kumimoji="0" lang="zh-CN" altLang="en-US" sz="23900" b="0" i="0" u="none" strike="noStrike" kern="1200" cap="none" spc="0" normalizeH="0" baseline="0" noProof="0" dirty="0">
              <a:ln w="19050">
                <a:noFill/>
              </a:ln>
              <a:gradFill>
                <a:gsLst>
                  <a:gs pos="10000">
                    <a:schemeClr val="accent1"/>
                  </a:gs>
                  <a:gs pos="100000">
                    <a:schemeClr val="accent2"/>
                  </a:gs>
                </a:gsLst>
                <a:lin ang="5400000" scaled="1"/>
              </a:gradFill>
              <a:effectLst/>
              <a:uLnTx/>
              <a:uFillTx/>
              <a:latin typeface="+mj-ea"/>
              <a:ea typeface="+mj-ea"/>
              <a:cs typeface="+mn-cs"/>
            </a:endParaRPr>
          </a:p>
        </p:txBody>
      </p:sp>
    </p:spTree>
    <p:extLst>
      <p:ext uri="{BB962C8B-B14F-4D97-AF65-F5344CB8AC3E}">
        <p14:creationId xmlns:p14="http://schemas.microsoft.com/office/powerpoint/2010/main" val="4086230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F95947-C372-AB35-F861-6B2569A447E7}"/>
              </a:ext>
            </a:extLst>
          </p:cNvPr>
          <p:cNvSpPr>
            <a:spLocks noGrp="1"/>
          </p:cNvSpPr>
          <p:nvPr>
            <p:ph type="title"/>
          </p:nvPr>
        </p:nvSpPr>
        <p:spPr/>
        <p:txBody>
          <a:bodyPr/>
          <a:lstStyle/>
          <a:p>
            <a:r>
              <a:rPr lang="zh-CN" altLang="en-US" dirty="0"/>
              <a:t>新年工作计划</a:t>
            </a:r>
          </a:p>
        </p:txBody>
      </p:sp>
      <p:grpSp>
        <p:nvGrpSpPr>
          <p:cNvPr id="9" name="组合 8">
            <a:extLst>
              <a:ext uri="{FF2B5EF4-FFF2-40B4-BE49-F238E27FC236}">
                <a16:creationId xmlns:a16="http://schemas.microsoft.com/office/drawing/2014/main" id="{522BD6FB-A5C6-4D6D-AFA5-75031C95A6CB}"/>
              </a:ext>
            </a:extLst>
          </p:cNvPr>
          <p:cNvGrpSpPr/>
          <p:nvPr/>
        </p:nvGrpSpPr>
        <p:grpSpPr>
          <a:xfrm>
            <a:off x="1157150" y="1765870"/>
            <a:ext cx="2594602" cy="3860575"/>
            <a:chOff x="1157150" y="1765870"/>
            <a:chExt cx="2594602" cy="3860575"/>
          </a:xfrm>
        </p:grpSpPr>
        <p:sp>
          <p:nvSpPr>
            <p:cNvPr id="6" name="矩形: 圆角 5">
              <a:extLst>
                <a:ext uri="{FF2B5EF4-FFF2-40B4-BE49-F238E27FC236}">
                  <a16:creationId xmlns:a16="http://schemas.microsoft.com/office/drawing/2014/main" id="{1FE0391D-B209-46BA-94F4-B8F98D205AA6}"/>
                </a:ext>
              </a:extLst>
            </p:cNvPr>
            <p:cNvSpPr/>
            <p:nvPr/>
          </p:nvSpPr>
          <p:spPr>
            <a:xfrm>
              <a:off x="1157150" y="2540909"/>
              <a:ext cx="2594602" cy="3085536"/>
            </a:xfrm>
            <a:prstGeom prst="roundRect">
              <a:avLst>
                <a:gd name="adj" fmla="val 3577"/>
              </a:avLst>
            </a:prstGeom>
            <a:solidFill>
              <a:schemeClr val="bg1"/>
            </a:solidFill>
            <a:ln>
              <a:noFill/>
            </a:ln>
            <a:effectLst>
              <a:reflection blurRad="203200" stA="36000" endPos="3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21" name="文本框 20">
              <a:extLst>
                <a:ext uri="{FF2B5EF4-FFF2-40B4-BE49-F238E27FC236}">
                  <a16:creationId xmlns:a16="http://schemas.microsoft.com/office/drawing/2014/main" id="{F557194F-5EDE-4204-BEB9-4E9CF6780EFB}"/>
                </a:ext>
              </a:extLst>
            </p:cNvPr>
            <p:cNvSpPr txBox="1"/>
            <p:nvPr/>
          </p:nvSpPr>
          <p:spPr>
            <a:xfrm>
              <a:off x="1447423" y="3328237"/>
              <a:ext cx="2014056" cy="2070631"/>
            </a:xfrm>
            <a:prstGeom prst="rect">
              <a:avLst/>
            </a:prstGeom>
            <a:noFill/>
          </p:spPr>
          <p:txBody>
            <a:bodyPr wrap="square" rtlCol="0" anchor="t" anchorCtr="0">
              <a:spAutoFit/>
            </a:bodyPr>
            <a:lstStyle/>
            <a:p>
              <a:pPr>
                <a:lnSpc>
                  <a:spcPct val="120000"/>
                </a:lnSpc>
              </a:pPr>
              <a:r>
                <a:rPr lang="zh-CN" altLang="en-US" dirty="0">
                  <a:solidFill>
                    <a:schemeClr val="tx2"/>
                  </a:solidFill>
                </a:rPr>
                <a:t>点击输入内容点击输入内容点击输入内容点击输入内容</a:t>
              </a:r>
              <a:endParaRPr lang="en-US" altLang="zh-CN" dirty="0">
                <a:solidFill>
                  <a:schemeClr val="tx2"/>
                </a:solidFill>
              </a:endParaRPr>
            </a:p>
            <a:p>
              <a:pPr>
                <a:lnSpc>
                  <a:spcPct val="120000"/>
                </a:lnSpc>
              </a:pPr>
              <a:r>
                <a:rPr lang="zh-CN" altLang="en-US" dirty="0">
                  <a:solidFill>
                    <a:schemeClr val="tx2"/>
                  </a:solidFill>
                </a:rPr>
                <a:t>点击输入内容点击输入内容点击输入内容点击输入内容</a:t>
              </a:r>
              <a:endParaRPr lang="en-US" altLang="zh-CN" dirty="0">
                <a:solidFill>
                  <a:schemeClr val="tx2"/>
                </a:solidFill>
              </a:endParaRPr>
            </a:p>
          </p:txBody>
        </p:sp>
        <p:grpSp>
          <p:nvGrpSpPr>
            <p:cNvPr id="3" name="组合 2">
              <a:extLst>
                <a:ext uri="{FF2B5EF4-FFF2-40B4-BE49-F238E27FC236}">
                  <a16:creationId xmlns:a16="http://schemas.microsoft.com/office/drawing/2014/main" id="{0127D85F-5592-4D8A-9B2E-5B672FF557B1}"/>
                </a:ext>
              </a:extLst>
            </p:cNvPr>
            <p:cNvGrpSpPr/>
            <p:nvPr/>
          </p:nvGrpSpPr>
          <p:grpSpPr>
            <a:xfrm>
              <a:off x="1691941" y="1765870"/>
              <a:ext cx="1525020" cy="1525018"/>
              <a:chOff x="1691941" y="1765870"/>
              <a:chExt cx="1525020" cy="1525018"/>
            </a:xfrm>
          </p:grpSpPr>
          <p:sp>
            <p:nvSpPr>
              <p:cNvPr id="7" name="椭圆 6">
                <a:extLst>
                  <a:ext uri="{FF2B5EF4-FFF2-40B4-BE49-F238E27FC236}">
                    <a16:creationId xmlns:a16="http://schemas.microsoft.com/office/drawing/2014/main" id="{0F3A8CBE-2295-4942-800F-4DB9868D43A9}"/>
                  </a:ext>
                </a:extLst>
              </p:cNvPr>
              <p:cNvSpPr/>
              <p:nvPr/>
            </p:nvSpPr>
            <p:spPr>
              <a:xfrm>
                <a:off x="1691941" y="1765870"/>
                <a:ext cx="1525020" cy="1525018"/>
              </a:xfrm>
              <a:prstGeom prst="ellipse">
                <a:avLst/>
              </a:prstGeom>
              <a:noFill/>
              <a:ln>
                <a:gradFill flip="none" rotWithShape="1">
                  <a:gsLst>
                    <a:gs pos="0">
                      <a:schemeClr val="accent1"/>
                    </a:gs>
                    <a:gs pos="100000">
                      <a:schemeClr val="accent3">
                        <a:lumMod val="40000"/>
                        <a:lumOff val="6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4" name="椭圆 3">
                <a:extLst>
                  <a:ext uri="{FF2B5EF4-FFF2-40B4-BE49-F238E27FC236}">
                    <a16:creationId xmlns:a16="http://schemas.microsoft.com/office/drawing/2014/main" id="{9214A6E7-99C1-436D-8E18-DE5D4EDC5912}"/>
                  </a:ext>
                </a:extLst>
              </p:cNvPr>
              <p:cNvSpPr/>
              <p:nvPr/>
            </p:nvSpPr>
            <p:spPr>
              <a:xfrm>
                <a:off x="1878274" y="1964731"/>
                <a:ext cx="1152355" cy="1152355"/>
              </a:xfrm>
              <a:prstGeom prst="ellipse">
                <a:avLst/>
              </a:prstGeom>
              <a:gradFill flip="none" rotWithShape="1">
                <a:gsLst>
                  <a:gs pos="0">
                    <a:schemeClr val="accent2"/>
                  </a:gs>
                  <a:gs pos="67000">
                    <a:schemeClr val="accent1"/>
                  </a:gs>
                </a:gsLst>
                <a:path path="circle">
                  <a:fillToRect r="100000" b="100000"/>
                </a:path>
                <a:tileRect l="-100000" t="-100000"/>
              </a:gradFill>
              <a:ln>
                <a:noFill/>
              </a:ln>
              <a:effectLst>
                <a:outerShdw blurRad="393700" dist="152400" dir="4800000" sx="114000" sy="114000" algn="t"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nvGrpSpPr>
              <p:cNvPr id="31" name="组合 30">
                <a:extLst>
                  <a:ext uri="{FF2B5EF4-FFF2-40B4-BE49-F238E27FC236}">
                    <a16:creationId xmlns:a16="http://schemas.microsoft.com/office/drawing/2014/main" id="{2C504140-17C8-49A4-A3CA-271E966C628C}"/>
                  </a:ext>
                </a:extLst>
              </p:cNvPr>
              <p:cNvGrpSpPr/>
              <p:nvPr/>
            </p:nvGrpSpPr>
            <p:grpSpPr>
              <a:xfrm>
                <a:off x="2140869" y="2240377"/>
                <a:ext cx="660642" cy="560141"/>
                <a:chOff x="8285109" y="865743"/>
                <a:chExt cx="1006937" cy="853756"/>
              </a:xfrm>
              <a:solidFill>
                <a:srgbClr val="FFFFFF"/>
              </a:solidFill>
            </p:grpSpPr>
            <p:sp>
              <p:nvSpPr>
                <p:cNvPr id="25" name="Freeform 150">
                  <a:extLst>
                    <a:ext uri="{FF2B5EF4-FFF2-40B4-BE49-F238E27FC236}">
                      <a16:creationId xmlns:a16="http://schemas.microsoft.com/office/drawing/2014/main" id="{157107C4-ED25-4CBF-B94A-844A9E131F72}"/>
                    </a:ext>
                  </a:extLst>
                </p:cNvPr>
                <p:cNvSpPr>
                  <a:spLocks/>
                </p:cNvSpPr>
                <p:nvPr/>
              </p:nvSpPr>
              <p:spPr bwMode="auto">
                <a:xfrm>
                  <a:off x="8285109" y="865743"/>
                  <a:ext cx="1006937" cy="853756"/>
                </a:xfrm>
                <a:custGeom>
                  <a:avLst/>
                  <a:gdLst>
                    <a:gd name="T0" fmla="*/ 4 w 189"/>
                    <a:gd name="T1" fmla="*/ 160 h 160"/>
                    <a:gd name="T2" fmla="*/ 2 w 189"/>
                    <a:gd name="T3" fmla="*/ 159 h 160"/>
                    <a:gd name="T4" fmla="*/ 2 w 189"/>
                    <a:gd name="T5" fmla="*/ 159 h 160"/>
                    <a:gd name="T6" fmla="*/ 0 w 189"/>
                    <a:gd name="T7" fmla="*/ 156 h 160"/>
                    <a:gd name="T8" fmla="*/ 0 w 189"/>
                    <a:gd name="T9" fmla="*/ 156 h 160"/>
                    <a:gd name="T10" fmla="*/ 0 w 189"/>
                    <a:gd name="T11" fmla="*/ 4 h 160"/>
                    <a:gd name="T12" fmla="*/ 0 w 189"/>
                    <a:gd name="T13" fmla="*/ 4 h 160"/>
                    <a:gd name="T14" fmla="*/ 4 w 189"/>
                    <a:gd name="T15" fmla="*/ 0 h 160"/>
                    <a:gd name="T16" fmla="*/ 4 w 189"/>
                    <a:gd name="T17" fmla="*/ 0 h 160"/>
                    <a:gd name="T18" fmla="*/ 8 w 189"/>
                    <a:gd name="T19" fmla="*/ 4 h 160"/>
                    <a:gd name="T20" fmla="*/ 8 w 189"/>
                    <a:gd name="T21" fmla="*/ 4 h 160"/>
                    <a:gd name="T22" fmla="*/ 8 w 189"/>
                    <a:gd name="T23" fmla="*/ 152 h 160"/>
                    <a:gd name="T24" fmla="*/ 185 w 189"/>
                    <a:gd name="T25" fmla="*/ 152 h 160"/>
                    <a:gd name="T26" fmla="*/ 189 w 189"/>
                    <a:gd name="T27" fmla="*/ 156 h 160"/>
                    <a:gd name="T28" fmla="*/ 189 w 189"/>
                    <a:gd name="T29" fmla="*/ 156 h 160"/>
                    <a:gd name="T30" fmla="*/ 185 w 189"/>
                    <a:gd name="T31" fmla="*/ 160 h 160"/>
                    <a:gd name="T32" fmla="*/ 185 w 189"/>
                    <a:gd name="T33" fmla="*/ 160 h 160"/>
                    <a:gd name="T34" fmla="*/ 4 w 189"/>
                    <a:gd name="T35"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160">
                      <a:moveTo>
                        <a:pt x="4" y="160"/>
                      </a:moveTo>
                      <a:cubicBezTo>
                        <a:pt x="3" y="160"/>
                        <a:pt x="2" y="159"/>
                        <a:pt x="2" y="159"/>
                      </a:cubicBezTo>
                      <a:cubicBezTo>
                        <a:pt x="2" y="159"/>
                        <a:pt x="2" y="159"/>
                        <a:pt x="2" y="159"/>
                      </a:cubicBezTo>
                      <a:cubicBezTo>
                        <a:pt x="1" y="158"/>
                        <a:pt x="0" y="157"/>
                        <a:pt x="0" y="156"/>
                      </a:cubicBezTo>
                      <a:cubicBezTo>
                        <a:pt x="0" y="156"/>
                        <a:pt x="0" y="156"/>
                        <a:pt x="0" y="156"/>
                      </a:cubicBezTo>
                      <a:cubicBezTo>
                        <a:pt x="0" y="4"/>
                        <a:pt x="0" y="4"/>
                        <a:pt x="0" y="4"/>
                      </a:cubicBezTo>
                      <a:cubicBezTo>
                        <a:pt x="0" y="4"/>
                        <a:pt x="0" y="4"/>
                        <a:pt x="0" y="4"/>
                      </a:cubicBezTo>
                      <a:cubicBezTo>
                        <a:pt x="0" y="2"/>
                        <a:pt x="2" y="0"/>
                        <a:pt x="4" y="0"/>
                      </a:cubicBezTo>
                      <a:cubicBezTo>
                        <a:pt x="4" y="0"/>
                        <a:pt x="4" y="0"/>
                        <a:pt x="4" y="0"/>
                      </a:cubicBezTo>
                      <a:cubicBezTo>
                        <a:pt x="6" y="0"/>
                        <a:pt x="8" y="2"/>
                        <a:pt x="8" y="4"/>
                      </a:cubicBezTo>
                      <a:cubicBezTo>
                        <a:pt x="8" y="4"/>
                        <a:pt x="8" y="4"/>
                        <a:pt x="8" y="4"/>
                      </a:cubicBezTo>
                      <a:cubicBezTo>
                        <a:pt x="8" y="152"/>
                        <a:pt x="8" y="152"/>
                        <a:pt x="8" y="152"/>
                      </a:cubicBezTo>
                      <a:cubicBezTo>
                        <a:pt x="185" y="152"/>
                        <a:pt x="185" y="152"/>
                        <a:pt x="185" y="152"/>
                      </a:cubicBezTo>
                      <a:cubicBezTo>
                        <a:pt x="188" y="152"/>
                        <a:pt x="189" y="154"/>
                        <a:pt x="189" y="156"/>
                      </a:cubicBezTo>
                      <a:cubicBezTo>
                        <a:pt x="189" y="156"/>
                        <a:pt x="189" y="156"/>
                        <a:pt x="189" y="156"/>
                      </a:cubicBezTo>
                      <a:cubicBezTo>
                        <a:pt x="189" y="158"/>
                        <a:pt x="188" y="160"/>
                        <a:pt x="185" y="160"/>
                      </a:cubicBezTo>
                      <a:cubicBezTo>
                        <a:pt x="185" y="160"/>
                        <a:pt x="185" y="160"/>
                        <a:pt x="185" y="160"/>
                      </a:cubicBezTo>
                      <a:cubicBezTo>
                        <a:pt x="4" y="160"/>
                        <a:pt x="4" y="160"/>
                        <a:pt x="4" y="1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51">
                  <a:extLst>
                    <a:ext uri="{FF2B5EF4-FFF2-40B4-BE49-F238E27FC236}">
                      <a16:creationId xmlns:a16="http://schemas.microsoft.com/office/drawing/2014/main" id="{2F27DEB6-B298-4592-AD7B-218AF6C4125C}"/>
                    </a:ext>
                  </a:extLst>
                </p:cNvPr>
                <p:cNvSpPr>
                  <a:spLocks/>
                </p:cNvSpPr>
                <p:nvPr/>
              </p:nvSpPr>
              <p:spPr bwMode="auto">
                <a:xfrm>
                  <a:off x="8397741" y="1451433"/>
                  <a:ext cx="159939" cy="171202"/>
                </a:xfrm>
                <a:custGeom>
                  <a:avLst/>
                  <a:gdLst>
                    <a:gd name="T0" fmla="*/ 30 w 30"/>
                    <a:gd name="T1" fmla="*/ 24 h 32"/>
                    <a:gd name="T2" fmla="*/ 22 w 30"/>
                    <a:gd name="T3" fmla="*/ 32 h 32"/>
                    <a:gd name="T4" fmla="*/ 7 w 30"/>
                    <a:gd name="T5" fmla="*/ 32 h 32"/>
                    <a:gd name="T6" fmla="*/ 0 w 30"/>
                    <a:gd name="T7" fmla="*/ 24 h 32"/>
                    <a:gd name="T8" fmla="*/ 0 w 30"/>
                    <a:gd name="T9" fmla="*/ 8 h 32"/>
                    <a:gd name="T10" fmla="*/ 7 w 30"/>
                    <a:gd name="T11" fmla="*/ 0 h 32"/>
                    <a:gd name="T12" fmla="*/ 22 w 30"/>
                    <a:gd name="T13" fmla="*/ 0 h 32"/>
                    <a:gd name="T14" fmla="*/ 30 w 30"/>
                    <a:gd name="T15" fmla="*/ 8 h 32"/>
                    <a:gd name="T16" fmla="*/ 30 w 30"/>
                    <a:gd name="T1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2">
                      <a:moveTo>
                        <a:pt x="30" y="24"/>
                      </a:moveTo>
                      <a:cubicBezTo>
                        <a:pt x="30" y="28"/>
                        <a:pt x="26" y="32"/>
                        <a:pt x="22" y="32"/>
                      </a:cubicBezTo>
                      <a:cubicBezTo>
                        <a:pt x="7" y="32"/>
                        <a:pt x="7" y="32"/>
                        <a:pt x="7" y="32"/>
                      </a:cubicBezTo>
                      <a:cubicBezTo>
                        <a:pt x="3" y="32"/>
                        <a:pt x="0" y="28"/>
                        <a:pt x="0" y="24"/>
                      </a:cubicBezTo>
                      <a:cubicBezTo>
                        <a:pt x="0" y="8"/>
                        <a:pt x="0" y="8"/>
                        <a:pt x="0" y="8"/>
                      </a:cubicBezTo>
                      <a:cubicBezTo>
                        <a:pt x="0" y="4"/>
                        <a:pt x="3" y="0"/>
                        <a:pt x="7" y="0"/>
                      </a:cubicBezTo>
                      <a:cubicBezTo>
                        <a:pt x="22" y="0"/>
                        <a:pt x="22" y="0"/>
                        <a:pt x="22" y="0"/>
                      </a:cubicBezTo>
                      <a:cubicBezTo>
                        <a:pt x="26" y="0"/>
                        <a:pt x="30" y="4"/>
                        <a:pt x="30" y="8"/>
                      </a:cubicBezTo>
                      <a:lnTo>
                        <a:pt x="30"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52">
                  <a:extLst>
                    <a:ext uri="{FF2B5EF4-FFF2-40B4-BE49-F238E27FC236}">
                      <a16:creationId xmlns:a16="http://schemas.microsoft.com/office/drawing/2014/main" id="{C08DB5C3-CAE5-40DC-9004-C9C15E8A7F29}"/>
                    </a:ext>
                  </a:extLst>
                </p:cNvPr>
                <p:cNvSpPr>
                  <a:spLocks/>
                </p:cNvSpPr>
                <p:nvPr/>
              </p:nvSpPr>
              <p:spPr bwMode="auto">
                <a:xfrm>
                  <a:off x="8600480" y="1264462"/>
                  <a:ext cx="159939" cy="358173"/>
                </a:xfrm>
                <a:custGeom>
                  <a:avLst/>
                  <a:gdLst>
                    <a:gd name="T0" fmla="*/ 30 w 30"/>
                    <a:gd name="T1" fmla="*/ 59 h 67"/>
                    <a:gd name="T2" fmla="*/ 22 w 30"/>
                    <a:gd name="T3" fmla="*/ 67 h 67"/>
                    <a:gd name="T4" fmla="*/ 7 w 30"/>
                    <a:gd name="T5" fmla="*/ 67 h 67"/>
                    <a:gd name="T6" fmla="*/ 0 w 30"/>
                    <a:gd name="T7" fmla="*/ 59 h 67"/>
                    <a:gd name="T8" fmla="*/ 0 w 30"/>
                    <a:gd name="T9" fmla="*/ 8 h 67"/>
                    <a:gd name="T10" fmla="*/ 7 w 30"/>
                    <a:gd name="T11" fmla="*/ 0 h 67"/>
                    <a:gd name="T12" fmla="*/ 22 w 30"/>
                    <a:gd name="T13" fmla="*/ 0 h 67"/>
                    <a:gd name="T14" fmla="*/ 30 w 30"/>
                    <a:gd name="T15" fmla="*/ 8 h 67"/>
                    <a:gd name="T16" fmla="*/ 30 w 30"/>
                    <a:gd name="T17" fmla="*/ 5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67">
                      <a:moveTo>
                        <a:pt x="30" y="59"/>
                      </a:moveTo>
                      <a:cubicBezTo>
                        <a:pt x="30" y="63"/>
                        <a:pt x="26" y="67"/>
                        <a:pt x="22" y="67"/>
                      </a:cubicBezTo>
                      <a:cubicBezTo>
                        <a:pt x="7" y="67"/>
                        <a:pt x="7" y="67"/>
                        <a:pt x="7" y="67"/>
                      </a:cubicBezTo>
                      <a:cubicBezTo>
                        <a:pt x="3" y="67"/>
                        <a:pt x="0" y="63"/>
                        <a:pt x="0" y="59"/>
                      </a:cubicBezTo>
                      <a:cubicBezTo>
                        <a:pt x="0" y="8"/>
                        <a:pt x="0" y="8"/>
                        <a:pt x="0" y="8"/>
                      </a:cubicBezTo>
                      <a:cubicBezTo>
                        <a:pt x="0" y="4"/>
                        <a:pt x="3" y="0"/>
                        <a:pt x="7" y="0"/>
                      </a:cubicBezTo>
                      <a:cubicBezTo>
                        <a:pt x="22" y="0"/>
                        <a:pt x="22" y="0"/>
                        <a:pt x="22" y="0"/>
                      </a:cubicBezTo>
                      <a:cubicBezTo>
                        <a:pt x="26" y="0"/>
                        <a:pt x="30" y="4"/>
                        <a:pt x="30" y="8"/>
                      </a:cubicBezTo>
                      <a:lnTo>
                        <a:pt x="30" y="5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53">
                  <a:extLst>
                    <a:ext uri="{FF2B5EF4-FFF2-40B4-BE49-F238E27FC236}">
                      <a16:creationId xmlns:a16="http://schemas.microsoft.com/office/drawing/2014/main" id="{8A160B52-53C7-4B67-A8AF-0A993708CB15}"/>
                    </a:ext>
                  </a:extLst>
                </p:cNvPr>
                <p:cNvSpPr>
                  <a:spLocks/>
                </p:cNvSpPr>
                <p:nvPr/>
              </p:nvSpPr>
              <p:spPr bwMode="auto">
                <a:xfrm>
                  <a:off x="9014968" y="1178861"/>
                  <a:ext cx="159939" cy="443773"/>
                </a:xfrm>
                <a:custGeom>
                  <a:avLst/>
                  <a:gdLst>
                    <a:gd name="T0" fmla="*/ 30 w 30"/>
                    <a:gd name="T1" fmla="*/ 74 h 83"/>
                    <a:gd name="T2" fmla="*/ 22 w 30"/>
                    <a:gd name="T3" fmla="*/ 83 h 83"/>
                    <a:gd name="T4" fmla="*/ 8 w 30"/>
                    <a:gd name="T5" fmla="*/ 83 h 83"/>
                    <a:gd name="T6" fmla="*/ 0 w 30"/>
                    <a:gd name="T7" fmla="*/ 74 h 83"/>
                    <a:gd name="T8" fmla="*/ 0 w 30"/>
                    <a:gd name="T9" fmla="*/ 8 h 83"/>
                    <a:gd name="T10" fmla="*/ 8 w 30"/>
                    <a:gd name="T11" fmla="*/ 0 h 83"/>
                    <a:gd name="T12" fmla="*/ 22 w 30"/>
                    <a:gd name="T13" fmla="*/ 0 h 83"/>
                    <a:gd name="T14" fmla="*/ 30 w 30"/>
                    <a:gd name="T15" fmla="*/ 8 h 83"/>
                    <a:gd name="T16" fmla="*/ 30 w 30"/>
                    <a:gd name="T17"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3">
                      <a:moveTo>
                        <a:pt x="30" y="74"/>
                      </a:moveTo>
                      <a:cubicBezTo>
                        <a:pt x="30" y="79"/>
                        <a:pt x="26" y="83"/>
                        <a:pt x="22" y="83"/>
                      </a:cubicBezTo>
                      <a:cubicBezTo>
                        <a:pt x="8" y="83"/>
                        <a:pt x="8" y="83"/>
                        <a:pt x="8" y="83"/>
                      </a:cubicBezTo>
                      <a:cubicBezTo>
                        <a:pt x="3" y="83"/>
                        <a:pt x="0" y="79"/>
                        <a:pt x="0" y="74"/>
                      </a:cubicBezTo>
                      <a:cubicBezTo>
                        <a:pt x="0" y="8"/>
                        <a:pt x="0" y="8"/>
                        <a:pt x="0" y="8"/>
                      </a:cubicBezTo>
                      <a:cubicBezTo>
                        <a:pt x="0" y="4"/>
                        <a:pt x="3" y="0"/>
                        <a:pt x="8" y="0"/>
                      </a:cubicBezTo>
                      <a:cubicBezTo>
                        <a:pt x="22" y="0"/>
                        <a:pt x="22" y="0"/>
                        <a:pt x="22" y="0"/>
                      </a:cubicBezTo>
                      <a:cubicBezTo>
                        <a:pt x="26" y="0"/>
                        <a:pt x="30" y="4"/>
                        <a:pt x="30" y="8"/>
                      </a:cubicBezTo>
                      <a:lnTo>
                        <a:pt x="30" y="7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54">
                  <a:extLst>
                    <a:ext uri="{FF2B5EF4-FFF2-40B4-BE49-F238E27FC236}">
                      <a16:creationId xmlns:a16="http://schemas.microsoft.com/office/drawing/2014/main" id="{C6A59EC3-8D9F-42DA-A214-70F64A733465}"/>
                    </a:ext>
                  </a:extLst>
                </p:cNvPr>
                <p:cNvSpPr>
                  <a:spLocks/>
                </p:cNvSpPr>
                <p:nvPr/>
              </p:nvSpPr>
              <p:spPr bwMode="auto">
                <a:xfrm>
                  <a:off x="8803219" y="1350063"/>
                  <a:ext cx="159939" cy="272572"/>
                </a:xfrm>
                <a:custGeom>
                  <a:avLst/>
                  <a:gdLst>
                    <a:gd name="T0" fmla="*/ 30 w 30"/>
                    <a:gd name="T1" fmla="*/ 43 h 51"/>
                    <a:gd name="T2" fmla="*/ 22 w 30"/>
                    <a:gd name="T3" fmla="*/ 51 h 51"/>
                    <a:gd name="T4" fmla="*/ 7 w 30"/>
                    <a:gd name="T5" fmla="*/ 51 h 51"/>
                    <a:gd name="T6" fmla="*/ 0 w 30"/>
                    <a:gd name="T7" fmla="*/ 43 h 51"/>
                    <a:gd name="T8" fmla="*/ 0 w 30"/>
                    <a:gd name="T9" fmla="*/ 8 h 51"/>
                    <a:gd name="T10" fmla="*/ 7 w 30"/>
                    <a:gd name="T11" fmla="*/ 0 h 51"/>
                    <a:gd name="T12" fmla="*/ 22 w 30"/>
                    <a:gd name="T13" fmla="*/ 0 h 51"/>
                    <a:gd name="T14" fmla="*/ 30 w 30"/>
                    <a:gd name="T15" fmla="*/ 8 h 51"/>
                    <a:gd name="T16" fmla="*/ 30 w 30"/>
                    <a:gd name="T17"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1">
                      <a:moveTo>
                        <a:pt x="30" y="43"/>
                      </a:moveTo>
                      <a:cubicBezTo>
                        <a:pt x="30" y="47"/>
                        <a:pt x="26" y="51"/>
                        <a:pt x="22" y="51"/>
                      </a:cubicBezTo>
                      <a:cubicBezTo>
                        <a:pt x="7" y="51"/>
                        <a:pt x="7" y="51"/>
                        <a:pt x="7" y="51"/>
                      </a:cubicBezTo>
                      <a:cubicBezTo>
                        <a:pt x="3" y="51"/>
                        <a:pt x="0" y="47"/>
                        <a:pt x="0" y="43"/>
                      </a:cubicBezTo>
                      <a:cubicBezTo>
                        <a:pt x="0" y="8"/>
                        <a:pt x="0" y="8"/>
                        <a:pt x="0" y="8"/>
                      </a:cubicBezTo>
                      <a:cubicBezTo>
                        <a:pt x="0" y="4"/>
                        <a:pt x="3" y="0"/>
                        <a:pt x="7" y="0"/>
                      </a:cubicBezTo>
                      <a:cubicBezTo>
                        <a:pt x="22" y="0"/>
                        <a:pt x="22" y="0"/>
                        <a:pt x="22" y="0"/>
                      </a:cubicBezTo>
                      <a:cubicBezTo>
                        <a:pt x="26" y="0"/>
                        <a:pt x="30" y="4"/>
                        <a:pt x="30" y="8"/>
                      </a:cubicBezTo>
                      <a:lnTo>
                        <a:pt x="30" y="4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55">
                  <a:extLst>
                    <a:ext uri="{FF2B5EF4-FFF2-40B4-BE49-F238E27FC236}">
                      <a16:creationId xmlns:a16="http://schemas.microsoft.com/office/drawing/2014/main" id="{33C6D61C-9454-4980-9D85-2C876339E6F0}"/>
                    </a:ext>
                  </a:extLst>
                </p:cNvPr>
                <p:cNvSpPr>
                  <a:spLocks/>
                </p:cNvSpPr>
                <p:nvPr/>
              </p:nvSpPr>
              <p:spPr bwMode="auto">
                <a:xfrm>
                  <a:off x="8381972" y="928817"/>
                  <a:ext cx="761397" cy="400972"/>
                </a:xfrm>
                <a:custGeom>
                  <a:avLst/>
                  <a:gdLst>
                    <a:gd name="T0" fmla="*/ 143 w 143"/>
                    <a:gd name="T1" fmla="*/ 0 h 75"/>
                    <a:gd name="T2" fmla="*/ 113 w 143"/>
                    <a:gd name="T3" fmla="*/ 3 h 75"/>
                    <a:gd name="T4" fmla="*/ 123 w 143"/>
                    <a:gd name="T5" fmla="*/ 13 h 75"/>
                    <a:gd name="T6" fmla="*/ 91 w 143"/>
                    <a:gd name="T7" fmla="*/ 51 h 75"/>
                    <a:gd name="T8" fmla="*/ 59 w 143"/>
                    <a:gd name="T9" fmla="*/ 21 h 75"/>
                    <a:gd name="T10" fmla="*/ 51 w 143"/>
                    <a:gd name="T11" fmla="*/ 21 h 75"/>
                    <a:gd name="T12" fmla="*/ 3 w 143"/>
                    <a:gd name="T13" fmla="*/ 64 h 75"/>
                    <a:gd name="T14" fmla="*/ 2 w 143"/>
                    <a:gd name="T15" fmla="*/ 73 h 75"/>
                    <a:gd name="T16" fmla="*/ 7 w 143"/>
                    <a:gd name="T17" fmla="*/ 75 h 75"/>
                    <a:gd name="T18" fmla="*/ 10 w 143"/>
                    <a:gd name="T19" fmla="*/ 73 h 75"/>
                    <a:gd name="T20" fmla="*/ 10 w 143"/>
                    <a:gd name="T21" fmla="*/ 73 h 75"/>
                    <a:gd name="T22" fmla="*/ 55 w 143"/>
                    <a:gd name="T23" fmla="*/ 33 h 75"/>
                    <a:gd name="T24" fmla="*/ 88 w 143"/>
                    <a:gd name="T25" fmla="*/ 64 h 75"/>
                    <a:gd name="T26" fmla="*/ 92 w 143"/>
                    <a:gd name="T27" fmla="*/ 66 h 75"/>
                    <a:gd name="T28" fmla="*/ 97 w 143"/>
                    <a:gd name="T29" fmla="*/ 64 h 75"/>
                    <a:gd name="T30" fmla="*/ 131 w 143"/>
                    <a:gd name="T31" fmla="*/ 21 h 75"/>
                    <a:gd name="T32" fmla="*/ 139 w 143"/>
                    <a:gd name="T33" fmla="*/ 29 h 75"/>
                    <a:gd name="T34" fmla="*/ 143 w 143"/>
                    <a:gd name="T3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3" h="75">
                      <a:moveTo>
                        <a:pt x="143" y="0"/>
                      </a:moveTo>
                      <a:cubicBezTo>
                        <a:pt x="113" y="3"/>
                        <a:pt x="113" y="3"/>
                        <a:pt x="113" y="3"/>
                      </a:cubicBezTo>
                      <a:cubicBezTo>
                        <a:pt x="123" y="13"/>
                        <a:pt x="123" y="13"/>
                        <a:pt x="123" y="13"/>
                      </a:cubicBezTo>
                      <a:cubicBezTo>
                        <a:pt x="91" y="51"/>
                        <a:pt x="91" y="51"/>
                        <a:pt x="91" y="51"/>
                      </a:cubicBezTo>
                      <a:cubicBezTo>
                        <a:pt x="59" y="21"/>
                        <a:pt x="59" y="21"/>
                        <a:pt x="59" y="21"/>
                      </a:cubicBezTo>
                      <a:cubicBezTo>
                        <a:pt x="56" y="19"/>
                        <a:pt x="53" y="19"/>
                        <a:pt x="51" y="21"/>
                      </a:cubicBezTo>
                      <a:cubicBezTo>
                        <a:pt x="3" y="64"/>
                        <a:pt x="3" y="64"/>
                        <a:pt x="3" y="64"/>
                      </a:cubicBezTo>
                      <a:cubicBezTo>
                        <a:pt x="0" y="67"/>
                        <a:pt x="0" y="70"/>
                        <a:pt x="2" y="73"/>
                      </a:cubicBezTo>
                      <a:cubicBezTo>
                        <a:pt x="3" y="74"/>
                        <a:pt x="5" y="75"/>
                        <a:pt x="7" y="75"/>
                      </a:cubicBezTo>
                      <a:cubicBezTo>
                        <a:pt x="8" y="75"/>
                        <a:pt x="9" y="74"/>
                        <a:pt x="10" y="73"/>
                      </a:cubicBezTo>
                      <a:cubicBezTo>
                        <a:pt x="10" y="73"/>
                        <a:pt x="10" y="73"/>
                        <a:pt x="10" y="73"/>
                      </a:cubicBezTo>
                      <a:cubicBezTo>
                        <a:pt x="55" y="33"/>
                        <a:pt x="55" y="33"/>
                        <a:pt x="55" y="33"/>
                      </a:cubicBezTo>
                      <a:cubicBezTo>
                        <a:pt x="88" y="64"/>
                        <a:pt x="88" y="64"/>
                        <a:pt x="88" y="64"/>
                      </a:cubicBezTo>
                      <a:cubicBezTo>
                        <a:pt x="89" y="65"/>
                        <a:pt x="91" y="66"/>
                        <a:pt x="92" y="66"/>
                      </a:cubicBezTo>
                      <a:cubicBezTo>
                        <a:pt x="94" y="66"/>
                        <a:pt x="96" y="65"/>
                        <a:pt x="97" y="64"/>
                      </a:cubicBezTo>
                      <a:cubicBezTo>
                        <a:pt x="131" y="21"/>
                        <a:pt x="131" y="21"/>
                        <a:pt x="131" y="21"/>
                      </a:cubicBezTo>
                      <a:cubicBezTo>
                        <a:pt x="139" y="29"/>
                        <a:pt x="139" y="29"/>
                        <a:pt x="139" y="29"/>
                      </a:cubicBezTo>
                      <a:lnTo>
                        <a:pt x="14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10" name="组合 9">
            <a:extLst>
              <a:ext uri="{FF2B5EF4-FFF2-40B4-BE49-F238E27FC236}">
                <a16:creationId xmlns:a16="http://schemas.microsoft.com/office/drawing/2014/main" id="{19C38E8C-72C0-4CBF-9F1E-2A389DAEA05C}"/>
              </a:ext>
            </a:extLst>
          </p:cNvPr>
          <p:cNvGrpSpPr/>
          <p:nvPr/>
        </p:nvGrpSpPr>
        <p:grpSpPr>
          <a:xfrm>
            <a:off x="4856756" y="1765870"/>
            <a:ext cx="2594602" cy="3860575"/>
            <a:chOff x="4856756" y="1765870"/>
            <a:chExt cx="2594602" cy="3860575"/>
          </a:xfrm>
        </p:grpSpPr>
        <p:sp>
          <p:nvSpPr>
            <p:cNvPr id="14" name="矩形: 圆角 13">
              <a:extLst>
                <a:ext uri="{FF2B5EF4-FFF2-40B4-BE49-F238E27FC236}">
                  <a16:creationId xmlns:a16="http://schemas.microsoft.com/office/drawing/2014/main" id="{6633F8C6-551E-4963-8CEC-C41E3BB138AE}"/>
                </a:ext>
              </a:extLst>
            </p:cNvPr>
            <p:cNvSpPr/>
            <p:nvPr/>
          </p:nvSpPr>
          <p:spPr>
            <a:xfrm>
              <a:off x="4856756" y="2540909"/>
              <a:ext cx="2594602" cy="3085536"/>
            </a:xfrm>
            <a:prstGeom prst="roundRect">
              <a:avLst>
                <a:gd name="adj" fmla="val 3577"/>
              </a:avLst>
            </a:prstGeom>
            <a:solidFill>
              <a:schemeClr val="bg1"/>
            </a:solidFill>
            <a:ln>
              <a:noFill/>
            </a:ln>
            <a:effectLst>
              <a:reflection blurRad="203200" stA="36000" endPos="3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22" name="文本框 21">
              <a:extLst>
                <a:ext uri="{FF2B5EF4-FFF2-40B4-BE49-F238E27FC236}">
                  <a16:creationId xmlns:a16="http://schemas.microsoft.com/office/drawing/2014/main" id="{6B8BDB79-FC44-4831-860E-6E2D436A7171}"/>
                </a:ext>
              </a:extLst>
            </p:cNvPr>
            <p:cNvSpPr txBox="1"/>
            <p:nvPr/>
          </p:nvSpPr>
          <p:spPr>
            <a:xfrm>
              <a:off x="5147029" y="3363913"/>
              <a:ext cx="2014056" cy="2070631"/>
            </a:xfrm>
            <a:prstGeom prst="rect">
              <a:avLst/>
            </a:prstGeom>
            <a:noFill/>
          </p:spPr>
          <p:txBody>
            <a:bodyPr wrap="square" rtlCol="0" anchor="t" anchorCtr="0">
              <a:spAutoFit/>
            </a:bodyPr>
            <a:lstStyle/>
            <a:p>
              <a:pPr>
                <a:lnSpc>
                  <a:spcPct val="120000"/>
                </a:lnSpc>
              </a:pPr>
              <a:r>
                <a:rPr lang="zh-CN" altLang="en-US" dirty="0">
                  <a:solidFill>
                    <a:schemeClr val="tx2"/>
                  </a:solidFill>
                </a:rPr>
                <a:t>点击输入内容点击输入内容点击输入内容点击输入内容</a:t>
              </a:r>
              <a:endParaRPr lang="en-US" altLang="zh-CN" dirty="0">
                <a:solidFill>
                  <a:schemeClr val="tx2"/>
                </a:solidFill>
              </a:endParaRPr>
            </a:p>
            <a:p>
              <a:pPr>
                <a:lnSpc>
                  <a:spcPct val="120000"/>
                </a:lnSpc>
              </a:pPr>
              <a:r>
                <a:rPr lang="zh-CN" altLang="en-US" dirty="0">
                  <a:solidFill>
                    <a:schemeClr val="tx2"/>
                  </a:solidFill>
                </a:rPr>
                <a:t>点击输入内容点击输入内容点击输入内容点击输入内容</a:t>
              </a:r>
              <a:endParaRPr lang="en-US" altLang="zh-CN" dirty="0">
                <a:solidFill>
                  <a:schemeClr val="tx2"/>
                </a:solidFill>
              </a:endParaRPr>
            </a:p>
          </p:txBody>
        </p:sp>
        <p:grpSp>
          <p:nvGrpSpPr>
            <p:cNvPr id="5" name="组合 4">
              <a:extLst>
                <a:ext uri="{FF2B5EF4-FFF2-40B4-BE49-F238E27FC236}">
                  <a16:creationId xmlns:a16="http://schemas.microsoft.com/office/drawing/2014/main" id="{7D3387DC-020D-4AF1-B689-E35A4003A59D}"/>
                </a:ext>
              </a:extLst>
            </p:cNvPr>
            <p:cNvGrpSpPr/>
            <p:nvPr/>
          </p:nvGrpSpPr>
          <p:grpSpPr>
            <a:xfrm>
              <a:off x="5391547" y="1765870"/>
              <a:ext cx="1525020" cy="1525018"/>
              <a:chOff x="5391547" y="1765870"/>
              <a:chExt cx="1525020" cy="1525018"/>
            </a:xfrm>
          </p:grpSpPr>
          <p:sp>
            <p:nvSpPr>
              <p:cNvPr id="15" name="椭圆 14">
                <a:extLst>
                  <a:ext uri="{FF2B5EF4-FFF2-40B4-BE49-F238E27FC236}">
                    <a16:creationId xmlns:a16="http://schemas.microsoft.com/office/drawing/2014/main" id="{6650E9D1-ED7D-4096-AD2B-23A8787129E0}"/>
                  </a:ext>
                </a:extLst>
              </p:cNvPr>
              <p:cNvSpPr/>
              <p:nvPr/>
            </p:nvSpPr>
            <p:spPr>
              <a:xfrm>
                <a:off x="5391547" y="1765870"/>
                <a:ext cx="1525020" cy="1525018"/>
              </a:xfrm>
              <a:prstGeom prst="ellipse">
                <a:avLst/>
              </a:prstGeom>
              <a:noFill/>
              <a:ln>
                <a:gradFill flip="none" rotWithShape="1">
                  <a:gsLst>
                    <a:gs pos="0">
                      <a:schemeClr val="accent1"/>
                    </a:gs>
                    <a:gs pos="100000">
                      <a:schemeClr val="accent3">
                        <a:lumMod val="40000"/>
                        <a:lumOff val="6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16" name="椭圆 15">
                <a:extLst>
                  <a:ext uri="{FF2B5EF4-FFF2-40B4-BE49-F238E27FC236}">
                    <a16:creationId xmlns:a16="http://schemas.microsoft.com/office/drawing/2014/main" id="{13C3047B-45E1-4C2C-AB79-24619C441584}"/>
                  </a:ext>
                </a:extLst>
              </p:cNvPr>
              <p:cNvSpPr/>
              <p:nvPr/>
            </p:nvSpPr>
            <p:spPr>
              <a:xfrm>
                <a:off x="5577880" y="1964731"/>
                <a:ext cx="1152355" cy="1152355"/>
              </a:xfrm>
              <a:prstGeom prst="ellipse">
                <a:avLst/>
              </a:prstGeom>
              <a:gradFill flip="none" rotWithShape="1">
                <a:gsLst>
                  <a:gs pos="0">
                    <a:schemeClr val="accent2"/>
                  </a:gs>
                  <a:gs pos="67000">
                    <a:schemeClr val="accent1"/>
                  </a:gs>
                </a:gsLst>
                <a:path path="circle">
                  <a:fillToRect r="100000" b="100000"/>
                </a:path>
                <a:tileRect l="-100000" t="-100000"/>
              </a:gradFill>
              <a:ln>
                <a:noFill/>
              </a:ln>
              <a:effectLst>
                <a:outerShdw blurRad="393700" dist="152400" dir="4800000" sx="114000" sy="114000" algn="t"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nvGrpSpPr>
              <p:cNvPr id="49" name="组合 48">
                <a:extLst>
                  <a:ext uri="{FF2B5EF4-FFF2-40B4-BE49-F238E27FC236}">
                    <a16:creationId xmlns:a16="http://schemas.microsoft.com/office/drawing/2014/main" id="{4DB31D75-405A-4CE4-B5B2-393F1DB67BB2}"/>
                  </a:ext>
                </a:extLst>
              </p:cNvPr>
              <p:cNvGrpSpPr/>
              <p:nvPr/>
            </p:nvGrpSpPr>
            <p:grpSpPr>
              <a:xfrm>
                <a:off x="5899327" y="2191313"/>
                <a:ext cx="547500" cy="770110"/>
                <a:chOff x="7850688" y="1052513"/>
                <a:chExt cx="433388" cy="609601"/>
              </a:xfrm>
              <a:solidFill>
                <a:srgbClr val="FFFFFF"/>
              </a:solidFill>
            </p:grpSpPr>
            <p:sp>
              <p:nvSpPr>
                <p:cNvPr id="39" name="Freeform 57">
                  <a:extLst>
                    <a:ext uri="{FF2B5EF4-FFF2-40B4-BE49-F238E27FC236}">
                      <a16:creationId xmlns:a16="http://schemas.microsoft.com/office/drawing/2014/main" id="{E5E048D6-9287-4149-A070-9C06B7A99BF9}"/>
                    </a:ext>
                  </a:extLst>
                </p:cNvPr>
                <p:cNvSpPr>
                  <a:spLocks noEditPoints="1"/>
                </p:cNvSpPr>
                <p:nvPr/>
              </p:nvSpPr>
              <p:spPr bwMode="auto">
                <a:xfrm>
                  <a:off x="8045951" y="1336676"/>
                  <a:ext cx="238125" cy="325438"/>
                </a:xfrm>
                <a:custGeom>
                  <a:avLst/>
                  <a:gdLst>
                    <a:gd name="T0" fmla="*/ 655 w 662"/>
                    <a:gd name="T1" fmla="*/ 265 h 903"/>
                    <a:gd name="T2" fmla="*/ 644 w 662"/>
                    <a:gd name="T3" fmla="*/ 226 h 903"/>
                    <a:gd name="T4" fmla="*/ 578 w 662"/>
                    <a:gd name="T5" fmla="*/ 111 h 903"/>
                    <a:gd name="T6" fmla="*/ 550 w 662"/>
                    <a:gd name="T7" fmla="*/ 83 h 903"/>
                    <a:gd name="T8" fmla="*/ 435 w 662"/>
                    <a:gd name="T9" fmla="*/ 17 h 903"/>
                    <a:gd name="T10" fmla="*/ 397 w 662"/>
                    <a:gd name="T11" fmla="*/ 7 h 903"/>
                    <a:gd name="T12" fmla="*/ 264 w 662"/>
                    <a:gd name="T13" fmla="*/ 7 h 903"/>
                    <a:gd name="T14" fmla="*/ 226 w 662"/>
                    <a:gd name="T15" fmla="*/ 17 h 903"/>
                    <a:gd name="T16" fmla="*/ 111 w 662"/>
                    <a:gd name="T17" fmla="*/ 83 h 903"/>
                    <a:gd name="T18" fmla="*/ 83 w 662"/>
                    <a:gd name="T19" fmla="*/ 111 h 903"/>
                    <a:gd name="T20" fmla="*/ 17 w 662"/>
                    <a:gd name="T21" fmla="*/ 226 h 903"/>
                    <a:gd name="T22" fmla="*/ 7 w 662"/>
                    <a:gd name="T23" fmla="*/ 265 h 903"/>
                    <a:gd name="T24" fmla="*/ 7 w 662"/>
                    <a:gd name="T25" fmla="*/ 397 h 903"/>
                    <a:gd name="T26" fmla="*/ 17 w 662"/>
                    <a:gd name="T27" fmla="*/ 435 h 903"/>
                    <a:gd name="T28" fmla="*/ 83 w 662"/>
                    <a:gd name="T29" fmla="*/ 550 h 903"/>
                    <a:gd name="T30" fmla="*/ 111 w 662"/>
                    <a:gd name="T31" fmla="*/ 578 h 903"/>
                    <a:gd name="T32" fmla="*/ 163 w 662"/>
                    <a:gd name="T33" fmla="*/ 877 h 903"/>
                    <a:gd name="T34" fmla="*/ 187 w 662"/>
                    <a:gd name="T35" fmla="*/ 901 h 903"/>
                    <a:gd name="T36" fmla="*/ 329 w 662"/>
                    <a:gd name="T37" fmla="*/ 777 h 903"/>
                    <a:gd name="T38" fmla="*/ 484 w 662"/>
                    <a:gd name="T39" fmla="*/ 899 h 903"/>
                    <a:gd name="T40" fmla="*/ 499 w 662"/>
                    <a:gd name="T41" fmla="*/ 569 h 903"/>
                    <a:gd name="T42" fmla="*/ 571 w 662"/>
                    <a:gd name="T43" fmla="*/ 572 h 903"/>
                    <a:gd name="T44" fmla="*/ 562 w 662"/>
                    <a:gd name="T45" fmla="*/ 465 h 903"/>
                    <a:gd name="T46" fmla="*/ 659 w 662"/>
                    <a:gd name="T47" fmla="*/ 419 h 903"/>
                    <a:gd name="T48" fmla="*/ 598 w 662"/>
                    <a:gd name="T49" fmla="*/ 331 h 903"/>
                    <a:gd name="T50" fmla="*/ 511 w 662"/>
                    <a:gd name="T51" fmla="*/ 453 h 903"/>
                    <a:gd name="T52" fmla="*/ 453 w 662"/>
                    <a:gd name="T53" fmla="*/ 512 h 903"/>
                    <a:gd name="T54" fmla="*/ 402 w 662"/>
                    <a:gd name="T55" fmla="*/ 596 h 903"/>
                    <a:gd name="T56" fmla="*/ 331 w 662"/>
                    <a:gd name="T57" fmla="*/ 543 h 903"/>
                    <a:gd name="T58" fmla="*/ 260 w 662"/>
                    <a:gd name="T59" fmla="*/ 596 h 903"/>
                    <a:gd name="T60" fmla="*/ 208 w 662"/>
                    <a:gd name="T61" fmla="*/ 512 h 903"/>
                    <a:gd name="T62" fmla="*/ 150 w 662"/>
                    <a:gd name="T63" fmla="*/ 453 h 903"/>
                    <a:gd name="T64" fmla="*/ 66 w 662"/>
                    <a:gd name="T65" fmla="*/ 402 h 903"/>
                    <a:gd name="T66" fmla="*/ 113 w 662"/>
                    <a:gd name="T67" fmla="*/ 315 h 903"/>
                    <a:gd name="T68" fmla="*/ 134 w 662"/>
                    <a:gd name="T69" fmla="*/ 236 h 903"/>
                    <a:gd name="T70" fmla="*/ 137 w 662"/>
                    <a:gd name="T71" fmla="*/ 137 h 903"/>
                    <a:gd name="T72" fmla="*/ 235 w 662"/>
                    <a:gd name="T73" fmla="*/ 135 h 903"/>
                    <a:gd name="T74" fmla="*/ 315 w 662"/>
                    <a:gd name="T75" fmla="*/ 113 h 903"/>
                    <a:gd name="T76" fmla="*/ 402 w 662"/>
                    <a:gd name="T77" fmla="*/ 66 h 903"/>
                    <a:gd name="T78" fmla="*/ 453 w 662"/>
                    <a:gd name="T79" fmla="*/ 150 h 903"/>
                    <a:gd name="T80" fmla="*/ 511 w 662"/>
                    <a:gd name="T81" fmla="*/ 209 h 903"/>
                    <a:gd name="T82" fmla="*/ 595 w 662"/>
                    <a:gd name="T83" fmla="*/ 260 h 903"/>
                    <a:gd name="T84" fmla="*/ 548 w 662"/>
                    <a:gd name="T85" fmla="*/ 346 h 903"/>
                    <a:gd name="T86" fmla="*/ 527 w 662"/>
                    <a:gd name="T87" fmla="*/ 426 h 903"/>
                    <a:gd name="T88" fmla="*/ 211 w 662"/>
                    <a:gd name="T89" fmla="*/ 601 h 903"/>
                    <a:gd name="T90" fmla="*/ 242 w 662"/>
                    <a:gd name="T91" fmla="*/ 660 h 903"/>
                    <a:gd name="T92" fmla="*/ 331 w 662"/>
                    <a:gd name="T93" fmla="*/ 598 h 903"/>
                    <a:gd name="T94" fmla="*/ 412 w 662"/>
                    <a:gd name="T95" fmla="*/ 661 h 903"/>
                    <a:gd name="T96" fmla="*/ 435 w 662"/>
                    <a:gd name="T97" fmla="*/ 645 h 903"/>
                    <a:gd name="T98" fmla="*/ 451 w 662"/>
                    <a:gd name="T99" fmla="*/ 823 h 903"/>
                    <a:gd name="T100" fmla="*/ 329 w 662"/>
                    <a:gd name="T101" fmla="*/ 720 h 903"/>
                    <a:gd name="T102" fmla="*/ 211 w 662"/>
                    <a:gd name="T103" fmla="*/ 822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62" h="903">
                      <a:moveTo>
                        <a:pt x="598" y="331"/>
                      </a:moveTo>
                      <a:cubicBezTo>
                        <a:pt x="655" y="265"/>
                        <a:pt x="655" y="265"/>
                        <a:pt x="655" y="265"/>
                      </a:cubicBezTo>
                      <a:cubicBezTo>
                        <a:pt x="660" y="259"/>
                        <a:pt x="662" y="250"/>
                        <a:pt x="659" y="243"/>
                      </a:cubicBezTo>
                      <a:cubicBezTo>
                        <a:pt x="657" y="235"/>
                        <a:pt x="652" y="229"/>
                        <a:pt x="644" y="226"/>
                      </a:cubicBezTo>
                      <a:cubicBezTo>
                        <a:pt x="562" y="197"/>
                        <a:pt x="562" y="197"/>
                        <a:pt x="562" y="197"/>
                      </a:cubicBezTo>
                      <a:cubicBezTo>
                        <a:pt x="578" y="111"/>
                        <a:pt x="578" y="111"/>
                        <a:pt x="578" y="111"/>
                      </a:cubicBezTo>
                      <a:cubicBezTo>
                        <a:pt x="579" y="104"/>
                        <a:pt x="577" y="96"/>
                        <a:pt x="571" y="90"/>
                      </a:cubicBezTo>
                      <a:cubicBezTo>
                        <a:pt x="566" y="85"/>
                        <a:pt x="558" y="82"/>
                        <a:pt x="550" y="83"/>
                      </a:cubicBezTo>
                      <a:cubicBezTo>
                        <a:pt x="464" y="99"/>
                        <a:pt x="464" y="99"/>
                        <a:pt x="464" y="99"/>
                      </a:cubicBezTo>
                      <a:cubicBezTo>
                        <a:pt x="435" y="17"/>
                        <a:pt x="435" y="17"/>
                        <a:pt x="435" y="17"/>
                      </a:cubicBezTo>
                      <a:cubicBezTo>
                        <a:pt x="432" y="10"/>
                        <a:pt x="426" y="4"/>
                        <a:pt x="419" y="2"/>
                      </a:cubicBezTo>
                      <a:cubicBezTo>
                        <a:pt x="411" y="0"/>
                        <a:pt x="403" y="2"/>
                        <a:pt x="397" y="7"/>
                      </a:cubicBezTo>
                      <a:cubicBezTo>
                        <a:pt x="331" y="63"/>
                        <a:pt x="331" y="63"/>
                        <a:pt x="331" y="63"/>
                      </a:cubicBezTo>
                      <a:cubicBezTo>
                        <a:pt x="264" y="7"/>
                        <a:pt x="264" y="7"/>
                        <a:pt x="264" y="7"/>
                      </a:cubicBezTo>
                      <a:cubicBezTo>
                        <a:pt x="258" y="2"/>
                        <a:pt x="250" y="0"/>
                        <a:pt x="242" y="2"/>
                      </a:cubicBezTo>
                      <a:cubicBezTo>
                        <a:pt x="235" y="4"/>
                        <a:pt x="229" y="10"/>
                        <a:pt x="226" y="17"/>
                      </a:cubicBezTo>
                      <a:cubicBezTo>
                        <a:pt x="197" y="99"/>
                        <a:pt x="197" y="99"/>
                        <a:pt x="197" y="99"/>
                      </a:cubicBezTo>
                      <a:cubicBezTo>
                        <a:pt x="111" y="83"/>
                        <a:pt x="111" y="83"/>
                        <a:pt x="111" y="83"/>
                      </a:cubicBezTo>
                      <a:cubicBezTo>
                        <a:pt x="103" y="82"/>
                        <a:pt x="95" y="85"/>
                        <a:pt x="90" y="90"/>
                      </a:cubicBezTo>
                      <a:cubicBezTo>
                        <a:pt x="84" y="96"/>
                        <a:pt x="82" y="104"/>
                        <a:pt x="83" y="111"/>
                      </a:cubicBezTo>
                      <a:cubicBezTo>
                        <a:pt x="99" y="197"/>
                        <a:pt x="99" y="197"/>
                        <a:pt x="99" y="197"/>
                      </a:cubicBezTo>
                      <a:cubicBezTo>
                        <a:pt x="17" y="226"/>
                        <a:pt x="17" y="226"/>
                        <a:pt x="17" y="226"/>
                      </a:cubicBezTo>
                      <a:cubicBezTo>
                        <a:pt x="9" y="229"/>
                        <a:pt x="4" y="235"/>
                        <a:pt x="2" y="243"/>
                      </a:cubicBezTo>
                      <a:cubicBezTo>
                        <a:pt x="0" y="250"/>
                        <a:pt x="1" y="259"/>
                        <a:pt x="7" y="265"/>
                      </a:cubicBezTo>
                      <a:cubicBezTo>
                        <a:pt x="63" y="331"/>
                        <a:pt x="63" y="331"/>
                        <a:pt x="63" y="331"/>
                      </a:cubicBezTo>
                      <a:cubicBezTo>
                        <a:pt x="7" y="397"/>
                        <a:pt x="7" y="397"/>
                        <a:pt x="7" y="397"/>
                      </a:cubicBezTo>
                      <a:cubicBezTo>
                        <a:pt x="1" y="403"/>
                        <a:pt x="0" y="411"/>
                        <a:pt x="2" y="419"/>
                      </a:cubicBezTo>
                      <a:cubicBezTo>
                        <a:pt x="4" y="427"/>
                        <a:pt x="9" y="433"/>
                        <a:pt x="17" y="435"/>
                      </a:cubicBezTo>
                      <a:cubicBezTo>
                        <a:pt x="99" y="465"/>
                        <a:pt x="99" y="465"/>
                        <a:pt x="99" y="465"/>
                      </a:cubicBezTo>
                      <a:cubicBezTo>
                        <a:pt x="83" y="550"/>
                        <a:pt x="83" y="550"/>
                        <a:pt x="83" y="550"/>
                      </a:cubicBezTo>
                      <a:cubicBezTo>
                        <a:pt x="82" y="558"/>
                        <a:pt x="84" y="566"/>
                        <a:pt x="90" y="572"/>
                      </a:cubicBezTo>
                      <a:cubicBezTo>
                        <a:pt x="95" y="577"/>
                        <a:pt x="103" y="580"/>
                        <a:pt x="111" y="578"/>
                      </a:cubicBezTo>
                      <a:cubicBezTo>
                        <a:pt x="163" y="569"/>
                        <a:pt x="163" y="569"/>
                        <a:pt x="163" y="569"/>
                      </a:cubicBezTo>
                      <a:cubicBezTo>
                        <a:pt x="163" y="877"/>
                        <a:pt x="163" y="877"/>
                        <a:pt x="163" y="877"/>
                      </a:cubicBezTo>
                      <a:cubicBezTo>
                        <a:pt x="163" y="886"/>
                        <a:pt x="168" y="895"/>
                        <a:pt x="177" y="899"/>
                      </a:cubicBezTo>
                      <a:cubicBezTo>
                        <a:pt x="180" y="900"/>
                        <a:pt x="183" y="901"/>
                        <a:pt x="187" y="901"/>
                      </a:cubicBezTo>
                      <a:cubicBezTo>
                        <a:pt x="192" y="901"/>
                        <a:pt x="198" y="899"/>
                        <a:pt x="203" y="894"/>
                      </a:cubicBezTo>
                      <a:cubicBezTo>
                        <a:pt x="329" y="777"/>
                        <a:pt x="329" y="777"/>
                        <a:pt x="329" y="777"/>
                      </a:cubicBezTo>
                      <a:cubicBezTo>
                        <a:pt x="458" y="895"/>
                        <a:pt x="458" y="895"/>
                        <a:pt x="458" y="895"/>
                      </a:cubicBezTo>
                      <a:cubicBezTo>
                        <a:pt x="465" y="901"/>
                        <a:pt x="476" y="903"/>
                        <a:pt x="484" y="899"/>
                      </a:cubicBezTo>
                      <a:cubicBezTo>
                        <a:pt x="493" y="895"/>
                        <a:pt x="499" y="886"/>
                        <a:pt x="499" y="877"/>
                      </a:cubicBezTo>
                      <a:cubicBezTo>
                        <a:pt x="499" y="569"/>
                        <a:pt x="499" y="569"/>
                        <a:pt x="499" y="569"/>
                      </a:cubicBezTo>
                      <a:cubicBezTo>
                        <a:pt x="550" y="578"/>
                        <a:pt x="550" y="578"/>
                        <a:pt x="550" y="578"/>
                      </a:cubicBezTo>
                      <a:cubicBezTo>
                        <a:pt x="558" y="580"/>
                        <a:pt x="566" y="577"/>
                        <a:pt x="571" y="572"/>
                      </a:cubicBezTo>
                      <a:cubicBezTo>
                        <a:pt x="577" y="566"/>
                        <a:pt x="579" y="558"/>
                        <a:pt x="578" y="550"/>
                      </a:cubicBezTo>
                      <a:cubicBezTo>
                        <a:pt x="562" y="465"/>
                        <a:pt x="562" y="465"/>
                        <a:pt x="562" y="465"/>
                      </a:cubicBezTo>
                      <a:cubicBezTo>
                        <a:pt x="644" y="435"/>
                        <a:pt x="644" y="435"/>
                        <a:pt x="644" y="435"/>
                      </a:cubicBezTo>
                      <a:cubicBezTo>
                        <a:pt x="652" y="433"/>
                        <a:pt x="657" y="427"/>
                        <a:pt x="659" y="419"/>
                      </a:cubicBezTo>
                      <a:cubicBezTo>
                        <a:pt x="662" y="411"/>
                        <a:pt x="660" y="403"/>
                        <a:pt x="655" y="397"/>
                      </a:cubicBezTo>
                      <a:lnTo>
                        <a:pt x="598" y="331"/>
                      </a:lnTo>
                      <a:close/>
                      <a:moveTo>
                        <a:pt x="527" y="426"/>
                      </a:moveTo>
                      <a:cubicBezTo>
                        <a:pt x="516" y="430"/>
                        <a:pt x="509" y="442"/>
                        <a:pt x="511" y="453"/>
                      </a:cubicBezTo>
                      <a:cubicBezTo>
                        <a:pt x="524" y="525"/>
                        <a:pt x="524" y="525"/>
                        <a:pt x="524" y="525"/>
                      </a:cubicBezTo>
                      <a:cubicBezTo>
                        <a:pt x="453" y="512"/>
                        <a:pt x="453" y="512"/>
                        <a:pt x="453" y="512"/>
                      </a:cubicBezTo>
                      <a:cubicBezTo>
                        <a:pt x="441" y="509"/>
                        <a:pt x="430" y="516"/>
                        <a:pt x="426" y="527"/>
                      </a:cubicBezTo>
                      <a:cubicBezTo>
                        <a:pt x="402" y="596"/>
                        <a:pt x="402" y="596"/>
                        <a:pt x="402" y="596"/>
                      </a:cubicBezTo>
                      <a:cubicBezTo>
                        <a:pt x="346" y="549"/>
                        <a:pt x="346" y="549"/>
                        <a:pt x="346" y="549"/>
                      </a:cubicBezTo>
                      <a:cubicBezTo>
                        <a:pt x="342" y="545"/>
                        <a:pt x="336" y="543"/>
                        <a:pt x="331" y="543"/>
                      </a:cubicBezTo>
                      <a:cubicBezTo>
                        <a:pt x="325" y="543"/>
                        <a:pt x="319" y="545"/>
                        <a:pt x="315" y="549"/>
                      </a:cubicBezTo>
                      <a:cubicBezTo>
                        <a:pt x="260" y="596"/>
                        <a:pt x="260" y="596"/>
                        <a:pt x="260" y="596"/>
                      </a:cubicBezTo>
                      <a:cubicBezTo>
                        <a:pt x="235" y="527"/>
                        <a:pt x="235" y="527"/>
                        <a:pt x="235" y="527"/>
                      </a:cubicBezTo>
                      <a:cubicBezTo>
                        <a:pt x="231" y="516"/>
                        <a:pt x="220" y="509"/>
                        <a:pt x="208" y="512"/>
                      </a:cubicBezTo>
                      <a:cubicBezTo>
                        <a:pt x="137" y="525"/>
                        <a:pt x="137" y="525"/>
                        <a:pt x="137" y="525"/>
                      </a:cubicBezTo>
                      <a:cubicBezTo>
                        <a:pt x="150" y="453"/>
                        <a:pt x="150" y="453"/>
                        <a:pt x="150" y="453"/>
                      </a:cubicBezTo>
                      <a:cubicBezTo>
                        <a:pt x="152" y="442"/>
                        <a:pt x="145" y="430"/>
                        <a:pt x="134" y="426"/>
                      </a:cubicBezTo>
                      <a:cubicBezTo>
                        <a:pt x="66" y="402"/>
                        <a:pt x="66" y="402"/>
                        <a:pt x="66" y="402"/>
                      </a:cubicBezTo>
                      <a:cubicBezTo>
                        <a:pt x="113" y="346"/>
                        <a:pt x="113" y="346"/>
                        <a:pt x="113" y="346"/>
                      </a:cubicBezTo>
                      <a:cubicBezTo>
                        <a:pt x="121" y="337"/>
                        <a:pt x="121" y="324"/>
                        <a:pt x="113" y="315"/>
                      </a:cubicBezTo>
                      <a:cubicBezTo>
                        <a:pt x="66" y="260"/>
                        <a:pt x="66" y="260"/>
                        <a:pt x="66" y="260"/>
                      </a:cubicBezTo>
                      <a:cubicBezTo>
                        <a:pt x="134" y="236"/>
                        <a:pt x="134" y="236"/>
                        <a:pt x="134" y="236"/>
                      </a:cubicBezTo>
                      <a:cubicBezTo>
                        <a:pt x="145" y="232"/>
                        <a:pt x="152" y="220"/>
                        <a:pt x="150" y="209"/>
                      </a:cubicBezTo>
                      <a:cubicBezTo>
                        <a:pt x="137" y="137"/>
                        <a:pt x="137" y="137"/>
                        <a:pt x="137" y="137"/>
                      </a:cubicBezTo>
                      <a:cubicBezTo>
                        <a:pt x="208" y="150"/>
                        <a:pt x="208" y="150"/>
                        <a:pt x="208" y="150"/>
                      </a:cubicBezTo>
                      <a:cubicBezTo>
                        <a:pt x="220" y="152"/>
                        <a:pt x="231" y="146"/>
                        <a:pt x="235" y="135"/>
                      </a:cubicBezTo>
                      <a:cubicBezTo>
                        <a:pt x="260" y="66"/>
                        <a:pt x="260" y="66"/>
                        <a:pt x="260" y="66"/>
                      </a:cubicBezTo>
                      <a:cubicBezTo>
                        <a:pt x="315" y="113"/>
                        <a:pt x="315" y="113"/>
                        <a:pt x="315" y="113"/>
                      </a:cubicBezTo>
                      <a:cubicBezTo>
                        <a:pt x="324" y="121"/>
                        <a:pt x="337" y="121"/>
                        <a:pt x="346" y="113"/>
                      </a:cubicBezTo>
                      <a:cubicBezTo>
                        <a:pt x="402" y="66"/>
                        <a:pt x="402" y="66"/>
                        <a:pt x="402" y="66"/>
                      </a:cubicBezTo>
                      <a:cubicBezTo>
                        <a:pt x="426" y="135"/>
                        <a:pt x="426" y="135"/>
                        <a:pt x="426" y="135"/>
                      </a:cubicBezTo>
                      <a:cubicBezTo>
                        <a:pt x="430" y="146"/>
                        <a:pt x="441" y="152"/>
                        <a:pt x="453" y="150"/>
                      </a:cubicBezTo>
                      <a:cubicBezTo>
                        <a:pt x="524" y="137"/>
                        <a:pt x="524" y="137"/>
                        <a:pt x="524" y="137"/>
                      </a:cubicBezTo>
                      <a:cubicBezTo>
                        <a:pt x="511" y="209"/>
                        <a:pt x="511" y="209"/>
                        <a:pt x="511" y="209"/>
                      </a:cubicBezTo>
                      <a:cubicBezTo>
                        <a:pt x="509" y="220"/>
                        <a:pt x="516" y="232"/>
                        <a:pt x="527" y="236"/>
                      </a:cubicBezTo>
                      <a:cubicBezTo>
                        <a:pt x="595" y="260"/>
                        <a:pt x="595" y="260"/>
                        <a:pt x="595" y="260"/>
                      </a:cubicBezTo>
                      <a:cubicBezTo>
                        <a:pt x="548" y="315"/>
                        <a:pt x="548" y="315"/>
                        <a:pt x="548" y="315"/>
                      </a:cubicBezTo>
                      <a:cubicBezTo>
                        <a:pt x="541" y="324"/>
                        <a:pt x="541" y="337"/>
                        <a:pt x="548" y="346"/>
                      </a:cubicBezTo>
                      <a:cubicBezTo>
                        <a:pt x="595" y="402"/>
                        <a:pt x="595" y="402"/>
                        <a:pt x="595" y="402"/>
                      </a:cubicBezTo>
                      <a:lnTo>
                        <a:pt x="527" y="426"/>
                      </a:lnTo>
                      <a:close/>
                      <a:moveTo>
                        <a:pt x="211" y="822"/>
                      </a:moveTo>
                      <a:cubicBezTo>
                        <a:pt x="211" y="601"/>
                        <a:pt x="211" y="601"/>
                        <a:pt x="211" y="601"/>
                      </a:cubicBezTo>
                      <a:cubicBezTo>
                        <a:pt x="226" y="645"/>
                        <a:pt x="226" y="645"/>
                        <a:pt x="226" y="645"/>
                      </a:cubicBezTo>
                      <a:cubicBezTo>
                        <a:pt x="229" y="652"/>
                        <a:pt x="235" y="658"/>
                        <a:pt x="242" y="660"/>
                      </a:cubicBezTo>
                      <a:cubicBezTo>
                        <a:pt x="250" y="662"/>
                        <a:pt x="258" y="660"/>
                        <a:pt x="264" y="655"/>
                      </a:cubicBezTo>
                      <a:cubicBezTo>
                        <a:pt x="331" y="598"/>
                        <a:pt x="331" y="598"/>
                        <a:pt x="331" y="598"/>
                      </a:cubicBezTo>
                      <a:cubicBezTo>
                        <a:pt x="397" y="655"/>
                        <a:pt x="397" y="655"/>
                        <a:pt x="397" y="655"/>
                      </a:cubicBezTo>
                      <a:cubicBezTo>
                        <a:pt x="401" y="659"/>
                        <a:pt x="407" y="661"/>
                        <a:pt x="412" y="661"/>
                      </a:cubicBezTo>
                      <a:cubicBezTo>
                        <a:pt x="415" y="661"/>
                        <a:pt x="417" y="660"/>
                        <a:pt x="419" y="660"/>
                      </a:cubicBezTo>
                      <a:cubicBezTo>
                        <a:pt x="426" y="658"/>
                        <a:pt x="432" y="652"/>
                        <a:pt x="435" y="645"/>
                      </a:cubicBezTo>
                      <a:cubicBezTo>
                        <a:pt x="451" y="601"/>
                        <a:pt x="451" y="601"/>
                        <a:pt x="451" y="601"/>
                      </a:cubicBezTo>
                      <a:cubicBezTo>
                        <a:pt x="451" y="823"/>
                        <a:pt x="451" y="823"/>
                        <a:pt x="451" y="823"/>
                      </a:cubicBezTo>
                      <a:cubicBezTo>
                        <a:pt x="345" y="726"/>
                        <a:pt x="345" y="726"/>
                        <a:pt x="345" y="726"/>
                      </a:cubicBezTo>
                      <a:cubicBezTo>
                        <a:pt x="341" y="722"/>
                        <a:pt x="335" y="720"/>
                        <a:pt x="329" y="720"/>
                      </a:cubicBezTo>
                      <a:cubicBezTo>
                        <a:pt x="323" y="720"/>
                        <a:pt x="317" y="722"/>
                        <a:pt x="313" y="726"/>
                      </a:cubicBezTo>
                      <a:lnTo>
                        <a:pt x="211" y="82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Oval 58">
                  <a:extLst>
                    <a:ext uri="{FF2B5EF4-FFF2-40B4-BE49-F238E27FC236}">
                      <a16:creationId xmlns:a16="http://schemas.microsoft.com/office/drawing/2014/main" id="{135DD981-722E-419E-A8D9-F6479229FF7F}"/>
                    </a:ext>
                  </a:extLst>
                </p:cNvPr>
                <p:cNvSpPr>
                  <a:spLocks noChangeArrowheads="1"/>
                </p:cNvSpPr>
                <p:nvPr/>
              </p:nvSpPr>
              <p:spPr bwMode="auto">
                <a:xfrm>
                  <a:off x="8099926" y="1390651"/>
                  <a:ext cx="128588" cy="128588"/>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59">
                  <a:extLst>
                    <a:ext uri="{FF2B5EF4-FFF2-40B4-BE49-F238E27FC236}">
                      <a16:creationId xmlns:a16="http://schemas.microsoft.com/office/drawing/2014/main" id="{B31C2476-5E2F-42D4-A863-58DC62507480}"/>
                    </a:ext>
                  </a:extLst>
                </p:cNvPr>
                <p:cNvSpPr>
                  <a:spLocks/>
                </p:cNvSpPr>
                <p:nvPr/>
              </p:nvSpPr>
              <p:spPr bwMode="auto">
                <a:xfrm>
                  <a:off x="7850688" y="1052513"/>
                  <a:ext cx="407988" cy="511175"/>
                </a:xfrm>
                <a:custGeom>
                  <a:avLst/>
                  <a:gdLst>
                    <a:gd name="T0" fmla="*/ 659 w 1132"/>
                    <a:gd name="T1" fmla="*/ 1406 h 1420"/>
                    <a:gd name="T2" fmla="*/ 602 w 1132"/>
                    <a:gd name="T3" fmla="*/ 1388 h 1420"/>
                    <a:gd name="T4" fmla="*/ 584 w 1132"/>
                    <a:gd name="T5" fmla="*/ 1341 h 1420"/>
                    <a:gd name="T6" fmla="*/ 70 w 1132"/>
                    <a:gd name="T7" fmla="*/ 1341 h 1420"/>
                    <a:gd name="T8" fmla="*/ 70 w 1132"/>
                    <a:gd name="T9" fmla="*/ 1284 h 1420"/>
                    <a:gd name="T10" fmla="*/ 70 w 1132"/>
                    <a:gd name="T11" fmla="*/ 97 h 1420"/>
                    <a:gd name="T12" fmla="*/ 70 w 1132"/>
                    <a:gd name="T13" fmla="*/ 80 h 1420"/>
                    <a:gd name="T14" fmla="*/ 1062 w 1132"/>
                    <a:gd name="T15" fmla="*/ 80 h 1420"/>
                    <a:gd name="T16" fmla="*/ 1062 w 1132"/>
                    <a:gd name="T17" fmla="*/ 836 h 1420"/>
                    <a:gd name="T18" fmla="*/ 1084 w 1132"/>
                    <a:gd name="T19" fmla="*/ 832 h 1420"/>
                    <a:gd name="T20" fmla="*/ 1132 w 1132"/>
                    <a:gd name="T21" fmla="*/ 843 h 1420"/>
                    <a:gd name="T22" fmla="*/ 1132 w 1132"/>
                    <a:gd name="T23" fmla="*/ 40 h 1420"/>
                    <a:gd name="T24" fmla="*/ 1097 w 1132"/>
                    <a:gd name="T25" fmla="*/ 0 h 1420"/>
                    <a:gd name="T26" fmla="*/ 35 w 1132"/>
                    <a:gd name="T27" fmla="*/ 0 h 1420"/>
                    <a:gd name="T28" fmla="*/ 0 w 1132"/>
                    <a:gd name="T29" fmla="*/ 40 h 1420"/>
                    <a:gd name="T30" fmla="*/ 0 w 1132"/>
                    <a:gd name="T31" fmla="*/ 1381 h 1420"/>
                    <a:gd name="T32" fmla="*/ 35 w 1132"/>
                    <a:gd name="T33" fmla="*/ 1420 h 1420"/>
                    <a:gd name="T34" fmla="*/ 664 w 1132"/>
                    <a:gd name="T35" fmla="*/ 1420 h 1420"/>
                    <a:gd name="T36" fmla="*/ 664 w 1132"/>
                    <a:gd name="T37" fmla="*/ 1405 h 1420"/>
                    <a:gd name="T38" fmla="*/ 659 w 1132"/>
                    <a:gd name="T39" fmla="*/ 1406 h 1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2" h="1420">
                      <a:moveTo>
                        <a:pt x="659" y="1406"/>
                      </a:moveTo>
                      <a:cubicBezTo>
                        <a:pt x="638" y="1409"/>
                        <a:pt x="617" y="1403"/>
                        <a:pt x="602" y="1388"/>
                      </a:cubicBezTo>
                      <a:cubicBezTo>
                        <a:pt x="590" y="1375"/>
                        <a:pt x="583" y="1358"/>
                        <a:pt x="584" y="1341"/>
                      </a:cubicBezTo>
                      <a:cubicBezTo>
                        <a:pt x="70" y="1341"/>
                        <a:pt x="70" y="1341"/>
                        <a:pt x="70" y="1341"/>
                      </a:cubicBezTo>
                      <a:cubicBezTo>
                        <a:pt x="70" y="1284"/>
                        <a:pt x="70" y="1284"/>
                        <a:pt x="70" y="1284"/>
                      </a:cubicBezTo>
                      <a:cubicBezTo>
                        <a:pt x="70" y="97"/>
                        <a:pt x="70" y="97"/>
                        <a:pt x="70" y="97"/>
                      </a:cubicBezTo>
                      <a:cubicBezTo>
                        <a:pt x="70" y="80"/>
                        <a:pt x="70" y="80"/>
                        <a:pt x="70" y="80"/>
                      </a:cubicBezTo>
                      <a:cubicBezTo>
                        <a:pt x="1062" y="80"/>
                        <a:pt x="1062" y="80"/>
                        <a:pt x="1062" y="80"/>
                      </a:cubicBezTo>
                      <a:cubicBezTo>
                        <a:pt x="1062" y="836"/>
                        <a:pt x="1062" y="836"/>
                        <a:pt x="1062" y="836"/>
                      </a:cubicBezTo>
                      <a:cubicBezTo>
                        <a:pt x="1084" y="832"/>
                        <a:pt x="1084" y="832"/>
                        <a:pt x="1084" y="832"/>
                      </a:cubicBezTo>
                      <a:cubicBezTo>
                        <a:pt x="1101" y="829"/>
                        <a:pt x="1118" y="833"/>
                        <a:pt x="1132" y="843"/>
                      </a:cubicBezTo>
                      <a:cubicBezTo>
                        <a:pt x="1132" y="40"/>
                        <a:pt x="1132" y="40"/>
                        <a:pt x="1132" y="40"/>
                      </a:cubicBezTo>
                      <a:cubicBezTo>
                        <a:pt x="1132" y="18"/>
                        <a:pt x="1116" y="0"/>
                        <a:pt x="1097" y="0"/>
                      </a:cubicBezTo>
                      <a:cubicBezTo>
                        <a:pt x="35" y="0"/>
                        <a:pt x="35" y="0"/>
                        <a:pt x="35" y="0"/>
                      </a:cubicBezTo>
                      <a:cubicBezTo>
                        <a:pt x="15" y="0"/>
                        <a:pt x="0" y="18"/>
                        <a:pt x="0" y="40"/>
                      </a:cubicBezTo>
                      <a:cubicBezTo>
                        <a:pt x="0" y="1381"/>
                        <a:pt x="0" y="1381"/>
                        <a:pt x="0" y="1381"/>
                      </a:cubicBezTo>
                      <a:cubicBezTo>
                        <a:pt x="0" y="1403"/>
                        <a:pt x="15" y="1420"/>
                        <a:pt x="35" y="1420"/>
                      </a:cubicBezTo>
                      <a:cubicBezTo>
                        <a:pt x="664" y="1420"/>
                        <a:pt x="664" y="1420"/>
                        <a:pt x="664" y="1420"/>
                      </a:cubicBezTo>
                      <a:cubicBezTo>
                        <a:pt x="664" y="1405"/>
                        <a:pt x="664" y="1405"/>
                        <a:pt x="664" y="1405"/>
                      </a:cubicBezTo>
                      <a:lnTo>
                        <a:pt x="659" y="14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60">
                  <a:extLst>
                    <a:ext uri="{FF2B5EF4-FFF2-40B4-BE49-F238E27FC236}">
                      <a16:creationId xmlns:a16="http://schemas.microsoft.com/office/drawing/2014/main" id="{8046181F-11A2-4AD8-843C-93F42A2CCB8F}"/>
                    </a:ext>
                  </a:extLst>
                </p:cNvPr>
                <p:cNvSpPr>
                  <a:spLocks/>
                </p:cNvSpPr>
                <p:nvPr/>
              </p:nvSpPr>
              <p:spPr bwMode="auto">
                <a:xfrm>
                  <a:off x="7901488" y="1200151"/>
                  <a:ext cx="220663" cy="15875"/>
                </a:xfrm>
                <a:custGeom>
                  <a:avLst/>
                  <a:gdLst>
                    <a:gd name="T0" fmla="*/ 24 w 609"/>
                    <a:gd name="T1" fmla="*/ 48 h 48"/>
                    <a:gd name="T2" fmla="*/ 585 w 609"/>
                    <a:gd name="T3" fmla="*/ 48 h 48"/>
                    <a:gd name="T4" fmla="*/ 609 w 609"/>
                    <a:gd name="T5" fmla="*/ 24 h 48"/>
                    <a:gd name="T6" fmla="*/ 585 w 609"/>
                    <a:gd name="T7" fmla="*/ 0 h 48"/>
                    <a:gd name="T8" fmla="*/ 24 w 609"/>
                    <a:gd name="T9" fmla="*/ 0 h 48"/>
                    <a:gd name="T10" fmla="*/ 0 w 609"/>
                    <a:gd name="T11" fmla="*/ 24 h 48"/>
                    <a:gd name="T12" fmla="*/ 24 w 60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609" h="48">
                      <a:moveTo>
                        <a:pt x="24" y="48"/>
                      </a:moveTo>
                      <a:cubicBezTo>
                        <a:pt x="585" y="48"/>
                        <a:pt x="585" y="48"/>
                        <a:pt x="585" y="48"/>
                      </a:cubicBezTo>
                      <a:cubicBezTo>
                        <a:pt x="598" y="48"/>
                        <a:pt x="609" y="37"/>
                        <a:pt x="609" y="24"/>
                      </a:cubicBezTo>
                      <a:cubicBezTo>
                        <a:pt x="609" y="11"/>
                        <a:pt x="598" y="0"/>
                        <a:pt x="585" y="0"/>
                      </a:cubicBezTo>
                      <a:cubicBezTo>
                        <a:pt x="24" y="0"/>
                        <a:pt x="24" y="0"/>
                        <a:pt x="24" y="0"/>
                      </a:cubicBezTo>
                      <a:cubicBezTo>
                        <a:pt x="10" y="0"/>
                        <a:pt x="0" y="11"/>
                        <a:pt x="0" y="24"/>
                      </a:cubicBezTo>
                      <a:cubicBezTo>
                        <a:pt x="0" y="37"/>
                        <a:pt x="10" y="48"/>
                        <a:pt x="24"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61">
                  <a:extLst>
                    <a:ext uri="{FF2B5EF4-FFF2-40B4-BE49-F238E27FC236}">
                      <a16:creationId xmlns:a16="http://schemas.microsoft.com/office/drawing/2014/main" id="{CC307156-49B4-4154-9031-D72568876668}"/>
                    </a:ext>
                  </a:extLst>
                </p:cNvPr>
                <p:cNvSpPr>
                  <a:spLocks/>
                </p:cNvSpPr>
                <p:nvPr/>
              </p:nvSpPr>
              <p:spPr bwMode="auto">
                <a:xfrm>
                  <a:off x="7901488" y="1423988"/>
                  <a:ext cx="98425" cy="17463"/>
                </a:xfrm>
                <a:custGeom>
                  <a:avLst/>
                  <a:gdLst>
                    <a:gd name="T0" fmla="*/ 248 w 272"/>
                    <a:gd name="T1" fmla="*/ 0 h 48"/>
                    <a:gd name="T2" fmla="*/ 24 w 272"/>
                    <a:gd name="T3" fmla="*/ 0 h 48"/>
                    <a:gd name="T4" fmla="*/ 0 w 272"/>
                    <a:gd name="T5" fmla="*/ 24 h 48"/>
                    <a:gd name="T6" fmla="*/ 24 w 272"/>
                    <a:gd name="T7" fmla="*/ 48 h 48"/>
                    <a:gd name="T8" fmla="*/ 248 w 272"/>
                    <a:gd name="T9" fmla="*/ 48 h 48"/>
                    <a:gd name="T10" fmla="*/ 272 w 272"/>
                    <a:gd name="T11" fmla="*/ 24 h 48"/>
                    <a:gd name="T12" fmla="*/ 248 w 272"/>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72" h="48">
                      <a:moveTo>
                        <a:pt x="248" y="0"/>
                      </a:moveTo>
                      <a:cubicBezTo>
                        <a:pt x="24" y="0"/>
                        <a:pt x="24" y="0"/>
                        <a:pt x="24" y="0"/>
                      </a:cubicBezTo>
                      <a:cubicBezTo>
                        <a:pt x="10" y="0"/>
                        <a:pt x="0" y="11"/>
                        <a:pt x="0" y="24"/>
                      </a:cubicBezTo>
                      <a:cubicBezTo>
                        <a:pt x="0" y="37"/>
                        <a:pt x="10" y="48"/>
                        <a:pt x="24" y="48"/>
                      </a:cubicBezTo>
                      <a:cubicBezTo>
                        <a:pt x="248" y="48"/>
                        <a:pt x="248" y="48"/>
                        <a:pt x="248" y="48"/>
                      </a:cubicBezTo>
                      <a:cubicBezTo>
                        <a:pt x="261" y="48"/>
                        <a:pt x="272" y="37"/>
                        <a:pt x="272" y="24"/>
                      </a:cubicBezTo>
                      <a:cubicBezTo>
                        <a:pt x="272" y="11"/>
                        <a:pt x="261" y="0"/>
                        <a:pt x="24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62">
                  <a:extLst>
                    <a:ext uri="{FF2B5EF4-FFF2-40B4-BE49-F238E27FC236}">
                      <a16:creationId xmlns:a16="http://schemas.microsoft.com/office/drawing/2014/main" id="{1620886F-A286-429C-A586-C010859586E1}"/>
                    </a:ext>
                  </a:extLst>
                </p:cNvPr>
                <p:cNvSpPr>
                  <a:spLocks/>
                </p:cNvSpPr>
                <p:nvPr/>
              </p:nvSpPr>
              <p:spPr bwMode="auto">
                <a:xfrm>
                  <a:off x="7901488" y="1457326"/>
                  <a:ext cx="98425" cy="17463"/>
                </a:xfrm>
                <a:custGeom>
                  <a:avLst/>
                  <a:gdLst>
                    <a:gd name="T0" fmla="*/ 248 w 272"/>
                    <a:gd name="T1" fmla="*/ 0 h 48"/>
                    <a:gd name="T2" fmla="*/ 24 w 272"/>
                    <a:gd name="T3" fmla="*/ 0 h 48"/>
                    <a:gd name="T4" fmla="*/ 0 w 272"/>
                    <a:gd name="T5" fmla="*/ 24 h 48"/>
                    <a:gd name="T6" fmla="*/ 24 w 272"/>
                    <a:gd name="T7" fmla="*/ 48 h 48"/>
                    <a:gd name="T8" fmla="*/ 248 w 272"/>
                    <a:gd name="T9" fmla="*/ 48 h 48"/>
                    <a:gd name="T10" fmla="*/ 272 w 272"/>
                    <a:gd name="T11" fmla="*/ 24 h 48"/>
                    <a:gd name="T12" fmla="*/ 248 w 272"/>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72" h="48">
                      <a:moveTo>
                        <a:pt x="248" y="0"/>
                      </a:moveTo>
                      <a:cubicBezTo>
                        <a:pt x="24" y="0"/>
                        <a:pt x="24" y="0"/>
                        <a:pt x="24" y="0"/>
                      </a:cubicBezTo>
                      <a:cubicBezTo>
                        <a:pt x="10" y="0"/>
                        <a:pt x="0" y="11"/>
                        <a:pt x="0" y="24"/>
                      </a:cubicBezTo>
                      <a:cubicBezTo>
                        <a:pt x="0" y="38"/>
                        <a:pt x="10" y="48"/>
                        <a:pt x="24" y="48"/>
                      </a:cubicBezTo>
                      <a:cubicBezTo>
                        <a:pt x="248" y="48"/>
                        <a:pt x="248" y="48"/>
                        <a:pt x="248" y="48"/>
                      </a:cubicBezTo>
                      <a:cubicBezTo>
                        <a:pt x="261" y="48"/>
                        <a:pt x="272" y="38"/>
                        <a:pt x="272" y="24"/>
                      </a:cubicBezTo>
                      <a:cubicBezTo>
                        <a:pt x="272" y="11"/>
                        <a:pt x="261" y="0"/>
                        <a:pt x="24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63">
                  <a:extLst>
                    <a:ext uri="{FF2B5EF4-FFF2-40B4-BE49-F238E27FC236}">
                      <a16:creationId xmlns:a16="http://schemas.microsoft.com/office/drawing/2014/main" id="{E1EAFB68-4305-4249-BC7D-F006F6B252A8}"/>
                    </a:ext>
                  </a:extLst>
                </p:cNvPr>
                <p:cNvSpPr>
                  <a:spLocks/>
                </p:cNvSpPr>
                <p:nvPr/>
              </p:nvSpPr>
              <p:spPr bwMode="auto">
                <a:xfrm>
                  <a:off x="7901488" y="1233488"/>
                  <a:ext cx="282575" cy="17463"/>
                </a:xfrm>
                <a:custGeom>
                  <a:avLst/>
                  <a:gdLst>
                    <a:gd name="T0" fmla="*/ 759 w 783"/>
                    <a:gd name="T1" fmla="*/ 0 h 48"/>
                    <a:gd name="T2" fmla="*/ 24 w 783"/>
                    <a:gd name="T3" fmla="*/ 0 h 48"/>
                    <a:gd name="T4" fmla="*/ 0 w 783"/>
                    <a:gd name="T5" fmla="*/ 24 h 48"/>
                    <a:gd name="T6" fmla="*/ 24 w 783"/>
                    <a:gd name="T7" fmla="*/ 48 h 48"/>
                    <a:gd name="T8" fmla="*/ 759 w 783"/>
                    <a:gd name="T9" fmla="*/ 48 h 48"/>
                    <a:gd name="T10" fmla="*/ 783 w 783"/>
                    <a:gd name="T11" fmla="*/ 24 h 48"/>
                    <a:gd name="T12" fmla="*/ 759 w 783"/>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783" h="48">
                      <a:moveTo>
                        <a:pt x="759" y="0"/>
                      </a:moveTo>
                      <a:cubicBezTo>
                        <a:pt x="24" y="0"/>
                        <a:pt x="24" y="0"/>
                        <a:pt x="24" y="0"/>
                      </a:cubicBezTo>
                      <a:cubicBezTo>
                        <a:pt x="10" y="0"/>
                        <a:pt x="0" y="11"/>
                        <a:pt x="0" y="24"/>
                      </a:cubicBezTo>
                      <a:cubicBezTo>
                        <a:pt x="0" y="38"/>
                        <a:pt x="10" y="48"/>
                        <a:pt x="24" y="48"/>
                      </a:cubicBezTo>
                      <a:cubicBezTo>
                        <a:pt x="759" y="48"/>
                        <a:pt x="759" y="48"/>
                        <a:pt x="759" y="48"/>
                      </a:cubicBezTo>
                      <a:cubicBezTo>
                        <a:pt x="772" y="48"/>
                        <a:pt x="783" y="38"/>
                        <a:pt x="783" y="24"/>
                      </a:cubicBezTo>
                      <a:cubicBezTo>
                        <a:pt x="783" y="11"/>
                        <a:pt x="772" y="0"/>
                        <a:pt x="75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64">
                  <a:extLst>
                    <a:ext uri="{FF2B5EF4-FFF2-40B4-BE49-F238E27FC236}">
                      <a16:creationId xmlns:a16="http://schemas.microsoft.com/office/drawing/2014/main" id="{0EE0DBEA-29B1-4B38-A612-B0DE75D2F549}"/>
                    </a:ext>
                  </a:extLst>
                </p:cNvPr>
                <p:cNvSpPr>
                  <a:spLocks/>
                </p:cNvSpPr>
                <p:nvPr/>
              </p:nvSpPr>
              <p:spPr bwMode="auto">
                <a:xfrm>
                  <a:off x="7901488" y="1273176"/>
                  <a:ext cx="282575" cy="17463"/>
                </a:xfrm>
                <a:custGeom>
                  <a:avLst/>
                  <a:gdLst>
                    <a:gd name="T0" fmla="*/ 759 w 783"/>
                    <a:gd name="T1" fmla="*/ 0 h 48"/>
                    <a:gd name="T2" fmla="*/ 24 w 783"/>
                    <a:gd name="T3" fmla="*/ 0 h 48"/>
                    <a:gd name="T4" fmla="*/ 0 w 783"/>
                    <a:gd name="T5" fmla="*/ 24 h 48"/>
                    <a:gd name="T6" fmla="*/ 24 w 783"/>
                    <a:gd name="T7" fmla="*/ 48 h 48"/>
                    <a:gd name="T8" fmla="*/ 759 w 783"/>
                    <a:gd name="T9" fmla="*/ 48 h 48"/>
                    <a:gd name="T10" fmla="*/ 783 w 783"/>
                    <a:gd name="T11" fmla="*/ 24 h 48"/>
                    <a:gd name="T12" fmla="*/ 759 w 783"/>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783" h="48">
                      <a:moveTo>
                        <a:pt x="759" y="0"/>
                      </a:moveTo>
                      <a:cubicBezTo>
                        <a:pt x="24" y="0"/>
                        <a:pt x="24" y="0"/>
                        <a:pt x="24" y="0"/>
                      </a:cubicBezTo>
                      <a:cubicBezTo>
                        <a:pt x="10" y="0"/>
                        <a:pt x="0" y="10"/>
                        <a:pt x="0" y="24"/>
                      </a:cubicBezTo>
                      <a:cubicBezTo>
                        <a:pt x="0" y="37"/>
                        <a:pt x="10" y="48"/>
                        <a:pt x="24" y="48"/>
                      </a:cubicBezTo>
                      <a:cubicBezTo>
                        <a:pt x="759" y="48"/>
                        <a:pt x="759" y="48"/>
                        <a:pt x="759" y="48"/>
                      </a:cubicBezTo>
                      <a:cubicBezTo>
                        <a:pt x="772" y="48"/>
                        <a:pt x="783" y="37"/>
                        <a:pt x="783" y="24"/>
                      </a:cubicBezTo>
                      <a:cubicBezTo>
                        <a:pt x="783" y="10"/>
                        <a:pt x="772" y="0"/>
                        <a:pt x="75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65">
                  <a:extLst>
                    <a:ext uri="{FF2B5EF4-FFF2-40B4-BE49-F238E27FC236}">
                      <a16:creationId xmlns:a16="http://schemas.microsoft.com/office/drawing/2014/main" id="{C1363AB0-5CC9-46D1-80FB-3A90AFB0094A}"/>
                    </a:ext>
                  </a:extLst>
                </p:cNvPr>
                <p:cNvSpPr>
                  <a:spLocks/>
                </p:cNvSpPr>
                <p:nvPr/>
              </p:nvSpPr>
              <p:spPr bwMode="auto">
                <a:xfrm>
                  <a:off x="7901488" y="1312863"/>
                  <a:ext cx="184150" cy="17463"/>
                </a:xfrm>
                <a:custGeom>
                  <a:avLst/>
                  <a:gdLst>
                    <a:gd name="T0" fmla="*/ 487 w 511"/>
                    <a:gd name="T1" fmla="*/ 0 h 48"/>
                    <a:gd name="T2" fmla="*/ 24 w 511"/>
                    <a:gd name="T3" fmla="*/ 0 h 48"/>
                    <a:gd name="T4" fmla="*/ 0 w 511"/>
                    <a:gd name="T5" fmla="*/ 24 h 48"/>
                    <a:gd name="T6" fmla="*/ 24 w 511"/>
                    <a:gd name="T7" fmla="*/ 48 h 48"/>
                    <a:gd name="T8" fmla="*/ 487 w 511"/>
                    <a:gd name="T9" fmla="*/ 48 h 48"/>
                    <a:gd name="T10" fmla="*/ 511 w 511"/>
                    <a:gd name="T11" fmla="*/ 24 h 48"/>
                    <a:gd name="T12" fmla="*/ 487 w 511"/>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511" h="48">
                      <a:moveTo>
                        <a:pt x="487" y="0"/>
                      </a:moveTo>
                      <a:cubicBezTo>
                        <a:pt x="24" y="0"/>
                        <a:pt x="24" y="0"/>
                        <a:pt x="24" y="0"/>
                      </a:cubicBezTo>
                      <a:cubicBezTo>
                        <a:pt x="10" y="0"/>
                        <a:pt x="0" y="10"/>
                        <a:pt x="0" y="24"/>
                      </a:cubicBezTo>
                      <a:cubicBezTo>
                        <a:pt x="0" y="37"/>
                        <a:pt x="10" y="48"/>
                        <a:pt x="24" y="48"/>
                      </a:cubicBezTo>
                      <a:cubicBezTo>
                        <a:pt x="487" y="48"/>
                        <a:pt x="487" y="48"/>
                        <a:pt x="487" y="48"/>
                      </a:cubicBezTo>
                      <a:cubicBezTo>
                        <a:pt x="501" y="48"/>
                        <a:pt x="511" y="37"/>
                        <a:pt x="511" y="24"/>
                      </a:cubicBezTo>
                      <a:cubicBezTo>
                        <a:pt x="511" y="10"/>
                        <a:pt x="501" y="0"/>
                        <a:pt x="48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66">
                  <a:extLst>
                    <a:ext uri="{FF2B5EF4-FFF2-40B4-BE49-F238E27FC236}">
                      <a16:creationId xmlns:a16="http://schemas.microsoft.com/office/drawing/2014/main" id="{0E105629-C681-4061-8D88-D186D68B283E}"/>
                    </a:ext>
                  </a:extLst>
                </p:cNvPr>
                <p:cNvSpPr>
                  <a:spLocks/>
                </p:cNvSpPr>
                <p:nvPr/>
              </p:nvSpPr>
              <p:spPr bwMode="auto">
                <a:xfrm>
                  <a:off x="8011026" y="1098551"/>
                  <a:ext cx="96838" cy="79375"/>
                </a:xfrm>
                <a:custGeom>
                  <a:avLst/>
                  <a:gdLst>
                    <a:gd name="T0" fmla="*/ 24 w 268"/>
                    <a:gd name="T1" fmla="*/ 220 h 220"/>
                    <a:gd name="T2" fmla="*/ 244 w 268"/>
                    <a:gd name="T3" fmla="*/ 220 h 220"/>
                    <a:gd name="T4" fmla="*/ 268 w 268"/>
                    <a:gd name="T5" fmla="*/ 196 h 220"/>
                    <a:gd name="T6" fmla="*/ 268 w 268"/>
                    <a:gd name="T7" fmla="*/ 24 h 220"/>
                    <a:gd name="T8" fmla="*/ 244 w 268"/>
                    <a:gd name="T9" fmla="*/ 0 h 220"/>
                    <a:gd name="T10" fmla="*/ 24 w 268"/>
                    <a:gd name="T11" fmla="*/ 0 h 220"/>
                    <a:gd name="T12" fmla="*/ 0 w 268"/>
                    <a:gd name="T13" fmla="*/ 24 h 220"/>
                    <a:gd name="T14" fmla="*/ 0 w 268"/>
                    <a:gd name="T15" fmla="*/ 196 h 220"/>
                    <a:gd name="T16" fmla="*/ 24 w 268"/>
                    <a:gd name="T17"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 h="220">
                      <a:moveTo>
                        <a:pt x="24" y="220"/>
                      </a:moveTo>
                      <a:cubicBezTo>
                        <a:pt x="244" y="220"/>
                        <a:pt x="244" y="220"/>
                        <a:pt x="244" y="220"/>
                      </a:cubicBezTo>
                      <a:cubicBezTo>
                        <a:pt x="257" y="220"/>
                        <a:pt x="268" y="209"/>
                        <a:pt x="268" y="196"/>
                      </a:cubicBezTo>
                      <a:cubicBezTo>
                        <a:pt x="268" y="24"/>
                        <a:pt x="268" y="24"/>
                        <a:pt x="268" y="24"/>
                      </a:cubicBezTo>
                      <a:cubicBezTo>
                        <a:pt x="268" y="11"/>
                        <a:pt x="257" y="0"/>
                        <a:pt x="244" y="0"/>
                      </a:cubicBezTo>
                      <a:cubicBezTo>
                        <a:pt x="24" y="0"/>
                        <a:pt x="24" y="0"/>
                        <a:pt x="24" y="0"/>
                      </a:cubicBezTo>
                      <a:cubicBezTo>
                        <a:pt x="11" y="0"/>
                        <a:pt x="0" y="11"/>
                        <a:pt x="0" y="24"/>
                      </a:cubicBezTo>
                      <a:cubicBezTo>
                        <a:pt x="0" y="196"/>
                        <a:pt x="0" y="196"/>
                        <a:pt x="0" y="196"/>
                      </a:cubicBezTo>
                      <a:cubicBezTo>
                        <a:pt x="0" y="209"/>
                        <a:pt x="11" y="220"/>
                        <a:pt x="24" y="2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11" name="组合 10">
            <a:extLst>
              <a:ext uri="{FF2B5EF4-FFF2-40B4-BE49-F238E27FC236}">
                <a16:creationId xmlns:a16="http://schemas.microsoft.com/office/drawing/2014/main" id="{765A215A-7E93-4AD4-9A9D-1233D3D31DD8}"/>
              </a:ext>
            </a:extLst>
          </p:cNvPr>
          <p:cNvGrpSpPr/>
          <p:nvPr/>
        </p:nvGrpSpPr>
        <p:grpSpPr>
          <a:xfrm>
            <a:off x="8556362" y="1765870"/>
            <a:ext cx="2594602" cy="3860575"/>
            <a:chOff x="8556362" y="1765870"/>
            <a:chExt cx="2594602" cy="3860575"/>
          </a:xfrm>
        </p:grpSpPr>
        <p:sp>
          <p:nvSpPr>
            <p:cNvPr id="17" name="矩形: 圆角 16">
              <a:extLst>
                <a:ext uri="{FF2B5EF4-FFF2-40B4-BE49-F238E27FC236}">
                  <a16:creationId xmlns:a16="http://schemas.microsoft.com/office/drawing/2014/main" id="{7D0D2FDD-93BC-4192-9379-382059B3A4E0}"/>
                </a:ext>
              </a:extLst>
            </p:cNvPr>
            <p:cNvSpPr/>
            <p:nvPr/>
          </p:nvSpPr>
          <p:spPr>
            <a:xfrm>
              <a:off x="8556362" y="2540909"/>
              <a:ext cx="2594602" cy="3085536"/>
            </a:xfrm>
            <a:prstGeom prst="roundRect">
              <a:avLst>
                <a:gd name="adj" fmla="val 3577"/>
              </a:avLst>
            </a:prstGeom>
            <a:solidFill>
              <a:schemeClr val="bg1"/>
            </a:solidFill>
            <a:ln>
              <a:noFill/>
            </a:ln>
            <a:effectLst>
              <a:reflection blurRad="203200" stA="36000" endPos="3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23" name="文本框 22">
              <a:extLst>
                <a:ext uri="{FF2B5EF4-FFF2-40B4-BE49-F238E27FC236}">
                  <a16:creationId xmlns:a16="http://schemas.microsoft.com/office/drawing/2014/main" id="{2FF47508-8F9C-4B35-BB66-DF78FB7EF34E}"/>
                </a:ext>
              </a:extLst>
            </p:cNvPr>
            <p:cNvSpPr txBox="1"/>
            <p:nvPr/>
          </p:nvSpPr>
          <p:spPr>
            <a:xfrm>
              <a:off x="8846635" y="3364331"/>
              <a:ext cx="2014056" cy="2070631"/>
            </a:xfrm>
            <a:prstGeom prst="rect">
              <a:avLst/>
            </a:prstGeom>
            <a:noFill/>
          </p:spPr>
          <p:txBody>
            <a:bodyPr wrap="square" rtlCol="0" anchor="t" anchorCtr="0">
              <a:spAutoFit/>
            </a:bodyPr>
            <a:lstStyle/>
            <a:p>
              <a:pPr>
                <a:lnSpc>
                  <a:spcPct val="120000"/>
                </a:lnSpc>
              </a:pPr>
              <a:r>
                <a:rPr lang="zh-CN" altLang="en-US" dirty="0">
                  <a:solidFill>
                    <a:schemeClr val="tx2"/>
                  </a:solidFill>
                </a:rPr>
                <a:t>点击输入内容点击输入内容点击输入内容点击输入内容</a:t>
              </a:r>
              <a:endParaRPr lang="en-US" altLang="zh-CN" dirty="0">
                <a:solidFill>
                  <a:schemeClr val="tx2"/>
                </a:solidFill>
              </a:endParaRPr>
            </a:p>
            <a:p>
              <a:pPr>
                <a:lnSpc>
                  <a:spcPct val="120000"/>
                </a:lnSpc>
              </a:pPr>
              <a:r>
                <a:rPr lang="zh-CN" altLang="en-US" dirty="0">
                  <a:solidFill>
                    <a:schemeClr val="tx2"/>
                  </a:solidFill>
                </a:rPr>
                <a:t>点击输入内容点击输入内容点击输入内容点击输入内容</a:t>
              </a:r>
              <a:endParaRPr lang="en-US" altLang="zh-CN" dirty="0">
                <a:solidFill>
                  <a:schemeClr val="tx2"/>
                </a:solidFill>
              </a:endParaRPr>
            </a:p>
          </p:txBody>
        </p:sp>
        <p:grpSp>
          <p:nvGrpSpPr>
            <p:cNvPr id="8" name="组合 7">
              <a:extLst>
                <a:ext uri="{FF2B5EF4-FFF2-40B4-BE49-F238E27FC236}">
                  <a16:creationId xmlns:a16="http://schemas.microsoft.com/office/drawing/2014/main" id="{B6A7ED22-AD38-4AA1-8CAC-01C996A19E79}"/>
                </a:ext>
              </a:extLst>
            </p:cNvPr>
            <p:cNvGrpSpPr/>
            <p:nvPr/>
          </p:nvGrpSpPr>
          <p:grpSpPr>
            <a:xfrm>
              <a:off x="9091153" y="1765870"/>
              <a:ext cx="1525020" cy="1525018"/>
              <a:chOff x="9091153" y="1765870"/>
              <a:chExt cx="1525020" cy="1525018"/>
            </a:xfrm>
          </p:grpSpPr>
          <p:sp>
            <p:nvSpPr>
              <p:cNvPr id="18" name="椭圆 17">
                <a:extLst>
                  <a:ext uri="{FF2B5EF4-FFF2-40B4-BE49-F238E27FC236}">
                    <a16:creationId xmlns:a16="http://schemas.microsoft.com/office/drawing/2014/main" id="{F09003AD-AF35-41D5-B296-FA892EFA0C8B}"/>
                  </a:ext>
                </a:extLst>
              </p:cNvPr>
              <p:cNvSpPr/>
              <p:nvPr/>
            </p:nvSpPr>
            <p:spPr>
              <a:xfrm>
                <a:off x="9091153" y="1765870"/>
                <a:ext cx="1525020" cy="1525018"/>
              </a:xfrm>
              <a:prstGeom prst="ellipse">
                <a:avLst/>
              </a:prstGeom>
              <a:noFill/>
              <a:ln>
                <a:gradFill flip="none" rotWithShape="1">
                  <a:gsLst>
                    <a:gs pos="0">
                      <a:schemeClr val="accent1"/>
                    </a:gs>
                    <a:gs pos="100000">
                      <a:schemeClr val="accent3">
                        <a:lumMod val="40000"/>
                        <a:lumOff val="6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19" name="椭圆 18">
                <a:extLst>
                  <a:ext uri="{FF2B5EF4-FFF2-40B4-BE49-F238E27FC236}">
                    <a16:creationId xmlns:a16="http://schemas.microsoft.com/office/drawing/2014/main" id="{12C659A3-0582-40E7-B95F-FC01F4E22503}"/>
                  </a:ext>
                </a:extLst>
              </p:cNvPr>
              <p:cNvSpPr/>
              <p:nvPr/>
            </p:nvSpPr>
            <p:spPr>
              <a:xfrm>
                <a:off x="9277486" y="1964731"/>
                <a:ext cx="1152355" cy="1152355"/>
              </a:xfrm>
              <a:prstGeom prst="ellipse">
                <a:avLst/>
              </a:prstGeom>
              <a:gradFill flip="none" rotWithShape="1">
                <a:gsLst>
                  <a:gs pos="0">
                    <a:schemeClr val="accent2"/>
                  </a:gs>
                  <a:gs pos="67000">
                    <a:schemeClr val="accent1"/>
                  </a:gs>
                </a:gsLst>
                <a:path path="circle">
                  <a:fillToRect r="100000" b="100000"/>
                </a:path>
                <a:tileRect l="-100000" t="-100000"/>
              </a:gradFill>
              <a:ln>
                <a:noFill/>
              </a:ln>
              <a:effectLst>
                <a:outerShdw blurRad="393700" dist="152400" dir="4800000" sx="114000" sy="114000" algn="t"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nvGrpSpPr>
              <p:cNvPr id="56" name="组合 55">
                <a:extLst>
                  <a:ext uri="{FF2B5EF4-FFF2-40B4-BE49-F238E27FC236}">
                    <a16:creationId xmlns:a16="http://schemas.microsoft.com/office/drawing/2014/main" id="{F26D3D22-BB32-4795-9FB7-6B856BC218CD}"/>
                  </a:ext>
                </a:extLst>
              </p:cNvPr>
              <p:cNvGrpSpPr/>
              <p:nvPr/>
            </p:nvGrpSpPr>
            <p:grpSpPr>
              <a:xfrm>
                <a:off x="9451287" y="2201427"/>
                <a:ext cx="764086" cy="649712"/>
                <a:chOff x="8491332" y="217377"/>
                <a:chExt cx="1083527" cy="921336"/>
              </a:xfrm>
              <a:solidFill>
                <a:srgbClr val="FFFFFF"/>
              </a:solidFill>
            </p:grpSpPr>
            <p:sp>
              <p:nvSpPr>
                <p:cNvPr id="52" name="Freeform 159">
                  <a:extLst>
                    <a:ext uri="{FF2B5EF4-FFF2-40B4-BE49-F238E27FC236}">
                      <a16:creationId xmlns:a16="http://schemas.microsoft.com/office/drawing/2014/main" id="{4E7673F0-2A7E-4D3B-A94B-47328896E6E1}"/>
                    </a:ext>
                  </a:extLst>
                </p:cNvPr>
                <p:cNvSpPr>
                  <a:spLocks/>
                </p:cNvSpPr>
                <p:nvPr/>
              </p:nvSpPr>
              <p:spPr bwMode="auto">
                <a:xfrm>
                  <a:off x="9162623" y="217377"/>
                  <a:ext cx="412236" cy="409983"/>
                </a:xfrm>
                <a:custGeom>
                  <a:avLst/>
                  <a:gdLst>
                    <a:gd name="T0" fmla="*/ 62 w 77"/>
                    <a:gd name="T1" fmla="*/ 75 h 77"/>
                    <a:gd name="T2" fmla="*/ 55 w 77"/>
                    <a:gd name="T3" fmla="*/ 75 h 77"/>
                    <a:gd name="T4" fmla="*/ 2 w 77"/>
                    <a:gd name="T5" fmla="*/ 22 h 77"/>
                    <a:gd name="T6" fmla="*/ 2 w 77"/>
                    <a:gd name="T7" fmla="*/ 15 h 77"/>
                    <a:gd name="T8" fmla="*/ 15 w 77"/>
                    <a:gd name="T9" fmla="*/ 2 h 77"/>
                    <a:gd name="T10" fmla="*/ 22 w 77"/>
                    <a:gd name="T11" fmla="*/ 2 h 77"/>
                    <a:gd name="T12" fmla="*/ 75 w 77"/>
                    <a:gd name="T13" fmla="*/ 55 h 77"/>
                    <a:gd name="T14" fmla="*/ 75 w 77"/>
                    <a:gd name="T15" fmla="*/ 62 h 77"/>
                    <a:gd name="T16" fmla="*/ 62 w 77"/>
                    <a:gd name="T17" fmla="*/ 7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77">
                      <a:moveTo>
                        <a:pt x="62" y="75"/>
                      </a:moveTo>
                      <a:cubicBezTo>
                        <a:pt x="60" y="77"/>
                        <a:pt x="57" y="77"/>
                        <a:pt x="55" y="75"/>
                      </a:cubicBezTo>
                      <a:cubicBezTo>
                        <a:pt x="2" y="22"/>
                        <a:pt x="2" y="22"/>
                        <a:pt x="2" y="22"/>
                      </a:cubicBezTo>
                      <a:cubicBezTo>
                        <a:pt x="0" y="20"/>
                        <a:pt x="0" y="17"/>
                        <a:pt x="2" y="15"/>
                      </a:cubicBezTo>
                      <a:cubicBezTo>
                        <a:pt x="15" y="2"/>
                        <a:pt x="15" y="2"/>
                        <a:pt x="15" y="2"/>
                      </a:cubicBezTo>
                      <a:cubicBezTo>
                        <a:pt x="17" y="0"/>
                        <a:pt x="20" y="0"/>
                        <a:pt x="22" y="2"/>
                      </a:cubicBezTo>
                      <a:cubicBezTo>
                        <a:pt x="75" y="55"/>
                        <a:pt x="75" y="55"/>
                        <a:pt x="75" y="55"/>
                      </a:cubicBezTo>
                      <a:cubicBezTo>
                        <a:pt x="77" y="57"/>
                        <a:pt x="77" y="60"/>
                        <a:pt x="75" y="62"/>
                      </a:cubicBezTo>
                      <a:lnTo>
                        <a:pt x="62" y="7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60">
                  <a:extLst>
                    <a:ext uri="{FF2B5EF4-FFF2-40B4-BE49-F238E27FC236}">
                      <a16:creationId xmlns:a16="http://schemas.microsoft.com/office/drawing/2014/main" id="{B7C4EA7C-1589-458C-B203-00795FD560BE}"/>
                    </a:ext>
                  </a:extLst>
                </p:cNvPr>
                <p:cNvSpPr>
                  <a:spLocks/>
                </p:cNvSpPr>
                <p:nvPr/>
              </p:nvSpPr>
              <p:spPr bwMode="auto">
                <a:xfrm>
                  <a:off x="8667039" y="494454"/>
                  <a:ext cx="725354" cy="644259"/>
                </a:xfrm>
                <a:custGeom>
                  <a:avLst/>
                  <a:gdLst>
                    <a:gd name="T0" fmla="*/ 133 w 136"/>
                    <a:gd name="T1" fmla="*/ 60 h 121"/>
                    <a:gd name="T2" fmla="*/ 84 w 136"/>
                    <a:gd name="T3" fmla="*/ 12 h 121"/>
                    <a:gd name="T4" fmla="*/ 72 w 136"/>
                    <a:gd name="T5" fmla="*/ 17 h 121"/>
                    <a:gd name="T6" fmla="*/ 68 w 136"/>
                    <a:gd name="T7" fmla="*/ 27 h 121"/>
                    <a:gd name="T8" fmla="*/ 59 w 136"/>
                    <a:gd name="T9" fmla="*/ 37 h 121"/>
                    <a:gd name="T10" fmla="*/ 46 w 136"/>
                    <a:gd name="T11" fmla="*/ 38 h 121"/>
                    <a:gd name="T12" fmla="*/ 39 w 136"/>
                    <a:gd name="T13" fmla="*/ 34 h 121"/>
                    <a:gd name="T14" fmla="*/ 35 w 136"/>
                    <a:gd name="T15" fmla="*/ 16 h 121"/>
                    <a:gd name="T16" fmla="*/ 41 w 136"/>
                    <a:gd name="T17" fmla="*/ 0 h 121"/>
                    <a:gd name="T18" fmla="*/ 2 w 136"/>
                    <a:gd name="T19" fmla="*/ 39 h 121"/>
                    <a:gd name="T20" fmla="*/ 2 w 136"/>
                    <a:gd name="T21" fmla="*/ 45 h 121"/>
                    <a:gd name="T22" fmla="*/ 5 w 136"/>
                    <a:gd name="T23" fmla="*/ 49 h 121"/>
                    <a:gd name="T24" fmla="*/ 13 w 136"/>
                    <a:gd name="T25" fmla="*/ 41 h 121"/>
                    <a:gd name="T26" fmla="*/ 30 w 136"/>
                    <a:gd name="T27" fmla="*/ 41 h 121"/>
                    <a:gd name="T28" fmla="*/ 33 w 136"/>
                    <a:gd name="T29" fmla="*/ 50 h 121"/>
                    <a:gd name="T30" fmla="*/ 42 w 136"/>
                    <a:gd name="T31" fmla="*/ 54 h 121"/>
                    <a:gd name="T32" fmla="*/ 46 w 136"/>
                    <a:gd name="T33" fmla="*/ 62 h 121"/>
                    <a:gd name="T34" fmla="*/ 54 w 136"/>
                    <a:gd name="T35" fmla="*/ 66 h 121"/>
                    <a:gd name="T36" fmla="*/ 58 w 136"/>
                    <a:gd name="T37" fmla="*/ 74 h 121"/>
                    <a:gd name="T38" fmla="*/ 66 w 136"/>
                    <a:gd name="T39" fmla="*/ 78 h 121"/>
                    <a:gd name="T40" fmla="*/ 66 w 136"/>
                    <a:gd name="T41" fmla="*/ 95 h 121"/>
                    <a:gd name="T42" fmla="*/ 59 w 136"/>
                    <a:gd name="T43" fmla="*/ 102 h 121"/>
                    <a:gd name="T44" fmla="*/ 75 w 136"/>
                    <a:gd name="T45" fmla="*/ 118 h 121"/>
                    <a:gd name="T46" fmla="*/ 86 w 136"/>
                    <a:gd name="T47" fmla="*/ 118 h 121"/>
                    <a:gd name="T48" fmla="*/ 86 w 136"/>
                    <a:gd name="T49" fmla="*/ 107 h 121"/>
                    <a:gd name="T50" fmla="*/ 74 w 136"/>
                    <a:gd name="T51" fmla="*/ 94 h 121"/>
                    <a:gd name="T52" fmla="*/ 74 w 136"/>
                    <a:gd name="T53" fmla="*/ 90 h 121"/>
                    <a:gd name="T54" fmla="*/ 78 w 136"/>
                    <a:gd name="T55" fmla="*/ 90 h 121"/>
                    <a:gd name="T56" fmla="*/ 90 w 136"/>
                    <a:gd name="T57" fmla="*/ 103 h 121"/>
                    <a:gd name="T58" fmla="*/ 102 w 136"/>
                    <a:gd name="T59" fmla="*/ 103 h 121"/>
                    <a:gd name="T60" fmla="*/ 102 w 136"/>
                    <a:gd name="T61" fmla="*/ 91 h 121"/>
                    <a:gd name="T62" fmla="*/ 89 w 136"/>
                    <a:gd name="T63" fmla="*/ 79 h 121"/>
                    <a:gd name="T64" fmla="*/ 89 w 136"/>
                    <a:gd name="T65" fmla="*/ 75 h 121"/>
                    <a:gd name="T66" fmla="*/ 93 w 136"/>
                    <a:gd name="T67" fmla="*/ 75 h 121"/>
                    <a:gd name="T68" fmla="*/ 106 w 136"/>
                    <a:gd name="T69" fmla="*/ 87 h 121"/>
                    <a:gd name="T70" fmla="*/ 117 w 136"/>
                    <a:gd name="T71" fmla="*/ 87 h 121"/>
                    <a:gd name="T72" fmla="*/ 117 w 136"/>
                    <a:gd name="T73" fmla="*/ 76 h 121"/>
                    <a:gd name="T74" fmla="*/ 105 w 136"/>
                    <a:gd name="T75" fmla="*/ 63 h 121"/>
                    <a:gd name="T76" fmla="*/ 105 w 136"/>
                    <a:gd name="T77" fmla="*/ 59 h 121"/>
                    <a:gd name="T78" fmla="*/ 109 w 136"/>
                    <a:gd name="T79" fmla="*/ 59 h 121"/>
                    <a:gd name="T80" fmla="*/ 121 w 136"/>
                    <a:gd name="T81" fmla="*/ 72 h 121"/>
                    <a:gd name="T82" fmla="*/ 133 w 136"/>
                    <a:gd name="T83" fmla="*/ 72 h 121"/>
                    <a:gd name="T84" fmla="*/ 133 w 136"/>
                    <a:gd name="T8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21">
                      <a:moveTo>
                        <a:pt x="133" y="60"/>
                      </a:moveTo>
                      <a:cubicBezTo>
                        <a:pt x="84" y="12"/>
                        <a:pt x="84" y="12"/>
                        <a:pt x="84" y="12"/>
                      </a:cubicBezTo>
                      <a:cubicBezTo>
                        <a:pt x="72" y="17"/>
                        <a:pt x="72" y="17"/>
                        <a:pt x="72" y="17"/>
                      </a:cubicBezTo>
                      <a:cubicBezTo>
                        <a:pt x="68" y="27"/>
                        <a:pt x="68" y="27"/>
                        <a:pt x="68" y="27"/>
                      </a:cubicBezTo>
                      <a:cubicBezTo>
                        <a:pt x="67" y="32"/>
                        <a:pt x="63" y="35"/>
                        <a:pt x="59" y="37"/>
                      </a:cubicBezTo>
                      <a:cubicBezTo>
                        <a:pt x="55" y="39"/>
                        <a:pt x="50" y="39"/>
                        <a:pt x="46" y="38"/>
                      </a:cubicBezTo>
                      <a:cubicBezTo>
                        <a:pt x="43" y="37"/>
                        <a:pt x="41" y="36"/>
                        <a:pt x="39" y="34"/>
                      </a:cubicBezTo>
                      <a:cubicBezTo>
                        <a:pt x="35" y="29"/>
                        <a:pt x="33" y="22"/>
                        <a:pt x="35" y="16"/>
                      </a:cubicBezTo>
                      <a:cubicBezTo>
                        <a:pt x="41" y="0"/>
                        <a:pt x="41" y="0"/>
                        <a:pt x="41" y="0"/>
                      </a:cubicBezTo>
                      <a:cubicBezTo>
                        <a:pt x="2" y="39"/>
                        <a:pt x="2" y="39"/>
                        <a:pt x="2" y="39"/>
                      </a:cubicBezTo>
                      <a:cubicBezTo>
                        <a:pt x="0" y="41"/>
                        <a:pt x="0" y="43"/>
                        <a:pt x="2" y="45"/>
                      </a:cubicBezTo>
                      <a:cubicBezTo>
                        <a:pt x="5" y="49"/>
                        <a:pt x="5" y="49"/>
                        <a:pt x="5" y="49"/>
                      </a:cubicBezTo>
                      <a:cubicBezTo>
                        <a:pt x="13" y="41"/>
                        <a:pt x="13" y="41"/>
                        <a:pt x="13" y="41"/>
                      </a:cubicBezTo>
                      <a:cubicBezTo>
                        <a:pt x="17" y="37"/>
                        <a:pt x="25" y="37"/>
                        <a:pt x="30" y="41"/>
                      </a:cubicBezTo>
                      <a:cubicBezTo>
                        <a:pt x="32" y="44"/>
                        <a:pt x="33" y="47"/>
                        <a:pt x="33" y="50"/>
                      </a:cubicBezTo>
                      <a:cubicBezTo>
                        <a:pt x="37" y="50"/>
                        <a:pt x="40" y="51"/>
                        <a:pt x="42" y="54"/>
                      </a:cubicBezTo>
                      <a:cubicBezTo>
                        <a:pt x="44" y="56"/>
                        <a:pt x="46" y="59"/>
                        <a:pt x="46" y="62"/>
                      </a:cubicBezTo>
                      <a:cubicBezTo>
                        <a:pt x="49" y="62"/>
                        <a:pt x="52" y="63"/>
                        <a:pt x="54" y="66"/>
                      </a:cubicBezTo>
                      <a:cubicBezTo>
                        <a:pt x="57" y="68"/>
                        <a:pt x="58" y="71"/>
                        <a:pt x="58" y="74"/>
                      </a:cubicBezTo>
                      <a:cubicBezTo>
                        <a:pt x="61" y="74"/>
                        <a:pt x="64" y="76"/>
                        <a:pt x="66" y="78"/>
                      </a:cubicBezTo>
                      <a:cubicBezTo>
                        <a:pt x="71" y="83"/>
                        <a:pt x="71" y="90"/>
                        <a:pt x="66" y="95"/>
                      </a:cubicBezTo>
                      <a:cubicBezTo>
                        <a:pt x="59" y="102"/>
                        <a:pt x="59" y="102"/>
                        <a:pt x="59" y="102"/>
                      </a:cubicBezTo>
                      <a:cubicBezTo>
                        <a:pt x="75" y="118"/>
                        <a:pt x="75" y="118"/>
                        <a:pt x="75" y="118"/>
                      </a:cubicBezTo>
                      <a:cubicBezTo>
                        <a:pt x="78" y="121"/>
                        <a:pt x="83" y="121"/>
                        <a:pt x="86" y="118"/>
                      </a:cubicBezTo>
                      <a:cubicBezTo>
                        <a:pt x="90" y="115"/>
                        <a:pt x="90" y="110"/>
                        <a:pt x="86" y="107"/>
                      </a:cubicBezTo>
                      <a:cubicBezTo>
                        <a:pt x="74" y="94"/>
                        <a:pt x="74" y="94"/>
                        <a:pt x="74" y="94"/>
                      </a:cubicBezTo>
                      <a:cubicBezTo>
                        <a:pt x="73" y="93"/>
                        <a:pt x="73" y="91"/>
                        <a:pt x="74" y="90"/>
                      </a:cubicBezTo>
                      <a:cubicBezTo>
                        <a:pt x="75" y="89"/>
                        <a:pt x="77" y="89"/>
                        <a:pt x="78" y="90"/>
                      </a:cubicBezTo>
                      <a:cubicBezTo>
                        <a:pt x="90" y="103"/>
                        <a:pt x="90" y="103"/>
                        <a:pt x="90" y="103"/>
                      </a:cubicBezTo>
                      <a:cubicBezTo>
                        <a:pt x="94" y="106"/>
                        <a:pt x="99" y="106"/>
                        <a:pt x="102" y="103"/>
                      </a:cubicBezTo>
                      <a:cubicBezTo>
                        <a:pt x="105" y="100"/>
                        <a:pt x="105" y="94"/>
                        <a:pt x="102" y="91"/>
                      </a:cubicBezTo>
                      <a:cubicBezTo>
                        <a:pt x="89" y="79"/>
                        <a:pt x="89" y="79"/>
                        <a:pt x="89" y="79"/>
                      </a:cubicBezTo>
                      <a:cubicBezTo>
                        <a:pt x="88" y="78"/>
                        <a:pt x="88" y="76"/>
                        <a:pt x="89" y="75"/>
                      </a:cubicBezTo>
                      <a:cubicBezTo>
                        <a:pt x="90" y="74"/>
                        <a:pt x="92" y="74"/>
                        <a:pt x="93" y="75"/>
                      </a:cubicBezTo>
                      <a:cubicBezTo>
                        <a:pt x="106" y="87"/>
                        <a:pt x="106" y="87"/>
                        <a:pt x="106" y="87"/>
                      </a:cubicBezTo>
                      <a:cubicBezTo>
                        <a:pt x="109" y="91"/>
                        <a:pt x="114" y="91"/>
                        <a:pt x="117" y="87"/>
                      </a:cubicBezTo>
                      <a:cubicBezTo>
                        <a:pt x="121" y="84"/>
                        <a:pt x="121" y="79"/>
                        <a:pt x="117" y="76"/>
                      </a:cubicBezTo>
                      <a:cubicBezTo>
                        <a:pt x="105" y="63"/>
                        <a:pt x="105" y="63"/>
                        <a:pt x="105" y="63"/>
                      </a:cubicBezTo>
                      <a:cubicBezTo>
                        <a:pt x="104" y="62"/>
                        <a:pt x="104" y="60"/>
                        <a:pt x="105" y="59"/>
                      </a:cubicBezTo>
                      <a:cubicBezTo>
                        <a:pt x="106" y="58"/>
                        <a:pt x="108" y="58"/>
                        <a:pt x="109" y="59"/>
                      </a:cubicBezTo>
                      <a:cubicBezTo>
                        <a:pt x="121" y="72"/>
                        <a:pt x="121" y="72"/>
                        <a:pt x="121" y="72"/>
                      </a:cubicBezTo>
                      <a:cubicBezTo>
                        <a:pt x="124" y="75"/>
                        <a:pt x="130" y="75"/>
                        <a:pt x="133" y="72"/>
                      </a:cubicBezTo>
                      <a:cubicBezTo>
                        <a:pt x="136" y="69"/>
                        <a:pt x="136" y="64"/>
                        <a:pt x="133" y="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61">
                  <a:extLst>
                    <a:ext uri="{FF2B5EF4-FFF2-40B4-BE49-F238E27FC236}">
                      <a16:creationId xmlns:a16="http://schemas.microsoft.com/office/drawing/2014/main" id="{657A5154-F27F-4A8C-BC03-087AB8165414}"/>
                    </a:ext>
                  </a:extLst>
                </p:cNvPr>
                <p:cNvSpPr>
                  <a:spLocks/>
                </p:cNvSpPr>
                <p:nvPr/>
              </p:nvSpPr>
              <p:spPr bwMode="auto">
                <a:xfrm>
                  <a:off x="8491332" y="275946"/>
                  <a:ext cx="443773" cy="441520"/>
                </a:xfrm>
                <a:custGeom>
                  <a:avLst/>
                  <a:gdLst>
                    <a:gd name="T0" fmla="*/ 81 w 83"/>
                    <a:gd name="T1" fmla="*/ 16 h 83"/>
                    <a:gd name="T2" fmla="*/ 81 w 83"/>
                    <a:gd name="T3" fmla="*/ 23 h 83"/>
                    <a:gd name="T4" fmla="*/ 23 w 83"/>
                    <a:gd name="T5" fmla="*/ 81 h 83"/>
                    <a:gd name="T6" fmla="*/ 16 w 83"/>
                    <a:gd name="T7" fmla="*/ 81 h 83"/>
                    <a:gd name="T8" fmla="*/ 2 w 83"/>
                    <a:gd name="T9" fmla="*/ 66 h 83"/>
                    <a:gd name="T10" fmla="*/ 2 w 83"/>
                    <a:gd name="T11" fmla="*/ 59 h 83"/>
                    <a:gd name="T12" fmla="*/ 60 w 83"/>
                    <a:gd name="T13" fmla="*/ 1 h 83"/>
                    <a:gd name="T14" fmla="*/ 67 w 83"/>
                    <a:gd name="T15" fmla="*/ 1 h 83"/>
                    <a:gd name="T16" fmla="*/ 81 w 83"/>
                    <a:gd name="T17" fmla="*/ 1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83">
                      <a:moveTo>
                        <a:pt x="81" y="16"/>
                      </a:moveTo>
                      <a:cubicBezTo>
                        <a:pt x="83" y="18"/>
                        <a:pt x="83" y="21"/>
                        <a:pt x="81" y="23"/>
                      </a:cubicBezTo>
                      <a:cubicBezTo>
                        <a:pt x="23" y="81"/>
                        <a:pt x="23" y="81"/>
                        <a:pt x="23" y="81"/>
                      </a:cubicBezTo>
                      <a:cubicBezTo>
                        <a:pt x="21" y="83"/>
                        <a:pt x="18" y="83"/>
                        <a:pt x="16" y="81"/>
                      </a:cubicBezTo>
                      <a:cubicBezTo>
                        <a:pt x="2" y="66"/>
                        <a:pt x="2" y="66"/>
                        <a:pt x="2" y="66"/>
                      </a:cubicBezTo>
                      <a:cubicBezTo>
                        <a:pt x="0" y="64"/>
                        <a:pt x="0" y="61"/>
                        <a:pt x="2" y="59"/>
                      </a:cubicBezTo>
                      <a:cubicBezTo>
                        <a:pt x="60" y="1"/>
                        <a:pt x="60" y="1"/>
                        <a:pt x="60" y="1"/>
                      </a:cubicBezTo>
                      <a:cubicBezTo>
                        <a:pt x="62" y="0"/>
                        <a:pt x="65" y="0"/>
                        <a:pt x="67" y="1"/>
                      </a:cubicBezTo>
                      <a:lnTo>
                        <a:pt x="81"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62">
                  <a:extLst>
                    <a:ext uri="{FF2B5EF4-FFF2-40B4-BE49-F238E27FC236}">
                      <a16:creationId xmlns:a16="http://schemas.microsoft.com/office/drawing/2014/main" id="{AB69AA1C-C1ED-4D03-B084-D965E667E741}"/>
                    </a:ext>
                  </a:extLst>
                </p:cNvPr>
                <p:cNvSpPr>
                  <a:spLocks noEditPoints="1"/>
                </p:cNvSpPr>
                <p:nvPr/>
              </p:nvSpPr>
              <p:spPr bwMode="auto">
                <a:xfrm>
                  <a:off x="8689566" y="370557"/>
                  <a:ext cx="698323" cy="678049"/>
                </a:xfrm>
                <a:custGeom>
                  <a:avLst/>
                  <a:gdLst>
                    <a:gd name="T0" fmla="*/ 126 w 131"/>
                    <a:gd name="T1" fmla="*/ 36 h 127"/>
                    <a:gd name="T2" fmla="*/ 94 w 131"/>
                    <a:gd name="T3" fmla="*/ 5 h 127"/>
                    <a:gd name="T4" fmla="*/ 80 w 131"/>
                    <a:gd name="T5" fmla="*/ 3 h 127"/>
                    <a:gd name="T6" fmla="*/ 51 w 131"/>
                    <a:gd name="T7" fmla="*/ 16 h 127"/>
                    <a:gd name="T8" fmla="*/ 44 w 131"/>
                    <a:gd name="T9" fmla="*/ 23 h 127"/>
                    <a:gd name="T10" fmla="*/ 38 w 131"/>
                    <a:gd name="T11" fmla="*/ 41 h 127"/>
                    <a:gd name="T12" fmla="*/ 41 w 131"/>
                    <a:gd name="T13" fmla="*/ 53 h 127"/>
                    <a:gd name="T14" fmla="*/ 45 w 131"/>
                    <a:gd name="T15" fmla="*/ 55 h 127"/>
                    <a:gd name="T16" fmla="*/ 59 w 131"/>
                    <a:gd name="T17" fmla="*/ 48 h 127"/>
                    <a:gd name="T18" fmla="*/ 64 w 131"/>
                    <a:gd name="T19" fmla="*/ 35 h 127"/>
                    <a:gd name="T20" fmla="*/ 82 w 131"/>
                    <a:gd name="T21" fmla="*/ 29 h 127"/>
                    <a:gd name="T22" fmla="*/ 117 w 131"/>
                    <a:gd name="T23" fmla="*/ 63 h 127"/>
                    <a:gd name="T24" fmla="*/ 126 w 131"/>
                    <a:gd name="T25" fmla="*/ 54 h 127"/>
                    <a:gd name="T26" fmla="*/ 126 w 131"/>
                    <a:gd name="T27" fmla="*/ 36 h 127"/>
                    <a:gd name="T28" fmla="*/ 22 w 131"/>
                    <a:gd name="T29" fmla="*/ 69 h 127"/>
                    <a:gd name="T30" fmla="*/ 13 w 131"/>
                    <a:gd name="T31" fmla="*/ 69 h 127"/>
                    <a:gd name="T32" fmla="*/ 3 w 131"/>
                    <a:gd name="T33" fmla="*/ 79 h 127"/>
                    <a:gd name="T34" fmla="*/ 3 w 131"/>
                    <a:gd name="T35" fmla="*/ 88 h 127"/>
                    <a:gd name="T36" fmla="*/ 12 w 131"/>
                    <a:gd name="T37" fmla="*/ 88 h 127"/>
                    <a:gd name="T38" fmla="*/ 22 w 131"/>
                    <a:gd name="T39" fmla="*/ 78 h 127"/>
                    <a:gd name="T40" fmla="*/ 22 w 131"/>
                    <a:gd name="T41" fmla="*/ 69 h 127"/>
                    <a:gd name="T42" fmla="*/ 34 w 131"/>
                    <a:gd name="T43" fmla="*/ 81 h 127"/>
                    <a:gd name="T44" fmla="*/ 25 w 131"/>
                    <a:gd name="T45" fmla="*/ 81 h 127"/>
                    <a:gd name="T46" fmla="*/ 15 w 131"/>
                    <a:gd name="T47" fmla="*/ 91 h 127"/>
                    <a:gd name="T48" fmla="*/ 15 w 131"/>
                    <a:gd name="T49" fmla="*/ 100 h 127"/>
                    <a:gd name="T50" fmla="*/ 24 w 131"/>
                    <a:gd name="T51" fmla="*/ 100 h 127"/>
                    <a:gd name="T52" fmla="*/ 34 w 131"/>
                    <a:gd name="T53" fmla="*/ 90 h 127"/>
                    <a:gd name="T54" fmla="*/ 34 w 131"/>
                    <a:gd name="T55" fmla="*/ 81 h 127"/>
                    <a:gd name="T56" fmla="*/ 49 w 131"/>
                    <a:gd name="T57" fmla="*/ 105 h 127"/>
                    <a:gd name="T58" fmla="*/ 39 w 131"/>
                    <a:gd name="T59" fmla="*/ 115 h 127"/>
                    <a:gd name="T60" fmla="*/ 39 w 131"/>
                    <a:gd name="T61" fmla="*/ 124 h 127"/>
                    <a:gd name="T62" fmla="*/ 48 w 131"/>
                    <a:gd name="T63" fmla="*/ 124 h 127"/>
                    <a:gd name="T64" fmla="*/ 58 w 131"/>
                    <a:gd name="T65" fmla="*/ 114 h 127"/>
                    <a:gd name="T66" fmla="*/ 58 w 131"/>
                    <a:gd name="T67" fmla="*/ 105 h 127"/>
                    <a:gd name="T68" fmla="*/ 49 w 131"/>
                    <a:gd name="T69" fmla="*/ 105 h 127"/>
                    <a:gd name="T70" fmla="*/ 46 w 131"/>
                    <a:gd name="T71" fmla="*/ 93 h 127"/>
                    <a:gd name="T72" fmla="*/ 37 w 131"/>
                    <a:gd name="T73" fmla="*/ 93 h 127"/>
                    <a:gd name="T74" fmla="*/ 27 w 131"/>
                    <a:gd name="T75" fmla="*/ 103 h 127"/>
                    <a:gd name="T76" fmla="*/ 27 w 131"/>
                    <a:gd name="T77" fmla="*/ 112 h 127"/>
                    <a:gd name="T78" fmla="*/ 36 w 131"/>
                    <a:gd name="T79" fmla="*/ 112 h 127"/>
                    <a:gd name="T80" fmla="*/ 46 w 131"/>
                    <a:gd name="T81" fmla="*/ 102 h 127"/>
                    <a:gd name="T82" fmla="*/ 46 w 131"/>
                    <a:gd name="T83" fmla="*/ 9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1" h="127">
                      <a:moveTo>
                        <a:pt x="126" y="36"/>
                      </a:moveTo>
                      <a:cubicBezTo>
                        <a:pt x="94" y="5"/>
                        <a:pt x="94" y="5"/>
                        <a:pt x="94" y="5"/>
                      </a:cubicBezTo>
                      <a:cubicBezTo>
                        <a:pt x="91" y="1"/>
                        <a:pt x="85" y="0"/>
                        <a:pt x="80" y="3"/>
                      </a:cubicBezTo>
                      <a:cubicBezTo>
                        <a:pt x="75" y="5"/>
                        <a:pt x="51" y="16"/>
                        <a:pt x="51" y="16"/>
                      </a:cubicBezTo>
                      <a:cubicBezTo>
                        <a:pt x="48" y="17"/>
                        <a:pt x="45" y="20"/>
                        <a:pt x="44" y="23"/>
                      </a:cubicBezTo>
                      <a:cubicBezTo>
                        <a:pt x="38" y="41"/>
                        <a:pt x="38" y="41"/>
                        <a:pt x="38" y="41"/>
                      </a:cubicBezTo>
                      <a:cubicBezTo>
                        <a:pt x="36" y="45"/>
                        <a:pt x="38" y="50"/>
                        <a:pt x="41" y="53"/>
                      </a:cubicBezTo>
                      <a:cubicBezTo>
                        <a:pt x="42" y="54"/>
                        <a:pt x="43" y="55"/>
                        <a:pt x="45" y="55"/>
                      </a:cubicBezTo>
                      <a:cubicBezTo>
                        <a:pt x="51" y="57"/>
                        <a:pt x="57" y="54"/>
                        <a:pt x="59" y="48"/>
                      </a:cubicBezTo>
                      <a:cubicBezTo>
                        <a:pt x="64" y="35"/>
                        <a:pt x="64" y="35"/>
                        <a:pt x="64" y="35"/>
                      </a:cubicBezTo>
                      <a:cubicBezTo>
                        <a:pt x="82" y="29"/>
                        <a:pt x="82" y="29"/>
                        <a:pt x="82" y="29"/>
                      </a:cubicBezTo>
                      <a:cubicBezTo>
                        <a:pt x="117" y="63"/>
                        <a:pt x="117" y="63"/>
                        <a:pt x="117" y="63"/>
                      </a:cubicBezTo>
                      <a:cubicBezTo>
                        <a:pt x="126" y="54"/>
                        <a:pt x="126" y="54"/>
                        <a:pt x="126" y="54"/>
                      </a:cubicBezTo>
                      <a:cubicBezTo>
                        <a:pt x="131" y="49"/>
                        <a:pt x="131" y="41"/>
                        <a:pt x="126" y="36"/>
                      </a:cubicBezTo>
                      <a:close/>
                      <a:moveTo>
                        <a:pt x="22" y="69"/>
                      </a:moveTo>
                      <a:cubicBezTo>
                        <a:pt x="19" y="66"/>
                        <a:pt x="15" y="66"/>
                        <a:pt x="13" y="69"/>
                      </a:cubicBezTo>
                      <a:cubicBezTo>
                        <a:pt x="3" y="79"/>
                        <a:pt x="3" y="79"/>
                        <a:pt x="3" y="79"/>
                      </a:cubicBezTo>
                      <a:cubicBezTo>
                        <a:pt x="0" y="81"/>
                        <a:pt x="0" y="85"/>
                        <a:pt x="3" y="88"/>
                      </a:cubicBezTo>
                      <a:cubicBezTo>
                        <a:pt x="5" y="90"/>
                        <a:pt x="9" y="90"/>
                        <a:pt x="12" y="88"/>
                      </a:cubicBezTo>
                      <a:cubicBezTo>
                        <a:pt x="22" y="78"/>
                        <a:pt x="22" y="78"/>
                        <a:pt x="22" y="78"/>
                      </a:cubicBezTo>
                      <a:cubicBezTo>
                        <a:pt x="24" y="75"/>
                        <a:pt x="24" y="71"/>
                        <a:pt x="22" y="69"/>
                      </a:cubicBezTo>
                      <a:close/>
                      <a:moveTo>
                        <a:pt x="34" y="81"/>
                      </a:moveTo>
                      <a:cubicBezTo>
                        <a:pt x="31" y="78"/>
                        <a:pt x="27" y="78"/>
                        <a:pt x="25" y="81"/>
                      </a:cubicBezTo>
                      <a:cubicBezTo>
                        <a:pt x="15" y="91"/>
                        <a:pt x="15" y="91"/>
                        <a:pt x="15" y="91"/>
                      </a:cubicBezTo>
                      <a:cubicBezTo>
                        <a:pt x="12" y="93"/>
                        <a:pt x="12" y="97"/>
                        <a:pt x="15" y="100"/>
                      </a:cubicBezTo>
                      <a:cubicBezTo>
                        <a:pt x="17" y="102"/>
                        <a:pt x="21" y="102"/>
                        <a:pt x="24" y="100"/>
                      </a:cubicBezTo>
                      <a:cubicBezTo>
                        <a:pt x="34" y="90"/>
                        <a:pt x="34" y="90"/>
                        <a:pt x="34" y="90"/>
                      </a:cubicBezTo>
                      <a:cubicBezTo>
                        <a:pt x="36" y="87"/>
                        <a:pt x="36" y="83"/>
                        <a:pt x="34" y="81"/>
                      </a:cubicBezTo>
                      <a:close/>
                      <a:moveTo>
                        <a:pt x="49" y="105"/>
                      </a:moveTo>
                      <a:cubicBezTo>
                        <a:pt x="39" y="115"/>
                        <a:pt x="39" y="115"/>
                        <a:pt x="39" y="115"/>
                      </a:cubicBezTo>
                      <a:cubicBezTo>
                        <a:pt x="37" y="118"/>
                        <a:pt x="37" y="122"/>
                        <a:pt x="39" y="124"/>
                      </a:cubicBezTo>
                      <a:cubicBezTo>
                        <a:pt x="42" y="127"/>
                        <a:pt x="46" y="127"/>
                        <a:pt x="48" y="124"/>
                      </a:cubicBezTo>
                      <a:cubicBezTo>
                        <a:pt x="58" y="114"/>
                        <a:pt x="58" y="114"/>
                        <a:pt x="58" y="114"/>
                      </a:cubicBezTo>
                      <a:cubicBezTo>
                        <a:pt x="61" y="112"/>
                        <a:pt x="61" y="108"/>
                        <a:pt x="58" y="105"/>
                      </a:cubicBezTo>
                      <a:cubicBezTo>
                        <a:pt x="56" y="103"/>
                        <a:pt x="52" y="103"/>
                        <a:pt x="49" y="105"/>
                      </a:cubicBezTo>
                      <a:close/>
                      <a:moveTo>
                        <a:pt x="46" y="93"/>
                      </a:moveTo>
                      <a:cubicBezTo>
                        <a:pt x="44" y="90"/>
                        <a:pt x="39" y="90"/>
                        <a:pt x="37" y="93"/>
                      </a:cubicBezTo>
                      <a:cubicBezTo>
                        <a:pt x="27" y="103"/>
                        <a:pt x="27" y="103"/>
                        <a:pt x="27" y="103"/>
                      </a:cubicBezTo>
                      <a:cubicBezTo>
                        <a:pt x="24" y="105"/>
                        <a:pt x="24" y="110"/>
                        <a:pt x="27" y="112"/>
                      </a:cubicBezTo>
                      <a:cubicBezTo>
                        <a:pt x="29" y="115"/>
                        <a:pt x="34" y="115"/>
                        <a:pt x="36" y="112"/>
                      </a:cubicBezTo>
                      <a:cubicBezTo>
                        <a:pt x="46" y="102"/>
                        <a:pt x="46" y="102"/>
                        <a:pt x="46" y="102"/>
                      </a:cubicBezTo>
                      <a:cubicBezTo>
                        <a:pt x="49" y="99"/>
                        <a:pt x="49" y="95"/>
                        <a:pt x="46" y="9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spTree>
    <p:extLst>
      <p:ext uri="{BB962C8B-B14F-4D97-AF65-F5344CB8AC3E}">
        <p14:creationId xmlns:p14="http://schemas.microsoft.com/office/powerpoint/2010/main" val="557613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6A528F6-F527-E2EE-8772-73F7865FA078}"/>
              </a:ext>
            </a:extLst>
          </p:cNvPr>
          <p:cNvSpPr>
            <a:spLocks noGrp="1"/>
          </p:cNvSpPr>
          <p:nvPr>
            <p:ph type="title"/>
          </p:nvPr>
        </p:nvSpPr>
        <p:spPr/>
        <p:txBody>
          <a:bodyPr/>
          <a:lstStyle/>
          <a:p>
            <a:r>
              <a:rPr lang="zh-CN" altLang="en-US" dirty="0"/>
              <a:t>新年工作计划</a:t>
            </a:r>
          </a:p>
        </p:txBody>
      </p:sp>
      <p:grpSp>
        <p:nvGrpSpPr>
          <p:cNvPr id="24" name="组合 23">
            <a:extLst>
              <a:ext uri="{FF2B5EF4-FFF2-40B4-BE49-F238E27FC236}">
                <a16:creationId xmlns:a16="http://schemas.microsoft.com/office/drawing/2014/main" id="{2A4722C7-D11F-4568-A3D9-DD32DBB02699}"/>
              </a:ext>
            </a:extLst>
          </p:cNvPr>
          <p:cNvGrpSpPr/>
          <p:nvPr/>
        </p:nvGrpSpPr>
        <p:grpSpPr>
          <a:xfrm>
            <a:off x="960287" y="2088322"/>
            <a:ext cx="2266829" cy="3622312"/>
            <a:chOff x="960287" y="2088322"/>
            <a:chExt cx="2266829" cy="3622312"/>
          </a:xfrm>
        </p:grpSpPr>
        <p:grpSp>
          <p:nvGrpSpPr>
            <p:cNvPr id="2" name="组合 1">
              <a:extLst>
                <a:ext uri="{FF2B5EF4-FFF2-40B4-BE49-F238E27FC236}">
                  <a16:creationId xmlns:a16="http://schemas.microsoft.com/office/drawing/2014/main" id="{169234A9-81FE-40F7-8D4B-CEEB78064B9D}"/>
                </a:ext>
              </a:extLst>
            </p:cNvPr>
            <p:cNvGrpSpPr/>
            <p:nvPr/>
          </p:nvGrpSpPr>
          <p:grpSpPr>
            <a:xfrm>
              <a:off x="960287" y="3874087"/>
              <a:ext cx="2266829" cy="1836547"/>
              <a:chOff x="960287" y="3874087"/>
              <a:chExt cx="2266829" cy="1836547"/>
            </a:xfrm>
          </p:grpSpPr>
          <p:cxnSp>
            <p:nvCxnSpPr>
              <p:cNvPr id="17" name="线条">
                <a:extLst>
                  <a:ext uri="{FF2B5EF4-FFF2-40B4-BE49-F238E27FC236}">
                    <a16:creationId xmlns:a16="http://schemas.microsoft.com/office/drawing/2014/main" id="{34F285F8-B714-4DF5-82AD-8A4C18B0CC9F}"/>
                  </a:ext>
                </a:extLst>
              </p:cNvPr>
              <p:cNvCxnSpPr/>
              <p:nvPr/>
            </p:nvCxnSpPr>
            <p:spPr>
              <a:xfrm>
                <a:off x="1087439" y="4397217"/>
                <a:ext cx="233873"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D34AAD1D-DBDE-438B-864B-57760D18659D}"/>
                  </a:ext>
                </a:extLst>
              </p:cNvPr>
              <p:cNvSpPr txBox="1"/>
              <p:nvPr/>
            </p:nvSpPr>
            <p:spPr>
              <a:xfrm>
                <a:off x="960287" y="3874087"/>
                <a:ext cx="161536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effectLst/>
                    <a:uLnTx/>
                    <a:uFillTx/>
                    <a:latin typeface="+mj-ea"/>
                    <a:ea typeface="+mj-ea"/>
                    <a:cs typeface="阿里巴巴普惠体 B" panose="00020600040101010101" pitchFamily="18" charset="-122"/>
                  </a:rPr>
                  <a:t>第一阶段</a:t>
                </a:r>
              </a:p>
            </p:txBody>
          </p:sp>
          <p:sp>
            <p:nvSpPr>
              <p:cNvPr id="19" name="文本框 18">
                <a:extLst>
                  <a:ext uri="{FF2B5EF4-FFF2-40B4-BE49-F238E27FC236}">
                    <a16:creationId xmlns:a16="http://schemas.microsoft.com/office/drawing/2014/main" id="{866FDBCA-948E-42D1-804D-C5DD8E0DB42F}"/>
                  </a:ext>
                </a:extLst>
              </p:cNvPr>
              <p:cNvSpPr txBox="1"/>
              <p:nvPr/>
            </p:nvSpPr>
            <p:spPr>
              <a:xfrm>
                <a:off x="960287" y="4639187"/>
                <a:ext cx="2266829" cy="1071447"/>
              </a:xfrm>
              <a:prstGeom prst="rect">
                <a:avLst/>
              </a:prstGeom>
              <a:noFill/>
            </p:spPr>
            <p:txBody>
              <a:bodyPr wrap="square" rtlCol="0">
                <a:spAutoFit/>
              </a:bodyPr>
              <a:lstStyle/>
              <a:p>
                <a:pPr algn="just">
                  <a:lnSpc>
                    <a:spcPct val="120000"/>
                  </a:lnSpc>
                  <a:spcAft>
                    <a:spcPts val="300"/>
                  </a:spcAft>
                  <a:defRPr/>
                </a:pPr>
                <a:r>
                  <a:rPr lang="zh-CN" altLang="en-US" dirty="0">
                    <a:solidFill>
                      <a:prstClr val="black">
                        <a:lumMod val="75000"/>
                        <a:lumOff val="25000"/>
                      </a:prstClr>
                    </a:solidFill>
                    <a:latin typeface="+mn-ea"/>
                    <a:cs typeface="阿里巴巴普惠体 R" panose="00020600040101010101" pitchFamily="18" charset="-122"/>
                  </a:rPr>
                  <a:t>点击输入内容点击输入内容点击输入内容点击输入内容</a:t>
                </a:r>
              </a:p>
            </p:txBody>
          </p:sp>
        </p:grpSp>
        <p:grpSp>
          <p:nvGrpSpPr>
            <p:cNvPr id="4" name="组合 3">
              <a:extLst>
                <a:ext uri="{FF2B5EF4-FFF2-40B4-BE49-F238E27FC236}">
                  <a16:creationId xmlns:a16="http://schemas.microsoft.com/office/drawing/2014/main" id="{90F94A79-F18A-4919-801A-54A50B56FA8C}"/>
                </a:ext>
              </a:extLst>
            </p:cNvPr>
            <p:cNvGrpSpPr/>
            <p:nvPr/>
          </p:nvGrpSpPr>
          <p:grpSpPr>
            <a:xfrm>
              <a:off x="1087439" y="2088322"/>
              <a:ext cx="1926805" cy="1652518"/>
              <a:chOff x="1087439" y="2088322"/>
              <a:chExt cx="1926805" cy="1652518"/>
            </a:xfrm>
          </p:grpSpPr>
          <p:grpSp>
            <p:nvGrpSpPr>
              <p:cNvPr id="32" name="组合 31">
                <a:extLst>
                  <a:ext uri="{FF2B5EF4-FFF2-40B4-BE49-F238E27FC236}">
                    <a16:creationId xmlns:a16="http://schemas.microsoft.com/office/drawing/2014/main" id="{C59831B6-4862-45A3-B6A1-CD5E12008E35}"/>
                  </a:ext>
                </a:extLst>
              </p:cNvPr>
              <p:cNvGrpSpPr/>
              <p:nvPr/>
            </p:nvGrpSpPr>
            <p:grpSpPr>
              <a:xfrm>
                <a:off x="1087439" y="2088322"/>
                <a:ext cx="1926805" cy="1652518"/>
                <a:chOff x="1147959" y="2341595"/>
                <a:chExt cx="1926805" cy="1652518"/>
              </a:xfrm>
            </p:grpSpPr>
            <p:sp>
              <p:nvSpPr>
                <p:cNvPr id="9" name="Freeform 162">
                  <a:extLst>
                    <a:ext uri="{FF2B5EF4-FFF2-40B4-BE49-F238E27FC236}">
                      <a16:creationId xmlns:a16="http://schemas.microsoft.com/office/drawing/2014/main" id="{7377A3F9-3D61-491B-81AF-3D39732D132A}"/>
                    </a:ext>
                  </a:extLst>
                </p:cNvPr>
                <p:cNvSpPr/>
                <p:nvPr/>
              </p:nvSpPr>
              <p:spPr bwMode="auto">
                <a:xfrm>
                  <a:off x="1147959" y="3475156"/>
                  <a:ext cx="1926805" cy="518957"/>
                </a:xfrm>
                <a:custGeom>
                  <a:avLst/>
                  <a:gdLst>
                    <a:gd name="T0" fmla="*/ 1099 w 1099"/>
                    <a:gd name="T1" fmla="*/ 148 h 296"/>
                    <a:gd name="T2" fmla="*/ 952 w 1099"/>
                    <a:gd name="T3" fmla="*/ 296 h 296"/>
                    <a:gd name="T4" fmla="*/ 0 w 1099"/>
                    <a:gd name="T5" fmla="*/ 296 h 296"/>
                    <a:gd name="T6" fmla="*/ 148 w 1099"/>
                    <a:gd name="T7" fmla="*/ 148 h 296"/>
                    <a:gd name="T8" fmla="*/ 0 w 1099"/>
                    <a:gd name="T9" fmla="*/ 0 h 296"/>
                    <a:gd name="T10" fmla="*/ 952 w 1099"/>
                    <a:gd name="T11" fmla="*/ 0 h 296"/>
                    <a:gd name="T12" fmla="*/ 1099 w 1099"/>
                    <a:gd name="T13" fmla="*/ 148 h 296"/>
                  </a:gdLst>
                  <a:ahLst/>
                  <a:cxnLst>
                    <a:cxn ang="0">
                      <a:pos x="T0" y="T1"/>
                    </a:cxn>
                    <a:cxn ang="0">
                      <a:pos x="T2" y="T3"/>
                    </a:cxn>
                    <a:cxn ang="0">
                      <a:pos x="T4" y="T5"/>
                    </a:cxn>
                    <a:cxn ang="0">
                      <a:pos x="T6" y="T7"/>
                    </a:cxn>
                    <a:cxn ang="0">
                      <a:pos x="T8" y="T9"/>
                    </a:cxn>
                    <a:cxn ang="0">
                      <a:pos x="T10" y="T11"/>
                    </a:cxn>
                    <a:cxn ang="0">
                      <a:pos x="T12" y="T13"/>
                    </a:cxn>
                  </a:cxnLst>
                  <a:rect l="0" t="0" r="r" b="b"/>
                  <a:pathLst>
                    <a:path w="1099" h="296">
                      <a:moveTo>
                        <a:pt x="1099" y="148"/>
                      </a:moveTo>
                      <a:lnTo>
                        <a:pt x="952" y="296"/>
                      </a:lnTo>
                      <a:lnTo>
                        <a:pt x="0" y="296"/>
                      </a:lnTo>
                      <a:lnTo>
                        <a:pt x="148" y="148"/>
                      </a:lnTo>
                      <a:lnTo>
                        <a:pt x="0" y="0"/>
                      </a:lnTo>
                      <a:lnTo>
                        <a:pt x="952" y="0"/>
                      </a:lnTo>
                      <a:lnTo>
                        <a:pt x="1099" y="148"/>
                      </a:lnTo>
                      <a:close/>
                    </a:path>
                  </a:pathLst>
                </a:custGeom>
                <a:solidFill>
                  <a:schemeClr val="bg2">
                    <a:alpha val="10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10" name="Freeform 166">
                  <a:extLst>
                    <a:ext uri="{FF2B5EF4-FFF2-40B4-BE49-F238E27FC236}">
                      <a16:creationId xmlns:a16="http://schemas.microsoft.com/office/drawing/2014/main" id="{BF7EAB26-0FD8-4EE6-A9A2-B6C06998E92C}"/>
                    </a:ext>
                  </a:extLst>
                </p:cNvPr>
                <p:cNvSpPr/>
                <p:nvPr/>
              </p:nvSpPr>
              <p:spPr bwMode="auto">
                <a:xfrm>
                  <a:off x="1147959" y="3317365"/>
                  <a:ext cx="1926805" cy="596100"/>
                </a:xfrm>
                <a:custGeom>
                  <a:avLst/>
                  <a:gdLst>
                    <a:gd name="T0" fmla="*/ 1099 w 1099"/>
                    <a:gd name="T1" fmla="*/ 148 h 340"/>
                    <a:gd name="T2" fmla="*/ 1099 w 1099"/>
                    <a:gd name="T3" fmla="*/ 192 h 340"/>
                    <a:gd name="T4" fmla="*/ 952 w 1099"/>
                    <a:gd name="T5" fmla="*/ 340 h 340"/>
                    <a:gd name="T6" fmla="*/ 0 w 1099"/>
                    <a:gd name="T7" fmla="*/ 340 h 340"/>
                    <a:gd name="T8" fmla="*/ 0 w 1099"/>
                    <a:gd name="T9" fmla="*/ 294 h 340"/>
                    <a:gd name="T10" fmla="*/ 148 w 1099"/>
                    <a:gd name="T11" fmla="*/ 148 h 340"/>
                    <a:gd name="T12" fmla="*/ 124 w 1099"/>
                    <a:gd name="T13" fmla="*/ 170 h 340"/>
                    <a:gd name="T14" fmla="*/ 0 w 1099"/>
                    <a:gd name="T15" fmla="*/ 46 h 340"/>
                    <a:gd name="T16" fmla="*/ 0 w 1099"/>
                    <a:gd name="T17" fmla="*/ 0 h 340"/>
                    <a:gd name="T18" fmla="*/ 952 w 1099"/>
                    <a:gd name="T19" fmla="*/ 0 h 340"/>
                    <a:gd name="T20" fmla="*/ 1099 w 1099"/>
                    <a:gd name="T21" fmla="*/ 148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9" h="340">
                      <a:moveTo>
                        <a:pt x="1099" y="148"/>
                      </a:moveTo>
                      <a:lnTo>
                        <a:pt x="1099" y="192"/>
                      </a:lnTo>
                      <a:lnTo>
                        <a:pt x="952" y="340"/>
                      </a:lnTo>
                      <a:lnTo>
                        <a:pt x="0" y="340"/>
                      </a:lnTo>
                      <a:lnTo>
                        <a:pt x="0" y="294"/>
                      </a:lnTo>
                      <a:lnTo>
                        <a:pt x="148" y="148"/>
                      </a:lnTo>
                      <a:lnTo>
                        <a:pt x="124" y="170"/>
                      </a:lnTo>
                      <a:lnTo>
                        <a:pt x="0" y="46"/>
                      </a:lnTo>
                      <a:lnTo>
                        <a:pt x="0" y="0"/>
                      </a:lnTo>
                      <a:lnTo>
                        <a:pt x="952" y="0"/>
                      </a:lnTo>
                      <a:lnTo>
                        <a:pt x="1099" y="148"/>
                      </a:lnTo>
                      <a:close/>
                    </a:path>
                  </a:pathLst>
                </a:custGeom>
                <a:gradFill>
                  <a:gsLst>
                    <a:gs pos="0">
                      <a:schemeClr val="accent1"/>
                    </a:gs>
                    <a:gs pos="100000">
                      <a:schemeClr val="accent2"/>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srgbClr val="3D485D"/>
                    </a:solidFill>
                    <a:effectLst/>
                    <a:uLnTx/>
                    <a:uFillTx/>
                    <a:latin typeface="Arial"/>
                    <a:cs typeface="+mn-cs"/>
                    <a:sym typeface="微软雅黑 Light" panose="020B0502040204020203" pitchFamily="34" charset="-122"/>
                  </a:endParaRPr>
                </a:p>
              </p:txBody>
            </p:sp>
            <p:sp>
              <p:nvSpPr>
                <p:cNvPr id="11" name="矩形">
                  <a:extLst>
                    <a:ext uri="{FF2B5EF4-FFF2-40B4-BE49-F238E27FC236}">
                      <a16:creationId xmlns:a16="http://schemas.microsoft.com/office/drawing/2014/main" id="{B6131507-A2E7-4F3B-B20C-ED36AF49888B}"/>
                    </a:ext>
                  </a:extLst>
                </p:cNvPr>
                <p:cNvSpPr>
                  <a:spLocks noChangeArrowheads="1"/>
                </p:cNvSpPr>
                <p:nvPr/>
              </p:nvSpPr>
              <p:spPr bwMode="auto">
                <a:xfrm>
                  <a:off x="1147959" y="3832817"/>
                  <a:ext cx="1669079" cy="80649"/>
                </a:xfrm>
                <a:prstGeom prst="rect">
                  <a:avLst/>
                </a:prstGeom>
                <a:solidFill>
                  <a:schemeClr val="tx1">
                    <a:alpha val="15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12" name="Freeform 190">
                  <a:extLst>
                    <a:ext uri="{FF2B5EF4-FFF2-40B4-BE49-F238E27FC236}">
                      <a16:creationId xmlns:a16="http://schemas.microsoft.com/office/drawing/2014/main" id="{451BBE9C-76C6-4B69-B619-A61027EFFEC1}"/>
                    </a:ext>
                  </a:extLst>
                </p:cNvPr>
                <p:cNvSpPr/>
                <p:nvPr/>
              </p:nvSpPr>
              <p:spPr bwMode="auto">
                <a:xfrm>
                  <a:off x="2817038" y="3576843"/>
                  <a:ext cx="257726" cy="336621"/>
                </a:xfrm>
                <a:custGeom>
                  <a:avLst/>
                  <a:gdLst>
                    <a:gd name="T0" fmla="*/ 0 w 147"/>
                    <a:gd name="T1" fmla="*/ 192 h 192"/>
                    <a:gd name="T2" fmla="*/ 0 w 147"/>
                    <a:gd name="T3" fmla="*/ 146 h 192"/>
                    <a:gd name="T4" fmla="*/ 147 w 147"/>
                    <a:gd name="T5" fmla="*/ 0 h 192"/>
                    <a:gd name="T6" fmla="*/ 147 w 147"/>
                    <a:gd name="T7" fmla="*/ 44 h 192"/>
                    <a:gd name="T8" fmla="*/ 0 w 147"/>
                    <a:gd name="T9" fmla="*/ 192 h 192"/>
                  </a:gdLst>
                  <a:ahLst/>
                  <a:cxnLst>
                    <a:cxn ang="0">
                      <a:pos x="T0" y="T1"/>
                    </a:cxn>
                    <a:cxn ang="0">
                      <a:pos x="T2" y="T3"/>
                    </a:cxn>
                    <a:cxn ang="0">
                      <a:pos x="T4" y="T5"/>
                    </a:cxn>
                    <a:cxn ang="0">
                      <a:pos x="T6" y="T7"/>
                    </a:cxn>
                    <a:cxn ang="0">
                      <a:pos x="T8" y="T9"/>
                    </a:cxn>
                  </a:cxnLst>
                  <a:rect l="0" t="0" r="r" b="b"/>
                  <a:pathLst>
                    <a:path w="147" h="192">
                      <a:moveTo>
                        <a:pt x="0" y="192"/>
                      </a:moveTo>
                      <a:lnTo>
                        <a:pt x="0" y="146"/>
                      </a:lnTo>
                      <a:lnTo>
                        <a:pt x="147" y="0"/>
                      </a:lnTo>
                      <a:lnTo>
                        <a:pt x="147" y="44"/>
                      </a:lnTo>
                      <a:lnTo>
                        <a:pt x="0" y="192"/>
                      </a:lnTo>
                      <a:close/>
                    </a:path>
                  </a:pathLst>
                </a:custGeom>
                <a:solidFill>
                  <a:schemeClr val="tx1">
                    <a:alpha val="30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13" name="Freeform 191">
                  <a:extLst>
                    <a:ext uri="{FF2B5EF4-FFF2-40B4-BE49-F238E27FC236}">
                      <a16:creationId xmlns:a16="http://schemas.microsoft.com/office/drawing/2014/main" id="{6BE7674D-9623-4B3D-83FC-8596864A4C7C}"/>
                    </a:ext>
                  </a:extLst>
                </p:cNvPr>
                <p:cNvSpPr/>
                <p:nvPr/>
              </p:nvSpPr>
              <p:spPr bwMode="auto">
                <a:xfrm>
                  <a:off x="1147959" y="3317365"/>
                  <a:ext cx="259479" cy="298050"/>
                </a:xfrm>
                <a:custGeom>
                  <a:avLst/>
                  <a:gdLst>
                    <a:gd name="T0" fmla="*/ 0 w 148"/>
                    <a:gd name="T1" fmla="*/ 46 h 170"/>
                    <a:gd name="T2" fmla="*/ 0 w 148"/>
                    <a:gd name="T3" fmla="*/ 0 h 170"/>
                    <a:gd name="T4" fmla="*/ 148 w 148"/>
                    <a:gd name="T5" fmla="*/ 148 h 170"/>
                    <a:gd name="T6" fmla="*/ 124 w 148"/>
                    <a:gd name="T7" fmla="*/ 170 h 170"/>
                    <a:gd name="T8" fmla="*/ 0 w 148"/>
                    <a:gd name="T9" fmla="*/ 46 h 170"/>
                  </a:gdLst>
                  <a:ahLst/>
                  <a:cxnLst>
                    <a:cxn ang="0">
                      <a:pos x="T0" y="T1"/>
                    </a:cxn>
                    <a:cxn ang="0">
                      <a:pos x="T2" y="T3"/>
                    </a:cxn>
                    <a:cxn ang="0">
                      <a:pos x="T4" y="T5"/>
                    </a:cxn>
                    <a:cxn ang="0">
                      <a:pos x="T6" y="T7"/>
                    </a:cxn>
                    <a:cxn ang="0">
                      <a:pos x="T8" y="T9"/>
                    </a:cxn>
                  </a:cxnLst>
                  <a:rect l="0" t="0" r="r" b="b"/>
                  <a:pathLst>
                    <a:path w="148" h="170">
                      <a:moveTo>
                        <a:pt x="0" y="46"/>
                      </a:moveTo>
                      <a:lnTo>
                        <a:pt x="0" y="0"/>
                      </a:lnTo>
                      <a:lnTo>
                        <a:pt x="148" y="148"/>
                      </a:lnTo>
                      <a:lnTo>
                        <a:pt x="124" y="170"/>
                      </a:lnTo>
                      <a:lnTo>
                        <a:pt x="0" y="46"/>
                      </a:lnTo>
                      <a:close/>
                    </a:path>
                  </a:pathLst>
                </a:custGeom>
                <a:solidFill>
                  <a:schemeClr val="tx1">
                    <a:alpha val="30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14" name="椭圆">
                  <a:extLst>
                    <a:ext uri="{FF2B5EF4-FFF2-40B4-BE49-F238E27FC236}">
                      <a16:creationId xmlns:a16="http://schemas.microsoft.com/office/drawing/2014/main" id="{5E7610EA-39E7-47CB-9564-70AC72C196C4}"/>
                    </a:ext>
                  </a:extLst>
                </p:cNvPr>
                <p:cNvSpPr>
                  <a:spLocks noChangeArrowheads="1"/>
                </p:cNvSpPr>
                <p:nvPr/>
              </p:nvSpPr>
              <p:spPr bwMode="auto">
                <a:xfrm>
                  <a:off x="1554709" y="3450611"/>
                  <a:ext cx="1115058" cy="248959"/>
                </a:xfrm>
                <a:prstGeom prst="ellipse">
                  <a:avLst/>
                </a:prstGeom>
                <a:solidFill>
                  <a:schemeClr val="tx2">
                    <a:alpha val="10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21" name="椭圆 20">
                  <a:extLst>
                    <a:ext uri="{FF2B5EF4-FFF2-40B4-BE49-F238E27FC236}">
                      <a16:creationId xmlns:a16="http://schemas.microsoft.com/office/drawing/2014/main" id="{E340F380-5AAB-4250-90BB-ACF9065BCA9F}"/>
                    </a:ext>
                  </a:extLst>
                </p:cNvPr>
                <p:cNvSpPr/>
                <p:nvPr/>
              </p:nvSpPr>
              <p:spPr>
                <a:xfrm>
                  <a:off x="1524371" y="2341595"/>
                  <a:ext cx="1212712" cy="1212712"/>
                </a:xfrm>
                <a:prstGeom prst="ellipse">
                  <a:avLst/>
                </a:prstGeom>
                <a:solidFill>
                  <a:srgbClr val="FFFFFF"/>
                </a:solidFill>
                <a:ln w="10795">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grpSp>
          <p:grpSp>
            <p:nvGrpSpPr>
              <p:cNvPr id="102" name="组合 101">
                <a:extLst>
                  <a:ext uri="{FF2B5EF4-FFF2-40B4-BE49-F238E27FC236}">
                    <a16:creationId xmlns:a16="http://schemas.microsoft.com/office/drawing/2014/main" id="{771687AF-2BD7-4C02-95AC-7186A790BC9B}"/>
                  </a:ext>
                </a:extLst>
              </p:cNvPr>
              <p:cNvGrpSpPr/>
              <p:nvPr/>
            </p:nvGrpSpPr>
            <p:grpSpPr>
              <a:xfrm>
                <a:off x="1767970" y="2394878"/>
                <a:ext cx="660642" cy="560141"/>
                <a:chOff x="8285109" y="865743"/>
                <a:chExt cx="1006937" cy="853756"/>
              </a:xfrm>
              <a:gradFill>
                <a:gsLst>
                  <a:gs pos="0">
                    <a:schemeClr val="accent2"/>
                  </a:gs>
                  <a:gs pos="67000">
                    <a:schemeClr val="accent1"/>
                  </a:gs>
                </a:gsLst>
                <a:path path="circle">
                  <a:fillToRect r="100000" b="100000"/>
                </a:path>
              </a:gradFill>
            </p:grpSpPr>
            <p:sp>
              <p:nvSpPr>
                <p:cNvPr id="103" name="Freeform 150">
                  <a:extLst>
                    <a:ext uri="{FF2B5EF4-FFF2-40B4-BE49-F238E27FC236}">
                      <a16:creationId xmlns:a16="http://schemas.microsoft.com/office/drawing/2014/main" id="{722E3D2C-2E40-46CB-8A25-F1726D236B3B}"/>
                    </a:ext>
                  </a:extLst>
                </p:cNvPr>
                <p:cNvSpPr>
                  <a:spLocks/>
                </p:cNvSpPr>
                <p:nvPr/>
              </p:nvSpPr>
              <p:spPr bwMode="auto">
                <a:xfrm>
                  <a:off x="8285109" y="865743"/>
                  <a:ext cx="1006937" cy="853756"/>
                </a:xfrm>
                <a:custGeom>
                  <a:avLst/>
                  <a:gdLst>
                    <a:gd name="T0" fmla="*/ 4 w 189"/>
                    <a:gd name="T1" fmla="*/ 160 h 160"/>
                    <a:gd name="T2" fmla="*/ 2 w 189"/>
                    <a:gd name="T3" fmla="*/ 159 h 160"/>
                    <a:gd name="T4" fmla="*/ 2 w 189"/>
                    <a:gd name="T5" fmla="*/ 159 h 160"/>
                    <a:gd name="T6" fmla="*/ 0 w 189"/>
                    <a:gd name="T7" fmla="*/ 156 h 160"/>
                    <a:gd name="T8" fmla="*/ 0 w 189"/>
                    <a:gd name="T9" fmla="*/ 156 h 160"/>
                    <a:gd name="T10" fmla="*/ 0 w 189"/>
                    <a:gd name="T11" fmla="*/ 4 h 160"/>
                    <a:gd name="T12" fmla="*/ 0 w 189"/>
                    <a:gd name="T13" fmla="*/ 4 h 160"/>
                    <a:gd name="T14" fmla="*/ 4 w 189"/>
                    <a:gd name="T15" fmla="*/ 0 h 160"/>
                    <a:gd name="T16" fmla="*/ 4 w 189"/>
                    <a:gd name="T17" fmla="*/ 0 h 160"/>
                    <a:gd name="T18" fmla="*/ 8 w 189"/>
                    <a:gd name="T19" fmla="*/ 4 h 160"/>
                    <a:gd name="T20" fmla="*/ 8 w 189"/>
                    <a:gd name="T21" fmla="*/ 4 h 160"/>
                    <a:gd name="T22" fmla="*/ 8 w 189"/>
                    <a:gd name="T23" fmla="*/ 152 h 160"/>
                    <a:gd name="T24" fmla="*/ 185 w 189"/>
                    <a:gd name="T25" fmla="*/ 152 h 160"/>
                    <a:gd name="T26" fmla="*/ 189 w 189"/>
                    <a:gd name="T27" fmla="*/ 156 h 160"/>
                    <a:gd name="T28" fmla="*/ 189 w 189"/>
                    <a:gd name="T29" fmla="*/ 156 h 160"/>
                    <a:gd name="T30" fmla="*/ 185 w 189"/>
                    <a:gd name="T31" fmla="*/ 160 h 160"/>
                    <a:gd name="T32" fmla="*/ 185 w 189"/>
                    <a:gd name="T33" fmla="*/ 160 h 160"/>
                    <a:gd name="T34" fmla="*/ 4 w 189"/>
                    <a:gd name="T35"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160">
                      <a:moveTo>
                        <a:pt x="4" y="160"/>
                      </a:moveTo>
                      <a:cubicBezTo>
                        <a:pt x="3" y="160"/>
                        <a:pt x="2" y="159"/>
                        <a:pt x="2" y="159"/>
                      </a:cubicBezTo>
                      <a:cubicBezTo>
                        <a:pt x="2" y="159"/>
                        <a:pt x="2" y="159"/>
                        <a:pt x="2" y="159"/>
                      </a:cubicBezTo>
                      <a:cubicBezTo>
                        <a:pt x="1" y="158"/>
                        <a:pt x="0" y="157"/>
                        <a:pt x="0" y="156"/>
                      </a:cubicBezTo>
                      <a:cubicBezTo>
                        <a:pt x="0" y="156"/>
                        <a:pt x="0" y="156"/>
                        <a:pt x="0" y="156"/>
                      </a:cubicBezTo>
                      <a:cubicBezTo>
                        <a:pt x="0" y="4"/>
                        <a:pt x="0" y="4"/>
                        <a:pt x="0" y="4"/>
                      </a:cubicBezTo>
                      <a:cubicBezTo>
                        <a:pt x="0" y="4"/>
                        <a:pt x="0" y="4"/>
                        <a:pt x="0" y="4"/>
                      </a:cubicBezTo>
                      <a:cubicBezTo>
                        <a:pt x="0" y="2"/>
                        <a:pt x="2" y="0"/>
                        <a:pt x="4" y="0"/>
                      </a:cubicBezTo>
                      <a:cubicBezTo>
                        <a:pt x="4" y="0"/>
                        <a:pt x="4" y="0"/>
                        <a:pt x="4" y="0"/>
                      </a:cubicBezTo>
                      <a:cubicBezTo>
                        <a:pt x="6" y="0"/>
                        <a:pt x="8" y="2"/>
                        <a:pt x="8" y="4"/>
                      </a:cubicBezTo>
                      <a:cubicBezTo>
                        <a:pt x="8" y="4"/>
                        <a:pt x="8" y="4"/>
                        <a:pt x="8" y="4"/>
                      </a:cubicBezTo>
                      <a:cubicBezTo>
                        <a:pt x="8" y="152"/>
                        <a:pt x="8" y="152"/>
                        <a:pt x="8" y="152"/>
                      </a:cubicBezTo>
                      <a:cubicBezTo>
                        <a:pt x="185" y="152"/>
                        <a:pt x="185" y="152"/>
                        <a:pt x="185" y="152"/>
                      </a:cubicBezTo>
                      <a:cubicBezTo>
                        <a:pt x="188" y="152"/>
                        <a:pt x="189" y="154"/>
                        <a:pt x="189" y="156"/>
                      </a:cubicBezTo>
                      <a:cubicBezTo>
                        <a:pt x="189" y="156"/>
                        <a:pt x="189" y="156"/>
                        <a:pt x="189" y="156"/>
                      </a:cubicBezTo>
                      <a:cubicBezTo>
                        <a:pt x="189" y="158"/>
                        <a:pt x="188" y="160"/>
                        <a:pt x="185" y="160"/>
                      </a:cubicBezTo>
                      <a:cubicBezTo>
                        <a:pt x="185" y="160"/>
                        <a:pt x="185" y="160"/>
                        <a:pt x="185" y="160"/>
                      </a:cubicBezTo>
                      <a:cubicBezTo>
                        <a:pt x="4" y="160"/>
                        <a:pt x="4" y="160"/>
                        <a:pt x="4" y="1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151">
                  <a:extLst>
                    <a:ext uri="{FF2B5EF4-FFF2-40B4-BE49-F238E27FC236}">
                      <a16:creationId xmlns:a16="http://schemas.microsoft.com/office/drawing/2014/main" id="{6C23409D-CA83-498A-85E6-EE8A9FD394A5}"/>
                    </a:ext>
                  </a:extLst>
                </p:cNvPr>
                <p:cNvSpPr>
                  <a:spLocks/>
                </p:cNvSpPr>
                <p:nvPr/>
              </p:nvSpPr>
              <p:spPr bwMode="auto">
                <a:xfrm>
                  <a:off x="8397741" y="1451433"/>
                  <a:ext cx="159939" cy="171202"/>
                </a:xfrm>
                <a:custGeom>
                  <a:avLst/>
                  <a:gdLst>
                    <a:gd name="T0" fmla="*/ 30 w 30"/>
                    <a:gd name="T1" fmla="*/ 24 h 32"/>
                    <a:gd name="T2" fmla="*/ 22 w 30"/>
                    <a:gd name="T3" fmla="*/ 32 h 32"/>
                    <a:gd name="T4" fmla="*/ 7 w 30"/>
                    <a:gd name="T5" fmla="*/ 32 h 32"/>
                    <a:gd name="T6" fmla="*/ 0 w 30"/>
                    <a:gd name="T7" fmla="*/ 24 h 32"/>
                    <a:gd name="T8" fmla="*/ 0 w 30"/>
                    <a:gd name="T9" fmla="*/ 8 h 32"/>
                    <a:gd name="T10" fmla="*/ 7 w 30"/>
                    <a:gd name="T11" fmla="*/ 0 h 32"/>
                    <a:gd name="T12" fmla="*/ 22 w 30"/>
                    <a:gd name="T13" fmla="*/ 0 h 32"/>
                    <a:gd name="T14" fmla="*/ 30 w 30"/>
                    <a:gd name="T15" fmla="*/ 8 h 32"/>
                    <a:gd name="T16" fmla="*/ 30 w 30"/>
                    <a:gd name="T1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2">
                      <a:moveTo>
                        <a:pt x="30" y="24"/>
                      </a:moveTo>
                      <a:cubicBezTo>
                        <a:pt x="30" y="28"/>
                        <a:pt x="26" y="32"/>
                        <a:pt x="22" y="32"/>
                      </a:cubicBezTo>
                      <a:cubicBezTo>
                        <a:pt x="7" y="32"/>
                        <a:pt x="7" y="32"/>
                        <a:pt x="7" y="32"/>
                      </a:cubicBezTo>
                      <a:cubicBezTo>
                        <a:pt x="3" y="32"/>
                        <a:pt x="0" y="28"/>
                        <a:pt x="0" y="24"/>
                      </a:cubicBezTo>
                      <a:cubicBezTo>
                        <a:pt x="0" y="8"/>
                        <a:pt x="0" y="8"/>
                        <a:pt x="0" y="8"/>
                      </a:cubicBezTo>
                      <a:cubicBezTo>
                        <a:pt x="0" y="4"/>
                        <a:pt x="3" y="0"/>
                        <a:pt x="7" y="0"/>
                      </a:cubicBezTo>
                      <a:cubicBezTo>
                        <a:pt x="22" y="0"/>
                        <a:pt x="22" y="0"/>
                        <a:pt x="22" y="0"/>
                      </a:cubicBezTo>
                      <a:cubicBezTo>
                        <a:pt x="26" y="0"/>
                        <a:pt x="30" y="4"/>
                        <a:pt x="30" y="8"/>
                      </a:cubicBezTo>
                      <a:lnTo>
                        <a:pt x="30"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152">
                  <a:extLst>
                    <a:ext uri="{FF2B5EF4-FFF2-40B4-BE49-F238E27FC236}">
                      <a16:creationId xmlns:a16="http://schemas.microsoft.com/office/drawing/2014/main" id="{2D8E8A3E-6AFD-45ED-8F79-94CBA8A7E7FD}"/>
                    </a:ext>
                  </a:extLst>
                </p:cNvPr>
                <p:cNvSpPr>
                  <a:spLocks/>
                </p:cNvSpPr>
                <p:nvPr/>
              </p:nvSpPr>
              <p:spPr bwMode="auto">
                <a:xfrm>
                  <a:off x="8600480" y="1264462"/>
                  <a:ext cx="159939" cy="358173"/>
                </a:xfrm>
                <a:custGeom>
                  <a:avLst/>
                  <a:gdLst>
                    <a:gd name="T0" fmla="*/ 30 w 30"/>
                    <a:gd name="T1" fmla="*/ 59 h 67"/>
                    <a:gd name="T2" fmla="*/ 22 w 30"/>
                    <a:gd name="T3" fmla="*/ 67 h 67"/>
                    <a:gd name="T4" fmla="*/ 7 w 30"/>
                    <a:gd name="T5" fmla="*/ 67 h 67"/>
                    <a:gd name="T6" fmla="*/ 0 w 30"/>
                    <a:gd name="T7" fmla="*/ 59 h 67"/>
                    <a:gd name="T8" fmla="*/ 0 w 30"/>
                    <a:gd name="T9" fmla="*/ 8 h 67"/>
                    <a:gd name="T10" fmla="*/ 7 w 30"/>
                    <a:gd name="T11" fmla="*/ 0 h 67"/>
                    <a:gd name="T12" fmla="*/ 22 w 30"/>
                    <a:gd name="T13" fmla="*/ 0 h 67"/>
                    <a:gd name="T14" fmla="*/ 30 w 30"/>
                    <a:gd name="T15" fmla="*/ 8 h 67"/>
                    <a:gd name="T16" fmla="*/ 30 w 30"/>
                    <a:gd name="T17" fmla="*/ 5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67">
                      <a:moveTo>
                        <a:pt x="30" y="59"/>
                      </a:moveTo>
                      <a:cubicBezTo>
                        <a:pt x="30" y="63"/>
                        <a:pt x="26" y="67"/>
                        <a:pt x="22" y="67"/>
                      </a:cubicBezTo>
                      <a:cubicBezTo>
                        <a:pt x="7" y="67"/>
                        <a:pt x="7" y="67"/>
                        <a:pt x="7" y="67"/>
                      </a:cubicBezTo>
                      <a:cubicBezTo>
                        <a:pt x="3" y="67"/>
                        <a:pt x="0" y="63"/>
                        <a:pt x="0" y="59"/>
                      </a:cubicBezTo>
                      <a:cubicBezTo>
                        <a:pt x="0" y="8"/>
                        <a:pt x="0" y="8"/>
                        <a:pt x="0" y="8"/>
                      </a:cubicBezTo>
                      <a:cubicBezTo>
                        <a:pt x="0" y="4"/>
                        <a:pt x="3" y="0"/>
                        <a:pt x="7" y="0"/>
                      </a:cubicBezTo>
                      <a:cubicBezTo>
                        <a:pt x="22" y="0"/>
                        <a:pt x="22" y="0"/>
                        <a:pt x="22" y="0"/>
                      </a:cubicBezTo>
                      <a:cubicBezTo>
                        <a:pt x="26" y="0"/>
                        <a:pt x="30" y="4"/>
                        <a:pt x="30" y="8"/>
                      </a:cubicBezTo>
                      <a:lnTo>
                        <a:pt x="30" y="5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153">
                  <a:extLst>
                    <a:ext uri="{FF2B5EF4-FFF2-40B4-BE49-F238E27FC236}">
                      <a16:creationId xmlns:a16="http://schemas.microsoft.com/office/drawing/2014/main" id="{9CAAC41D-6403-4578-84F8-99CF0DAEE618}"/>
                    </a:ext>
                  </a:extLst>
                </p:cNvPr>
                <p:cNvSpPr>
                  <a:spLocks/>
                </p:cNvSpPr>
                <p:nvPr/>
              </p:nvSpPr>
              <p:spPr bwMode="auto">
                <a:xfrm>
                  <a:off x="9014968" y="1178861"/>
                  <a:ext cx="159939" cy="443773"/>
                </a:xfrm>
                <a:custGeom>
                  <a:avLst/>
                  <a:gdLst>
                    <a:gd name="T0" fmla="*/ 30 w 30"/>
                    <a:gd name="T1" fmla="*/ 74 h 83"/>
                    <a:gd name="T2" fmla="*/ 22 w 30"/>
                    <a:gd name="T3" fmla="*/ 83 h 83"/>
                    <a:gd name="T4" fmla="*/ 8 w 30"/>
                    <a:gd name="T5" fmla="*/ 83 h 83"/>
                    <a:gd name="T6" fmla="*/ 0 w 30"/>
                    <a:gd name="T7" fmla="*/ 74 h 83"/>
                    <a:gd name="T8" fmla="*/ 0 w 30"/>
                    <a:gd name="T9" fmla="*/ 8 h 83"/>
                    <a:gd name="T10" fmla="*/ 8 w 30"/>
                    <a:gd name="T11" fmla="*/ 0 h 83"/>
                    <a:gd name="T12" fmla="*/ 22 w 30"/>
                    <a:gd name="T13" fmla="*/ 0 h 83"/>
                    <a:gd name="T14" fmla="*/ 30 w 30"/>
                    <a:gd name="T15" fmla="*/ 8 h 83"/>
                    <a:gd name="T16" fmla="*/ 30 w 30"/>
                    <a:gd name="T17"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3">
                      <a:moveTo>
                        <a:pt x="30" y="74"/>
                      </a:moveTo>
                      <a:cubicBezTo>
                        <a:pt x="30" y="79"/>
                        <a:pt x="26" y="83"/>
                        <a:pt x="22" y="83"/>
                      </a:cubicBezTo>
                      <a:cubicBezTo>
                        <a:pt x="8" y="83"/>
                        <a:pt x="8" y="83"/>
                        <a:pt x="8" y="83"/>
                      </a:cubicBezTo>
                      <a:cubicBezTo>
                        <a:pt x="3" y="83"/>
                        <a:pt x="0" y="79"/>
                        <a:pt x="0" y="74"/>
                      </a:cubicBezTo>
                      <a:cubicBezTo>
                        <a:pt x="0" y="8"/>
                        <a:pt x="0" y="8"/>
                        <a:pt x="0" y="8"/>
                      </a:cubicBezTo>
                      <a:cubicBezTo>
                        <a:pt x="0" y="4"/>
                        <a:pt x="3" y="0"/>
                        <a:pt x="8" y="0"/>
                      </a:cubicBezTo>
                      <a:cubicBezTo>
                        <a:pt x="22" y="0"/>
                        <a:pt x="22" y="0"/>
                        <a:pt x="22" y="0"/>
                      </a:cubicBezTo>
                      <a:cubicBezTo>
                        <a:pt x="26" y="0"/>
                        <a:pt x="30" y="4"/>
                        <a:pt x="30" y="8"/>
                      </a:cubicBezTo>
                      <a:lnTo>
                        <a:pt x="30" y="7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154">
                  <a:extLst>
                    <a:ext uri="{FF2B5EF4-FFF2-40B4-BE49-F238E27FC236}">
                      <a16:creationId xmlns:a16="http://schemas.microsoft.com/office/drawing/2014/main" id="{3D379E59-46F1-4788-AD60-450B7B6CE195}"/>
                    </a:ext>
                  </a:extLst>
                </p:cNvPr>
                <p:cNvSpPr>
                  <a:spLocks/>
                </p:cNvSpPr>
                <p:nvPr/>
              </p:nvSpPr>
              <p:spPr bwMode="auto">
                <a:xfrm>
                  <a:off x="8803219" y="1350063"/>
                  <a:ext cx="159939" cy="272572"/>
                </a:xfrm>
                <a:custGeom>
                  <a:avLst/>
                  <a:gdLst>
                    <a:gd name="T0" fmla="*/ 30 w 30"/>
                    <a:gd name="T1" fmla="*/ 43 h 51"/>
                    <a:gd name="T2" fmla="*/ 22 w 30"/>
                    <a:gd name="T3" fmla="*/ 51 h 51"/>
                    <a:gd name="T4" fmla="*/ 7 w 30"/>
                    <a:gd name="T5" fmla="*/ 51 h 51"/>
                    <a:gd name="T6" fmla="*/ 0 w 30"/>
                    <a:gd name="T7" fmla="*/ 43 h 51"/>
                    <a:gd name="T8" fmla="*/ 0 w 30"/>
                    <a:gd name="T9" fmla="*/ 8 h 51"/>
                    <a:gd name="T10" fmla="*/ 7 w 30"/>
                    <a:gd name="T11" fmla="*/ 0 h 51"/>
                    <a:gd name="T12" fmla="*/ 22 w 30"/>
                    <a:gd name="T13" fmla="*/ 0 h 51"/>
                    <a:gd name="T14" fmla="*/ 30 w 30"/>
                    <a:gd name="T15" fmla="*/ 8 h 51"/>
                    <a:gd name="T16" fmla="*/ 30 w 30"/>
                    <a:gd name="T17"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1">
                      <a:moveTo>
                        <a:pt x="30" y="43"/>
                      </a:moveTo>
                      <a:cubicBezTo>
                        <a:pt x="30" y="47"/>
                        <a:pt x="26" y="51"/>
                        <a:pt x="22" y="51"/>
                      </a:cubicBezTo>
                      <a:cubicBezTo>
                        <a:pt x="7" y="51"/>
                        <a:pt x="7" y="51"/>
                        <a:pt x="7" y="51"/>
                      </a:cubicBezTo>
                      <a:cubicBezTo>
                        <a:pt x="3" y="51"/>
                        <a:pt x="0" y="47"/>
                        <a:pt x="0" y="43"/>
                      </a:cubicBezTo>
                      <a:cubicBezTo>
                        <a:pt x="0" y="8"/>
                        <a:pt x="0" y="8"/>
                        <a:pt x="0" y="8"/>
                      </a:cubicBezTo>
                      <a:cubicBezTo>
                        <a:pt x="0" y="4"/>
                        <a:pt x="3" y="0"/>
                        <a:pt x="7" y="0"/>
                      </a:cubicBezTo>
                      <a:cubicBezTo>
                        <a:pt x="22" y="0"/>
                        <a:pt x="22" y="0"/>
                        <a:pt x="22" y="0"/>
                      </a:cubicBezTo>
                      <a:cubicBezTo>
                        <a:pt x="26" y="0"/>
                        <a:pt x="30" y="4"/>
                        <a:pt x="30" y="8"/>
                      </a:cubicBezTo>
                      <a:lnTo>
                        <a:pt x="30" y="4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155">
                  <a:extLst>
                    <a:ext uri="{FF2B5EF4-FFF2-40B4-BE49-F238E27FC236}">
                      <a16:creationId xmlns:a16="http://schemas.microsoft.com/office/drawing/2014/main" id="{871AA4FE-F1D9-40F9-B1FA-2D617D49294F}"/>
                    </a:ext>
                  </a:extLst>
                </p:cNvPr>
                <p:cNvSpPr>
                  <a:spLocks/>
                </p:cNvSpPr>
                <p:nvPr/>
              </p:nvSpPr>
              <p:spPr bwMode="auto">
                <a:xfrm>
                  <a:off x="8381972" y="928817"/>
                  <a:ext cx="761397" cy="400972"/>
                </a:xfrm>
                <a:custGeom>
                  <a:avLst/>
                  <a:gdLst>
                    <a:gd name="T0" fmla="*/ 143 w 143"/>
                    <a:gd name="T1" fmla="*/ 0 h 75"/>
                    <a:gd name="T2" fmla="*/ 113 w 143"/>
                    <a:gd name="T3" fmla="*/ 3 h 75"/>
                    <a:gd name="T4" fmla="*/ 123 w 143"/>
                    <a:gd name="T5" fmla="*/ 13 h 75"/>
                    <a:gd name="T6" fmla="*/ 91 w 143"/>
                    <a:gd name="T7" fmla="*/ 51 h 75"/>
                    <a:gd name="T8" fmla="*/ 59 w 143"/>
                    <a:gd name="T9" fmla="*/ 21 h 75"/>
                    <a:gd name="T10" fmla="*/ 51 w 143"/>
                    <a:gd name="T11" fmla="*/ 21 h 75"/>
                    <a:gd name="T12" fmla="*/ 3 w 143"/>
                    <a:gd name="T13" fmla="*/ 64 h 75"/>
                    <a:gd name="T14" fmla="*/ 2 w 143"/>
                    <a:gd name="T15" fmla="*/ 73 h 75"/>
                    <a:gd name="T16" fmla="*/ 7 w 143"/>
                    <a:gd name="T17" fmla="*/ 75 h 75"/>
                    <a:gd name="T18" fmla="*/ 10 w 143"/>
                    <a:gd name="T19" fmla="*/ 73 h 75"/>
                    <a:gd name="T20" fmla="*/ 10 w 143"/>
                    <a:gd name="T21" fmla="*/ 73 h 75"/>
                    <a:gd name="T22" fmla="*/ 55 w 143"/>
                    <a:gd name="T23" fmla="*/ 33 h 75"/>
                    <a:gd name="T24" fmla="*/ 88 w 143"/>
                    <a:gd name="T25" fmla="*/ 64 h 75"/>
                    <a:gd name="T26" fmla="*/ 92 w 143"/>
                    <a:gd name="T27" fmla="*/ 66 h 75"/>
                    <a:gd name="T28" fmla="*/ 97 w 143"/>
                    <a:gd name="T29" fmla="*/ 64 h 75"/>
                    <a:gd name="T30" fmla="*/ 131 w 143"/>
                    <a:gd name="T31" fmla="*/ 21 h 75"/>
                    <a:gd name="T32" fmla="*/ 139 w 143"/>
                    <a:gd name="T33" fmla="*/ 29 h 75"/>
                    <a:gd name="T34" fmla="*/ 143 w 143"/>
                    <a:gd name="T3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3" h="75">
                      <a:moveTo>
                        <a:pt x="143" y="0"/>
                      </a:moveTo>
                      <a:cubicBezTo>
                        <a:pt x="113" y="3"/>
                        <a:pt x="113" y="3"/>
                        <a:pt x="113" y="3"/>
                      </a:cubicBezTo>
                      <a:cubicBezTo>
                        <a:pt x="123" y="13"/>
                        <a:pt x="123" y="13"/>
                        <a:pt x="123" y="13"/>
                      </a:cubicBezTo>
                      <a:cubicBezTo>
                        <a:pt x="91" y="51"/>
                        <a:pt x="91" y="51"/>
                        <a:pt x="91" y="51"/>
                      </a:cubicBezTo>
                      <a:cubicBezTo>
                        <a:pt x="59" y="21"/>
                        <a:pt x="59" y="21"/>
                        <a:pt x="59" y="21"/>
                      </a:cubicBezTo>
                      <a:cubicBezTo>
                        <a:pt x="56" y="19"/>
                        <a:pt x="53" y="19"/>
                        <a:pt x="51" y="21"/>
                      </a:cubicBezTo>
                      <a:cubicBezTo>
                        <a:pt x="3" y="64"/>
                        <a:pt x="3" y="64"/>
                        <a:pt x="3" y="64"/>
                      </a:cubicBezTo>
                      <a:cubicBezTo>
                        <a:pt x="0" y="67"/>
                        <a:pt x="0" y="70"/>
                        <a:pt x="2" y="73"/>
                      </a:cubicBezTo>
                      <a:cubicBezTo>
                        <a:pt x="3" y="74"/>
                        <a:pt x="5" y="75"/>
                        <a:pt x="7" y="75"/>
                      </a:cubicBezTo>
                      <a:cubicBezTo>
                        <a:pt x="8" y="75"/>
                        <a:pt x="9" y="74"/>
                        <a:pt x="10" y="73"/>
                      </a:cubicBezTo>
                      <a:cubicBezTo>
                        <a:pt x="10" y="73"/>
                        <a:pt x="10" y="73"/>
                        <a:pt x="10" y="73"/>
                      </a:cubicBezTo>
                      <a:cubicBezTo>
                        <a:pt x="55" y="33"/>
                        <a:pt x="55" y="33"/>
                        <a:pt x="55" y="33"/>
                      </a:cubicBezTo>
                      <a:cubicBezTo>
                        <a:pt x="88" y="64"/>
                        <a:pt x="88" y="64"/>
                        <a:pt x="88" y="64"/>
                      </a:cubicBezTo>
                      <a:cubicBezTo>
                        <a:pt x="89" y="65"/>
                        <a:pt x="91" y="66"/>
                        <a:pt x="92" y="66"/>
                      </a:cubicBezTo>
                      <a:cubicBezTo>
                        <a:pt x="94" y="66"/>
                        <a:pt x="96" y="65"/>
                        <a:pt x="97" y="64"/>
                      </a:cubicBezTo>
                      <a:cubicBezTo>
                        <a:pt x="131" y="21"/>
                        <a:pt x="131" y="21"/>
                        <a:pt x="131" y="21"/>
                      </a:cubicBezTo>
                      <a:cubicBezTo>
                        <a:pt x="139" y="29"/>
                        <a:pt x="139" y="29"/>
                        <a:pt x="139" y="29"/>
                      </a:cubicBezTo>
                      <a:lnTo>
                        <a:pt x="14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20" name="组合 19">
            <a:extLst>
              <a:ext uri="{FF2B5EF4-FFF2-40B4-BE49-F238E27FC236}">
                <a16:creationId xmlns:a16="http://schemas.microsoft.com/office/drawing/2014/main" id="{6B0E7407-04C9-4849-8D75-997A805E09C3}"/>
              </a:ext>
            </a:extLst>
          </p:cNvPr>
          <p:cNvGrpSpPr/>
          <p:nvPr/>
        </p:nvGrpSpPr>
        <p:grpSpPr>
          <a:xfrm>
            <a:off x="9017162" y="2088322"/>
            <a:ext cx="2266829" cy="3622312"/>
            <a:chOff x="9017162" y="2088322"/>
            <a:chExt cx="2266829" cy="3622312"/>
          </a:xfrm>
        </p:grpSpPr>
        <p:grpSp>
          <p:nvGrpSpPr>
            <p:cNvPr id="16" name="组合 15">
              <a:extLst>
                <a:ext uri="{FF2B5EF4-FFF2-40B4-BE49-F238E27FC236}">
                  <a16:creationId xmlns:a16="http://schemas.microsoft.com/office/drawing/2014/main" id="{C3A703F1-A9A6-4637-86C5-F83E32EE9D41}"/>
                </a:ext>
              </a:extLst>
            </p:cNvPr>
            <p:cNvGrpSpPr/>
            <p:nvPr/>
          </p:nvGrpSpPr>
          <p:grpSpPr>
            <a:xfrm>
              <a:off x="9017162" y="3874087"/>
              <a:ext cx="2266829" cy="1836547"/>
              <a:chOff x="9017162" y="3874087"/>
              <a:chExt cx="2266829" cy="1836547"/>
            </a:xfrm>
          </p:grpSpPr>
          <p:cxnSp>
            <p:nvCxnSpPr>
              <p:cNvPr id="91" name="线条">
                <a:extLst>
                  <a:ext uri="{FF2B5EF4-FFF2-40B4-BE49-F238E27FC236}">
                    <a16:creationId xmlns:a16="http://schemas.microsoft.com/office/drawing/2014/main" id="{EE4E913B-76E1-4D51-9C43-6322C1A52A01}"/>
                  </a:ext>
                </a:extLst>
              </p:cNvPr>
              <p:cNvCxnSpPr/>
              <p:nvPr/>
            </p:nvCxnSpPr>
            <p:spPr>
              <a:xfrm>
                <a:off x="9144314" y="4397217"/>
                <a:ext cx="233873"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文本框 91">
                <a:extLst>
                  <a:ext uri="{FF2B5EF4-FFF2-40B4-BE49-F238E27FC236}">
                    <a16:creationId xmlns:a16="http://schemas.microsoft.com/office/drawing/2014/main" id="{C0ECB8A3-4532-4E75-9722-1A97229CC0D2}"/>
                  </a:ext>
                </a:extLst>
              </p:cNvPr>
              <p:cNvSpPr txBox="1"/>
              <p:nvPr/>
            </p:nvSpPr>
            <p:spPr>
              <a:xfrm>
                <a:off x="9017162" y="3874087"/>
                <a:ext cx="161536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effectLst/>
                    <a:uLnTx/>
                    <a:uFillTx/>
                    <a:latin typeface="+mj-ea"/>
                    <a:ea typeface="+mj-ea"/>
                    <a:cs typeface="阿里巴巴普惠体 B" panose="00020600040101010101" pitchFamily="18" charset="-122"/>
                  </a:rPr>
                  <a:t>第四阶段</a:t>
                </a:r>
              </a:p>
            </p:txBody>
          </p:sp>
          <p:sp>
            <p:nvSpPr>
              <p:cNvPr id="93" name="文本框 92">
                <a:extLst>
                  <a:ext uri="{FF2B5EF4-FFF2-40B4-BE49-F238E27FC236}">
                    <a16:creationId xmlns:a16="http://schemas.microsoft.com/office/drawing/2014/main" id="{84EE024C-1194-4ADD-AC14-949C1DF9069C}"/>
                  </a:ext>
                </a:extLst>
              </p:cNvPr>
              <p:cNvSpPr txBox="1"/>
              <p:nvPr/>
            </p:nvSpPr>
            <p:spPr>
              <a:xfrm>
                <a:off x="9017162" y="4639187"/>
                <a:ext cx="2266829" cy="1071447"/>
              </a:xfrm>
              <a:prstGeom prst="rect">
                <a:avLst/>
              </a:prstGeom>
              <a:noFill/>
            </p:spPr>
            <p:txBody>
              <a:bodyPr wrap="square" rtlCol="0">
                <a:spAutoFit/>
              </a:bodyPr>
              <a:lstStyle/>
              <a:p>
                <a:pPr algn="just">
                  <a:lnSpc>
                    <a:spcPct val="120000"/>
                  </a:lnSpc>
                  <a:spcAft>
                    <a:spcPts val="300"/>
                  </a:spcAft>
                  <a:defRPr/>
                </a:pPr>
                <a:r>
                  <a:rPr lang="zh-CN" altLang="en-US" dirty="0">
                    <a:solidFill>
                      <a:prstClr val="black">
                        <a:lumMod val="75000"/>
                        <a:lumOff val="25000"/>
                      </a:prstClr>
                    </a:solidFill>
                    <a:latin typeface="+mn-ea"/>
                    <a:cs typeface="阿里巴巴普惠体 R" panose="00020600040101010101" pitchFamily="18" charset="-122"/>
                  </a:rPr>
                  <a:t>点击输入内容点击输入内容点击输入内容点击输入内容</a:t>
                </a:r>
              </a:p>
            </p:txBody>
          </p:sp>
        </p:grpSp>
        <p:grpSp>
          <p:nvGrpSpPr>
            <p:cNvPr id="15" name="组合 14">
              <a:extLst>
                <a:ext uri="{FF2B5EF4-FFF2-40B4-BE49-F238E27FC236}">
                  <a16:creationId xmlns:a16="http://schemas.microsoft.com/office/drawing/2014/main" id="{E6C1D46B-0913-4905-AE3C-D5A2C8615021}"/>
                </a:ext>
              </a:extLst>
            </p:cNvPr>
            <p:cNvGrpSpPr/>
            <p:nvPr/>
          </p:nvGrpSpPr>
          <p:grpSpPr>
            <a:xfrm>
              <a:off x="9144314" y="2088322"/>
              <a:ext cx="1926805" cy="1652518"/>
              <a:chOff x="9144314" y="2088322"/>
              <a:chExt cx="1926805" cy="1652518"/>
            </a:xfrm>
          </p:grpSpPr>
          <p:grpSp>
            <p:nvGrpSpPr>
              <p:cNvPr id="94" name="组合 93">
                <a:extLst>
                  <a:ext uri="{FF2B5EF4-FFF2-40B4-BE49-F238E27FC236}">
                    <a16:creationId xmlns:a16="http://schemas.microsoft.com/office/drawing/2014/main" id="{A19B9B82-9327-4AF5-B9C8-1A597E5AE342}"/>
                  </a:ext>
                </a:extLst>
              </p:cNvPr>
              <p:cNvGrpSpPr/>
              <p:nvPr/>
            </p:nvGrpSpPr>
            <p:grpSpPr>
              <a:xfrm>
                <a:off x="9144314" y="2088322"/>
                <a:ext cx="1926805" cy="1652518"/>
                <a:chOff x="1147959" y="2341595"/>
                <a:chExt cx="1926805" cy="1652518"/>
              </a:xfrm>
            </p:grpSpPr>
            <p:sp>
              <p:nvSpPr>
                <p:cNvPr id="95" name="Freeform 162">
                  <a:extLst>
                    <a:ext uri="{FF2B5EF4-FFF2-40B4-BE49-F238E27FC236}">
                      <a16:creationId xmlns:a16="http://schemas.microsoft.com/office/drawing/2014/main" id="{1F13AE99-EF59-4B47-B12D-C50E1765FC66}"/>
                    </a:ext>
                  </a:extLst>
                </p:cNvPr>
                <p:cNvSpPr/>
                <p:nvPr/>
              </p:nvSpPr>
              <p:spPr bwMode="auto">
                <a:xfrm>
                  <a:off x="1147959" y="3475156"/>
                  <a:ext cx="1926805" cy="518957"/>
                </a:xfrm>
                <a:custGeom>
                  <a:avLst/>
                  <a:gdLst>
                    <a:gd name="T0" fmla="*/ 1099 w 1099"/>
                    <a:gd name="T1" fmla="*/ 148 h 296"/>
                    <a:gd name="T2" fmla="*/ 952 w 1099"/>
                    <a:gd name="T3" fmla="*/ 296 h 296"/>
                    <a:gd name="T4" fmla="*/ 0 w 1099"/>
                    <a:gd name="T5" fmla="*/ 296 h 296"/>
                    <a:gd name="T6" fmla="*/ 148 w 1099"/>
                    <a:gd name="T7" fmla="*/ 148 h 296"/>
                    <a:gd name="T8" fmla="*/ 0 w 1099"/>
                    <a:gd name="T9" fmla="*/ 0 h 296"/>
                    <a:gd name="T10" fmla="*/ 952 w 1099"/>
                    <a:gd name="T11" fmla="*/ 0 h 296"/>
                    <a:gd name="T12" fmla="*/ 1099 w 1099"/>
                    <a:gd name="T13" fmla="*/ 148 h 296"/>
                  </a:gdLst>
                  <a:ahLst/>
                  <a:cxnLst>
                    <a:cxn ang="0">
                      <a:pos x="T0" y="T1"/>
                    </a:cxn>
                    <a:cxn ang="0">
                      <a:pos x="T2" y="T3"/>
                    </a:cxn>
                    <a:cxn ang="0">
                      <a:pos x="T4" y="T5"/>
                    </a:cxn>
                    <a:cxn ang="0">
                      <a:pos x="T6" y="T7"/>
                    </a:cxn>
                    <a:cxn ang="0">
                      <a:pos x="T8" y="T9"/>
                    </a:cxn>
                    <a:cxn ang="0">
                      <a:pos x="T10" y="T11"/>
                    </a:cxn>
                    <a:cxn ang="0">
                      <a:pos x="T12" y="T13"/>
                    </a:cxn>
                  </a:cxnLst>
                  <a:rect l="0" t="0" r="r" b="b"/>
                  <a:pathLst>
                    <a:path w="1099" h="296">
                      <a:moveTo>
                        <a:pt x="1099" y="148"/>
                      </a:moveTo>
                      <a:lnTo>
                        <a:pt x="952" y="296"/>
                      </a:lnTo>
                      <a:lnTo>
                        <a:pt x="0" y="296"/>
                      </a:lnTo>
                      <a:lnTo>
                        <a:pt x="148" y="148"/>
                      </a:lnTo>
                      <a:lnTo>
                        <a:pt x="0" y="0"/>
                      </a:lnTo>
                      <a:lnTo>
                        <a:pt x="952" y="0"/>
                      </a:lnTo>
                      <a:lnTo>
                        <a:pt x="1099" y="148"/>
                      </a:lnTo>
                      <a:close/>
                    </a:path>
                  </a:pathLst>
                </a:custGeom>
                <a:solidFill>
                  <a:schemeClr val="bg2">
                    <a:alpha val="10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96" name="Freeform 166">
                  <a:extLst>
                    <a:ext uri="{FF2B5EF4-FFF2-40B4-BE49-F238E27FC236}">
                      <a16:creationId xmlns:a16="http://schemas.microsoft.com/office/drawing/2014/main" id="{C800F1E1-50FE-4CF2-94BB-7676ABD564C7}"/>
                    </a:ext>
                  </a:extLst>
                </p:cNvPr>
                <p:cNvSpPr/>
                <p:nvPr/>
              </p:nvSpPr>
              <p:spPr bwMode="auto">
                <a:xfrm>
                  <a:off x="1147959" y="3317365"/>
                  <a:ext cx="1926805" cy="596100"/>
                </a:xfrm>
                <a:custGeom>
                  <a:avLst/>
                  <a:gdLst>
                    <a:gd name="T0" fmla="*/ 1099 w 1099"/>
                    <a:gd name="T1" fmla="*/ 148 h 340"/>
                    <a:gd name="T2" fmla="*/ 1099 w 1099"/>
                    <a:gd name="T3" fmla="*/ 192 h 340"/>
                    <a:gd name="T4" fmla="*/ 952 w 1099"/>
                    <a:gd name="T5" fmla="*/ 340 h 340"/>
                    <a:gd name="T6" fmla="*/ 0 w 1099"/>
                    <a:gd name="T7" fmla="*/ 340 h 340"/>
                    <a:gd name="T8" fmla="*/ 0 w 1099"/>
                    <a:gd name="T9" fmla="*/ 294 h 340"/>
                    <a:gd name="T10" fmla="*/ 148 w 1099"/>
                    <a:gd name="T11" fmla="*/ 148 h 340"/>
                    <a:gd name="T12" fmla="*/ 124 w 1099"/>
                    <a:gd name="T13" fmla="*/ 170 h 340"/>
                    <a:gd name="T14" fmla="*/ 0 w 1099"/>
                    <a:gd name="T15" fmla="*/ 46 h 340"/>
                    <a:gd name="T16" fmla="*/ 0 w 1099"/>
                    <a:gd name="T17" fmla="*/ 0 h 340"/>
                    <a:gd name="T18" fmla="*/ 952 w 1099"/>
                    <a:gd name="T19" fmla="*/ 0 h 340"/>
                    <a:gd name="T20" fmla="*/ 1099 w 1099"/>
                    <a:gd name="T21" fmla="*/ 148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9" h="340">
                      <a:moveTo>
                        <a:pt x="1099" y="148"/>
                      </a:moveTo>
                      <a:lnTo>
                        <a:pt x="1099" y="192"/>
                      </a:lnTo>
                      <a:lnTo>
                        <a:pt x="952" y="340"/>
                      </a:lnTo>
                      <a:lnTo>
                        <a:pt x="0" y="340"/>
                      </a:lnTo>
                      <a:lnTo>
                        <a:pt x="0" y="294"/>
                      </a:lnTo>
                      <a:lnTo>
                        <a:pt x="148" y="148"/>
                      </a:lnTo>
                      <a:lnTo>
                        <a:pt x="124" y="170"/>
                      </a:lnTo>
                      <a:lnTo>
                        <a:pt x="0" y="46"/>
                      </a:lnTo>
                      <a:lnTo>
                        <a:pt x="0" y="0"/>
                      </a:lnTo>
                      <a:lnTo>
                        <a:pt x="952" y="0"/>
                      </a:lnTo>
                      <a:lnTo>
                        <a:pt x="1099" y="148"/>
                      </a:lnTo>
                      <a:close/>
                    </a:path>
                  </a:pathLst>
                </a:custGeom>
                <a:gradFill>
                  <a:gsLst>
                    <a:gs pos="0">
                      <a:schemeClr val="accent1"/>
                    </a:gs>
                    <a:gs pos="100000">
                      <a:schemeClr val="accent2"/>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srgbClr val="3D485D"/>
                    </a:solidFill>
                    <a:effectLst/>
                    <a:uLnTx/>
                    <a:uFillTx/>
                    <a:latin typeface="Arial"/>
                    <a:cs typeface="+mn-cs"/>
                    <a:sym typeface="微软雅黑 Light" panose="020B0502040204020203" pitchFamily="34" charset="-122"/>
                  </a:endParaRPr>
                </a:p>
              </p:txBody>
            </p:sp>
            <p:sp>
              <p:nvSpPr>
                <p:cNvPr id="97" name="矩形34">
                  <a:extLst>
                    <a:ext uri="{FF2B5EF4-FFF2-40B4-BE49-F238E27FC236}">
                      <a16:creationId xmlns:a16="http://schemas.microsoft.com/office/drawing/2014/main" id="{49674DFE-00CB-4992-B558-CE29B0A129C3}"/>
                    </a:ext>
                  </a:extLst>
                </p:cNvPr>
                <p:cNvSpPr>
                  <a:spLocks noChangeArrowheads="1"/>
                </p:cNvSpPr>
                <p:nvPr/>
              </p:nvSpPr>
              <p:spPr bwMode="auto">
                <a:xfrm>
                  <a:off x="1147959" y="3832817"/>
                  <a:ext cx="1669079" cy="80649"/>
                </a:xfrm>
                <a:prstGeom prst="rect">
                  <a:avLst/>
                </a:prstGeom>
                <a:solidFill>
                  <a:schemeClr val="tx1">
                    <a:alpha val="15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98" name="Freeform 190">
                  <a:extLst>
                    <a:ext uri="{FF2B5EF4-FFF2-40B4-BE49-F238E27FC236}">
                      <a16:creationId xmlns:a16="http://schemas.microsoft.com/office/drawing/2014/main" id="{F16611AC-D907-4E33-B0A1-968EFE6659BA}"/>
                    </a:ext>
                  </a:extLst>
                </p:cNvPr>
                <p:cNvSpPr/>
                <p:nvPr/>
              </p:nvSpPr>
              <p:spPr bwMode="auto">
                <a:xfrm>
                  <a:off x="2817038" y="3576843"/>
                  <a:ext cx="257726" cy="336621"/>
                </a:xfrm>
                <a:custGeom>
                  <a:avLst/>
                  <a:gdLst>
                    <a:gd name="T0" fmla="*/ 0 w 147"/>
                    <a:gd name="T1" fmla="*/ 192 h 192"/>
                    <a:gd name="T2" fmla="*/ 0 w 147"/>
                    <a:gd name="T3" fmla="*/ 146 h 192"/>
                    <a:gd name="T4" fmla="*/ 147 w 147"/>
                    <a:gd name="T5" fmla="*/ 0 h 192"/>
                    <a:gd name="T6" fmla="*/ 147 w 147"/>
                    <a:gd name="T7" fmla="*/ 44 h 192"/>
                    <a:gd name="T8" fmla="*/ 0 w 147"/>
                    <a:gd name="T9" fmla="*/ 192 h 192"/>
                  </a:gdLst>
                  <a:ahLst/>
                  <a:cxnLst>
                    <a:cxn ang="0">
                      <a:pos x="T0" y="T1"/>
                    </a:cxn>
                    <a:cxn ang="0">
                      <a:pos x="T2" y="T3"/>
                    </a:cxn>
                    <a:cxn ang="0">
                      <a:pos x="T4" y="T5"/>
                    </a:cxn>
                    <a:cxn ang="0">
                      <a:pos x="T6" y="T7"/>
                    </a:cxn>
                    <a:cxn ang="0">
                      <a:pos x="T8" y="T9"/>
                    </a:cxn>
                  </a:cxnLst>
                  <a:rect l="0" t="0" r="r" b="b"/>
                  <a:pathLst>
                    <a:path w="147" h="192">
                      <a:moveTo>
                        <a:pt x="0" y="192"/>
                      </a:moveTo>
                      <a:lnTo>
                        <a:pt x="0" y="146"/>
                      </a:lnTo>
                      <a:lnTo>
                        <a:pt x="147" y="0"/>
                      </a:lnTo>
                      <a:lnTo>
                        <a:pt x="147" y="44"/>
                      </a:lnTo>
                      <a:lnTo>
                        <a:pt x="0" y="192"/>
                      </a:lnTo>
                      <a:close/>
                    </a:path>
                  </a:pathLst>
                </a:custGeom>
                <a:solidFill>
                  <a:schemeClr val="tx1">
                    <a:alpha val="30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99" name="Freeform 191">
                  <a:extLst>
                    <a:ext uri="{FF2B5EF4-FFF2-40B4-BE49-F238E27FC236}">
                      <a16:creationId xmlns:a16="http://schemas.microsoft.com/office/drawing/2014/main" id="{760005C4-52C5-4DDC-85C3-BF60CC062C81}"/>
                    </a:ext>
                  </a:extLst>
                </p:cNvPr>
                <p:cNvSpPr/>
                <p:nvPr/>
              </p:nvSpPr>
              <p:spPr bwMode="auto">
                <a:xfrm>
                  <a:off x="1147959" y="3317365"/>
                  <a:ext cx="259479" cy="298050"/>
                </a:xfrm>
                <a:custGeom>
                  <a:avLst/>
                  <a:gdLst>
                    <a:gd name="T0" fmla="*/ 0 w 148"/>
                    <a:gd name="T1" fmla="*/ 46 h 170"/>
                    <a:gd name="T2" fmla="*/ 0 w 148"/>
                    <a:gd name="T3" fmla="*/ 0 h 170"/>
                    <a:gd name="T4" fmla="*/ 148 w 148"/>
                    <a:gd name="T5" fmla="*/ 148 h 170"/>
                    <a:gd name="T6" fmla="*/ 124 w 148"/>
                    <a:gd name="T7" fmla="*/ 170 h 170"/>
                    <a:gd name="T8" fmla="*/ 0 w 148"/>
                    <a:gd name="T9" fmla="*/ 46 h 170"/>
                  </a:gdLst>
                  <a:ahLst/>
                  <a:cxnLst>
                    <a:cxn ang="0">
                      <a:pos x="T0" y="T1"/>
                    </a:cxn>
                    <a:cxn ang="0">
                      <a:pos x="T2" y="T3"/>
                    </a:cxn>
                    <a:cxn ang="0">
                      <a:pos x="T4" y="T5"/>
                    </a:cxn>
                    <a:cxn ang="0">
                      <a:pos x="T6" y="T7"/>
                    </a:cxn>
                    <a:cxn ang="0">
                      <a:pos x="T8" y="T9"/>
                    </a:cxn>
                  </a:cxnLst>
                  <a:rect l="0" t="0" r="r" b="b"/>
                  <a:pathLst>
                    <a:path w="148" h="170">
                      <a:moveTo>
                        <a:pt x="0" y="46"/>
                      </a:moveTo>
                      <a:lnTo>
                        <a:pt x="0" y="0"/>
                      </a:lnTo>
                      <a:lnTo>
                        <a:pt x="148" y="148"/>
                      </a:lnTo>
                      <a:lnTo>
                        <a:pt x="124" y="170"/>
                      </a:lnTo>
                      <a:lnTo>
                        <a:pt x="0" y="46"/>
                      </a:lnTo>
                      <a:close/>
                    </a:path>
                  </a:pathLst>
                </a:custGeom>
                <a:solidFill>
                  <a:schemeClr val="tx1">
                    <a:alpha val="30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100" name="Oval 167">
                  <a:extLst>
                    <a:ext uri="{FF2B5EF4-FFF2-40B4-BE49-F238E27FC236}">
                      <a16:creationId xmlns:a16="http://schemas.microsoft.com/office/drawing/2014/main" id="{B2A0BB98-3345-4187-89EA-0FF2C774E3D5}"/>
                    </a:ext>
                  </a:extLst>
                </p:cNvPr>
                <p:cNvSpPr>
                  <a:spLocks noChangeArrowheads="1"/>
                </p:cNvSpPr>
                <p:nvPr/>
              </p:nvSpPr>
              <p:spPr bwMode="auto">
                <a:xfrm>
                  <a:off x="1554709" y="3450611"/>
                  <a:ext cx="1115058" cy="248959"/>
                </a:xfrm>
                <a:prstGeom prst="ellipse">
                  <a:avLst/>
                </a:prstGeom>
                <a:solidFill>
                  <a:schemeClr val="tx2">
                    <a:alpha val="10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101" name="椭圆 100">
                  <a:extLst>
                    <a:ext uri="{FF2B5EF4-FFF2-40B4-BE49-F238E27FC236}">
                      <a16:creationId xmlns:a16="http://schemas.microsoft.com/office/drawing/2014/main" id="{9024D778-4AE6-4CCD-9FD5-184B10E81C90}"/>
                    </a:ext>
                  </a:extLst>
                </p:cNvPr>
                <p:cNvSpPr/>
                <p:nvPr/>
              </p:nvSpPr>
              <p:spPr>
                <a:xfrm>
                  <a:off x="1524371" y="2341595"/>
                  <a:ext cx="1212712" cy="1212712"/>
                </a:xfrm>
                <a:prstGeom prst="ellipse">
                  <a:avLst/>
                </a:prstGeom>
                <a:solidFill>
                  <a:srgbClr val="FFFFFF"/>
                </a:solidFill>
                <a:ln w="10795">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grpSp>
          <p:pic>
            <p:nvPicPr>
              <p:cNvPr id="109" name="图片 108">
                <a:extLst>
                  <a:ext uri="{FF2B5EF4-FFF2-40B4-BE49-F238E27FC236}">
                    <a16:creationId xmlns:a16="http://schemas.microsoft.com/office/drawing/2014/main" id="{7C88317C-D08F-49C5-B54F-31595E36A95A}"/>
                  </a:ext>
                </a:extLst>
              </p:cNvPr>
              <p:cNvPicPr>
                <a:picLocks noChangeAspect="1"/>
              </p:cNvPicPr>
              <p:nvPr/>
            </p:nvPicPr>
            <p:blipFill rotWithShape="1">
              <a:blip r:embed="rId2"/>
              <a:srcRect t="19241" b="19202"/>
              <a:stretch/>
            </p:blipFill>
            <p:spPr>
              <a:xfrm>
                <a:off x="9795581" y="2430373"/>
                <a:ext cx="660642" cy="560141"/>
              </a:xfrm>
              <a:prstGeom prst="rect">
                <a:avLst/>
              </a:prstGeom>
              <a:gradFill>
                <a:gsLst>
                  <a:gs pos="0">
                    <a:schemeClr val="accent2"/>
                  </a:gs>
                  <a:gs pos="67000">
                    <a:schemeClr val="accent1"/>
                  </a:gs>
                </a:gsLst>
                <a:path path="circle">
                  <a:fillToRect r="100000" b="100000"/>
                </a:path>
              </a:gradFill>
            </p:spPr>
          </p:pic>
        </p:grpSp>
      </p:grpSp>
      <p:grpSp>
        <p:nvGrpSpPr>
          <p:cNvPr id="22" name="组合 21">
            <a:extLst>
              <a:ext uri="{FF2B5EF4-FFF2-40B4-BE49-F238E27FC236}">
                <a16:creationId xmlns:a16="http://schemas.microsoft.com/office/drawing/2014/main" id="{D6B3B6EE-96B1-49B3-9DF5-D2FFD7ABE1AE}"/>
              </a:ext>
            </a:extLst>
          </p:cNvPr>
          <p:cNvGrpSpPr/>
          <p:nvPr/>
        </p:nvGrpSpPr>
        <p:grpSpPr>
          <a:xfrm>
            <a:off x="6373921" y="2088322"/>
            <a:ext cx="2266829" cy="3622312"/>
            <a:chOff x="6373921" y="2088322"/>
            <a:chExt cx="2266829" cy="3622312"/>
          </a:xfrm>
        </p:grpSpPr>
        <p:grpSp>
          <p:nvGrpSpPr>
            <p:cNvPr id="8" name="组合 7">
              <a:extLst>
                <a:ext uri="{FF2B5EF4-FFF2-40B4-BE49-F238E27FC236}">
                  <a16:creationId xmlns:a16="http://schemas.microsoft.com/office/drawing/2014/main" id="{47151AE5-C604-45E3-A6E8-42BF8920BB8F}"/>
                </a:ext>
              </a:extLst>
            </p:cNvPr>
            <p:cNvGrpSpPr/>
            <p:nvPr/>
          </p:nvGrpSpPr>
          <p:grpSpPr>
            <a:xfrm>
              <a:off x="6373921" y="3874087"/>
              <a:ext cx="2266829" cy="1836547"/>
              <a:chOff x="6373921" y="3874087"/>
              <a:chExt cx="2266829" cy="1836547"/>
            </a:xfrm>
          </p:grpSpPr>
          <p:cxnSp>
            <p:nvCxnSpPr>
              <p:cNvPr id="80" name="线条">
                <a:extLst>
                  <a:ext uri="{FF2B5EF4-FFF2-40B4-BE49-F238E27FC236}">
                    <a16:creationId xmlns:a16="http://schemas.microsoft.com/office/drawing/2014/main" id="{4E85D255-25B9-4C9B-A938-0D7F0C883B7E}"/>
                  </a:ext>
                </a:extLst>
              </p:cNvPr>
              <p:cNvCxnSpPr/>
              <p:nvPr/>
            </p:nvCxnSpPr>
            <p:spPr>
              <a:xfrm>
                <a:off x="6501073" y="4397217"/>
                <a:ext cx="233873"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81" name="文本框 80">
                <a:extLst>
                  <a:ext uri="{FF2B5EF4-FFF2-40B4-BE49-F238E27FC236}">
                    <a16:creationId xmlns:a16="http://schemas.microsoft.com/office/drawing/2014/main" id="{5DC44A9C-AF06-4DFC-AFE3-1BC13B9F3FAF}"/>
                  </a:ext>
                </a:extLst>
              </p:cNvPr>
              <p:cNvSpPr txBox="1"/>
              <p:nvPr/>
            </p:nvSpPr>
            <p:spPr>
              <a:xfrm>
                <a:off x="6373921" y="3874087"/>
                <a:ext cx="161536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effectLst/>
                    <a:uLnTx/>
                    <a:uFillTx/>
                    <a:latin typeface="+mj-ea"/>
                    <a:ea typeface="+mj-ea"/>
                    <a:cs typeface="阿里巴巴普惠体 B" panose="00020600040101010101" pitchFamily="18" charset="-122"/>
                  </a:rPr>
                  <a:t>第三阶段</a:t>
                </a:r>
              </a:p>
            </p:txBody>
          </p:sp>
          <p:sp>
            <p:nvSpPr>
              <p:cNvPr id="82" name="文本框 81">
                <a:extLst>
                  <a:ext uri="{FF2B5EF4-FFF2-40B4-BE49-F238E27FC236}">
                    <a16:creationId xmlns:a16="http://schemas.microsoft.com/office/drawing/2014/main" id="{09B1CE9B-0AD6-44EF-A9CC-2B3FF98ADFEB}"/>
                  </a:ext>
                </a:extLst>
              </p:cNvPr>
              <p:cNvSpPr txBox="1"/>
              <p:nvPr/>
            </p:nvSpPr>
            <p:spPr>
              <a:xfrm>
                <a:off x="6373921" y="4639187"/>
                <a:ext cx="2266829" cy="1071447"/>
              </a:xfrm>
              <a:prstGeom prst="rect">
                <a:avLst/>
              </a:prstGeom>
              <a:noFill/>
            </p:spPr>
            <p:txBody>
              <a:bodyPr wrap="square" rtlCol="0">
                <a:spAutoFit/>
              </a:bodyPr>
              <a:lstStyle/>
              <a:p>
                <a:pPr algn="just">
                  <a:lnSpc>
                    <a:spcPct val="120000"/>
                  </a:lnSpc>
                  <a:spcAft>
                    <a:spcPts val="300"/>
                  </a:spcAft>
                  <a:defRPr/>
                </a:pPr>
                <a:r>
                  <a:rPr lang="zh-CN" altLang="en-US" dirty="0">
                    <a:solidFill>
                      <a:prstClr val="black">
                        <a:lumMod val="75000"/>
                        <a:lumOff val="25000"/>
                      </a:prstClr>
                    </a:solidFill>
                    <a:latin typeface="+mn-ea"/>
                    <a:cs typeface="阿里巴巴普惠体 R" panose="00020600040101010101" pitchFamily="18" charset="-122"/>
                  </a:rPr>
                  <a:t>点击输入内容点击输入内容点击输入内容点击输入内容</a:t>
                </a:r>
              </a:p>
            </p:txBody>
          </p:sp>
        </p:grpSp>
        <p:grpSp>
          <p:nvGrpSpPr>
            <p:cNvPr id="7" name="组合 6">
              <a:extLst>
                <a:ext uri="{FF2B5EF4-FFF2-40B4-BE49-F238E27FC236}">
                  <a16:creationId xmlns:a16="http://schemas.microsoft.com/office/drawing/2014/main" id="{88719133-F9E7-455E-891C-57FCEA837688}"/>
                </a:ext>
              </a:extLst>
            </p:cNvPr>
            <p:cNvGrpSpPr/>
            <p:nvPr/>
          </p:nvGrpSpPr>
          <p:grpSpPr>
            <a:xfrm>
              <a:off x="6501073" y="2088322"/>
              <a:ext cx="1926805" cy="1652518"/>
              <a:chOff x="6501073" y="2088322"/>
              <a:chExt cx="1926805" cy="1652518"/>
            </a:xfrm>
          </p:grpSpPr>
          <p:grpSp>
            <p:nvGrpSpPr>
              <p:cNvPr id="83" name="组合 82">
                <a:extLst>
                  <a:ext uri="{FF2B5EF4-FFF2-40B4-BE49-F238E27FC236}">
                    <a16:creationId xmlns:a16="http://schemas.microsoft.com/office/drawing/2014/main" id="{E0644595-F021-461A-8527-5A8D91D2D049}"/>
                  </a:ext>
                </a:extLst>
              </p:cNvPr>
              <p:cNvGrpSpPr/>
              <p:nvPr/>
            </p:nvGrpSpPr>
            <p:grpSpPr>
              <a:xfrm>
                <a:off x="6501073" y="2088322"/>
                <a:ext cx="1926805" cy="1652518"/>
                <a:chOff x="1147959" y="2341595"/>
                <a:chExt cx="1926805" cy="1652518"/>
              </a:xfrm>
            </p:grpSpPr>
            <p:sp>
              <p:nvSpPr>
                <p:cNvPr id="84" name="Freeform 162">
                  <a:extLst>
                    <a:ext uri="{FF2B5EF4-FFF2-40B4-BE49-F238E27FC236}">
                      <a16:creationId xmlns:a16="http://schemas.microsoft.com/office/drawing/2014/main" id="{59EDBC50-BB0D-4AEC-ACCD-AA7F8031BCD8}"/>
                    </a:ext>
                  </a:extLst>
                </p:cNvPr>
                <p:cNvSpPr/>
                <p:nvPr/>
              </p:nvSpPr>
              <p:spPr bwMode="auto">
                <a:xfrm>
                  <a:off x="1147959" y="3475156"/>
                  <a:ext cx="1926805" cy="518957"/>
                </a:xfrm>
                <a:custGeom>
                  <a:avLst/>
                  <a:gdLst>
                    <a:gd name="T0" fmla="*/ 1099 w 1099"/>
                    <a:gd name="T1" fmla="*/ 148 h 296"/>
                    <a:gd name="T2" fmla="*/ 952 w 1099"/>
                    <a:gd name="T3" fmla="*/ 296 h 296"/>
                    <a:gd name="T4" fmla="*/ 0 w 1099"/>
                    <a:gd name="T5" fmla="*/ 296 h 296"/>
                    <a:gd name="T6" fmla="*/ 148 w 1099"/>
                    <a:gd name="T7" fmla="*/ 148 h 296"/>
                    <a:gd name="T8" fmla="*/ 0 w 1099"/>
                    <a:gd name="T9" fmla="*/ 0 h 296"/>
                    <a:gd name="T10" fmla="*/ 952 w 1099"/>
                    <a:gd name="T11" fmla="*/ 0 h 296"/>
                    <a:gd name="T12" fmla="*/ 1099 w 1099"/>
                    <a:gd name="T13" fmla="*/ 148 h 296"/>
                  </a:gdLst>
                  <a:ahLst/>
                  <a:cxnLst>
                    <a:cxn ang="0">
                      <a:pos x="T0" y="T1"/>
                    </a:cxn>
                    <a:cxn ang="0">
                      <a:pos x="T2" y="T3"/>
                    </a:cxn>
                    <a:cxn ang="0">
                      <a:pos x="T4" y="T5"/>
                    </a:cxn>
                    <a:cxn ang="0">
                      <a:pos x="T6" y="T7"/>
                    </a:cxn>
                    <a:cxn ang="0">
                      <a:pos x="T8" y="T9"/>
                    </a:cxn>
                    <a:cxn ang="0">
                      <a:pos x="T10" y="T11"/>
                    </a:cxn>
                    <a:cxn ang="0">
                      <a:pos x="T12" y="T13"/>
                    </a:cxn>
                  </a:cxnLst>
                  <a:rect l="0" t="0" r="r" b="b"/>
                  <a:pathLst>
                    <a:path w="1099" h="296">
                      <a:moveTo>
                        <a:pt x="1099" y="148"/>
                      </a:moveTo>
                      <a:lnTo>
                        <a:pt x="952" y="296"/>
                      </a:lnTo>
                      <a:lnTo>
                        <a:pt x="0" y="296"/>
                      </a:lnTo>
                      <a:lnTo>
                        <a:pt x="148" y="148"/>
                      </a:lnTo>
                      <a:lnTo>
                        <a:pt x="0" y="0"/>
                      </a:lnTo>
                      <a:lnTo>
                        <a:pt x="952" y="0"/>
                      </a:lnTo>
                      <a:lnTo>
                        <a:pt x="1099" y="148"/>
                      </a:lnTo>
                      <a:close/>
                    </a:path>
                  </a:pathLst>
                </a:custGeom>
                <a:solidFill>
                  <a:schemeClr val="bg2">
                    <a:alpha val="10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85" name="Freeform 166">
                  <a:extLst>
                    <a:ext uri="{FF2B5EF4-FFF2-40B4-BE49-F238E27FC236}">
                      <a16:creationId xmlns:a16="http://schemas.microsoft.com/office/drawing/2014/main" id="{25E923A4-5158-4E2A-8876-739708E459EF}"/>
                    </a:ext>
                  </a:extLst>
                </p:cNvPr>
                <p:cNvSpPr/>
                <p:nvPr/>
              </p:nvSpPr>
              <p:spPr bwMode="auto">
                <a:xfrm>
                  <a:off x="1147959" y="3317365"/>
                  <a:ext cx="1926805" cy="596100"/>
                </a:xfrm>
                <a:custGeom>
                  <a:avLst/>
                  <a:gdLst>
                    <a:gd name="T0" fmla="*/ 1099 w 1099"/>
                    <a:gd name="T1" fmla="*/ 148 h 340"/>
                    <a:gd name="T2" fmla="*/ 1099 w 1099"/>
                    <a:gd name="T3" fmla="*/ 192 h 340"/>
                    <a:gd name="T4" fmla="*/ 952 w 1099"/>
                    <a:gd name="T5" fmla="*/ 340 h 340"/>
                    <a:gd name="T6" fmla="*/ 0 w 1099"/>
                    <a:gd name="T7" fmla="*/ 340 h 340"/>
                    <a:gd name="T8" fmla="*/ 0 w 1099"/>
                    <a:gd name="T9" fmla="*/ 294 h 340"/>
                    <a:gd name="T10" fmla="*/ 148 w 1099"/>
                    <a:gd name="T11" fmla="*/ 148 h 340"/>
                    <a:gd name="T12" fmla="*/ 124 w 1099"/>
                    <a:gd name="T13" fmla="*/ 170 h 340"/>
                    <a:gd name="T14" fmla="*/ 0 w 1099"/>
                    <a:gd name="T15" fmla="*/ 46 h 340"/>
                    <a:gd name="T16" fmla="*/ 0 w 1099"/>
                    <a:gd name="T17" fmla="*/ 0 h 340"/>
                    <a:gd name="T18" fmla="*/ 952 w 1099"/>
                    <a:gd name="T19" fmla="*/ 0 h 340"/>
                    <a:gd name="T20" fmla="*/ 1099 w 1099"/>
                    <a:gd name="T21" fmla="*/ 148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9" h="340">
                      <a:moveTo>
                        <a:pt x="1099" y="148"/>
                      </a:moveTo>
                      <a:lnTo>
                        <a:pt x="1099" y="192"/>
                      </a:lnTo>
                      <a:lnTo>
                        <a:pt x="952" y="340"/>
                      </a:lnTo>
                      <a:lnTo>
                        <a:pt x="0" y="340"/>
                      </a:lnTo>
                      <a:lnTo>
                        <a:pt x="0" y="294"/>
                      </a:lnTo>
                      <a:lnTo>
                        <a:pt x="148" y="148"/>
                      </a:lnTo>
                      <a:lnTo>
                        <a:pt x="124" y="170"/>
                      </a:lnTo>
                      <a:lnTo>
                        <a:pt x="0" y="46"/>
                      </a:lnTo>
                      <a:lnTo>
                        <a:pt x="0" y="0"/>
                      </a:lnTo>
                      <a:lnTo>
                        <a:pt x="952" y="0"/>
                      </a:lnTo>
                      <a:lnTo>
                        <a:pt x="1099" y="148"/>
                      </a:lnTo>
                      <a:close/>
                    </a:path>
                  </a:pathLst>
                </a:custGeom>
                <a:gradFill>
                  <a:gsLst>
                    <a:gs pos="0">
                      <a:schemeClr val="accent1"/>
                    </a:gs>
                    <a:gs pos="100000">
                      <a:schemeClr val="accent2"/>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srgbClr val="3D485D"/>
                    </a:solidFill>
                    <a:effectLst/>
                    <a:uLnTx/>
                    <a:uFillTx/>
                    <a:latin typeface="Arial"/>
                    <a:cs typeface="+mn-cs"/>
                    <a:sym typeface="微软雅黑 Light" panose="020B0502040204020203" pitchFamily="34" charset="-122"/>
                  </a:endParaRPr>
                </a:p>
              </p:txBody>
            </p:sp>
            <p:sp>
              <p:nvSpPr>
                <p:cNvPr id="86" name="矩形45">
                  <a:extLst>
                    <a:ext uri="{FF2B5EF4-FFF2-40B4-BE49-F238E27FC236}">
                      <a16:creationId xmlns:a16="http://schemas.microsoft.com/office/drawing/2014/main" id="{E73DA148-8C7F-4A86-A4B8-FB4E89B3027B}"/>
                    </a:ext>
                  </a:extLst>
                </p:cNvPr>
                <p:cNvSpPr>
                  <a:spLocks noChangeArrowheads="1"/>
                </p:cNvSpPr>
                <p:nvPr/>
              </p:nvSpPr>
              <p:spPr bwMode="auto">
                <a:xfrm>
                  <a:off x="1147959" y="3832817"/>
                  <a:ext cx="1669079" cy="80649"/>
                </a:xfrm>
                <a:prstGeom prst="rect">
                  <a:avLst/>
                </a:prstGeom>
                <a:solidFill>
                  <a:schemeClr val="tx1">
                    <a:alpha val="15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87" name="Freeform 190">
                  <a:extLst>
                    <a:ext uri="{FF2B5EF4-FFF2-40B4-BE49-F238E27FC236}">
                      <a16:creationId xmlns:a16="http://schemas.microsoft.com/office/drawing/2014/main" id="{A8544340-D7D8-4D2F-BA20-E1035CAF0C1F}"/>
                    </a:ext>
                  </a:extLst>
                </p:cNvPr>
                <p:cNvSpPr/>
                <p:nvPr/>
              </p:nvSpPr>
              <p:spPr bwMode="auto">
                <a:xfrm>
                  <a:off x="2817038" y="3576843"/>
                  <a:ext cx="257726" cy="336621"/>
                </a:xfrm>
                <a:custGeom>
                  <a:avLst/>
                  <a:gdLst>
                    <a:gd name="T0" fmla="*/ 0 w 147"/>
                    <a:gd name="T1" fmla="*/ 192 h 192"/>
                    <a:gd name="T2" fmla="*/ 0 w 147"/>
                    <a:gd name="T3" fmla="*/ 146 h 192"/>
                    <a:gd name="T4" fmla="*/ 147 w 147"/>
                    <a:gd name="T5" fmla="*/ 0 h 192"/>
                    <a:gd name="T6" fmla="*/ 147 w 147"/>
                    <a:gd name="T7" fmla="*/ 44 h 192"/>
                    <a:gd name="T8" fmla="*/ 0 w 147"/>
                    <a:gd name="T9" fmla="*/ 192 h 192"/>
                  </a:gdLst>
                  <a:ahLst/>
                  <a:cxnLst>
                    <a:cxn ang="0">
                      <a:pos x="T0" y="T1"/>
                    </a:cxn>
                    <a:cxn ang="0">
                      <a:pos x="T2" y="T3"/>
                    </a:cxn>
                    <a:cxn ang="0">
                      <a:pos x="T4" y="T5"/>
                    </a:cxn>
                    <a:cxn ang="0">
                      <a:pos x="T6" y="T7"/>
                    </a:cxn>
                    <a:cxn ang="0">
                      <a:pos x="T8" y="T9"/>
                    </a:cxn>
                  </a:cxnLst>
                  <a:rect l="0" t="0" r="r" b="b"/>
                  <a:pathLst>
                    <a:path w="147" h="192">
                      <a:moveTo>
                        <a:pt x="0" y="192"/>
                      </a:moveTo>
                      <a:lnTo>
                        <a:pt x="0" y="146"/>
                      </a:lnTo>
                      <a:lnTo>
                        <a:pt x="147" y="0"/>
                      </a:lnTo>
                      <a:lnTo>
                        <a:pt x="147" y="44"/>
                      </a:lnTo>
                      <a:lnTo>
                        <a:pt x="0" y="192"/>
                      </a:lnTo>
                      <a:close/>
                    </a:path>
                  </a:pathLst>
                </a:custGeom>
                <a:solidFill>
                  <a:schemeClr val="tx1">
                    <a:alpha val="30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88" name="Freeform 191">
                  <a:extLst>
                    <a:ext uri="{FF2B5EF4-FFF2-40B4-BE49-F238E27FC236}">
                      <a16:creationId xmlns:a16="http://schemas.microsoft.com/office/drawing/2014/main" id="{866ADE21-FF82-4139-8C82-F82F20AA25BB}"/>
                    </a:ext>
                  </a:extLst>
                </p:cNvPr>
                <p:cNvSpPr/>
                <p:nvPr/>
              </p:nvSpPr>
              <p:spPr bwMode="auto">
                <a:xfrm>
                  <a:off x="1147959" y="3317365"/>
                  <a:ext cx="259479" cy="298050"/>
                </a:xfrm>
                <a:custGeom>
                  <a:avLst/>
                  <a:gdLst>
                    <a:gd name="T0" fmla="*/ 0 w 148"/>
                    <a:gd name="T1" fmla="*/ 46 h 170"/>
                    <a:gd name="T2" fmla="*/ 0 w 148"/>
                    <a:gd name="T3" fmla="*/ 0 h 170"/>
                    <a:gd name="T4" fmla="*/ 148 w 148"/>
                    <a:gd name="T5" fmla="*/ 148 h 170"/>
                    <a:gd name="T6" fmla="*/ 124 w 148"/>
                    <a:gd name="T7" fmla="*/ 170 h 170"/>
                    <a:gd name="T8" fmla="*/ 0 w 148"/>
                    <a:gd name="T9" fmla="*/ 46 h 170"/>
                  </a:gdLst>
                  <a:ahLst/>
                  <a:cxnLst>
                    <a:cxn ang="0">
                      <a:pos x="T0" y="T1"/>
                    </a:cxn>
                    <a:cxn ang="0">
                      <a:pos x="T2" y="T3"/>
                    </a:cxn>
                    <a:cxn ang="0">
                      <a:pos x="T4" y="T5"/>
                    </a:cxn>
                    <a:cxn ang="0">
                      <a:pos x="T6" y="T7"/>
                    </a:cxn>
                    <a:cxn ang="0">
                      <a:pos x="T8" y="T9"/>
                    </a:cxn>
                  </a:cxnLst>
                  <a:rect l="0" t="0" r="r" b="b"/>
                  <a:pathLst>
                    <a:path w="148" h="170">
                      <a:moveTo>
                        <a:pt x="0" y="46"/>
                      </a:moveTo>
                      <a:lnTo>
                        <a:pt x="0" y="0"/>
                      </a:lnTo>
                      <a:lnTo>
                        <a:pt x="148" y="148"/>
                      </a:lnTo>
                      <a:lnTo>
                        <a:pt x="124" y="170"/>
                      </a:lnTo>
                      <a:lnTo>
                        <a:pt x="0" y="46"/>
                      </a:lnTo>
                      <a:close/>
                    </a:path>
                  </a:pathLst>
                </a:custGeom>
                <a:solidFill>
                  <a:schemeClr val="tx1">
                    <a:alpha val="30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89" name="椭圆87">
                  <a:extLst>
                    <a:ext uri="{FF2B5EF4-FFF2-40B4-BE49-F238E27FC236}">
                      <a16:creationId xmlns:a16="http://schemas.microsoft.com/office/drawing/2014/main" id="{7E0436C0-7B25-4921-AF55-1600EA759723}"/>
                    </a:ext>
                  </a:extLst>
                </p:cNvPr>
                <p:cNvSpPr>
                  <a:spLocks noChangeArrowheads="1"/>
                </p:cNvSpPr>
                <p:nvPr/>
              </p:nvSpPr>
              <p:spPr bwMode="auto">
                <a:xfrm>
                  <a:off x="1554709" y="3450611"/>
                  <a:ext cx="1115058" cy="248959"/>
                </a:xfrm>
                <a:prstGeom prst="ellipse">
                  <a:avLst/>
                </a:prstGeom>
                <a:solidFill>
                  <a:schemeClr val="tx2">
                    <a:alpha val="10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90" name="椭圆 89">
                  <a:extLst>
                    <a:ext uri="{FF2B5EF4-FFF2-40B4-BE49-F238E27FC236}">
                      <a16:creationId xmlns:a16="http://schemas.microsoft.com/office/drawing/2014/main" id="{1F355AAB-34B1-4BE0-90FB-E5C9438CCCD2}"/>
                    </a:ext>
                  </a:extLst>
                </p:cNvPr>
                <p:cNvSpPr/>
                <p:nvPr/>
              </p:nvSpPr>
              <p:spPr>
                <a:xfrm>
                  <a:off x="1524371" y="2341595"/>
                  <a:ext cx="1212712" cy="1212712"/>
                </a:xfrm>
                <a:prstGeom prst="ellipse">
                  <a:avLst/>
                </a:prstGeom>
                <a:solidFill>
                  <a:srgbClr val="FFFFFF"/>
                </a:solidFill>
                <a:ln w="10795">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grpSp>
          <p:grpSp>
            <p:nvGrpSpPr>
              <p:cNvPr id="110" name="组合 109">
                <a:extLst>
                  <a:ext uri="{FF2B5EF4-FFF2-40B4-BE49-F238E27FC236}">
                    <a16:creationId xmlns:a16="http://schemas.microsoft.com/office/drawing/2014/main" id="{0887A2E6-C831-4905-BD53-D8B52B45620F}"/>
                  </a:ext>
                </a:extLst>
              </p:cNvPr>
              <p:cNvGrpSpPr/>
              <p:nvPr/>
            </p:nvGrpSpPr>
            <p:grpSpPr>
              <a:xfrm>
                <a:off x="7161732" y="2439878"/>
                <a:ext cx="660642" cy="560141"/>
                <a:chOff x="8491332" y="217377"/>
                <a:chExt cx="1083527" cy="921336"/>
              </a:xfrm>
              <a:gradFill>
                <a:gsLst>
                  <a:gs pos="0">
                    <a:schemeClr val="accent2"/>
                  </a:gs>
                  <a:gs pos="67000">
                    <a:schemeClr val="accent1"/>
                  </a:gs>
                </a:gsLst>
                <a:path path="circle">
                  <a:fillToRect r="100000" b="100000"/>
                </a:path>
              </a:gradFill>
            </p:grpSpPr>
            <p:sp>
              <p:nvSpPr>
                <p:cNvPr id="111" name="Freeform 159">
                  <a:extLst>
                    <a:ext uri="{FF2B5EF4-FFF2-40B4-BE49-F238E27FC236}">
                      <a16:creationId xmlns:a16="http://schemas.microsoft.com/office/drawing/2014/main" id="{54E1D0E6-5CD4-44EB-8A07-9AF558392CF1}"/>
                    </a:ext>
                  </a:extLst>
                </p:cNvPr>
                <p:cNvSpPr>
                  <a:spLocks/>
                </p:cNvSpPr>
                <p:nvPr/>
              </p:nvSpPr>
              <p:spPr bwMode="auto">
                <a:xfrm>
                  <a:off x="9162623" y="217377"/>
                  <a:ext cx="412236" cy="409983"/>
                </a:xfrm>
                <a:custGeom>
                  <a:avLst/>
                  <a:gdLst>
                    <a:gd name="T0" fmla="*/ 62 w 77"/>
                    <a:gd name="T1" fmla="*/ 75 h 77"/>
                    <a:gd name="T2" fmla="*/ 55 w 77"/>
                    <a:gd name="T3" fmla="*/ 75 h 77"/>
                    <a:gd name="T4" fmla="*/ 2 w 77"/>
                    <a:gd name="T5" fmla="*/ 22 h 77"/>
                    <a:gd name="T6" fmla="*/ 2 w 77"/>
                    <a:gd name="T7" fmla="*/ 15 h 77"/>
                    <a:gd name="T8" fmla="*/ 15 w 77"/>
                    <a:gd name="T9" fmla="*/ 2 h 77"/>
                    <a:gd name="T10" fmla="*/ 22 w 77"/>
                    <a:gd name="T11" fmla="*/ 2 h 77"/>
                    <a:gd name="T12" fmla="*/ 75 w 77"/>
                    <a:gd name="T13" fmla="*/ 55 h 77"/>
                    <a:gd name="T14" fmla="*/ 75 w 77"/>
                    <a:gd name="T15" fmla="*/ 62 h 77"/>
                    <a:gd name="T16" fmla="*/ 62 w 77"/>
                    <a:gd name="T17" fmla="*/ 7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77">
                      <a:moveTo>
                        <a:pt x="62" y="75"/>
                      </a:moveTo>
                      <a:cubicBezTo>
                        <a:pt x="60" y="77"/>
                        <a:pt x="57" y="77"/>
                        <a:pt x="55" y="75"/>
                      </a:cubicBezTo>
                      <a:cubicBezTo>
                        <a:pt x="2" y="22"/>
                        <a:pt x="2" y="22"/>
                        <a:pt x="2" y="22"/>
                      </a:cubicBezTo>
                      <a:cubicBezTo>
                        <a:pt x="0" y="20"/>
                        <a:pt x="0" y="17"/>
                        <a:pt x="2" y="15"/>
                      </a:cubicBezTo>
                      <a:cubicBezTo>
                        <a:pt x="15" y="2"/>
                        <a:pt x="15" y="2"/>
                        <a:pt x="15" y="2"/>
                      </a:cubicBezTo>
                      <a:cubicBezTo>
                        <a:pt x="17" y="0"/>
                        <a:pt x="20" y="0"/>
                        <a:pt x="22" y="2"/>
                      </a:cubicBezTo>
                      <a:cubicBezTo>
                        <a:pt x="75" y="55"/>
                        <a:pt x="75" y="55"/>
                        <a:pt x="75" y="55"/>
                      </a:cubicBezTo>
                      <a:cubicBezTo>
                        <a:pt x="77" y="57"/>
                        <a:pt x="77" y="60"/>
                        <a:pt x="75" y="62"/>
                      </a:cubicBezTo>
                      <a:lnTo>
                        <a:pt x="62" y="7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60">
                  <a:extLst>
                    <a:ext uri="{FF2B5EF4-FFF2-40B4-BE49-F238E27FC236}">
                      <a16:creationId xmlns:a16="http://schemas.microsoft.com/office/drawing/2014/main" id="{DAED9D93-C753-4553-938A-43B1AC406103}"/>
                    </a:ext>
                  </a:extLst>
                </p:cNvPr>
                <p:cNvSpPr>
                  <a:spLocks/>
                </p:cNvSpPr>
                <p:nvPr/>
              </p:nvSpPr>
              <p:spPr bwMode="auto">
                <a:xfrm>
                  <a:off x="8667039" y="494454"/>
                  <a:ext cx="725354" cy="644259"/>
                </a:xfrm>
                <a:custGeom>
                  <a:avLst/>
                  <a:gdLst>
                    <a:gd name="T0" fmla="*/ 133 w 136"/>
                    <a:gd name="T1" fmla="*/ 60 h 121"/>
                    <a:gd name="T2" fmla="*/ 84 w 136"/>
                    <a:gd name="T3" fmla="*/ 12 h 121"/>
                    <a:gd name="T4" fmla="*/ 72 w 136"/>
                    <a:gd name="T5" fmla="*/ 17 h 121"/>
                    <a:gd name="T6" fmla="*/ 68 w 136"/>
                    <a:gd name="T7" fmla="*/ 27 h 121"/>
                    <a:gd name="T8" fmla="*/ 59 w 136"/>
                    <a:gd name="T9" fmla="*/ 37 h 121"/>
                    <a:gd name="T10" fmla="*/ 46 w 136"/>
                    <a:gd name="T11" fmla="*/ 38 h 121"/>
                    <a:gd name="T12" fmla="*/ 39 w 136"/>
                    <a:gd name="T13" fmla="*/ 34 h 121"/>
                    <a:gd name="T14" fmla="*/ 35 w 136"/>
                    <a:gd name="T15" fmla="*/ 16 h 121"/>
                    <a:gd name="T16" fmla="*/ 41 w 136"/>
                    <a:gd name="T17" fmla="*/ 0 h 121"/>
                    <a:gd name="T18" fmla="*/ 2 w 136"/>
                    <a:gd name="T19" fmla="*/ 39 h 121"/>
                    <a:gd name="T20" fmla="*/ 2 w 136"/>
                    <a:gd name="T21" fmla="*/ 45 h 121"/>
                    <a:gd name="T22" fmla="*/ 5 w 136"/>
                    <a:gd name="T23" fmla="*/ 49 h 121"/>
                    <a:gd name="T24" fmla="*/ 13 w 136"/>
                    <a:gd name="T25" fmla="*/ 41 h 121"/>
                    <a:gd name="T26" fmla="*/ 30 w 136"/>
                    <a:gd name="T27" fmla="*/ 41 h 121"/>
                    <a:gd name="T28" fmla="*/ 33 w 136"/>
                    <a:gd name="T29" fmla="*/ 50 h 121"/>
                    <a:gd name="T30" fmla="*/ 42 w 136"/>
                    <a:gd name="T31" fmla="*/ 54 h 121"/>
                    <a:gd name="T32" fmla="*/ 46 w 136"/>
                    <a:gd name="T33" fmla="*/ 62 h 121"/>
                    <a:gd name="T34" fmla="*/ 54 w 136"/>
                    <a:gd name="T35" fmla="*/ 66 h 121"/>
                    <a:gd name="T36" fmla="*/ 58 w 136"/>
                    <a:gd name="T37" fmla="*/ 74 h 121"/>
                    <a:gd name="T38" fmla="*/ 66 w 136"/>
                    <a:gd name="T39" fmla="*/ 78 h 121"/>
                    <a:gd name="T40" fmla="*/ 66 w 136"/>
                    <a:gd name="T41" fmla="*/ 95 h 121"/>
                    <a:gd name="T42" fmla="*/ 59 w 136"/>
                    <a:gd name="T43" fmla="*/ 102 h 121"/>
                    <a:gd name="T44" fmla="*/ 75 w 136"/>
                    <a:gd name="T45" fmla="*/ 118 h 121"/>
                    <a:gd name="T46" fmla="*/ 86 w 136"/>
                    <a:gd name="T47" fmla="*/ 118 h 121"/>
                    <a:gd name="T48" fmla="*/ 86 w 136"/>
                    <a:gd name="T49" fmla="*/ 107 h 121"/>
                    <a:gd name="T50" fmla="*/ 74 w 136"/>
                    <a:gd name="T51" fmla="*/ 94 h 121"/>
                    <a:gd name="T52" fmla="*/ 74 w 136"/>
                    <a:gd name="T53" fmla="*/ 90 h 121"/>
                    <a:gd name="T54" fmla="*/ 78 w 136"/>
                    <a:gd name="T55" fmla="*/ 90 h 121"/>
                    <a:gd name="T56" fmla="*/ 90 w 136"/>
                    <a:gd name="T57" fmla="*/ 103 h 121"/>
                    <a:gd name="T58" fmla="*/ 102 w 136"/>
                    <a:gd name="T59" fmla="*/ 103 h 121"/>
                    <a:gd name="T60" fmla="*/ 102 w 136"/>
                    <a:gd name="T61" fmla="*/ 91 h 121"/>
                    <a:gd name="T62" fmla="*/ 89 w 136"/>
                    <a:gd name="T63" fmla="*/ 79 h 121"/>
                    <a:gd name="T64" fmla="*/ 89 w 136"/>
                    <a:gd name="T65" fmla="*/ 75 h 121"/>
                    <a:gd name="T66" fmla="*/ 93 w 136"/>
                    <a:gd name="T67" fmla="*/ 75 h 121"/>
                    <a:gd name="T68" fmla="*/ 106 w 136"/>
                    <a:gd name="T69" fmla="*/ 87 h 121"/>
                    <a:gd name="T70" fmla="*/ 117 w 136"/>
                    <a:gd name="T71" fmla="*/ 87 h 121"/>
                    <a:gd name="T72" fmla="*/ 117 w 136"/>
                    <a:gd name="T73" fmla="*/ 76 h 121"/>
                    <a:gd name="T74" fmla="*/ 105 w 136"/>
                    <a:gd name="T75" fmla="*/ 63 h 121"/>
                    <a:gd name="T76" fmla="*/ 105 w 136"/>
                    <a:gd name="T77" fmla="*/ 59 h 121"/>
                    <a:gd name="T78" fmla="*/ 109 w 136"/>
                    <a:gd name="T79" fmla="*/ 59 h 121"/>
                    <a:gd name="T80" fmla="*/ 121 w 136"/>
                    <a:gd name="T81" fmla="*/ 72 h 121"/>
                    <a:gd name="T82" fmla="*/ 133 w 136"/>
                    <a:gd name="T83" fmla="*/ 72 h 121"/>
                    <a:gd name="T84" fmla="*/ 133 w 136"/>
                    <a:gd name="T8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21">
                      <a:moveTo>
                        <a:pt x="133" y="60"/>
                      </a:moveTo>
                      <a:cubicBezTo>
                        <a:pt x="84" y="12"/>
                        <a:pt x="84" y="12"/>
                        <a:pt x="84" y="12"/>
                      </a:cubicBezTo>
                      <a:cubicBezTo>
                        <a:pt x="72" y="17"/>
                        <a:pt x="72" y="17"/>
                        <a:pt x="72" y="17"/>
                      </a:cubicBezTo>
                      <a:cubicBezTo>
                        <a:pt x="68" y="27"/>
                        <a:pt x="68" y="27"/>
                        <a:pt x="68" y="27"/>
                      </a:cubicBezTo>
                      <a:cubicBezTo>
                        <a:pt x="67" y="32"/>
                        <a:pt x="63" y="35"/>
                        <a:pt x="59" y="37"/>
                      </a:cubicBezTo>
                      <a:cubicBezTo>
                        <a:pt x="55" y="39"/>
                        <a:pt x="50" y="39"/>
                        <a:pt x="46" y="38"/>
                      </a:cubicBezTo>
                      <a:cubicBezTo>
                        <a:pt x="43" y="37"/>
                        <a:pt x="41" y="36"/>
                        <a:pt x="39" y="34"/>
                      </a:cubicBezTo>
                      <a:cubicBezTo>
                        <a:pt x="35" y="29"/>
                        <a:pt x="33" y="22"/>
                        <a:pt x="35" y="16"/>
                      </a:cubicBezTo>
                      <a:cubicBezTo>
                        <a:pt x="41" y="0"/>
                        <a:pt x="41" y="0"/>
                        <a:pt x="41" y="0"/>
                      </a:cubicBezTo>
                      <a:cubicBezTo>
                        <a:pt x="2" y="39"/>
                        <a:pt x="2" y="39"/>
                        <a:pt x="2" y="39"/>
                      </a:cubicBezTo>
                      <a:cubicBezTo>
                        <a:pt x="0" y="41"/>
                        <a:pt x="0" y="43"/>
                        <a:pt x="2" y="45"/>
                      </a:cubicBezTo>
                      <a:cubicBezTo>
                        <a:pt x="5" y="49"/>
                        <a:pt x="5" y="49"/>
                        <a:pt x="5" y="49"/>
                      </a:cubicBezTo>
                      <a:cubicBezTo>
                        <a:pt x="13" y="41"/>
                        <a:pt x="13" y="41"/>
                        <a:pt x="13" y="41"/>
                      </a:cubicBezTo>
                      <a:cubicBezTo>
                        <a:pt x="17" y="37"/>
                        <a:pt x="25" y="37"/>
                        <a:pt x="30" y="41"/>
                      </a:cubicBezTo>
                      <a:cubicBezTo>
                        <a:pt x="32" y="44"/>
                        <a:pt x="33" y="47"/>
                        <a:pt x="33" y="50"/>
                      </a:cubicBezTo>
                      <a:cubicBezTo>
                        <a:pt x="37" y="50"/>
                        <a:pt x="40" y="51"/>
                        <a:pt x="42" y="54"/>
                      </a:cubicBezTo>
                      <a:cubicBezTo>
                        <a:pt x="44" y="56"/>
                        <a:pt x="46" y="59"/>
                        <a:pt x="46" y="62"/>
                      </a:cubicBezTo>
                      <a:cubicBezTo>
                        <a:pt x="49" y="62"/>
                        <a:pt x="52" y="63"/>
                        <a:pt x="54" y="66"/>
                      </a:cubicBezTo>
                      <a:cubicBezTo>
                        <a:pt x="57" y="68"/>
                        <a:pt x="58" y="71"/>
                        <a:pt x="58" y="74"/>
                      </a:cubicBezTo>
                      <a:cubicBezTo>
                        <a:pt x="61" y="74"/>
                        <a:pt x="64" y="76"/>
                        <a:pt x="66" y="78"/>
                      </a:cubicBezTo>
                      <a:cubicBezTo>
                        <a:pt x="71" y="83"/>
                        <a:pt x="71" y="90"/>
                        <a:pt x="66" y="95"/>
                      </a:cubicBezTo>
                      <a:cubicBezTo>
                        <a:pt x="59" y="102"/>
                        <a:pt x="59" y="102"/>
                        <a:pt x="59" y="102"/>
                      </a:cubicBezTo>
                      <a:cubicBezTo>
                        <a:pt x="75" y="118"/>
                        <a:pt x="75" y="118"/>
                        <a:pt x="75" y="118"/>
                      </a:cubicBezTo>
                      <a:cubicBezTo>
                        <a:pt x="78" y="121"/>
                        <a:pt x="83" y="121"/>
                        <a:pt x="86" y="118"/>
                      </a:cubicBezTo>
                      <a:cubicBezTo>
                        <a:pt x="90" y="115"/>
                        <a:pt x="90" y="110"/>
                        <a:pt x="86" y="107"/>
                      </a:cubicBezTo>
                      <a:cubicBezTo>
                        <a:pt x="74" y="94"/>
                        <a:pt x="74" y="94"/>
                        <a:pt x="74" y="94"/>
                      </a:cubicBezTo>
                      <a:cubicBezTo>
                        <a:pt x="73" y="93"/>
                        <a:pt x="73" y="91"/>
                        <a:pt x="74" y="90"/>
                      </a:cubicBezTo>
                      <a:cubicBezTo>
                        <a:pt x="75" y="89"/>
                        <a:pt x="77" y="89"/>
                        <a:pt x="78" y="90"/>
                      </a:cubicBezTo>
                      <a:cubicBezTo>
                        <a:pt x="90" y="103"/>
                        <a:pt x="90" y="103"/>
                        <a:pt x="90" y="103"/>
                      </a:cubicBezTo>
                      <a:cubicBezTo>
                        <a:pt x="94" y="106"/>
                        <a:pt x="99" y="106"/>
                        <a:pt x="102" y="103"/>
                      </a:cubicBezTo>
                      <a:cubicBezTo>
                        <a:pt x="105" y="100"/>
                        <a:pt x="105" y="94"/>
                        <a:pt x="102" y="91"/>
                      </a:cubicBezTo>
                      <a:cubicBezTo>
                        <a:pt x="89" y="79"/>
                        <a:pt x="89" y="79"/>
                        <a:pt x="89" y="79"/>
                      </a:cubicBezTo>
                      <a:cubicBezTo>
                        <a:pt x="88" y="78"/>
                        <a:pt x="88" y="76"/>
                        <a:pt x="89" y="75"/>
                      </a:cubicBezTo>
                      <a:cubicBezTo>
                        <a:pt x="90" y="74"/>
                        <a:pt x="92" y="74"/>
                        <a:pt x="93" y="75"/>
                      </a:cubicBezTo>
                      <a:cubicBezTo>
                        <a:pt x="106" y="87"/>
                        <a:pt x="106" y="87"/>
                        <a:pt x="106" y="87"/>
                      </a:cubicBezTo>
                      <a:cubicBezTo>
                        <a:pt x="109" y="91"/>
                        <a:pt x="114" y="91"/>
                        <a:pt x="117" y="87"/>
                      </a:cubicBezTo>
                      <a:cubicBezTo>
                        <a:pt x="121" y="84"/>
                        <a:pt x="121" y="79"/>
                        <a:pt x="117" y="76"/>
                      </a:cubicBezTo>
                      <a:cubicBezTo>
                        <a:pt x="105" y="63"/>
                        <a:pt x="105" y="63"/>
                        <a:pt x="105" y="63"/>
                      </a:cubicBezTo>
                      <a:cubicBezTo>
                        <a:pt x="104" y="62"/>
                        <a:pt x="104" y="60"/>
                        <a:pt x="105" y="59"/>
                      </a:cubicBezTo>
                      <a:cubicBezTo>
                        <a:pt x="106" y="58"/>
                        <a:pt x="108" y="58"/>
                        <a:pt x="109" y="59"/>
                      </a:cubicBezTo>
                      <a:cubicBezTo>
                        <a:pt x="121" y="72"/>
                        <a:pt x="121" y="72"/>
                        <a:pt x="121" y="72"/>
                      </a:cubicBezTo>
                      <a:cubicBezTo>
                        <a:pt x="124" y="75"/>
                        <a:pt x="130" y="75"/>
                        <a:pt x="133" y="72"/>
                      </a:cubicBezTo>
                      <a:cubicBezTo>
                        <a:pt x="136" y="69"/>
                        <a:pt x="136" y="64"/>
                        <a:pt x="133" y="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61">
                  <a:extLst>
                    <a:ext uri="{FF2B5EF4-FFF2-40B4-BE49-F238E27FC236}">
                      <a16:creationId xmlns:a16="http://schemas.microsoft.com/office/drawing/2014/main" id="{4B37829A-CA79-438A-971B-AB081BDCFFEF}"/>
                    </a:ext>
                  </a:extLst>
                </p:cNvPr>
                <p:cNvSpPr>
                  <a:spLocks/>
                </p:cNvSpPr>
                <p:nvPr/>
              </p:nvSpPr>
              <p:spPr bwMode="auto">
                <a:xfrm>
                  <a:off x="8491332" y="275946"/>
                  <a:ext cx="443773" cy="441520"/>
                </a:xfrm>
                <a:custGeom>
                  <a:avLst/>
                  <a:gdLst>
                    <a:gd name="T0" fmla="*/ 81 w 83"/>
                    <a:gd name="T1" fmla="*/ 16 h 83"/>
                    <a:gd name="T2" fmla="*/ 81 w 83"/>
                    <a:gd name="T3" fmla="*/ 23 h 83"/>
                    <a:gd name="T4" fmla="*/ 23 w 83"/>
                    <a:gd name="T5" fmla="*/ 81 h 83"/>
                    <a:gd name="T6" fmla="*/ 16 w 83"/>
                    <a:gd name="T7" fmla="*/ 81 h 83"/>
                    <a:gd name="T8" fmla="*/ 2 w 83"/>
                    <a:gd name="T9" fmla="*/ 66 h 83"/>
                    <a:gd name="T10" fmla="*/ 2 w 83"/>
                    <a:gd name="T11" fmla="*/ 59 h 83"/>
                    <a:gd name="T12" fmla="*/ 60 w 83"/>
                    <a:gd name="T13" fmla="*/ 1 h 83"/>
                    <a:gd name="T14" fmla="*/ 67 w 83"/>
                    <a:gd name="T15" fmla="*/ 1 h 83"/>
                    <a:gd name="T16" fmla="*/ 81 w 83"/>
                    <a:gd name="T17" fmla="*/ 1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83">
                      <a:moveTo>
                        <a:pt x="81" y="16"/>
                      </a:moveTo>
                      <a:cubicBezTo>
                        <a:pt x="83" y="18"/>
                        <a:pt x="83" y="21"/>
                        <a:pt x="81" y="23"/>
                      </a:cubicBezTo>
                      <a:cubicBezTo>
                        <a:pt x="23" y="81"/>
                        <a:pt x="23" y="81"/>
                        <a:pt x="23" y="81"/>
                      </a:cubicBezTo>
                      <a:cubicBezTo>
                        <a:pt x="21" y="83"/>
                        <a:pt x="18" y="83"/>
                        <a:pt x="16" y="81"/>
                      </a:cubicBezTo>
                      <a:cubicBezTo>
                        <a:pt x="2" y="66"/>
                        <a:pt x="2" y="66"/>
                        <a:pt x="2" y="66"/>
                      </a:cubicBezTo>
                      <a:cubicBezTo>
                        <a:pt x="0" y="64"/>
                        <a:pt x="0" y="61"/>
                        <a:pt x="2" y="59"/>
                      </a:cubicBezTo>
                      <a:cubicBezTo>
                        <a:pt x="60" y="1"/>
                        <a:pt x="60" y="1"/>
                        <a:pt x="60" y="1"/>
                      </a:cubicBezTo>
                      <a:cubicBezTo>
                        <a:pt x="62" y="0"/>
                        <a:pt x="65" y="0"/>
                        <a:pt x="67" y="1"/>
                      </a:cubicBezTo>
                      <a:lnTo>
                        <a:pt x="81"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62">
                  <a:extLst>
                    <a:ext uri="{FF2B5EF4-FFF2-40B4-BE49-F238E27FC236}">
                      <a16:creationId xmlns:a16="http://schemas.microsoft.com/office/drawing/2014/main" id="{552835E9-FE3D-434F-BD72-53A4031C7FBD}"/>
                    </a:ext>
                  </a:extLst>
                </p:cNvPr>
                <p:cNvSpPr>
                  <a:spLocks noEditPoints="1"/>
                </p:cNvSpPr>
                <p:nvPr/>
              </p:nvSpPr>
              <p:spPr bwMode="auto">
                <a:xfrm>
                  <a:off x="8689566" y="370557"/>
                  <a:ext cx="698323" cy="678049"/>
                </a:xfrm>
                <a:custGeom>
                  <a:avLst/>
                  <a:gdLst>
                    <a:gd name="T0" fmla="*/ 126 w 131"/>
                    <a:gd name="T1" fmla="*/ 36 h 127"/>
                    <a:gd name="T2" fmla="*/ 94 w 131"/>
                    <a:gd name="T3" fmla="*/ 5 h 127"/>
                    <a:gd name="T4" fmla="*/ 80 w 131"/>
                    <a:gd name="T5" fmla="*/ 3 h 127"/>
                    <a:gd name="T6" fmla="*/ 51 w 131"/>
                    <a:gd name="T7" fmla="*/ 16 h 127"/>
                    <a:gd name="T8" fmla="*/ 44 w 131"/>
                    <a:gd name="T9" fmla="*/ 23 h 127"/>
                    <a:gd name="T10" fmla="*/ 38 w 131"/>
                    <a:gd name="T11" fmla="*/ 41 h 127"/>
                    <a:gd name="T12" fmla="*/ 41 w 131"/>
                    <a:gd name="T13" fmla="*/ 53 h 127"/>
                    <a:gd name="T14" fmla="*/ 45 w 131"/>
                    <a:gd name="T15" fmla="*/ 55 h 127"/>
                    <a:gd name="T16" fmla="*/ 59 w 131"/>
                    <a:gd name="T17" fmla="*/ 48 h 127"/>
                    <a:gd name="T18" fmla="*/ 64 w 131"/>
                    <a:gd name="T19" fmla="*/ 35 h 127"/>
                    <a:gd name="T20" fmla="*/ 82 w 131"/>
                    <a:gd name="T21" fmla="*/ 29 h 127"/>
                    <a:gd name="T22" fmla="*/ 117 w 131"/>
                    <a:gd name="T23" fmla="*/ 63 h 127"/>
                    <a:gd name="T24" fmla="*/ 126 w 131"/>
                    <a:gd name="T25" fmla="*/ 54 h 127"/>
                    <a:gd name="T26" fmla="*/ 126 w 131"/>
                    <a:gd name="T27" fmla="*/ 36 h 127"/>
                    <a:gd name="T28" fmla="*/ 22 w 131"/>
                    <a:gd name="T29" fmla="*/ 69 h 127"/>
                    <a:gd name="T30" fmla="*/ 13 w 131"/>
                    <a:gd name="T31" fmla="*/ 69 h 127"/>
                    <a:gd name="T32" fmla="*/ 3 w 131"/>
                    <a:gd name="T33" fmla="*/ 79 h 127"/>
                    <a:gd name="T34" fmla="*/ 3 w 131"/>
                    <a:gd name="T35" fmla="*/ 88 h 127"/>
                    <a:gd name="T36" fmla="*/ 12 w 131"/>
                    <a:gd name="T37" fmla="*/ 88 h 127"/>
                    <a:gd name="T38" fmla="*/ 22 w 131"/>
                    <a:gd name="T39" fmla="*/ 78 h 127"/>
                    <a:gd name="T40" fmla="*/ 22 w 131"/>
                    <a:gd name="T41" fmla="*/ 69 h 127"/>
                    <a:gd name="T42" fmla="*/ 34 w 131"/>
                    <a:gd name="T43" fmla="*/ 81 h 127"/>
                    <a:gd name="T44" fmla="*/ 25 w 131"/>
                    <a:gd name="T45" fmla="*/ 81 h 127"/>
                    <a:gd name="T46" fmla="*/ 15 w 131"/>
                    <a:gd name="T47" fmla="*/ 91 h 127"/>
                    <a:gd name="T48" fmla="*/ 15 w 131"/>
                    <a:gd name="T49" fmla="*/ 100 h 127"/>
                    <a:gd name="T50" fmla="*/ 24 w 131"/>
                    <a:gd name="T51" fmla="*/ 100 h 127"/>
                    <a:gd name="T52" fmla="*/ 34 w 131"/>
                    <a:gd name="T53" fmla="*/ 90 h 127"/>
                    <a:gd name="T54" fmla="*/ 34 w 131"/>
                    <a:gd name="T55" fmla="*/ 81 h 127"/>
                    <a:gd name="T56" fmla="*/ 49 w 131"/>
                    <a:gd name="T57" fmla="*/ 105 h 127"/>
                    <a:gd name="T58" fmla="*/ 39 w 131"/>
                    <a:gd name="T59" fmla="*/ 115 h 127"/>
                    <a:gd name="T60" fmla="*/ 39 w 131"/>
                    <a:gd name="T61" fmla="*/ 124 h 127"/>
                    <a:gd name="T62" fmla="*/ 48 w 131"/>
                    <a:gd name="T63" fmla="*/ 124 h 127"/>
                    <a:gd name="T64" fmla="*/ 58 w 131"/>
                    <a:gd name="T65" fmla="*/ 114 h 127"/>
                    <a:gd name="T66" fmla="*/ 58 w 131"/>
                    <a:gd name="T67" fmla="*/ 105 h 127"/>
                    <a:gd name="T68" fmla="*/ 49 w 131"/>
                    <a:gd name="T69" fmla="*/ 105 h 127"/>
                    <a:gd name="T70" fmla="*/ 46 w 131"/>
                    <a:gd name="T71" fmla="*/ 93 h 127"/>
                    <a:gd name="T72" fmla="*/ 37 w 131"/>
                    <a:gd name="T73" fmla="*/ 93 h 127"/>
                    <a:gd name="T74" fmla="*/ 27 w 131"/>
                    <a:gd name="T75" fmla="*/ 103 h 127"/>
                    <a:gd name="T76" fmla="*/ 27 w 131"/>
                    <a:gd name="T77" fmla="*/ 112 h 127"/>
                    <a:gd name="T78" fmla="*/ 36 w 131"/>
                    <a:gd name="T79" fmla="*/ 112 h 127"/>
                    <a:gd name="T80" fmla="*/ 46 w 131"/>
                    <a:gd name="T81" fmla="*/ 102 h 127"/>
                    <a:gd name="T82" fmla="*/ 46 w 131"/>
                    <a:gd name="T83" fmla="*/ 9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1" h="127">
                      <a:moveTo>
                        <a:pt x="126" y="36"/>
                      </a:moveTo>
                      <a:cubicBezTo>
                        <a:pt x="94" y="5"/>
                        <a:pt x="94" y="5"/>
                        <a:pt x="94" y="5"/>
                      </a:cubicBezTo>
                      <a:cubicBezTo>
                        <a:pt x="91" y="1"/>
                        <a:pt x="85" y="0"/>
                        <a:pt x="80" y="3"/>
                      </a:cubicBezTo>
                      <a:cubicBezTo>
                        <a:pt x="75" y="5"/>
                        <a:pt x="51" y="16"/>
                        <a:pt x="51" y="16"/>
                      </a:cubicBezTo>
                      <a:cubicBezTo>
                        <a:pt x="48" y="17"/>
                        <a:pt x="45" y="20"/>
                        <a:pt x="44" y="23"/>
                      </a:cubicBezTo>
                      <a:cubicBezTo>
                        <a:pt x="38" y="41"/>
                        <a:pt x="38" y="41"/>
                        <a:pt x="38" y="41"/>
                      </a:cubicBezTo>
                      <a:cubicBezTo>
                        <a:pt x="36" y="45"/>
                        <a:pt x="38" y="50"/>
                        <a:pt x="41" y="53"/>
                      </a:cubicBezTo>
                      <a:cubicBezTo>
                        <a:pt x="42" y="54"/>
                        <a:pt x="43" y="55"/>
                        <a:pt x="45" y="55"/>
                      </a:cubicBezTo>
                      <a:cubicBezTo>
                        <a:pt x="51" y="57"/>
                        <a:pt x="57" y="54"/>
                        <a:pt x="59" y="48"/>
                      </a:cubicBezTo>
                      <a:cubicBezTo>
                        <a:pt x="64" y="35"/>
                        <a:pt x="64" y="35"/>
                        <a:pt x="64" y="35"/>
                      </a:cubicBezTo>
                      <a:cubicBezTo>
                        <a:pt x="82" y="29"/>
                        <a:pt x="82" y="29"/>
                        <a:pt x="82" y="29"/>
                      </a:cubicBezTo>
                      <a:cubicBezTo>
                        <a:pt x="117" y="63"/>
                        <a:pt x="117" y="63"/>
                        <a:pt x="117" y="63"/>
                      </a:cubicBezTo>
                      <a:cubicBezTo>
                        <a:pt x="126" y="54"/>
                        <a:pt x="126" y="54"/>
                        <a:pt x="126" y="54"/>
                      </a:cubicBezTo>
                      <a:cubicBezTo>
                        <a:pt x="131" y="49"/>
                        <a:pt x="131" y="41"/>
                        <a:pt x="126" y="36"/>
                      </a:cubicBezTo>
                      <a:close/>
                      <a:moveTo>
                        <a:pt x="22" y="69"/>
                      </a:moveTo>
                      <a:cubicBezTo>
                        <a:pt x="19" y="66"/>
                        <a:pt x="15" y="66"/>
                        <a:pt x="13" y="69"/>
                      </a:cubicBezTo>
                      <a:cubicBezTo>
                        <a:pt x="3" y="79"/>
                        <a:pt x="3" y="79"/>
                        <a:pt x="3" y="79"/>
                      </a:cubicBezTo>
                      <a:cubicBezTo>
                        <a:pt x="0" y="81"/>
                        <a:pt x="0" y="85"/>
                        <a:pt x="3" y="88"/>
                      </a:cubicBezTo>
                      <a:cubicBezTo>
                        <a:pt x="5" y="90"/>
                        <a:pt x="9" y="90"/>
                        <a:pt x="12" y="88"/>
                      </a:cubicBezTo>
                      <a:cubicBezTo>
                        <a:pt x="22" y="78"/>
                        <a:pt x="22" y="78"/>
                        <a:pt x="22" y="78"/>
                      </a:cubicBezTo>
                      <a:cubicBezTo>
                        <a:pt x="24" y="75"/>
                        <a:pt x="24" y="71"/>
                        <a:pt x="22" y="69"/>
                      </a:cubicBezTo>
                      <a:close/>
                      <a:moveTo>
                        <a:pt x="34" y="81"/>
                      </a:moveTo>
                      <a:cubicBezTo>
                        <a:pt x="31" y="78"/>
                        <a:pt x="27" y="78"/>
                        <a:pt x="25" y="81"/>
                      </a:cubicBezTo>
                      <a:cubicBezTo>
                        <a:pt x="15" y="91"/>
                        <a:pt x="15" y="91"/>
                        <a:pt x="15" y="91"/>
                      </a:cubicBezTo>
                      <a:cubicBezTo>
                        <a:pt x="12" y="93"/>
                        <a:pt x="12" y="97"/>
                        <a:pt x="15" y="100"/>
                      </a:cubicBezTo>
                      <a:cubicBezTo>
                        <a:pt x="17" y="102"/>
                        <a:pt x="21" y="102"/>
                        <a:pt x="24" y="100"/>
                      </a:cubicBezTo>
                      <a:cubicBezTo>
                        <a:pt x="34" y="90"/>
                        <a:pt x="34" y="90"/>
                        <a:pt x="34" y="90"/>
                      </a:cubicBezTo>
                      <a:cubicBezTo>
                        <a:pt x="36" y="87"/>
                        <a:pt x="36" y="83"/>
                        <a:pt x="34" y="81"/>
                      </a:cubicBezTo>
                      <a:close/>
                      <a:moveTo>
                        <a:pt x="49" y="105"/>
                      </a:moveTo>
                      <a:cubicBezTo>
                        <a:pt x="39" y="115"/>
                        <a:pt x="39" y="115"/>
                        <a:pt x="39" y="115"/>
                      </a:cubicBezTo>
                      <a:cubicBezTo>
                        <a:pt x="37" y="118"/>
                        <a:pt x="37" y="122"/>
                        <a:pt x="39" y="124"/>
                      </a:cubicBezTo>
                      <a:cubicBezTo>
                        <a:pt x="42" y="127"/>
                        <a:pt x="46" y="127"/>
                        <a:pt x="48" y="124"/>
                      </a:cubicBezTo>
                      <a:cubicBezTo>
                        <a:pt x="58" y="114"/>
                        <a:pt x="58" y="114"/>
                        <a:pt x="58" y="114"/>
                      </a:cubicBezTo>
                      <a:cubicBezTo>
                        <a:pt x="61" y="112"/>
                        <a:pt x="61" y="108"/>
                        <a:pt x="58" y="105"/>
                      </a:cubicBezTo>
                      <a:cubicBezTo>
                        <a:pt x="56" y="103"/>
                        <a:pt x="52" y="103"/>
                        <a:pt x="49" y="105"/>
                      </a:cubicBezTo>
                      <a:close/>
                      <a:moveTo>
                        <a:pt x="46" y="93"/>
                      </a:moveTo>
                      <a:cubicBezTo>
                        <a:pt x="44" y="90"/>
                        <a:pt x="39" y="90"/>
                        <a:pt x="37" y="93"/>
                      </a:cubicBezTo>
                      <a:cubicBezTo>
                        <a:pt x="27" y="103"/>
                        <a:pt x="27" y="103"/>
                        <a:pt x="27" y="103"/>
                      </a:cubicBezTo>
                      <a:cubicBezTo>
                        <a:pt x="24" y="105"/>
                        <a:pt x="24" y="110"/>
                        <a:pt x="27" y="112"/>
                      </a:cubicBezTo>
                      <a:cubicBezTo>
                        <a:pt x="29" y="115"/>
                        <a:pt x="34" y="115"/>
                        <a:pt x="36" y="112"/>
                      </a:cubicBezTo>
                      <a:cubicBezTo>
                        <a:pt x="46" y="102"/>
                        <a:pt x="46" y="102"/>
                        <a:pt x="46" y="102"/>
                      </a:cubicBezTo>
                      <a:cubicBezTo>
                        <a:pt x="49" y="99"/>
                        <a:pt x="49" y="95"/>
                        <a:pt x="46" y="9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23" name="组合 22">
            <a:extLst>
              <a:ext uri="{FF2B5EF4-FFF2-40B4-BE49-F238E27FC236}">
                <a16:creationId xmlns:a16="http://schemas.microsoft.com/office/drawing/2014/main" id="{F58EB6D5-1F53-4479-9622-B1D349D34627}"/>
              </a:ext>
            </a:extLst>
          </p:cNvPr>
          <p:cNvGrpSpPr/>
          <p:nvPr/>
        </p:nvGrpSpPr>
        <p:grpSpPr>
          <a:xfrm>
            <a:off x="3603528" y="2088322"/>
            <a:ext cx="2266829" cy="3622312"/>
            <a:chOff x="3603528" y="2088322"/>
            <a:chExt cx="2266829" cy="3622312"/>
          </a:xfrm>
        </p:grpSpPr>
        <p:grpSp>
          <p:nvGrpSpPr>
            <p:cNvPr id="6" name="组合 5">
              <a:extLst>
                <a:ext uri="{FF2B5EF4-FFF2-40B4-BE49-F238E27FC236}">
                  <a16:creationId xmlns:a16="http://schemas.microsoft.com/office/drawing/2014/main" id="{0BA5DC4E-DAA2-4C69-A50B-66BE82EE1AB2}"/>
                </a:ext>
              </a:extLst>
            </p:cNvPr>
            <p:cNvGrpSpPr/>
            <p:nvPr/>
          </p:nvGrpSpPr>
          <p:grpSpPr>
            <a:xfrm>
              <a:off x="3603528" y="3874087"/>
              <a:ext cx="2266829" cy="1836547"/>
              <a:chOff x="3603528" y="3874087"/>
              <a:chExt cx="2266829" cy="1836547"/>
            </a:xfrm>
          </p:grpSpPr>
          <p:cxnSp>
            <p:nvCxnSpPr>
              <p:cNvPr id="69" name="线条">
                <a:extLst>
                  <a:ext uri="{FF2B5EF4-FFF2-40B4-BE49-F238E27FC236}">
                    <a16:creationId xmlns:a16="http://schemas.microsoft.com/office/drawing/2014/main" id="{212EFBEC-68F1-4DBB-A4D3-FF1B10E2F5CE}"/>
                  </a:ext>
                </a:extLst>
              </p:cNvPr>
              <p:cNvCxnSpPr/>
              <p:nvPr/>
            </p:nvCxnSpPr>
            <p:spPr>
              <a:xfrm>
                <a:off x="3730680" y="4397217"/>
                <a:ext cx="233873"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70" name="文本框 69">
                <a:extLst>
                  <a:ext uri="{FF2B5EF4-FFF2-40B4-BE49-F238E27FC236}">
                    <a16:creationId xmlns:a16="http://schemas.microsoft.com/office/drawing/2014/main" id="{F1D73449-BA78-4C70-9F58-F2DABE7F1D37}"/>
                  </a:ext>
                </a:extLst>
              </p:cNvPr>
              <p:cNvSpPr txBox="1"/>
              <p:nvPr/>
            </p:nvSpPr>
            <p:spPr>
              <a:xfrm>
                <a:off x="3603528" y="3874087"/>
                <a:ext cx="161536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effectLst/>
                    <a:uLnTx/>
                    <a:uFillTx/>
                    <a:latin typeface="+mj-ea"/>
                    <a:ea typeface="+mj-ea"/>
                    <a:cs typeface="阿里巴巴普惠体 B" panose="00020600040101010101" pitchFamily="18" charset="-122"/>
                  </a:rPr>
                  <a:t>第二阶段</a:t>
                </a:r>
              </a:p>
            </p:txBody>
          </p:sp>
          <p:sp>
            <p:nvSpPr>
              <p:cNvPr id="71" name="文本框 70">
                <a:extLst>
                  <a:ext uri="{FF2B5EF4-FFF2-40B4-BE49-F238E27FC236}">
                    <a16:creationId xmlns:a16="http://schemas.microsoft.com/office/drawing/2014/main" id="{B09BDCDE-F5EB-4CB3-920D-C3A13C65DFD8}"/>
                  </a:ext>
                </a:extLst>
              </p:cNvPr>
              <p:cNvSpPr txBox="1"/>
              <p:nvPr/>
            </p:nvSpPr>
            <p:spPr>
              <a:xfrm>
                <a:off x="3603528" y="4639187"/>
                <a:ext cx="2266829" cy="1071447"/>
              </a:xfrm>
              <a:prstGeom prst="rect">
                <a:avLst/>
              </a:prstGeom>
              <a:noFill/>
            </p:spPr>
            <p:txBody>
              <a:bodyPr wrap="square" rtlCol="0">
                <a:spAutoFit/>
              </a:bodyPr>
              <a:lstStyle/>
              <a:p>
                <a:pPr algn="just">
                  <a:lnSpc>
                    <a:spcPct val="120000"/>
                  </a:lnSpc>
                  <a:spcAft>
                    <a:spcPts val="300"/>
                  </a:spcAft>
                  <a:defRPr/>
                </a:pPr>
                <a:r>
                  <a:rPr lang="zh-CN" altLang="en-US" dirty="0">
                    <a:solidFill>
                      <a:prstClr val="black">
                        <a:lumMod val="75000"/>
                        <a:lumOff val="25000"/>
                      </a:prstClr>
                    </a:solidFill>
                    <a:latin typeface="+mn-ea"/>
                    <a:cs typeface="阿里巴巴普惠体 R" panose="00020600040101010101" pitchFamily="18" charset="-122"/>
                  </a:rPr>
                  <a:t>点击输入内容点击输入内容点击输入内容点击输入内容</a:t>
                </a:r>
              </a:p>
            </p:txBody>
          </p:sp>
        </p:grpSp>
        <p:grpSp>
          <p:nvGrpSpPr>
            <p:cNvPr id="5" name="组合 4">
              <a:extLst>
                <a:ext uri="{FF2B5EF4-FFF2-40B4-BE49-F238E27FC236}">
                  <a16:creationId xmlns:a16="http://schemas.microsoft.com/office/drawing/2014/main" id="{17D3A0A8-C74B-49FF-B9EB-2C061345A024}"/>
                </a:ext>
              </a:extLst>
            </p:cNvPr>
            <p:cNvGrpSpPr/>
            <p:nvPr/>
          </p:nvGrpSpPr>
          <p:grpSpPr>
            <a:xfrm>
              <a:off x="3730680" y="2088322"/>
              <a:ext cx="1926805" cy="1652518"/>
              <a:chOff x="3730680" y="2088322"/>
              <a:chExt cx="1926805" cy="1652518"/>
            </a:xfrm>
          </p:grpSpPr>
          <p:grpSp>
            <p:nvGrpSpPr>
              <p:cNvPr id="72" name="组合 71">
                <a:extLst>
                  <a:ext uri="{FF2B5EF4-FFF2-40B4-BE49-F238E27FC236}">
                    <a16:creationId xmlns:a16="http://schemas.microsoft.com/office/drawing/2014/main" id="{275B8CA5-3FA1-4D16-A7BE-48DB59DEF2F7}"/>
                  </a:ext>
                </a:extLst>
              </p:cNvPr>
              <p:cNvGrpSpPr/>
              <p:nvPr/>
            </p:nvGrpSpPr>
            <p:grpSpPr>
              <a:xfrm>
                <a:off x="3730680" y="2088322"/>
                <a:ext cx="1926805" cy="1652518"/>
                <a:chOff x="1147959" y="2341595"/>
                <a:chExt cx="1926805" cy="1652518"/>
              </a:xfrm>
            </p:grpSpPr>
            <p:sp>
              <p:nvSpPr>
                <p:cNvPr id="73" name="Freeform 162">
                  <a:extLst>
                    <a:ext uri="{FF2B5EF4-FFF2-40B4-BE49-F238E27FC236}">
                      <a16:creationId xmlns:a16="http://schemas.microsoft.com/office/drawing/2014/main" id="{561D1D85-AAFA-4E85-828E-F538E216DA54}"/>
                    </a:ext>
                  </a:extLst>
                </p:cNvPr>
                <p:cNvSpPr/>
                <p:nvPr/>
              </p:nvSpPr>
              <p:spPr bwMode="auto">
                <a:xfrm>
                  <a:off x="1147959" y="3475156"/>
                  <a:ext cx="1926805" cy="518957"/>
                </a:xfrm>
                <a:custGeom>
                  <a:avLst/>
                  <a:gdLst>
                    <a:gd name="T0" fmla="*/ 1099 w 1099"/>
                    <a:gd name="T1" fmla="*/ 148 h 296"/>
                    <a:gd name="T2" fmla="*/ 952 w 1099"/>
                    <a:gd name="T3" fmla="*/ 296 h 296"/>
                    <a:gd name="T4" fmla="*/ 0 w 1099"/>
                    <a:gd name="T5" fmla="*/ 296 h 296"/>
                    <a:gd name="T6" fmla="*/ 148 w 1099"/>
                    <a:gd name="T7" fmla="*/ 148 h 296"/>
                    <a:gd name="T8" fmla="*/ 0 w 1099"/>
                    <a:gd name="T9" fmla="*/ 0 h 296"/>
                    <a:gd name="T10" fmla="*/ 952 w 1099"/>
                    <a:gd name="T11" fmla="*/ 0 h 296"/>
                    <a:gd name="T12" fmla="*/ 1099 w 1099"/>
                    <a:gd name="T13" fmla="*/ 148 h 296"/>
                  </a:gdLst>
                  <a:ahLst/>
                  <a:cxnLst>
                    <a:cxn ang="0">
                      <a:pos x="T0" y="T1"/>
                    </a:cxn>
                    <a:cxn ang="0">
                      <a:pos x="T2" y="T3"/>
                    </a:cxn>
                    <a:cxn ang="0">
                      <a:pos x="T4" y="T5"/>
                    </a:cxn>
                    <a:cxn ang="0">
                      <a:pos x="T6" y="T7"/>
                    </a:cxn>
                    <a:cxn ang="0">
                      <a:pos x="T8" y="T9"/>
                    </a:cxn>
                    <a:cxn ang="0">
                      <a:pos x="T10" y="T11"/>
                    </a:cxn>
                    <a:cxn ang="0">
                      <a:pos x="T12" y="T13"/>
                    </a:cxn>
                  </a:cxnLst>
                  <a:rect l="0" t="0" r="r" b="b"/>
                  <a:pathLst>
                    <a:path w="1099" h="296">
                      <a:moveTo>
                        <a:pt x="1099" y="148"/>
                      </a:moveTo>
                      <a:lnTo>
                        <a:pt x="952" y="296"/>
                      </a:lnTo>
                      <a:lnTo>
                        <a:pt x="0" y="296"/>
                      </a:lnTo>
                      <a:lnTo>
                        <a:pt x="148" y="148"/>
                      </a:lnTo>
                      <a:lnTo>
                        <a:pt x="0" y="0"/>
                      </a:lnTo>
                      <a:lnTo>
                        <a:pt x="952" y="0"/>
                      </a:lnTo>
                      <a:lnTo>
                        <a:pt x="1099" y="148"/>
                      </a:lnTo>
                      <a:close/>
                    </a:path>
                  </a:pathLst>
                </a:custGeom>
                <a:solidFill>
                  <a:schemeClr val="bg2">
                    <a:alpha val="10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74" name="Freeform 166">
                  <a:extLst>
                    <a:ext uri="{FF2B5EF4-FFF2-40B4-BE49-F238E27FC236}">
                      <a16:creationId xmlns:a16="http://schemas.microsoft.com/office/drawing/2014/main" id="{316C29C9-D405-47E4-BB3F-0EA019656D08}"/>
                    </a:ext>
                  </a:extLst>
                </p:cNvPr>
                <p:cNvSpPr/>
                <p:nvPr/>
              </p:nvSpPr>
              <p:spPr bwMode="auto">
                <a:xfrm>
                  <a:off x="1147959" y="3317365"/>
                  <a:ext cx="1926805" cy="596100"/>
                </a:xfrm>
                <a:custGeom>
                  <a:avLst/>
                  <a:gdLst>
                    <a:gd name="T0" fmla="*/ 1099 w 1099"/>
                    <a:gd name="T1" fmla="*/ 148 h 340"/>
                    <a:gd name="T2" fmla="*/ 1099 w 1099"/>
                    <a:gd name="T3" fmla="*/ 192 h 340"/>
                    <a:gd name="T4" fmla="*/ 952 w 1099"/>
                    <a:gd name="T5" fmla="*/ 340 h 340"/>
                    <a:gd name="T6" fmla="*/ 0 w 1099"/>
                    <a:gd name="T7" fmla="*/ 340 h 340"/>
                    <a:gd name="T8" fmla="*/ 0 w 1099"/>
                    <a:gd name="T9" fmla="*/ 294 h 340"/>
                    <a:gd name="T10" fmla="*/ 148 w 1099"/>
                    <a:gd name="T11" fmla="*/ 148 h 340"/>
                    <a:gd name="T12" fmla="*/ 124 w 1099"/>
                    <a:gd name="T13" fmla="*/ 170 h 340"/>
                    <a:gd name="T14" fmla="*/ 0 w 1099"/>
                    <a:gd name="T15" fmla="*/ 46 h 340"/>
                    <a:gd name="T16" fmla="*/ 0 w 1099"/>
                    <a:gd name="T17" fmla="*/ 0 h 340"/>
                    <a:gd name="T18" fmla="*/ 952 w 1099"/>
                    <a:gd name="T19" fmla="*/ 0 h 340"/>
                    <a:gd name="T20" fmla="*/ 1099 w 1099"/>
                    <a:gd name="T21" fmla="*/ 148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9" h="340">
                      <a:moveTo>
                        <a:pt x="1099" y="148"/>
                      </a:moveTo>
                      <a:lnTo>
                        <a:pt x="1099" y="192"/>
                      </a:lnTo>
                      <a:lnTo>
                        <a:pt x="952" y="340"/>
                      </a:lnTo>
                      <a:lnTo>
                        <a:pt x="0" y="340"/>
                      </a:lnTo>
                      <a:lnTo>
                        <a:pt x="0" y="294"/>
                      </a:lnTo>
                      <a:lnTo>
                        <a:pt x="148" y="148"/>
                      </a:lnTo>
                      <a:lnTo>
                        <a:pt x="124" y="170"/>
                      </a:lnTo>
                      <a:lnTo>
                        <a:pt x="0" y="46"/>
                      </a:lnTo>
                      <a:lnTo>
                        <a:pt x="0" y="0"/>
                      </a:lnTo>
                      <a:lnTo>
                        <a:pt x="952" y="0"/>
                      </a:lnTo>
                      <a:lnTo>
                        <a:pt x="1099" y="148"/>
                      </a:lnTo>
                      <a:close/>
                    </a:path>
                  </a:pathLst>
                </a:custGeom>
                <a:gradFill>
                  <a:gsLst>
                    <a:gs pos="0">
                      <a:schemeClr val="accent1"/>
                    </a:gs>
                    <a:gs pos="100000">
                      <a:schemeClr val="accent2"/>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srgbClr val="3D485D"/>
                    </a:solidFill>
                    <a:effectLst/>
                    <a:uLnTx/>
                    <a:uFillTx/>
                    <a:latin typeface="Arial"/>
                    <a:cs typeface="+mn-cs"/>
                    <a:sym typeface="微软雅黑 Light" panose="020B0502040204020203" pitchFamily="34" charset="-122"/>
                  </a:endParaRPr>
                </a:p>
              </p:txBody>
            </p:sp>
            <p:sp>
              <p:nvSpPr>
                <p:cNvPr id="75" name="矩形14">
                  <a:extLst>
                    <a:ext uri="{FF2B5EF4-FFF2-40B4-BE49-F238E27FC236}">
                      <a16:creationId xmlns:a16="http://schemas.microsoft.com/office/drawing/2014/main" id="{76F2D1E0-90B0-4FFE-B37C-3116173C7F6F}"/>
                    </a:ext>
                  </a:extLst>
                </p:cNvPr>
                <p:cNvSpPr>
                  <a:spLocks noChangeArrowheads="1"/>
                </p:cNvSpPr>
                <p:nvPr/>
              </p:nvSpPr>
              <p:spPr bwMode="auto">
                <a:xfrm>
                  <a:off x="1147959" y="3832817"/>
                  <a:ext cx="1669079" cy="80649"/>
                </a:xfrm>
                <a:prstGeom prst="rect">
                  <a:avLst/>
                </a:prstGeom>
                <a:solidFill>
                  <a:schemeClr val="tx1">
                    <a:alpha val="15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76" name="Freeform 190">
                  <a:extLst>
                    <a:ext uri="{FF2B5EF4-FFF2-40B4-BE49-F238E27FC236}">
                      <a16:creationId xmlns:a16="http://schemas.microsoft.com/office/drawing/2014/main" id="{8D157A8E-E06A-4BF4-8943-13C755F5480F}"/>
                    </a:ext>
                  </a:extLst>
                </p:cNvPr>
                <p:cNvSpPr/>
                <p:nvPr/>
              </p:nvSpPr>
              <p:spPr bwMode="auto">
                <a:xfrm>
                  <a:off x="2817038" y="3576843"/>
                  <a:ext cx="257726" cy="336621"/>
                </a:xfrm>
                <a:custGeom>
                  <a:avLst/>
                  <a:gdLst>
                    <a:gd name="T0" fmla="*/ 0 w 147"/>
                    <a:gd name="T1" fmla="*/ 192 h 192"/>
                    <a:gd name="T2" fmla="*/ 0 w 147"/>
                    <a:gd name="T3" fmla="*/ 146 h 192"/>
                    <a:gd name="T4" fmla="*/ 147 w 147"/>
                    <a:gd name="T5" fmla="*/ 0 h 192"/>
                    <a:gd name="T6" fmla="*/ 147 w 147"/>
                    <a:gd name="T7" fmla="*/ 44 h 192"/>
                    <a:gd name="T8" fmla="*/ 0 w 147"/>
                    <a:gd name="T9" fmla="*/ 192 h 192"/>
                  </a:gdLst>
                  <a:ahLst/>
                  <a:cxnLst>
                    <a:cxn ang="0">
                      <a:pos x="T0" y="T1"/>
                    </a:cxn>
                    <a:cxn ang="0">
                      <a:pos x="T2" y="T3"/>
                    </a:cxn>
                    <a:cxn ang="0">
                      <a:pos x="T4" y="T5"/>
                    </a:cxn>
                    <a:cxn ang="0">
                      <a:pos x="T6" y="T7"/>
                    </a:cxn>
                    <a:cxn ang="0">
                      <a:pos x="T8" y="T9"/>
                    </a:cxn>
                  </a:cxnLst>
                  <a:rect l="0" t="0" r="r" b="b"/>
                  <a:pathLst>
                    <a:path w="147" h="192">
                      <a:moveTo>
                        <a:pt x="0" y="192"/>
                      </a:moveTo>
                      <a:lnTo>
                        <a:pt x="0" y="146"/>
                      </a:lnTo>
                      <a:lnTo>
                        <a:pt x="147" y="0"/>
                      </a:lnTo>
                      <a:lnTo>
                        <a:pt x="147" y="44"/>
                      </a:lnTo>
                      <a:lnTo>
                        <a:pt x="0" y="192"/>
                      </a:lnTo>
                      <a:close/>
                    </a:path>
                  </a:pathLst>
                </a:custGeom>
                <a:solidFill>
                  <a:schemeClr val="tx1">
                    <a:alpha val="30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77" name="Freeform 191">
                  <a:extLst>
                    <a:ext uri="{FF2B5EF4-FFF2-40B4-BE49-F238E27FC236}">
                      <a16:creationId xmlns:a16="http://schemas.microsoft.com/office/drawing/2014/main" id="{78DF6D1B-1FAC-4058-AEB0-383DA89EA5F2}"/>
                    </a:ext>
                  </a:extLst>
                </p:cNvPr>
                <p:cNvSpPr/>
                <p:nvPr/>
              </p:nvSpPr>
              <p:spPr bwMode="auto">
                <a:xfrm>
                  <a:off x="1147959" y="3317365"/>
                  <a:ext cx="259479" cy="298050"/>
                </a:xfrm>
                <a:custGeom>
                  <a:avLst/>
                  <a:gdLst>
                    <a:gd name="T0" fmla="*/ 0 w 148"/>
                    <a:gd name="T1" fmla="*/ 46 h 170"/>
                    <a:gd name="T2" fmla="*/ 0 w 148"/>
                    <a:gd name="T3" fmla="*/ 0 h 170"/>
                    <a:gd name="T4" fmla="*/ 148 w 148"/>
                    <a:gd name="T5" fmla="*/ 148 h 170"/>
                    <a:gd name="T6" fmla="*/ 124 w 148"/>
                    <a:gd name="T7" fmla="*/ 170 h 170"/>
                    <a:gd name="T8" fmla="*/ 0 w 148"/>
                    <a:gd name="T9" fmla="*/ 46 h 170"/>
                  </a:gdLst>
                  <a:ahLst/>
                  <a:cxnLst>
                    <a:cxn ang="0">
                      <a:pos x="T0" y="T1"/>
                    </a:cxn>
                    <a:cxn ang="0">
                      <a:pos x="T2" y="T3"/>
                    </a:cxn>
                    <a:cxn ang="0">
                      <a:pos x="T4" y="T5"/>
                    </a:cxn>
                    <a:cxn ang="0">
                      <a:pos x="T6" y="T7"/>
                    </a:cxn>
                    <a:cxn ang="0">
                      <a:pos x="T8" y="T9"/>
                    </a:cxn>
                  </a:cxnLst>
                  <a:rect l="0" t="0" r="r" b="b"/>
                  <a:pathLst>
                    <a:path w="148" h="170">
                      <a:moveTo>
                        <a:pt x="0" y="46"/>
                      </a:moveTo>
                      <a:lnTo>
                        <a:pt x="0" y="0"/>
                      </a:lnTo>
                      <a:lnTo>
                        <a:pt x="148" y="148"/>
                      </a:lnTo>
                      <a:lnTo>
                        <a:pt x="124" y="170"/>
                      </a:lnTo>
                      <a:lnTo>
                        <a:pt x="0" y="46"/>
                      </a:lnTo>
                      <a:close/>
                    </a:path>
                  </a:pathLst>
                </a:custGeom>
                <a:solidFill>
                  <a:schemeClr val="tx1">
                    <a:alpha val="30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78" name="椭圆">
                  <a:extLst>
                    <a:ext uri="{FF2B5EF4-FFF2-40B4-BE49-F238E27FC236}">
                      <a16:creationId xmlns:a16="http://schemas.microsoft.com/office/drawing/2014/main" id="{305FE97A-91E2-4EC5-9B97-754ECB0805F1}"/>
                    </a:ext>
                  </a:extLst>
                </p:cNvPr>
                <p:cNvSpPr>
                  <a:spLocks noChangeArrowheads="1"/>
                </p:cNvSpPr>
                <p:nvPr/>
              </p:nvSpPr>
              <p:spPr bwMode="auto">
                <a:xfrm>
                  <a:off x="1554709" y="3450611"/>
                  <a:ext cx="1115058" cy="248959"/>
                </a:xfrm>
                <a:prstGeom prst="ellipse">
                  <a:avLst/>
                </a:prstGeom>
                <a:solidFill>
                  <a:schemeClr val="tx2">
                    <a:alpha val="10000"/>
                  </a:schemeClr>
                </a:solidFill>
                <a:ln>
                  <a:noFill/>
                </a:ln>
                <a:effectLst/>
              </p:spPr>
              <p:txBody>
                <a:bodyPr vert="horz" wrap="square" lIns="77724" tIns="38862" rIns="77724" bIns="38862" numCol="1" anchor="t" anchorCtr="0" compatLnSpc="1"/>
                <a:lstStyle/>
                <a:p>
                  <a:pPr marL="0" marR="0" lvl="0" indent="0" algn="l" defTabSz="914400" rtl="0" eaLnBrk="1" fontAlgn="auto" latinLnBrk="0" hangingPunct="1">
                    <a:lnSpc>
                      <a:spcPct val="100000"/>
                    </a:lnSpc>
                    <a:spcBef>
                      <a:spcPts val="0"/>
                    </a:spcBef>
                    <a:buClrTx/>
                    <a:buSzTx/>
                    <a:buFontTx/>
                    <a:buNone/>
                    <a:tabLst/>
                    <a:defRPr/>
                  </a:pPr>
                  <a:endParaRPr kumimoji="0" lang="en-US" sz="153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79" name="椭圆 78">
                  <a:extLst>
                    <a:ext uri="{FF2B5EF4-FFF2-40B4-BE49-F238E27FC236}">
                      <a16:creationId xmlns:a16="http://schemas.microsoft.com/office/drawing/2014/main" id="{368B3600-B7C5-4258-A8AA-161528CA869A}"/>
                    </a:ext>
                  </a:extLst>
                </p:cNvPr>
                <p:cNvSpPr/>
                <p:nvPr/>
              </p:nvSpPr>
              <p:spPr>
                <a:xfrm>
                  <a:off x="1524371" y="2341595"/>
                  <a:ext cx="1212712" cy="1212712"/>
                </a:xfrm>
                <a:prstGeom prst="ellipse">
                  <a:avLst/>
                </a:prstGeom>
                <a:solidFill>
                  <a:srgbClr val="FFFFFF"/>
                </a:solidFill>
                <a:ln w="10795">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grpSp>
          <p:grpSp>
            <p:nvGrpSpPr>
              <p:cNvPr id="119" name="组合 118">
                <a:extLst>
                  <a:ext uri="{FF2B5EF4-FFF2-40B4-BE49-F238E27FC236}">
                    <a16:creationId xmlns:a16="http://schemas.microsoft.com/office/drawing/2014/main" id="{74DF0BDD-4262-4A9D-B23D-23300CACA194}"/>
                  </a:ext>
                </a:extLst>
              </p:cNvPr>
              <p:cNvGrpSpPr/>
              <p:nvPr/>
            </p:nvGrpSpPr>
            <p:grpSpPr>
              <a:xfrm>
                <a:off x="4363761" y="2392484"/>
                <a:ext cx="660642" cy="560141"/>
                <a:chOff x="6641845" y="-329906"/>
                <a:chExt cx="661414" cy="453685"/>
              </a:xfrm>
              <a:gradFill>
                <a:gsLst>
                  <a:gs pos="0">
                    <a:schemeClr val="accent2"/>
                  </a:gs>
                  <a:gs pos="67000">
                    <a:schemeClr val="accent1"/>
                  </a:gs>
                </a:gsLst>
                <a:path path="circle">
                  <a:fillToRect r="100000" b="100000"/>
                </a:path>
              </a:gradFill>
            </p:grpSpPr>
            <p:sp>
              <p:nvSpPr>
                <p:cNvPr id="116" name="Freeform 342">
                  <a:extLst>
                    <a:ext uri="{FF2B5EF4-FFF2-40B4-BE49-F238E27FC236}">
                      <a16:creationId xmlns:a16="http://schemas.microsoft.com/office/drawing/2014/main" id="{D7A7ABAD-82D4-45FA-A83B-C355EB7F88B6}"/>
                    </a:ext>
                  </a:extLst>
                </p:cNvPr>
                <p:cNvSpPr>
                  <a:spLocks/>
                </p:cNvSpPr>
                <p:nvPr/>
              </p:nvSpPr>
              <p:spPr bwMode="auto">
                <a:xfrm>
                  <a:off x="6822165" y="-329906"/>
                  <a:ext cx="481094" cy="313757"/>
                </a:xfrm>
                <a:custGeom>
                  <a:avLst/>
                  <a:gdLst>
                    <a:gd name="T0" fmla="*/ 262 w 282"/>
                    <a:gd name="T1" fmla="*/ 0 h 184"/>
                    <a:gd name="T2" fmla="*/ 20 w 282"/>
                    <a:gd name="T3" fmla="*/ 0 h 184"/>
                    <a:gd name="T4" fmla="*/ 0 w 282"/>
                    <a:gd name="T5" fmla="*/ 20 h 184"/>
                    <a:gd name="T6" fmla="*/ 0 w 282"/>
                    <a:gd name="T7" fmla="*/ 38 h 184"/>
                    <a:gd name="T8" fmla="*/ 22 w 282"/>
                    <a:gd name="T9" fmla="*/ 38 h 184"/>
                    <a:gd name="T10" fmla="*/ 38 w 282"/>
                    <a:gd name="T11" fmla="*/ 22 h 184"/>
                    <a:gd name="T12" fmla="*/ 238 w 282"/>
                    <a:gd name="T13" fmla="*/ 22 h 184"/>
                    <a:gd name="T14" fmla="*/ 254 w 282"/>
                    <a:gd name="T15" fmla="*/ 38 h 184"/>
                    <a:gd name="T16" fmla="*/ 254 w 282"/>
                    <a:gd name="T17" fmla="*/ 150 h 184"/>
                    <a:gd name="T18" fmla="*/ 238 w 282"/>
                    <a:gd name="T19" fmla="*/ 165 h 184"/>
                    <a:gd name="T20" fmla="*/ 238 w 282"/>
                    <a:gd name="T21" fmla="*/ 184 h 184"/>
                    <a:gd name="T22" fmla="*/ 262 w 282"/>
                    <a:gd name="T23" fmla="*/ 184 h 184"/>
                    <a:gd name="T24" fmla="*/ 282 w 282"/>
                    <a:gd name="T25" fmla="*/ 164 h 184"/>
                    <a:gd name="T26" fmla="*/ 282 w 282"/>
                    <a:gd name="T27" fmla="*/ 20 h 184"/>
                    <a:gd name="T28" fmla="*/ 262 w 282"/>
                    <a:gd name="T29"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 h="184">
                      <a:moveTo>
                        <a:pt x="262" y="0"/>
                      </a:moveTo>
                      <a:cubicBezTo>
                        <a:pt x="20" y="0"/>
                        <a:pt x="20" y="0"/>
                        <a:pt x="20" y="0"/>
                      </a:cubicBezTo>
                      <a:cubicBezTo>
                        <a:pt x="9" y="0"/>
                        <a:pt x="0" y="9"/>
                        <a:pt x="0" y="20"/>
                      </a:cubicBezTo>
                      <a:cubicBezTo>
                        <a:pt x="0" y="38"/>
                        <a:pt x="0" y="38"/>
                        <a:pt x="0" y="38"/>
                      </a:cubicBezTo>
                      <a:cubicBezTo>
                        <a:pt x="22" y="38"/>
                        <a:pt x="22" y="38"/>
                        <a:pt x="22" y="38"/>
                      </a:cubicBezTo>
                      <a:cubicBezTo>
                        <a:pt x="22" y="29"/>
                        <a:pt x="29" y="22"/>
                        <a:pt x="38" y="22"/>
                      </a:cubicBezTo>
                      <a:cubicBezTo>
                        <a:pt x="238" y="22"/>
                        <a:pt x="238" y="22"/>
                        <a:pt x="238" y="22"/>
                      </a:cubicBezTo>
                      <a:cubicBezTo>
                        <a:pt x="247" y="22"/>
                        <a:pt x="254" y="29"/>
                        <a:pt x="254" y="38"/>
                      </a:cubicBezTo>
                      <a:cubicBezTo>
                        <a:pt x="254" y="150"/>
                        <a:pt x="254" y="150"/>
                        <a:pt x="254" y="150"/>
                      </a:cubicBezTo>
                      <a:cubicBezTo>
                        <a:pt x="254" y="158"/>
                        <a:pt x="247" y="165"/>
                        <a:pt x="238" y="165"/>
                      </a:cubicBezTo>
                      <a:cubicBezTo>
                        <a:pt x="238" y="184"/>
                        <a:pt x="238" y="184"/>
                        <a:pt x="238" y="184"/>
                      </a:cubicBezTo>
                      <a:cubicBezTo>
                        <a:pt x="262" y="184"/>
                        <a:pt x="262" y="184"/>
                        <a:pt x="262" y="184"/>
                      </a:cubicBezTo>
                      <a:cubicBezTo>
                        <a:pt x="273" y="184"/>
                        <a:pt x="282" y="175"/>
                        <a:pt x="282" y="164"/>
                      </a:cubicBezTo>
                      <a:cubicBezTo>
                        <a:pt x="282" y="20"/>
                        <a:pt x="282" y="20"/>
                        <a:pt x="282" y="20"/>
                      </a:cubicBezTo>
                      <a:cubicBezTo>
                        <a:pt x="282" y="9"/>
                        <a:pt x="273" y="0"/>
                        <a:pt x="26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343">
                  <a:extLst>
                    <a:ext uri="{FF2B5EF4-FFF2-40B4-BE49-F238E27FC236}">
                      <a16:creationId xmlns:a16="http://schemas.microsoft.com/office/drawing/2014/main" id="{8D71CDB7-20FA-415F-82F7-3CFB14737C72}"/>
                    </a:ext>
                  </a:extLst>
                </p:cNvPr>
                <p:cNvSpPr>
                  <a:spLocks/>
                </p:cNvSpPr>
                <p:nvPr/>
              </p:nvSpPr>
              <p:spPr bwMode="auto">
                <a:xfrm>
                  <a:off x="6641845" y="-58705"/>
                  <a:ext cx="556828" cy="182484"/>
                </a:xfrm>
                <a:custGeom>
                  <a:avLst/>
                  <a:gdLst>
                    <a:gd name="T0" fmla="*/ 106 w 327"/>
                    <a:gd name="T1" fmla="*/ 0 h 107"/>
                    <a:gd name="T2" fmla="*/ 0 w 327"/>
                    <a:gd name="T3" fmla="*/ 0 h 107"/>
                    <a:gd name="T4" fmla="*/ 0 w 327"/>
                    <a:gd name="T5" fmla="*/ 84 h 107"/>
                    <a:gd name="T6" fmla="*/ 23 w 327"/>
                    <a:gd name="T7" fmla="*/ 107 h 107"/>
                    <a:gd name="T8" fmla="*/ 304 w 327"/>
                    <a:gd name="T9" fmla="*/ 107 h 107"/>
                    <a:gd name="T10" fmla="*/ 327 w 327"/>
                    <a:gd name="T11" fmla="*/ 84 h 107"/>
                    <a:gd name="T12" fmla="*/ 327 w 327"/>
                    <a:gd name="T13" fmla="*/ 25 h 107"/>
                    <a:gd name="T14" fmla="*/ 327 w 327"/>
                    <a:gd name="T15" fmla="*/ 6 h 107"/>
                    <a:gd name="T16" fmla="*/ 327 w 327"/>
                    <a:gd name="T17" fmla="*/ 0 h 107"/>
                    <a:gd name="T18" fmla="*/ 132 w 327"/>
                    <a:gd name="T19" fmla="*/ 0 h 107"/>
                    <a:gd name="T20" fmla="*/ 106 w 327"/>
                    <a:gd name="T2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7" h="107">
                      <a:moveTo>
                        <a:pt x="106" y="0"/>
                      </a:moveTo>
                      <a:cubicBezTo>
                        <a:pt x="0" y="0"/>
                        <a:pt x="0" y="0"/>
                        <a:pt x="0" y="0"/>
                      </a:cubicBezTo>
                      <a:cubicBezTo>
                        <a:pt x="0" y="84"/>
                        <a:pt x="0" y="84"/>
                        <a:pt x="0" y="84"/>
                      </a:cubicBezTo>
                      <a:cubicBezTo>
                        <a:pt x="0" y="97"/>
                        <a:pt x="11" y="107"/>
                        <a:pt x="23" y="107"/>
                      </a:cubicBezTo>
                      <a:cubicBezTo>
                        <a:pt x="304" y="107"/>
                        <a:pt x="304" y="107"/>
                        <a:pt x="304" y="107"/>
                      </a:cubicBezTo>
                      <a:cubicBezTo>
                        <a:pt x="316" y="107"/>
                        <a:pt x="327" y="97"/>
                        <a:pt x="327" y="84"/>
                      </a:cubicBezTo>
                      <a:cubicBezTo>
                        <a:pt x="327" y="25"/>
                        <a:pt x="327" y="25"/>
                        <a:pt x="327" y="25"/>
                      </a:cubicBezTo>
                      <a:cubicBezTo>
                        <a:pt x="327" y="6"/>
                        <a:pt x="327" y="6"/>
                        <a:pt x="327" y="6"/>
                      </a:cubicBezTo>
                      <a:cubicBezTo>
                        <a:pt x="327" y="0"/>
                        <a:pt x="327" y="0"/>
                        <a:pt x="327" y="0"/>
                      </a:cubicBezTo>
                      <a:cubicBezTo>
                        <a:pt x="132" y="0"/>
                        <a:pt x="132" y="0"/>
                        <a:pt x="132" y="0"/>
                      </a:cubicBezTo>
                      <a:lnTo>
                        <a:pt x="106"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344">
                  <a:extLst>
                    <a:ext uri="{FF2B5EF4-FFF2-40B4-BE49-F238E27FC236}">
                      <a16:creationId xmlns:a16="http://schemas.microsoft.com/office/drawing/2014/main" id="{869A5AE1-3613-4244-B0DC-317231694932}"/>
                    </a:ext>
                  </a:extLst>
                </p:cNvPr>
                <p:cNvSpPr>
                  <a:spLocks/>
                </p:cNvSpPr>
                <p:nvPr/>
              </p:nvSpPr>
              <p:spPr bwMode="auto">
                <a:xfrm>
                  <a:off x="6641845" y="-239747"/>
                  <a:ext cx="556828" cy="111077"/>
                </a:xfrm>
                <a:custGeom>
                  <a:avLst/>
                  <a:gdLst>
                    <a:gd name="T0" fmla="*/ 304 w 327"/>
                    <a:gd name="T1" fmla="*/ 0 h 65"/>
                    <a:gd name="T2" fmla="*/ 128 w 327"/>
                    <a:gd name="T3" fmla="*/ 0 h 65"/>
                    <a:gd name="T4" fmla="*/ 106 w 327"/>
                    <a:gd name="T5" fmla="*/ 0 h 65"/>
                    <a:gd name="T6" fmla="*/ 23 w 327"/>
                    <a:gd name="T7" fmla="*/ 0 h 65"/>
                    <a:gd name="T8" fmla="*/ 0 w 327"/>
                    <a:gd name="T9" fmla="*/ 23 h 65"/>
                    <a:gd name="T10" fmla="*/ 0 w 327"/>
                    <a:gd name="T11" fmla="*/ 65 h 65"/>
                    <a:gd name="T12" fmla="*/ 106 w 327"/>
                    <a:gd name="T13" fmla="*/ 65 h 65"/>
                    <a:gd name="T14" fmla="*/ 128 w 327"/>
                    <a:gd name="T15" fmla="*/ 65 h 65"/>
                    <a:gd name="T16" fmla="*/ 327 w 327"/>
                    <a:gd name="T17" fmla="*/ 65 h 65"/>
                    <a:gd name="T18" fmla="*/ 327 w 327"/>
                    <a:gd name="T19" fmla="*/ 23 h 65"/>
                    <a:gd name="T20" fmla="*/ 304 w 32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7" h="65">
                      <a:moveTo>
                        <a:pt x="304" y="0"/>
                      </a:moveTo>
                      <a:cubicBezTo>
                        <a:pt x="128" y="0"/>
                        <a:pt x="128" y="0"/>
                        <a:pt x="128" y="0"/>
                      </a:cubicBezTo>
                      <a:cubicBezTo>
                        <a:pt x="106" y="0"/>
                        <a:pt x="106" y="0"/>
                        <a:pt x="106" y="0"/>
                      </a:cubicBezTo>
                      <a:cubicBezTo>
                        <a:pt x="23" y="0"/>
                        <a:pt x="23" y="0"/>
                        <a:pt x="23" y="0"/>
                      </a:cubicBezTo>
                      <a:cubicBezTo>
                        <a:pt x="11" y="0"/>
                        <a:pt x="0" y="10"/>
                        <a:pt x="0" y="23"/>
                      </a:cubicBezTo>
                      <a:cubicBezTo>
                        <a:pt x="0" y="65"/>
                        <a:pt x="0" y="65"/>
                        <a:pt x="0" y="65"/>
                      </a:cubicBezTo>
                      <a:cubicBezTo>
                        <a:pt x="106" y="65"/>
                        <a:pt x="106" y="65"/>
                        <a:pt x="106" y="65"/>
                      </a:cubicBezTo>
                      <a:cubicBezTo>
                        <a:pt x="128" y="65"/>
                        <a:pt x="128" y="65"/>
                        <a:pt x="128" y="65"/>
                      </a:cubicBezTo>
                      <a:cubicBezTo>
                        <a:pt x="327" y="65"/>
                        <a:pt x="327" y="65"/>
                        <a:pt x="327" y="65"/>
                      </a:cubicBezTo>
                      <a:cubicBezTo>
                        <a:pt x="327" y="23"/>
                        <a:pt x="327" y="23"/>
                        <a:pt x="327" y="23"/>
                      </a:cubicBezTo>
                      <a:cubicBezTo>
                        <a:pt x="327" y="10"/>
                        <a:pt x="316" y="0"/>
                        <a:pt x="30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spTree>
    <p:extLst>
      <p:ext uri="{BB962C8B-B14F-4D97-AF65-F5344CB8AC3E}">
        <p14:creationId xmlns:p14="http://schemas.microsoft.com/office/powerpoint/2010/main" val="17202416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CA85A2AA-98FF-4E02-8135-81B16B41D248}"/>
              </a:ext>
            </a:extLst>
          </p:cNvPr>
          <p:cNvSpPr>
            <a:spLocks noGrp="1"/>
          </p:cNvSpPr>
          <p:nvPr>
            <p:ph type="body" sz="quarter" idx="10"/>
          </p:nvPr>
        </p:nvSpPr>
        <p:spPr/>
        <p:txBody>
          <a:bodyPr/>
          <a:lstStyle/>
          <a:p>
            <a:r>
              <a:rPr lang="zh-CN" altLang="en-US" dirty="0"/>
              <a:t>感谢您的观看！</a:t>
            </a:r>
          </a:p>
        </p:txBody>
      </p:sp>
      <p:sp>
        <p:nvSpPr>
          <p:cNvPr id="5" name="文本框 4">
            <a:extLst>
              <a:ext uri="{FF2B5EF4-FFF2-40B4-BE49-F238E27FC236}">
                <a16:creationId xmlns:a16="http://schemas.microsoft.com/office/drawing/2014/main" id="{61079E1B-EE45-4FE3-92F2-979437AF53E1}"/>
              </a:ext>
            </a:extLst>
          </p:cNvPr>
          <p:cNvSpPr txBox="1"/>
          <p:nvPr/>
        </p:nvSpPr>
        <p:spPr>
          <a:xfrm>
            <a:off x="1672771" y="4259942"/>
            <a:ext cx="1726755" cy="369332"/>
          </a:xfrm>
          <a:prstGeom prst="rect">
            <a:avLst/>
          </a:prstGeom>
          <a:noFill/>
        </p:spPr>
        <p:txBody>
          <a:bodyPr wrap="none" rtlCol="0">
            <a:spAutoFit/>
          </a:bodyPr>
          <a:lstStyle/>
          <a:p>
            <a:r>
              <a:rPr lang="zh-CN" altLang="en-US" dirty="0">
                <a:solidFill>
                  <a:schemeClr val="bg1"/>
                </a:solidFill>
                <a:latin typeface="+mj-ea"/>
                <a:ea typeface="+mj-ea"/>
              </a:rPr>
              <a:t>部门：</a:t>
            </a:r>
            <a:r>
              <a:rPr lang="en-US" altLang="zh-CN" dirty="0">
                <a:solidFill>
                  <a:schemeClr val="bg1"/>
                </a:solidFill>
                <a:latin typeface="+mj-ea"/>
                <a:ea typeface="+mj-ea"/>
              </a:rPr>
              <a:t>XXXXX</a:t>
            </a:r>
            <a:endParaRPr lang="zh-CN" altLang="en-US" dirty="0">
              <a:solidFill>
                <a:schemeClr val="bg1"/>
              </a:solidFill>
              <a:latin typeface="+mj-ea"/>
              <a:ea typeface="+mj-ea"/>
            </a:endParaRPr>
          </a:p>
        </p:txBody>
      </p:sp>
    </p:spTree>
    <p:extLst>
      <p:ext uri="{BB962C8B-B14F-4D97-AF65-F5344CB8AC3E}">
        <p14:creationId xmlns:p14="http://schemas.microsoft.com/office/powerpoint/2010/main" val="18327190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grpSp>
        <p:nvGrpSpPr>
          <p:cNvPr id="183" name="组合 182">
            <a:extLst>
              <a:ext uri="{FF2B5EF4-FFF2-40B4-BE49-F238E27FC236}">
                <a16:creationId xmlns:a16="http://schemas.microsoft.com/office/drawing/2014/main" id="{57799349-FB1F-8432-EE97-6F356BA3400B}"/>
              </a:ext>
            </a:extLst>
          </p:cNvPr>
          <p:cNvGrpSpPr/>
          <p:nvPr/>
        </p:nvGrpSpPr>
        <p:grpSpPr>
          <a:xfrm>
            <a:off x="5685788" y="177672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908991" y="107932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800" dirty="0">
                <a:gradFill>
                  <a:gsLst>
                    <a:gs pos="0">
                      <a:prstClr val="white"/>
                    </a:gs>
                    <a:gs pos="100000">
                      <a:srgbClr val="00FFFF"/>
                    </a:gs>
                  </a:gsLst>
                  <a:lin ang="2700000" scaled="1"/>
                </a:gradFill>
                <a:latin typeface="OPPOSans H"/>
                <a:ea typeface="OPPOSans H"/>
              </a:rPr>
              <a:t>JJ</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08991" y="1657489"/>
            <a:ext cx="40724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pc="100" dirty="0">
                <a:gradFill>
                  <a:gsLst>
                    <a:gs pos="0">
                      <a:prstClr val="white"/>
                    </a:gs>
                    <a:gs pos="100000">
                      <a:srgbClr val="00FFFF"/>
                    </a:gs>
                  </a:gsLst>
                  <a:lin ang="2700000" scaled="1"/>
                </a:gradFill>
                <a:latin typeface="Bahnschrift SemiLight"/>
                <a:ea typeface="OPPOSans R"/>
              </a:rPr>
              <a:t>心有所期，全力以赴，定有所成！</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6568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err="1">
                <a:ln>
                  <a:noFill/>
                </a:ln>
                <a:solidFill>
                  <a:srgbClr val="00FFFF"/>
                </a:solidFill>
                <a:effectLst/>
                <a:uLnTx/>
                <a:uFillTx/>
                <a:latin typeface="OPPOSans H"/>
                <a:ea typeface="OPPOSans H"/>
                <a:cs typeface="+mn-cs"/>
              </a:rPr>
              <a:t>danlandesinian</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331206" y="2185628"/>
            <a:ext cx="1529585" cy="584775"/>
          </a:xfrm>
          <a:prstGeom prst="rect">
            <a:avLst/>
          </a:prstGeom>
        </p:spPr>
        <p:txBody>
          <a:bodyPr wrap="none">
            <a:spAutoFit/>
          </a:bodyPr>
          <a:lstStyle/>
          <a:p>
            <a:pPr algn="ctr"/>
            <a:r>
              <a:rPr lang="en-US" altLang="zh-CN" sz="3200" dirty="0">
                <a:solidFill>
                  <a:schemeClr val="tx1">
                    <a:lumMod val="95000"/>
                    <a:lumOff val="5000"/>
                  </a:schemeClr>
                </a:solidFill>
                <a:latin typeface="OPPOSans H"/>
                <a:ea typeface="OPPOSans H"/>
              </a:rPr>
              <a:t>JJ</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A7CCB3CC-B25D-4336-89C1-31597B02B95D}"/>
              </a:ext>
            </a:extLst>
          </p:cNvPr>
          <p:cNvGrpSpPr/>
          <p:nvPr/>
        </p:nvGrpSpPr>
        <p:grpSpPr>
          <a:xfrm>
            <a:off x="1603492" y="2224495"/>
            <a:ext cx="2352106" cy="3516595"/>
            <a:chOff x="1603492" y="2224495"/>
            <a:chExt cx="2352106" cy="3516595"/>
          </a:xfrm>
        </p:grpSpPr>
        <p:sp>
          <p:nvSpPr>
            <p:cNvPr id="5" name="矩形: 圆角 4">
              <a:extLst>
                <a:ext uri="{FF2B5EF4-FFF2-40B4-BE49-F238E27FC236}">
                  <a16:creationId xmlns:a16="http://schemas.microsoft.com/office/drawing/2014/main" id="{49350087-9473-42DD-89D3-517DCC281ED6}"/>
                </a:ext>
              </a:extLst>
            </p:cNvPr>
            <p:cNvSpPr/>
            <p:nvPr/>
          </p:nvSpPr>
          <p:spPr>
            <a:xfrm>
              <a:off x="1603492" y="3104704"/>
              <a:ext cx="2352106" cy="2636386"/>
            </a:xfrm>
            <a:prstGeom prst="roundRect">
              <a:avLst>
                <a:gd name="adj" fmla="val 8334"/>
              </a:avLst>
            </a:prstGeom>
            <a:solidFill>
              <a:schemeClr val="bg1"/>
            </a:solidFill>
            <a:ln>
              <a:gradFill>
                <a:gsLst>
                  <a:gs pos="0">
                    <a:schemeClr val="bg1"/>
                  </a:gs>
                  <a:gs pos="60000">
                    <a:schemeClr val="accent1"/>
                  </a:gs>
                </a:gsLst>
                <a:lin ang="5400000" scaled="1"/>
              </a:gradFill>
            </a:ln>
            <a:effectLst>
              <a:outerShdw blurRad="444500" sx="103000" sy="103000" algn="ctr" rotWithShape="0">
                <a:srgbClr val="017BFF">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C7B83E33-0529-490A-8858-AE3ED8F95F03}"/>
                </a:ext>
              </a:extLst>
            </p:cNvPr>
            <p:cNvSpPr/>
            <p:nvPr/>
          </p:nvSpPr>
          <p:spPr>
            <a:xfrm>
              <a:off x="2203954" y="2224495"/>
              <a:ext cx="1151184" cy="1165424"/>
            </a:xfrm>
            <a:prstGeom prst="ellipse">
              <a:avLst/>
            </a:prstGeom>
            <a:gradFill flip="none" rotWithShape="1">
              <a:gsLst>
                <a:gs pos="0">
                  <a:schemeClr val="accent2"/>
                </a:gs>
                <a:gs pos="67000">
                  <a:schemeClr val="accent1"/>
                </a:gs>
              </a:gsLst>
              <a:path path="circle">
                <a:fillToRect r="100000" b="100000"/>
              </a:path>
              <a:tileRect l="-100000" t="-100000"/>
            </a:gradFill>
            <a:ln>
              <a:noFill/>
            </a:ln>
            <a:effectLst>
              <a:outerShdw blurRad="393700" dist="152400" dir="4800000" sx="114000" sy="114000" algn="t"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mj-ea"/>
                  <a:ea typeface="+mj-ea"/>
                  <a:cs typeface="阿里巴巴普惠体 B" panose="00020600040101010101" pitchFamily="18" charset="-122"/>
                </a:rPr>
                <a:t>01</a:t>
              </a:r>
              <a:endParaRPr lang="zh-CN" altLang="en-US" sz="3200" dirty="0">
                <a:latin typeface="+mj-ea"/>
                <a:ea typeface="+mj-ea"/>
                <a:cs typeface="阿里巴巴普惠体 B" panose="00020600040101010101" pitchFamily="18" charset="-122"/>
              </a:endParaRPr>
            </a:p>
          </p:txBody>
        </p:sp>
        <p:sp>
          <p:nvSpPr>
            <p:cNvPr id="10" name="椭圆 9">
              <a:extLst>
                <a:ext uri="{FF2B5EF4-FFF2-40B4-BE49-F238E27FC236}">
                  <a16:creationId xmlns:a16="http://schemas.microsoft.com/office/drawing/2014/main" id="{4A580A01-A4D6-49D9-825D-7E6EDCEC8AAE}"/>
                </a:ext>
              </a:extLst>
            </p:cNvPr>
            <p:cNvSpPr/>
            <p:nvPr/>
          </p:nvSpPr>
          <p:spPr>
            <a:xfrm rot="20874758">
              <a:off x="1741820" y="2539402"/>
              <a:ext cx="2075451" cy="647690"/>
            </a:xfrm>
            <a:prstGeom prst="ellipse">
              <a:avLst/>
            </a:prstGeom>
            <a:noFill/>
            <a:ln w="22225">
              <a:gradFill flip="none" rotWithShape="1">
                <a:gsLst>
                  <a:gs pos="15000">
                    <a:srgbClr val="FFFFFF">
                      <a:alpha val="0"/>
                    </a:srgbClr>
                  </a:gs>
                  <a:gs pos="60780">
                    <a:schemeClr val="accent1"/>
                  </a:gs>
                  <a:gs pos="99000">
                    <a:schemeClr val="accent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占位符 21">
              <a:extLst>
                <a:ext uri="{FF2B5EF4-FFF2-40B4-BE49-F238E27FC236}">
                  <a16:creationId xmlns:a16="http://schemas.microsoft.com/office/drawing/2014/main" id="{65D61F5A-F2D3-4A77-A4A0-7145D0DDC67E}"/>
                </a:ext>
              </a:extLst>
            </p:cNvPr>
            <p:cNvSpPr txBox="1">
              <a:spLocks/>
            </p:cNvSpPr>
            <p:nvPr/>
          </p:nvSpPr>
          <p:spPr>
            <a:xfrm>
              <a:off x="1815895" y="3843697"/>
              <a:ext cx="1927299" cy="1261942"/>
            </a:xfrm>
            <a:prstGeom prst="rect">
              <a:avLst/>
            </a:prstGeom>
          </p:spPr>
          <p:txBody>
            <a:bodyPr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2"/>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工作完成情况</a:t>
              </a:r>
            </a:p>
          </p:txBody>
        </p:sp>
      </p:grpSp>
      <p:grpSp>
        <p:nvGrpSpPr>
          <p:cNvPr id="3" name="组合 2">
            <a:extLst>
              <a:ext uri="{FF2B5EF4-FFF2-40B4-BE49-F238E27FC236}">
                <a16:creationId xmlns:a16="http://schemas.microsoft.com/office/drawing/2014/main" id="{DCF5EADC-AA00-4EF7-8F74-76985BAE4E9B}"/>
              </a:ext>
            </a:extLst>
          </p:cNvPr>
          <p:cNvGrpSpPr/>
          <p:nvPr/>
        </p:nvGrpSpPr>
        <p:grpSpPr>
          <a:xfrm>
            <a:off x="4915642" y="2263046"/>
            <a:ext cx="2352106" cy="3516595"/>
            <a:chOff x="4915642" y="2263046"/>
            <a:chExt cx="2352106" cy="3516595"/>
          </a:xfrm>
        </p:grpSpPr>
        <p:sp>
          <p:nvSpPr>
            <p:cNvPr id="11" name="矩形: 圆角 10">
              <a:extLst>
                <a:ext uri="{FF2B5EF4-FFF2-40B4-BE49-F238E27FC236}">
                  <a16:creationId xmlns:a16="http://schemas.microsoft.com/office/drawing/2014/main" id="{71533A51-7C37-434A-8A6D-6B851781EB24}"/>
                </a:ext>
              </a:extLst>
            </p:cNvPr>
            <p:cNvSpPr/>
            <p:nvPr/>
          </p:nvSpPr>
          <p:spPr>
            <a:xfrm>
              <a:off x="4915642" y="3143255"/>
              <a:ext cx="2352106" cy="2636386"/>
            </a:xfrm>
            <a:prstGeom prst="roundRect">
              <a:avLst>
                <a:gd name="adj" fmla="val 8334"/>
              </a:avLst>
            </a:prstGeom>
            <a:solidFill>
              <a:schemeClr val="bg1"/>
            </a:solidFill>
            <a:ln>
              <a:gradFill>
                <a:gsLst>
                  <a:gs pos="0">
                    <a:schemeClr val="bg1"/>
                  </a:gs>
                  <a:gs pos="60000">
                    <a:schemeClr val="accent1"/>
                  </a:gs>
                </a:gsLst>
                <a:lin ang="5400000" scaled="1"/>
              </a:gradFill>
            </a:ln>
            <a:effectLst>
              <a:outerShdw blurRad="444500" sx="103000" sy="103000" algn="ctr" rotWithShape="0">
                <a:srgbClr val="017BFF">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2" name="椭圆 11">
              <a:extLst>
                <a:ext uri="{FF2B5EF4-FFF2-40B4-BE49-F238E27FC236}">
                  <a16:creationId xmlns:a16="http://schemas.microsoft.com/office/drawing/2014/main" id="{479064F6-B7C0-4C0D-94EA-1F27E2569438}"/>
                </a:ext>
              </a:extLst>
            </p:cNvPr>
            <p:cNvSpPr/>
            <p:nvPr/>
          </p:nvSpPr>
          <p:spPr>
            <a:xfrm>
              <a:off x="5514249" y="2263046"/>
              <a:ext cx="1151184" cy="1165424"/>
            </a:xfrm>
            <a:prstGeom prst="ellipse">
              <a:avLst/>
            </a:prstGeom>
            <a:gradFill flip="none" rotWithShape="1">
              <a:gsLst>
                <a:gs pos="0">
                  <a:schemeClr val="accent2"/>
                </a:gs>
                <a:gs pos="67000">
                  <a:schemeClr val="accent1"/>
                </a:gs>
              </a:gsLst>
              <a:path path="circle">
                <a:fillToRect r="100000" b="100000"/>
              </a:path>
              <a:tileRect l="-100000" t="-100000"/>
            </a:gradFill>
            <a:ln>
              <a:noFill/>
            </a:ln>
            <a:effectLst>
              <a:outerShdw blurRad="393700" dist="152400" dir="4800000" sx="114000" sy="114000" algn="t"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200" dirty="0">
                  <a:latin typeface="+mj-ea"/>
                  <a:ea typeface="+mj-ea"/>
                  <a:cs typeface="阿里巴巴普惠体 B" panose="00020600040101010101" pitchFamily="18" charset="-122"/>
                </a:rPr>
                <a:t>02</a:t>
              </a:r>
              <a:endParaRPr lang="zh-CN" altLang="en-US" sz="3200" dirty="0">
                <a:latin typeface="+mj-ea"/>
                <a:ea typeface="+mj-ea"/>
                <a:cs typeface="阿里巴巴普惠体 B" panose="00020600040101010101" pitchFamily="18" charset="-122"/>
              </a:endParaRPr>
            </a:p>
          </p:txBody>
        </p:sp>
        <p:sp>
          <p:nvSpPr>
            <p:cNvPr id="13" name="椭圆 12">
              <a:extLst>
                <a:ext uri="{FF2B5EF4-FFF2-40B4-BE49-F238E27FC236}">
                  <a16:creationId xmlns:a16="http://schemas.microsoft.com/office/drawing/2014/main" id="{DE78C552-686C-4166-B689-B49E44DFBC4B}"/>
                </a:ext>
              </a:extLst>
            </p:cNvPr>
            <p:cNvSpPr/>
            <p:nvPr/>
          </p:nvSpPr>
          <p:spPr>
            <a:xfrm rot="20874758">
              <a:off x="5052115" y="2577953"/>
              <a:ext cx="2075451" cy="647690"/>
            </a:xfrm>
            <a:prstGeom prst="ellipse">
              <a:avLst/>
            </a:prstGeom>
            <a:noFill/>
            <a:ln w="22225">
              <a:gradFill flip="none" rotWithShape="1">
                <a:gsLst>
                  <a:gs pos="15000">
                    <a:srgbClr val="FFFFFF">
                      <a:alpha val="0"/>
                    </a:srgbClr>
                  </a:gs>
                  <a:gs pos="60780">
                    <a:schemeClr val="accent1"/>
                  </a:gs>
                  <a:gs pos="99000">
                    <a:schemeClr val="accent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8" name="文本占位符 21">
              <a:extLst>
                <a:ext uri="{FF2B5EF4-FFF2-40B4-BE49-F238E27FC236}">
                  <a16:creationId xmlns:a16="http://schemas.microsoft.com/office/drawing/2014/main" id="{1B447900-A1D7-4BF4-90BF-54B72DB87C59}"/>
                </a:ext>
              </a:extLst>
            </p:cNvPr>
            <p:cNvSpPr txBox="1">
              <a:spLocks/>
            </p:cNvSpPr>
            <p:nvPr/>
          </p:nvSpPr>
          <p:spPr>
            <a:xfrm>
              <a:off x="5115154" y="3843697"/>
              <a:ext cx="1927299" cy="1261942"/>
            </a:xfrm>
            <a:prstGeom prst="rect">
              <a:avLst/>
            </a:prstGeom>
          </p:spPr>
          <p:txBody>
            <a:bodyPr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2"/>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亮点工作展示</a:t>
              </a:r>
            </a:p>
          </p:txBody>
        </p:sp>
      </p:grpSp>
      <p:grpSp>
        <p:nvGrpSpPr>
          <p:cNvPr id="4" name="组合 3">
            <a:extLst>
              <a:ext uri="{FF2B5EF4-FFF2-40B4-BE49-F238E27FC236}">
                <a16:creationId xmlns:a16="http://schemas.microsoft.com/office/drawing/2014/main" id="{CA116E13-6A54-4487-9567-FA26EB30EBE2}"/>
              </a:ext>
            </a:extLst>
          </p:cNvPr>
          <p:cNvGrpSpPr/>
          <p:nvPr/>
        </p:nvGrpSpPr>
        <p:grpSpPr>
          <a:xfrm>
            <a:off x="8317602" y="2263736"/>
            <a:ext cx="2352106" cy="3516595"/>
            <a:chOff x="8317602" y="2263736"/>
            <a:chExt cx="2352106" cy="3516595"/>
          </a:xfrm>
        </p:grpSpPr>
        <p:sp>
          <p:nvSpPr>
            <p:cNvPr id="14" name="矩形: 圆角 13">
              <a:extLst>
                <a:ext uri="{FF2B5EF4-FFF2-40B4-BE49-F238E27FC236}">
                  <a16:creationId xmlns:a16="http://schemas.microsoft.com/office/drawing/2014/main" id="{119BB624-1AB9-4747-B97A-ED9B6488AAB6}"/>
                </a:ext>
              </a:extLst>
            </p:cNvPr>
            <p:cNvSpPr/>
            <p:nvPr/>
          </p:nvSpPr>
          <p:spPr>
            <a:xfrm>
              <a:off x="8317602" y="3143945"/>
              <a:ext cx="2352106" cy="2636386"/>
            </a:xfrm>
            <a:prstGeom prst="roundRect">
              <a:avLst>
                <a:gd name="adj" fmla="val 8334"/>
              </a:avLst>
            </a:prstGeom>
            <a:solidFill>
              <a:schemeClr val="bg1"/>
            </a:solidFill>
            <a:ln>
              <a:gradFill>
                <a:gsLst>
                  <a:gs pos="0">
                    <a:schemeClr val="bg1"/>
                  </a:gs>
                  <a:gs pos="60000">
                    <a:schemeClr val="accent1"/>
                  </a:gs>
                </a:gsLst>
                <a:lin ang="5400000" scaled="1"/>
              </a:gradFill>
            </a:ln>
            <a:effectLst>
              <a:outerShdw blurRad="444500" sx="103000" sy="103000" algn="ctr" rotWithShape="0">
                <a:srgbClr val="017BFF">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椭圆 14">
              <a:extLst>
                <a:ext uri="{FF2B5EF4-FFF2-40B4-BE49-F238E27FC236}">
                  <a16:creationId xmlns:a16="http://schemas.microsoft.com/office/drawing/2014/main" id="{40B7A151-84B2-4A08-9F3D-EE5DCD35B076}"/>
                </a:ext>
              </a:extLst>
            </p:cNvPr>
            <p:cNvSpPr/>
            <p:nvPr/>
          </p:nvSpPr>
          <p:spPr>
            <a:xfrm>
              <a:off x="8870753" y="2263736"/>
              <a:ext cx="1151184" cy="1165424"/>
            </a:xfrm>
            <a:prstGeom prst="ellipse">
              <a:avLst/>
            </a:prstGeom>
            <a:gradFill flip="none" rotWithShape="1">
              <a:gsLst>
                <a:gs pos="0">
                  <a:schemeClr val="accent2"/>
                </a:gs>
                <a:gs pos="67000">
                  <a:schemeClr val="accent1"/>
                </a:gs>
              </a:gsLst>
              <a:path path="circle">
                <a:fillToRect r="100000" b="100000"/>
              </a:path>
              <a:tileRect l="-100000" t="-100000"/>
            </a:gradFill>
            <a:ln>
              <a:noFill/>
            </a:ln>
            <a:effectLst>
              <a:outerShdw blurRad="393700" dist="152400" dir="4800000" sx="114000" sy="114000" algn="t"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200" dirty="0">
                  <a:latin typeface="+mj-ea"/>
                  <a:ea typeface="+mj-ea"/>
                  <a:cs typeface="阿里巴巴普惠体 B" panose="00020600040101010101" pitchFamily="18" charset="-122"/>
                </a:rPr>
                <a:t>03</a:t>
              </a:r>
              <a:endParaRPr lang="zh-CN" altLang="en-US" sz="3200" dirty="0">
                <a:latin typeface="+mj-ea"/>
                <a:ea typeface="+mj-ea"/>
                <a:cs typeface="阿里巴巴普惠体 B" panose="00020600040101010101" pitchFamily="18" charset="-122"/>
              </a:endParaRPr>
            </a:p>
          </p:txBody>
        </p:sp>
        <p:sp>
          <p:nvSpPr>
            <p:cNvPr id="16" name="椭圆 15">
              <a:extLst>
                <a:ext uri="{FF2B5EF4-FFF2-40B4-BE49-F238E27FC236}">
                  <a16:creationId xmlns:a16="http://schemas.microsoft.com/office/drawing/2014/main" id="{D962DF80-82E9-44E1-B600-13C2FA78D9A9}"/>
                </a:ext>
              </a:extLst>
            </p:cNvPr>
            <p:cNvSpPr/>
            <p:nvPr/>
          </p:nvSpPr>
          <p:spPr>
            <a:xfrm rot="20874758">
              <a:off x="8408619" y="2578643"/>
              <a:ext cx="2075451" cy="647690"/>
            </a:xfrm>
            <a:prstGeom prst="ellipse">
              <a:avLst/>
            </a:prstGeom>
            <a:noFill/>
            <a:ln w="22225">
              <a:gradFill flip="none" rotWithShape="1">
                <a:gsLst>
                  <a:gs pos="15000">
                    <a:srgbClr val="FFFFFF">
                      <a:alpha val="0"/>
                    </a:srgbClr>
                  </a:gs>
                  <a:gs pos="60780">
                    <a:schemeClr val="accent1"/>
                  </a:gs>
                  <a:gs pos="99000">
                    <a:schemeClr val="accent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 name="文本占位符 21">
              <a:extLst>
                <a:ext uri="{FF2B5EF4-FFF2-40B4-BE49-F238E27FC236}">
                  <a16:creationId xmlns:a16="http://schemas.microsoft.com/office/drawing/2014/main" id="{B65B220D-1766-4510-8394-1E6859D4C86C}"/>
                </a:ext>
              </a:extLst>
            </p:cNvPr>
            <p:cNvSpPr txBox="1">
              <a:spLocks/>
            </p:cNvSpPr>
            <p:nvPr/>
          </p:nvSpPr>
          <p:spPr>
            <a:xfrm>
              <a:off x="8538665" y="3843697"/>
              <a:ext cx="1927299" cy="1261942"/>
            </a:xfrm>
            <a:prstGeom prst="rect">
              <a:avLst/>
            </a:prstGeom>
          </p:spPr>
          <p:txBody>
            <a:bodyPr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2"/>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明年工作计划</a:t>
              </a:r>
            </a:p>
          </p:txBody>
        </p:sp>
      </p:grpSp>
    </p:spTree>
    <p:extLst>
      <p:ext uri="{BB962C8B-B14F-4D97-AF65-F5344CB8AC3E}">
        <p14:creationId xmlns:p14="http://schemas.microsoft.com/office/powerpoint/2010/main" val="30514167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2D70FC96-68A4-AD5F-D5C9-D3A2FA3D37EE}"/>
              </a:ext>
            </a:extLst>
          </p:cNvPr>
          <p:cNvSpPr>
            <a:spLocks noGrp="1"/>
          </p:cNvSpPr>
          <p:nvPr>
            <p:ph type="body" sz="quarter" idx="10"/>
          </p:nvPr>
        </p:nvSpPr>
        <p:spPr/>
        <p:txBody>
          <a:bodyPr/>
          <a:lstStyle/>
          <a:p>
            <a:r>
              <a:rPr lang="zh-CN" altLang="en-US" dirty="0"/>
              <a:t>工作完成情况</a:t>
            </a:r>
          </a:p>
        </p:txBody>
      </p:sp>
      <p:sp>
        <p:nvSpPr>
          <p:cNvPr id="10" name="文本框 9">
            <a:extLst>
              <a:ext uri="{FF2B5EF4-FFF2-40B4-BE49-F238E27FC236}">
                <a16:creationId xmlns:a16="http://schemas.microsoft.com/office/drawing/2014/main" id="{F5EEE408-A059-819C-A0A3-29C3FB3DC41E}"/>
              </a:ext>
            </a:extLst>
          </p:cNvPr>
          <p:cNvSpPr txBox="1"/>
          <p:nvPr/>
        </p:nvSpPr>
        <p:spPr>
          <a:xfrm>
            <a:off x="2986571" y="961853"/>
            <a:ext cx="5736256" cy="37702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900" b="0" i="0" u="none" strike="noStrike" kern="1200" cap="none" spc="0" normalizeH="0" baseline="0" noProof="0" dirty="0">
                <a:ln w="19050">
                  <a:noFill/>
                </a:ln>
                <a:gradFill>
                  <a:gsLst>
                    <a:gs pos="10000">
                      <a:schemeClr val="accent1"/>
                    </a:gs>
                    <a:gs pos="100000">
                      <a:schemeClr val="accent2"/>
                    </a:gs>
                  </a:gsLst>
                  <a:lin ang="5400000" scaled="1"/>
                </a:gradFill>
                <a:effectLst/>
                <a:uLnTx/>
                <a:uFillTx/>
                <a:latin typeface="+mj-ea"/>
                <a:ea typeface="+mj-ea"/>
                <a:cs typeface="+mn-cs"/>
              </a:rPr>
              <a:t>01</a:t>
            </a:r>
            <a:endParaRPr kumimoji="0" lang="zh-CN" altLang="en-US" sz="23900" b="0" i="0" u="none" strike="noStrike" kern="1200" cap="none" spc="0" normalizeH="0" baseline="0" noProof="0" dirty="0">
              <a:ln w="19050">
                <a:noFill/>
              </a:ln>
              <a:gradFill>
                <a:gsLst>
                  <a:gs pos="10000">
                    <a:schemeClr val="accent1"/>
                  </a:gs>
                  <a:gs pos="100000">
                    <a:schemeClr val="accent2"/>
                  </a:gs>
                </a:gsLst>
                <a:lin ang="5400000" scaled="1"/>
              </a:gradFill>
              <a:effectLst/>
              <a:uLnTx/>
              <a:uFillTx/>
              <a:latin typeface="+mj-ea"/>
              <a:ea typeface="+mj-ea"/>
              <a:cs typeface="+mn-cs"/>
            </a:endParaRPr>
          </a:p>
        </p:txBody>
      </p:sp>
    </p:spTree>
    <p:extLst>
      <p:ext uri="{BB962C8B-B14F-4D97-AF65-F5344CB8AC3E}">
        <p14:creationId xmlns:p14="http://schemas.microsoft.com/office/powerpoint/2010/main" val="32482804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C50B9171-7315-A7D5-E9D6-5AB729786458}"/>
              </a:ext>
            </a:extLst>
          </p:cNvPr>
          <p:cNvGrpSpPr/>
          <p:nvPr/>
        </p:nvGrpSpPr>
        <p:grpSpPr>
          <a:xfrm>
            <a:off x="185069" y="1357087"/>
            <a:ext cx="11557216" cy="4594420"/>
            <a:chOff x="185069" y="1357087"/>
            <a:chExt cx="11557216" cy="4594420"/>
          </a:xfrm>
        </p:grpSpPr>
        <p:grpSp>
          <p:nvGrpSpPr>
            <p:cNvPr id="21" name="组合 20">
              <a:extLst>
                <a:ext uri="{FF2B5EF4-FFF2-40B4-BE49-F238E27FC236}">
                  <a16:creationId xmlns:a16="http://schemas.microsoft.com/office/drawing/2014/main" id="{4998BDDF-CA8B-5BD8-D9D9-C14D356DAA2A}"/>
                </a:ext>
              </a:extLst>
            </p:cNvPr>
            <p:cNvGrpSpPr/>
            <p:nvPr/>
          </p:nvGrpSpPr>
          <p:grpSpPr>
            <a:xfrm>
              <a:off x="4460692" y="3595444"/>
              <a:ext cx="7281593" cy="270686"/>
              <a:chOff x="4460692" y="3595444"/>
              <a:chExt cx="7281593" cy="270686"/>
            </a:xfrm>
          </p:grpSpPr>
          <p:grpSp>
            <p:nvGrpSpPr>
              <p:cNvPr id="2" name="组合 1">
                <a:extLst>
                  <a:ext uri="{FF2B5EF4-FFF2-40B4-BE49-F238E27FC236}">
                    <a16:creationId xmlns:a16="http://schemas.microsoft.com/office/drawing/2014/main" id="{ACF3C5AF-DE39-45C8-9CE2-8E319F35A69C}"/>
                  </a:ext>
                </a:extLst>
              </p:cNvPr>
              <p:cNvGrpSpPr/>
              <p:nvPr/>
            </p:nvGrpSpPr>
            <p:grpSpPr>
              <a:xfrm>
                <a:off x="4460692" y="3595444"/>
                <a:ext cx="7281593" cy="270686"/>
                <a:chOff x="4321438" y="3703680"/>
                <a:chExt cx="7281593" cy="270686"/>
              </a:xfrm>
            </p:grpSpPr>
            <p:sp>
              <p:nvSpPr>
                <p:cNvPr id="28" name="等腰三角形 15">
                  <a:extLst>
                    <a:ext uri="{FF2B5EF4-FFF2-40B4-BE49-F238E27FC236}">
                      <a16:creationId xmlns:a16="http://schemas.microsoft.com/office/drawing/2014/main" id="{5BCF522C-585E-41A7-DDDD-8C9E0CB54E51}"/>
                    </a:ext>
                  </a:extLst>
                </p:cNvPr>
                <p:cNvSpPr/>
                <p:nvPr/>
              </p:nvSpPr>
              <p:spPr>
                <a:xfrm>
                  <a:off x="10822976" y="3703680"/>
                  <a:ext cx="780055" cy="270686"/>
                </a:xfrm>
                <a:custGeom>
                  <a:avLst/>
                  <a:gdLst>
                    <a:gd name="connsiteX0" fmla="*/ 0 w 651467"/>
                    <a:gd name="connsiteY0" fmla="*/ 268305 h 268305"/>
                    <a:gd name="connsiteX1" fmla="*/ 0 w 651467"/>
                    <a:gd name="connsiteY1" fmla="*/ 0 h 268305"/>
                    <a:gd name="connsiteX2" fmla="*/ 651467 w 651467"/>
                    <a:gd name="connsiteY2" fmla="*/ 268305 h 268305"/>
                    <a:gd name="connsiteX3" fmla="*/ 0 w 651467"/>
                    <a:gd name="connsiteY3" fmla="*/ 268305 h 268305"/>
                    <a:gd name="connsiteX0" fmla="*/ 128588 w 780055"/>
                    <a:gd name="connsiteY0" fmla="*/ 270686 h 270686"/>
                    <a:gd name="connsiteX1" fmla="*/ 0 w 780055"/>
                    <a:gd name="connsiteY1" fmla="*/ 0 h 270686"/>
                    <a:gd name="connsiteX2" fmla="*/ 780055 w 780055"/>
                    <a:gd name="connsiteY2" fmla="*/ 270686 h 270686"/>
                    <a:gd name="connsiteX3" fmla="*/ 128588 w 780055"/>
                    <a:gd name="connsiteY3" fmla="*/ 270686 h 270686"/>
                  </a:gdLst>
                  <a:ahLst/>
                  <a:cxnLst>
                    <a:cxn ang="0">
                      <a:pos x="connsiteX0" y="connsiteY0"/>
                    </a:cxn>
                    <a:cxn ang="0">
                      <a:pos x="connsiteX1" y="connsiteY1"/>
                    </a:cxn>
                    <a:cxn ang="0">
                      <a:pos x="connsiteX2" y="connsiteY2"/>
                    </a:cxn>
                    <a:cxn ang="0">
                      <a:pos x="connsiteX3" y="connsiteY3"/>
                    </a:cxn>
                  </a:cxnLst>
                  <a:rect l="l" t="t" r="r" b="b"/>
                  <a:pathLst>
                    <a:path w="780055" h="270686">
                      <a:moveTo>
                        <a:pt x="128588" y="270686"/>
                      </a:moveTo>
                      <a:lnTo>
                        <a:pt x="0" y="0"/>
                      </a:lnTo>
                      <a:lnTo>
                        <a:pt x="780055" y="270686"/>
                      </a:lnTo>
                      <a:lnTo>
                        <a:pt x="128588" y="27068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HarmonyOS Sans SC"/>
                    <a:ea typeface="HarmonyOS Sans SC"/>
                    <a:cs typeface="+mn-cs"/>
                  </a:endParaRPr>
                </a:p>
              </p:txBody>
            </p:sp>
            <p:sp>
              <p:nvSpPr>
                <p:cNvPr id="27" name="矩形 26">
                  <a:extLst>
                    <a:ext uri="{FF2B5EF4-FFF2-40B4-BE49-F238E27FC236}">
                      <a16:creationId xmlns:a16="http://schemas.microsoft.com/office/drawing/2014/main" id="{7E85F959-CE7D-EADB-93BF-4B96778E7564}"/>
                    </a:ext>
                  </a:extLst>
                </p:cNvPr>
                <p:cNvSpPr/>
                <p:nvPr/>
              </p:nvSpPr>
              <p:spPr>
                <a:xfrm>
                  <a:off x="4321438" y="3821325"/>
                  <a:ext cx="6713167" cy="145455"/>
                </a:xfrm>
                <a:prstGeom prst="rect">
                  <a:avLst/>
                </a:prstGeom>
                <a:gradFill>
                  <a:gsLst>
                    <a:gs pos="0">
                      <a:schemeClr val="accent2"/>
                    </a:gs>
                    <a:gs pos="2570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HarmonyOS Sans SC"/>
                    <a:ea typeface="HarmonyOS Sans SC"/>
                    <a:cs typeface="+mn-cs"/>
                  </a:endParaRPr>
                </a:p>
              </p:txBody>
            </p:sp>
          </p:grpSp>
          <p:sp>
            <p:nvSpPr>
              <p:cNvPr id="49" name="椭圆 48">
                <a:extLst>
                  <a:ext uri="{FF2B5EF4-FFF2-40B4-BE49-F238E27FC236}">
                    <a16:creationId xmlns:a16="http://schemas.microsoft.com/office/drawing/2014/main" id="{D4D55AC8-D2A3-FB6D-C35A-395A512BD5CC}"/>
                  </a:ext>
                </a:extLst>
              </p:cNvPr>
              <p:cNvSpPr/>
              <p:nvPr/>
            </p:nvSpPr>
            <p:spPr>
              <a:xfrm>
                <a:off x="6302111" y="3713885"/>
                <a:ext cx="125429" cy="12542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C36DCB33-BD92-CDFA-7D3E-1613812D2B1D}"/>
                  </a:ext>
                </a:extLst>
              </p:cNvPr>
              <p:cNvSpPr/>
              <p:nvPr/>
            </p:nvSpPr>
            <p:spPr>
              <a:xfrm>
                <a:off x="7389369" y="3713885"/>
                <a:ext cx="125429" cy="12542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72BC61E8-4F79-58F7-4ECE-102442D3A724}"/>
                  </a:ext>
                </a:extLst>
              </p:cNvPr>
              <p:cNvSpPr/>
              <p:nvPr/>
            </p:nvSpPr>
            <p:spPr>
              <a:xfrm>
                <a:off x="9563310" y="3714538"/>
                <a:ext cx="125429" cy="12542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7BC33DEB-0D27-E031-DE82-A973337BAEAF}"/>
                  </a:ext>
                </a:extLst>
              </p:cNvPr>
              <p:cNvSpPr/>
              <p:nvPr/>
            </p:nvSpPr>
            <p:spPr>
              <a:xfrm>
                <a:off x="8476626" y="3713088"/>
                <a:ext cx="125429" cy="12542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56C25558-F899-D1A4-6245-6B0E36BDBDFA}"/>
                  </a:ext>
                </a:extLst>
              </p:cNvPr>
              <p:cNvSpPr/>
              <p:nvPr/>
            </p:nvSpPr>
            <p:spPr>
              <a:xfrm>
                <a:off x="5196661" y="3714937"/>
                <a:ext cx="125429" cy="12542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id="{9E751DC0-A6E9-C390-90A6-70FAAE2DE8F4}"/>
                </a:ext>
              </a:extLst>
            </p:cNvPr>
            <p:cNvGrpSpPr/>
            <p:nvPr/>
          </p:nvGrpSpPr>
          <p:grpSpPr>
            <a:xfrm>
              <a:off x="185069" y="1357087"/>
              <a:ext cx="4246113" cy="4594420"/>
              <a:chOff x="185069" y="1357087"/>
              <a:chExt cx="4246113" cy="4594420"/>
            </a:xfrm>
          </p:grpSpPr>
          <p:sp>
            <p:nvSpPr>
              <p:cNvPr id="25" name="椭圆 24">
                <a:extLst>
                  <a:ext uri="{FF2B5EF4-FFF2-40B4-BE49-F238E27FC236}">
                    <a16:creationId xmlns:a16="http://schemas.microsoft.com/office/drawing/2014/main" id="{3C3B62FD-50F1-DF93-F14D-998EB00AFF6D}"/>
                  </a:ext>
                </a:extLst>
              </p:cNvPr>
              <p:cNvSpPr/>
              <p:nvPr/>
            </p:nvSpPr>
            <p:spPr>
              <a:xfrm rot="18944103">
                <a:off x="185069" y="1705394"/>
                <a:ext cx="4246113" cy="4246113"/>
              </a:xfrm>
              <a:prstGeom prst="ellipse">
                <a:avLst/>
              </a:prstGeom>
              <a:solidFill>
                <a:schemeClr val="bg2">
                  <a:alpha val="44000"/>
                </a:schemeClr>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26" name="椭圆 25">
                <a:extLst>
                  <a:ext uri="{FF2B5EF4-FFF2-40B4-BE49-F238E27FC236}">
                    <a16:creationId xmlns:a16="http://schemas.microsoft.com/office/drawing/2014/main" id="{92F9537D-1BA9-D64F-F07F-50B00B519C9D}"/>
                  </a:ext>
                </a:extLst>
              </p:cNvPr>
              <p:cNvSpPr/>
              <p:nvPr/>
            </p:nvSpPr>
            <p:spPr>
              <a:xfrm>
                <a:off x="558492" y="2078818"/>
                <a:ext cx="3499267" cy="3499264"/>
              </a:xfrm>
              <a:prstGeom prst="ellipse">
                <a:avLst/>
              </a:prstGeom>
              <a:noFill/>
              <a:ln w="412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HarmonyOS Sans SC"/>
                  <a:ea typeface="HarmonyOS Sans SC"/>
                  <a:cs typeface="+mn-cs"/>
                </a:endParaRPr>
              </a:p>
            </p:txBody>
          </p:sp>
          <p:grpSp>
            <p:nvGrpSpPr>
              <p:cNvPr id="24" name="组合 23">
                <a:extLst>
                  <a:ext uri="{FF2B5EF4-FFF2-40B4-BE49-F238E27FC236}">
                    <a16:creationId xmlns:a16="http://schemas.microsoft.com/office/drawing/2014/main" id="{3A6E9BE5-19B4-AE36-92E6-65EB4E6AE6CD}"/>
                  </a:ext>
                </a:extLst>
              </p:cNvPr>
              <p:cNvGrpSpPr/>
              <p:nvPr/>
            </p:nvGrpSpPr>
            <p:grpSpPr>
              <a:xfrm>
                <a:off x="695840" y="1357087"/>
                <a:ext cx="3110663" cy="4008902"/>
                <a:chOff x="1800225" y="673728"/>
                <a:chExt cx="3813175" cy="4914272"/>
              </a:xfrm>
            </p:grpSpPr>
            <p:grpSp>
              <p:nvGrpSpPr>
                <p:cNvPr id="23" name="组合 22">
                  <a:extLst>
                    <a:ext uri="{FF2B5EF4-FFF2-40B4-BE49-F238E27FC236}">
                      <a16:creationId xmlns:a16="http://schemas.microsoft.com/office/drawing/2014/main" id="{6B3556C3-4362-3DE2-9AF1-67D2E393764E}"/>
                    </a:ext>
                  </a:extLst>
                </p:cNvPr>
                <p:cNvGrpSpPr/>
                <p:nvPr/>
              </p:nvGrpSpPr>
              <p:grpSpPr>
                <a:xfrm>
                  <a:off x="1968500" y="1943100"/>
                  <a:ext cx="3644900" cy="3644900"/>
                  <a:chOff x="1968500" y="1943100"/>
                  <a:chExt cx="3644900" cy="3644900"/>
                </a:xfrm>
              </p:grpSpPr>
              <p:sp>
                <p:nvSpPr>
                  <p:cNvPr id="17" name="椭圆 16">
                    <a:extLst>
                      <a:ext uri="{FF2B5EF4-FFF2-40B4-BE49-F238E27FC236}">
                        <a16:creationId xmlns:a16="http://schemas.microsoft.com/office/drawing/2014/main" id="{5CAC7701-A2C0-57EB-CB3E-77F35B68D48D}"/>
                      </a:ext>
                    </a:extLst>
                  </p:cNvPr>
                  <p:cNvSpPr/>
                  <p:nvPr/>
                </p:nvSpPr>
                <p:spPr>
                  <a:xfrm>
                    <a:off x="1968500" y="1943100"/>
                    <a:ext cx="3644900" cy="36449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a:extLst>
                      <a:ext uri="{FF2B5EF4-FFF2-40B4-BE49-F238E27FC236}">
                        <a16:creationId xmlns:a16="http://schemas.microsoft.com/office/drawing/2014/main" id="{103319A0-1AC6-0201-7062-086636C5C191}"/>
                      </a:ext>
                    </a:extLst>
                  </p:cNvPr>
                  <p:cNvPicPr>
                    <a:picLocks noChangeAspect="1"/>
                  </p:cNvPicPr>
                  <p:nvPr/>
                </p:nvPicPr>
                <p:blipFill>
                  <a:blip r:embed="rId2">
                    <a:extLst>
                      <a:ext uri="{28A0092B-C50C-407E-A947-70E740481C1C}">
                        <a14:useLocalDpi xmlns:a14="http://schemas.microsoft.com/office/drawing/2010/main" val="0"/>
                      </a:ext>
                    </a:extLst>
                  </a:blip>
                  <a:srcRect l="1887" t="25974" r="56459" b="47"/>
                  <a:stretch>
                    <a:fillRect/>
                  </a:stretch>
                </p:blipFill>
                <p:spPr>
                  <a:xfrm>
                    <a:off x="1968500" y="1943100"/>
                    <a:ext cx="3644900" cy="3644900"/>
                  </a:xfrm>
                  <a:custGeom>
                    <a:avLst/>
                    <a:gdLst>
                      <a:gd name="connsiteX0" fmla="*/ 1822450 w 3644900"/>
                      <a:gd name="connsiteY0" fmla="*/ 0 h 3644900"/>
                      <a:gd name="connsiteX1" fmla="*/ 3644900 w 3644900"/>
                      <a:gd name="connsiteY1" fmla="*/ 1822450 h 3644900"/>
                      <a:gd name="connsiteX2" fmla="*/ 1822450 w 3644900"/>
                      <a:gd name="connsiteY2" fmla="*/ 3644900 h 3644900"/>
                      <a:gd name="connsiteX3" fmla="*/ 0 w 3644900"/>
                      <a:gd name="connsiteY3" fmla="*/ 1822450 h 3644900"/>
                      <a:gd name="connsiteX4" fmla="*/ 1822450 w 3644900"/>
                      <a:gd name="connsiteY4" fmla="*/ 0 h 364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900" h="3644900">
                        <a:moveTo>
                          <a:pt x="1822450" y="0"/>
                        </a:moveTo>
                        <a:cubicBezTo>
                          <a:pt x="2828961" y="0"/>
                          <a:pt x="3644900" y="815939"/>
                          <a:pt x="3644900" y="1822450"/>
                        </a:cubicBezTo>
                        <a:cubicBezTo>
                          <a:pt x="3644900" y="2828961"/>
                          <a:pt x="2828961" y="3644900"/>
                          <a:pt x="1822450" y="3644900"/>
                        </a:cubicBezTo>
                        <a:cubicBezTo>
                          <a:pt x="815939" y="3644900"/>
                          <a:pt x="0" y="2828961"/>
                          <a:pt x="0" y="1822450"/>
                        </a:cubicBezTo>
                        <a:cubicBezTo>
                          <a:pt x="0" y="815939"/>
                          <a:pt x="815939" y="0"/>
                          <a:pt x="1822450" y="0"/>
                        </a:cubicBezTo>
                        <a:close/>
                      </a:path>
                    </a:pathLst>
                  </a:custGeom>
                </p:spPr>
              </p:pic>
            </p:grpSp>
            <p:pic>
              <p:nvPicPr>
                <p:cNvPr id="16" name="图片 15">
                  <a:extLst>
                    <a:ext uri="{FF2B5EF4-FFF2-40B4-BE49-F238E27FC236}">
                      <a16:creationId xmlns:a16="http://schemas.microsoft.com/office/drawing/2014/main" id="{4CB8AF46-B4AA-ECD1-C34C-D107D3298046}"/>
                    </a:ext>
                  </a:extLst>
                </p:cNvPr>
                <p:cNvPicPr>
                  <a:picLocks noChangeAspect="1"/>
                </p:cNvPicPr>
                <p:nvPr/>
              </p:nvPicPr>
              <p:blipFill rotWithShape="1">
                <a:blip r:embed="rId2">
                  <a:extLst>
                    <a:ext uri="{28A0092B-C50C-407E-A947-70E740481C1C}">
                      <a14:useLocalDpi xmlns:a14="http://schemas.microsoft.com/office/drawing/2010/main" val="0"/>
                    </a:ext>
                  </a:extLst>
                </a:blip>
                <a:srcRect r="69049" b="70628"/>
                <a:stretch/>
              </p:blipFill>
              <p:spPr>
                <a:xfrm>
                  <a:off x="1800225" y="673728"/>
                  <a:ext cx="2708276" cy="1447172"/>
                </a:xfrm>
                <a:prstGeom prst="rect">
                  <a:avLst/>
                </a:prstGeom>
              </p:spPr>
            </p:pic>
          </p:grpSp>
        </p:grpSp>
      </p:grpSp>
      <p:sp>
        <p:nvSpPr>
          <p:cNvPr id="3" name="标题 2">
            <a:extLst>
              <a:ext uri="{FF2B5EF4-FFF2-40B4-BE49-F238E27FC236}">
                <a16:creationId xmlns:a16="http://schemas.microsoft.com/office/drawing/2014/main" id="{A8FBC2A8-F62B-DFAC-FD1A-7C879F06A896}"/>
              </a:ext>
            </a:extLst>
          </p:cNvPr>
          <p:cNvSpPr>
            <a:spLocks noGrp="1"/>
          </p:cNvSpPr>
          <p:nvPr>
            <p:ph type="title"/>
          </p:nvPr>
        </p:nvSpPr>
        <p:spPr/>
        <p:txBody>
          <a:bodyPr/>
          <a:lstStyle/>
          <a:p>
            <a:r>
              <a:rPr lang="zh-CN" altLang="en-US" dirty="0"/>
              <a:t>工作完成情况</a:t>
            </a:r>
          </a:p>
        </p:txBody>
      </p:sp>
      <p:grpSp>
        <p:nvGrpSpPr>
          <p:cNvPr id="14" name="组合 13">
            <a:extLst>
              <a:ext uri="{FF2B5EF4-FFF2-40B4-BE49-F238E27FC236}">
                <a16:creationId xmlns:a16="http://schemas.microsoft.com/office/drawing/2014/main" id="{D25A6F8B-A242-2FF0-AEE7-8F90B0CF6F7E}"/>
              </a:ext>
            </a:extLst>
          </p:cNvPr>
          <p:cNvGrpSpPr/>
          <p:nvPr/>
        </p:nvGrpSpPr>
        <p:grpSpPr>
          <a:xfrm>
            <a:off x="6345729" y="3705846"/>
            <a:ext cx="1611339" cy="1616706"/>
            <a:chOff x="6345729" y="3705846"/>
            <a:chExt cx="1611339" cy="1616706"/>
          </a:xfrm>
        </p:grpSpPr>
        <p:cxnSp>
          <p:nvCxnSpPr>
            <p:cNvPr id="33" name="直接连接符 32">
              <a:extLst>
                <a:ext uri="{FF2B5EF4-FFF2-40B4-BE49-F238E27FC236}">
                  <a16:creationId xmlns:a16="http://schemas.microsoft.com/office/drawing/2014/main" id="{3AF322EC-5B38-4552-1BBA-EB75FD7E7569}"/>
                </a:ext>
              </a:extLst>
            </p:cNvPr>
            <p:cNvCxnSpPr>
              <a:cxnSpLocks/>
            </p:cNvCxnSpPr>
            <p:nvPr/>
          </p:nvCxnSpPr>
          <p:spPr>
            <a:xfrm flipV="1">
              <a:off x="6359813" y="3705846"/>
              <a:ext cx="0" cy="1470299"/>
            </a:xfrm>
            <a:prstGeom prst="line">
              <a:avLst/>
            </a:prstGeom>
            <a:ln w="25400">
              <a:gradFill>
                <a:gsLst>
                  <a:gs pos="19000">
                    <a:schemeClr val="accent1"/>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8" name="矩形: 圆角 37">
              <a:extLst>
                <a:ext uri="{FF2B5EF4-FFF2-40B4-BE49-F238E27FC236}">
                  <a16:creationId xmlns:a16="http://schemas.microsoft.com/office/drawing/2014/main" id="{25D6EC90-82B8-6B56-CCC3-19336A524789}"/>
                </a:ext>
              </a:extLst>
            </p:cNvPr>
            <p:cNvSpPr/>
            <p:nvPr/>
          </p:nvSpPr>
          <p:spPr>
            <a:xfrm>
              <a:off x="6425255" y="4236947"/>
              <a:ext cx="949383" cy="372322"/>
            </a:xfrm>
            <a:prstGeom prst="roundRect">
              <a:avLst/>
            </a:prstGeom>
            <a:solidFill>
              <a:schemeClr val="accent1"/>
            </a:solidFill>
            <a:ln>
              <a:noFill/>
            </a:ln>
            <a:effectLst>
              <a:outerShdw blurRad="444500" sx="103000" sy="103000" algn="ctr" rotWithShape="0">
                <a:srgbClr val="017BFF">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５月</a:t>
              </a:r>
            </a:p>
          </p:txBody>
        </p:sp>
        <p:sp>
          <p:nvSpPr>
            <p:cNvPr id="53" name="文本框 52">
              <a:extLst>
                <a:ext uri="{FF2B5EF4-FFF2-40B4-BE49-F238E27FC236}">
                  <a16:creationId xmlns:a16="http://schemas.microsoft.com/office/drawing/2014/main" id="{967BB823-8DAD-41B6-48AF-2AF802AA0B34}"/>
                </a:ext>
              </a:extLst>
            </p:cNvPr>
            <p:cNvSpPr txBox="1"/>
            <p:nvPr/>
          </p:nvSpPr>
          <p:spPr>
            <a:xfrm>
              <a:off x="6345729" y="4676221"/>
              <a:ext cx="1611339" cy="646331"/>
            </a:xfrm>
            <a:prstGeom prst="rect">
              <a:avLst/>
            </a:prstGeom>
            <a:noFill/>
          </p:spPr>
          <p:txBody>
            <a:bodyPr wrap="none" rtlCol="0">
              <a:spAutoFit/>
            </a:bodyPr>
            <a:lstStyle/>
            <a:p>
              <a:r>
                <a:rPr lang="zh-CN" altLang="en-US" dirty="0"/>
                <a:t>点击输入内容</a:t>
              </a:r>
              <a:endParaRPr lang="en-US" altLang="zh-CN" dirty="0"/>
            </a:p>
            <a:p>
              <a:r>
                <a:rPr lang="zh-CN" altLang="en-US" dirty="0"/>
                <a:t>点击输入内容</a:t>
              </a:r>
            </a:p>
          </p:txBody>
        </p:sp>
      </p:grpSp>
      <p:grpSp>
        <p:nvGrpSpPr>
          <p:cNvPr id="13" name="组合 12">
            <a:extLst>
              <a:ext uri="{FF2B5EF4-FFF2-40B4-BE49-F238E27FC236}">
                <a16:creationId xmlns:a16="http://schemas.microsoft.com/office/drawing/2014/main" id="{4FF6C56C-A465-E92F-8F40-8CD7BB1C8609}"/>
              </a:ext>
            </a:extLst>
          </p:cNvPr>
          <p:cNvGrpSpPr/>
          <p:nvPr/>
        </p:nvGrpSpPr>
        <p:grpSpPr>
          <a:xfrm>
            <a:off x="7461271" y="1856532"/>
            <a:ext cx="1632434" cy="1379313"/>
            <a:chOff x="7461271" y="1856532"/>
            <a:chExt cx="1632434" cy="1379313"/>
          </a:xfrm>
        </p:grpSpPr>
        <p:cxnSp>
          <p:nvCxnSpPr>
            <p:cNvPr id="34" name="直接连接符 33">
              <a:extLst>
                <a:ext uri="{FF2B5EF4-FFF2-40B4-BE49-F238E27FC236}">
                  <a16:creationId xmlns:a16="http://schemas.microsoft.com/office/drawing/2014/main" id="{EA270556-8B95-1E00-556F-26F63DB76343}"/>
                </a:ext>
              </a:extLst>
            </p:cNvPr>
            <p:cNvCxnSpPr>
              <a:cxnSpLocks/>
            </p:cNvCxnSpPr>
            <p:nvPr/>
          </p:nvCxnSpPr>
          <p:spPr>
            <a:xfrm>
              <a:off x="7461271" y="1876278"/>
              <a:ext cx="0" cy="1359567"/>
            </a:xfrm>
            <a:prstGeom prst="line">
              <a:avLst/>
            </a:prstGeom>
            <a:ln w="25400">
              <a:gradFill>
                <a:gsLst>
                  <a:gs pos="19000">
                    <a:schemeClr val="accent1"/>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9" name="矩形: 圆角 38">
              <a:extLst>
                <a:ext uri="{FF2B5EF4-FFF2-40B4-BE49-F238E27FC236}">
                  <a16:creationId xmlns:a16="http://schemas.microsoft.com/office/drawing/2014/main" id="{98A1FC8A-E49F-CE02-1344-ABAF1E99DBC5}"/>
                </a:ext>
              </a:extLst>
            </p:cNvPr>
            <p:cNvSpPr/>
            <p:nvPr/>
          </p:nvSpPr>
          <p:spPr>
            <a:xfrm>
              <a:off x="7514798" y="1856532"/>
              <a:ext cx="949383" cy="372322"/>
            </a:xfrm>
            <a:prstGeom prst="roundRect">
              <a:avLst/>
            </a:prstGeom>
            <a:solidFill>
              <a:schemeClr val="accent1"/>
            </a:solidFill>
            <a:ln>
              <a:noFill/>
            </a:ln>
            <a:effectLst>
              <a:outerShdw blurRad="444500" sx="103000" sy="103000" algn="ctr" rotWithShape="0">
                <a:srgbClr val="017BFF">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７月</a:t>
              </a:r>
            </a:p>
          </p:txBody>
        </p:sp>
        <p:sp>
          <p:nvSpPr>
            <p:cNvPr id="54" name="文本框 53">
              <a:extLst>
                <a:ext uri="{FF2B5EF4-FFF2-40B4-BE49-F238E27FC236}">
                  <a16:creationId xmlns:a16="http://schemas.microsoft.com/office/drawing/2014/main" id="{F0B6655B-ADA7-170D-FE55-818DD7D522DE}"/>
                </a:ext>
              </a:extLst>
            </p:cNvPr>
            <p:cNvSpPr txBox="1"/>
            <p:nvPr/>
          </p:nvSpPr>
          <p:spPr>
            <a:xfrm>
              <a:off x="7482366" y="2334057"/>
              <a:ext cx="1611339" cy="646331"/>
            </a:xfrm>
            <a:prstGeom prst="rect">
              <a:avLst/>
            </a:prstGeom>
            <a:noFill/>
          </p:spPr>
          <p:txBody>
            <a:bodyPr wrap="none" rtlCol="0">
              <a:spAutoFit/>
            </a:bodyPr>
            <a:lstStyle/>
            <a:p>
              <a:r>
                <a:rPr lang="zh-CN" altLang="en-US" dirty="0"/>
                <a:t>点击输入内容</a:t>
              </a:r>
              <a:endParaRPr lang="en-US" altLang="zh-CN" dirty="0"/>
            </a:p>
            <a:p>
              <a:r>
                <a:rPr lang="zh-CN" altLang="en-US" dirty="0"/>
                <a:t>点击输入内容</a:t>
              </a:r>
            </a:p>
          </p:txBody>
        </p:sp>
      </p:grpSp>
      <p:grpSp>
        <p:nvGrpSpPr>
          <p:cNvPr id="12" name="组合 11">
            <a:extLst>
              <a:ext uri="{FF2B5EF4-FFF2-40B4-BE49-F238E27FC236}">
                <a16:creationId xmlns:a16="http://schemas.microsoft.com/office/drawing/2014/main" id="{ACFD6D8C-536E-7EB5-34DA-D0A8E89292F1}"/>
              </a:ext>
            </a:extLst>
          </p:cNvPr>
          <p:cNvGrpSpPr/>
          <p:nvPr/>
        </p:nvGrpSpPr>
        <p:grpSpPr>
          <a:xfrm>
            <a:off x="9625584" y="2334057"/>
            <a:ext cx="1680746" cy="1359567"/>
            <a:chOff x="9625584" y="2334057"/>
            <a:chExt cx="1680746" cy="1359567"/>
          </a:xfrm>
        </p:grpSpPr>
        <p:cxnSp>
          <p:nvCxnSpPr>
            <p:cNvPr id="43" name="直接连接符 42">
              <a:extLst>
                <a:ext uri="{FF2B5EF4-FFF2-40B4-BE49-F238E27FC236}">
                  <a16:creationId xmlns:a16="http://schemas.microsoft.com/office/drawing/2014/main" id="{F9CFADCC-B0A1-F0B0-E3EF-E46C33ADE00F}"/>
                </a:ext>
              </a:extLst>
            </p:cNvPr>
            <p:cNvCxnSpPr>
              <a:cxnSpLocks/>
            </p:cNvCxnSpPr>
            <p:nvPr/>
          </p:nvCxnSpPr>
          <p:spPr>
            <a:xfrm>
              <a:off x="9625584" y="2334057"/>
              <a:ext cx="0" cy="1359567"/>
            </a:xfrm>
            <a:prstGeom prst="line">
              <a:avLst/>
            </a:prstGeom>
            <a:ln w="25400">
              <a:gradFill>
                <a:gsLst>
                  <a:gs pos="19000">
                    <a:schemeClr val="accent1"/>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4" name="矩形: 圆角 43">
              <a:extLst>
                <a:ext uri="{FF2B5EF4-FFF2-40B4-BE49-F238E27FC236}">
                  <a16:creationId xmlns:a16="http://schemas.microsoft.com/office/drawing/2014/main" id="{6080806D-5D25-F25D-B1EC-849504F49A24}"/>
                </a:ext>
              </a:extLst>
            </p:cNvPr>
            <p:cNvSpPr/>
            <p:nvPr/>
          </p:nvSpPr>
          <p:spPr>
            <a:xfrm>
              <a:off x="9682412" y="2348442"/>
              <a:ext cx="949383" cy="372322"/>
            </a:xfrm>
            <a:prstGeom prst="roundRect">
              <a:avLst/>
            </a:prstGeom>
            <a:solidFill>
              <a:schemeClr val="accent1"/>
            </a:solidFill>
            <a:ln>
              <a:noFill/>
            </a:ln>
            <a:effectLst>
              <a:outerShdw blurRad="444500" sx="103000" sy="103000" algn="ctr" rotWithShape="0">
                <a:srgbClr val="017BFF">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１１月</a:t>
              </a:r>
            </a:p>
          </p:txBody>
        </p:sp>
        <p:sp>
          <p:nvSpPr>
            <p:cNvPr id="55" name="文本框 54">
              <a:extLst>
                <a:ext uri="{FF2B5EF4-FFF2-40B4-BE49-F238E27FC236}">
                  <a16:creationId xmlns:a16="http://schemas.microsoft.com/office/drawing/2014/main" id="{0F71C5E9-66A5-54D2-904D-344774515BAF}"/>
                </a:ext>
              </a:extLst>
            </p:cNvPr>
            <p:cNvSpPr txBox="1"/>
            <p:nvPr/>
          </p:nvSpPr>
          <p:spPr>
            <a:xfrm>
              <a:off x="9694991" y="2782669"/>
              <a:ext cx="1611339" cy="646331"/>
            </a:xfrm>
            <a:prstGeom prst="rect">
              <a:avLst/>
            </a:prstGeom>
            <a:noFill/>
          </p:spPr>
          <p:txBody>
            <a:bodyPr wrap="none" rtlCol="0">
              <a:spAutoFit/>
            </a:bodyPr>
            <a:lstStyle/>
            <a:p>
              <a:r>
                <a:rPr lang="zh-CN" altLang="en-US" dirty="0"/>
                <a:t>点击输入内容</a:t>
              </a:r>
              <a:endParaRPr lang="en-US" altLang="zh-CN" dirty="0"/>
            </a:p>
            <a:p>
              <a:r>
                <a:rPr lang="zh-CN" altLang="en-US" dirty="0"/>
                <a:t>点击输入内容</a:t>
              </a:r>
            </a:p>
          </p:txBody>
        </p:sp>
      </p:grpSp>
      <p:grpSp>
        <p:nvGrpSpPr>
          <p:cNvPr id="11" name="组合 10">
            <a:extLst>
              <a:ext uri="{FF2B5EF4-FFF2-40B4-BE49-F238E27FC236}">
                <a16:creationId xmlns:a16="http://schemas.microsoft.com/office/drawing/2014/main" id="{5A3BD927-CF61-E4B0-A0C1-4FA64EAF1D37}"/>
              </a:ext>
            </a:extLst>
          </p:cNvPr>
          <p:cNvGrpSpPr/>
          <p:nvPr/>
        </p:nvGrpSpPr>
        <p:grpSpPr>
          <a:xfrm>
            <a:off x="8537151" y="3654297"/>
            <a:ext cx="1611339" cy="1981874"/>
            <a:chOff x="8537151" y="3654297"/>
            <a:chExt cx="1611339" cy="1981874"/>
          </a:xfrm>
        </p:grpSpPr>
        <p:cxnSp>
          <p:nvCxnSpPr>
            <p:cNvPr id="41" name="直接连接符 40">
              <a:extLst>
                <a:ext uri="{FF2B5EF4-FFF2-40B4-BE49-F238E27FC236}">
                  <a16:creationId xmlns:a16="http://schemas.microsoft.com/office/drawing/2014/main" id="{196C9151-B00D-A9E9-DDD1-FEF02604DA44}"/>
                </a:ext>
              </a:extLst>
            </p:cNvPr>
            <p:cNvCxnSpPr>
              <a:cxnSpLocks/>
            </p:cNvCxnSpPr>
            <p:nvPr/>
          </p:nvCxnSpPr>
          <p:spPr>
            <a:xfrm flipV="1">
              <a:off x="8540007" y="3654297"/>
              <a:ext cx="0" cy="1851458"/>
            </a:xfrm>
            <a:prstGeom prst="line">
              <a:avLst/>
            </a:prstGeom>
            <a:ln w="25400">
              <a:gradFill>
                <a:gsLst>
                  <a:gs pos="19000">
                    <a:schemeClr val="accent1"/>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5" name="矩形: 圆角 44">
              <a:extLst>
                <a:ext uri="{FF2B5EF4-FFF2-40B4-BE49-F238E27FC236}">
                  <a16:creationId xmlns:a16="http://schemas.microsoft.com/office/drawing/2014/main" id="{896347EF-BA4F-DFE2-233E-C38A4562AFF2}"/>
                </a:ext>
              </a:extLst>
            </p:cNvPr>
            <p:cNvSpPr/>
            <p:nvPr/>
          </p:nvSpPr>
          <p:spPr>
            <a:xfrm>
              <a:off x="8577255" y="4597156"/>
              <a:ext cx="949383" cy="372322"/>
            </a:xfrm>
            <a:prstGeom prst="roundRect">
              <a:avLst/>
            </a:prstGeom>
            <a:solidFill>
              <a:schemeClr val="accent1"/>
            </a:solidFill>
            <a:ln>
              <a:noFill/>
            </a:ln>
            <a:effectLst>
              <a:outerShdw blurRad="444500" sx="103000" sy="103000" algn="ctr" rotWithShape="0">
                <a:srgbClr val="017BFF">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９月</a:t>
              </a:r>
            </a:p>
          </p:txBody>
        </p:sp>
        <p:sp>
          <p:nvSpPr>
            <p:cNvPr id="56" name="文本框 55">
              <a:extLst>
                <a:ext uri="{FF2B5EF4-FFF2-40B4-BE49-F238E27FC236}">
                  <a16:creationId xmlns:a16="http://schemas.microsoft.com/office/drawing/2014/main" id="{94CF67B3-D4F7-059B-32A5-BDB8396E6DFC}"/>
                </a:ext>
              </a:extLst>
            </p:cNvPr>
            <p:cNvSpPr txBox="1"/>
            <p:nvPr/>
          </p:nvSpPr>
          <p:spPr>
            <a:xfrm>
              <a:off x="8537151" y="4989840"/>
              <a:ext cx="1611339" cy="646331"/>
            </a:xfrm>
            <a:prstGeom prst="rect">
              <a:avLst/>
            </a:prstGeom>
            <a:noFill/>
          </p:spPr>
          <p:txBody>
            <a:bodyPr wrap="none" rtlCol="0">
              <a:spAutoFit/>
            </a:bodyPr>
            <a:lstStyle/>
            <a:p>
              <a:r>
                <a:rPr lang="zh-CN" altLang="en-US" dirty="0"/>
                <a:t>点击输入内容</a:t>
              </a:r>
              <a:endParaRPr lang="en-US" altLang="zh-CN" dirty="0"/>
            </a:p>
            <a:p>
              <a:r>
                <a:rPr lang="zh-CN" altLang="en-US" dirty="0"/>
                <a:t>点击输入内容</a:t>
              </a:r>
            </a:p>
          </p:txBody>
        </p:sp>
      </p:grpSp>
      <p:grpSp>
        <p:nvGrpSpPr>
          <p:cNvPr id="20" name="组合 19">
            <a:extLst>
              <a:ext uri="{FF2B5EF4-FFF2-40B4-BE49-F238E27FC236}">
                <a16:creationId xmlns:a16="http://schemas.microsoft.com/office/drawing/2014/main" id="{F544B841-B196-5F53-3E06-982BA2184977}"/>
              </a:ext>
            </a:extLst>
          </p:cNvPr>
          <p:cNvGrpSpPr/>
          <p:nvPr/>
        </p:nvGrpSpPr>
        <p:grpSpPr>
          <a:xfrm>
            <a:off x="5264304" y="2410347"/>
            <a:ext cx="1695171" cy="1210469"/>
            <a:chOff x="5264304" y="2410347"/>
            <a:chExt cx="1695171" cy="1210469"/>
          </a:xfrm>
        </p:grpSpPr>
        <p:cxnSp>
          <p:nvCxnSpPr>
            <p:cNvPr id="30" name="直接连接符 29">
              <a:extLst>
                <a:ext uri="{FF2B5EF4-FFF2-40B4-BE49-F238E27FC236}">
                  <a16:creationId xmlns:a16="http://schemas.microsoft.com/office/drawing/2014/main" id="{139986CE-64FA-A505-B816-9B414260BA83}"/>
                </a:ext>
              </a:extLst>
            </p:cNvPr>
            <p:cNvCxnSpPr>
              <a:cxnSpLocks/>
            </p:cNvCxnSpPr>
            <p:nvPr/>
          </p:nvCxnSpPr>
          <p:spPr>
            <a:xfrm>
              <a:off x="5264304" y="2463330"/>
              <a:ext cx="0" cy="1157486"/>
            </a:xfrm>
            <a:prstGeom prst="line">
              <a:avLst/>
            </a:prstGeom>
            <a:ln w="25400">
              <a:gradFill>
                <a:gsLst>
                  <a:gs pos="19000">
                    <a:schemeClr val="accent1"/>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7" name="矩形: 圆角 36">
              <a:extLst>
                <a:ext uri="{FF2B5EF4-FFF2-40B4-BE49-F238E27FC236}">
                  <a16:creationId xmlns:a16="http://schemas.microsoft.com/office/drawing/2014/main" id="{FC0E43E9-6550-E779-3A88-EDD8C2C1FE27}"/>
                </a:ext>
              </a:extLst>
            </p:cNvPr>
            <p:cNvSpPr/>
            <p:nvPr/>
          </p:nvSpPr>
          <p:spPr>
            <a:xfrm>
              <a:off x="5375265" y="2410347"/>
              <a:ext cx="949383" cy="372322"/>
            </a:xfrm>
            <a:prstGeom prst="roundRect">
              <a:avLst/>
            </a:prstGeom>
            <a:solidFill>
              <a:schemeClr val="accent1"/>
            </a:solidFill>
            <a:ln>
              <a:noFill/>
            </a:ln>
            <a:effectLst>
              <a:outerShdw blurRad="444500" sx="103000" sy="103000" algn="ctr" rotWithShape="0">
                <a:srgbClr val="017BFF">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２月</a:t>
              </a:r>
            </a:p>
          </p:txBody>
        </p:sp>
        <p:sp>
          <p:nvSpPr>
            <p:cNvPr id="59" name="文本框 58">
              <a:extLst>
                <a:ext uri="{FF2B5EF4-FFF2-40B4-BE49-F238E27FC236}">
                  <a16:creationId xmlns:a16="http://schemas.microsoft.com/office/drawing/2014/main" id="{AB9979A1-49A4-C8C7-5070-4745304203D6}"/>
                </a:ext>
              </a:extLst>
            </p:cNvPr>
            <p:cNvSpPr txBox="1"/>
            <p:nvPr/>
          </p:nvSpPr>
          <p:spPr>
            <a:xfrm>
              <a:off x="5348136" y="2849621"/>
              <a:ext cx="1611339" cy="646331"/>
            </a:xfrm>
            <a:prstGeom prst="rect">
              <a:avLst/>
            </a:prstGeom>
            <a:noFill/>
          </p:spPr>
          <p:txBody>
            <a:bodyPr wrap="none" rtlCol="0">
              <a:spAutoFit/>
            </a:bodyPr>
            <a:lstStyle/>
            <a:p>
              <a:r>
                <a:rPr lang="zh-CN" altLang="en-US" dirty="0"/>
                <a:t>点击输入内容</a:t>
              </a:r>
              <a:endParaRPr lang="en-US" altLang="zh-CN" dirty="0"/>
            </a:p>
            <a:p>
              <a:r>
                <a:rPr lang="zh-CN" altLang="en-US" dirty="0"/>
                <a:t>点击输入内容</a:t>
              </a:r>
            </a:p>
          </p:txBody>
        </p:sp>
      </p:grpSp>
    </p:spTree>
    <p:extLst>
      <p:ext uri="{BB962C8B-B14F-4D97-AF65-F5344CB8AC3E}">
        <p14:creationId xmlns:p14="http://schemas.microsoft.com/office/powerpoint/2010/main" val="12980982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2B5F905-E2EF-4DF6-AB8E-5FAF47924789}"/>
              </a:ext>
            </a:extLst>
          </p:cNvPr>
          <p:cNvSpPr>
            <a:spLocks noGrp="1"/>
          </p:cNvSpPr>
          <p:nvPr>
            <p:ph type="title"/>
          </p:nvPr>
        </p:nvSpPr>
        <p:spPr/>
        <p:txBody>
          <a:bodyPr/>
          <a:lstStyle/>
          <a:p>
            <a:r>
              <a:rPr lang="zh-CN" altLang="en-US" dirty="0"/>
              <a:t>工作完成情况</a:t>
            </a:r>
          </a:p>
        </p:txBody>
      </p:sp>
      <p:grpSp>
        <p:nvGrpSpPr>
          <p:cNvPr id="7" name="组合 6">
            <a:extLst>
              <a:ext uri="{FF2B5EF4-FFF2-40B4-BE49-F238E27FC236}">
                <a16:creationId xmlns:a16="http://schemas.microsoft.com/office/drawing/2014/main" id="{BD2ADB24-BBE0-9B4D-A549-9BDA8E3942CA}"/>
              </a:ext>
            </a:extLst>
          </p:cNvPr>
          <p:cNvGrpSpPr/>
          <p:nvPr/>
        </p:nvGrpSpPr>
        <p:grpSpPr>
          <a:xfrm>
            <a:off x="6096000" y="1732546"/>
            <a:ext cx="5364162" cy="4000597"/>
            <a:chOff x="6096000" y="1732546"/>
            <a:chExt cx="5364162" cy="4000597"/>
          </a:xfrm>
        </p:grpSpPr>
        <p:grpSp>
          <p:nvGrpSpPr>
            <p:cNvPr id="5" name="组合 4">
              <a:extLst>
                <a:ext uri="{FF2B5EF4-FFF2-40B4-BE49-F238E27FC236}">
                  <a16:creationId xmlns:a16="http://schemas.microsoft.com/office/drawing/2014/main" id="{915DDEEB-915C-9D91-F5EC-694E585EB6F0}"/>
                </a:ext>
              </a:extLst>
            </p:cNvPr>
            <p:cNvGrpSpPr/>
            <p:nvPr/>
          </p:nvGrpSpPr>
          <p:grpSpPr>
            <a:xfrm>
              <a:off x="6096000" y="1732546"/>
              <a:ext cx="5364162" cy="4000597"/>
              <a:chOff x="6096000" y="1732546"/>
              <a:chExt cx="5364162" cy="4000597"/>
            </a:xfrm>
          </p:grpSpPr>
          <p:sp>
            <p:nvSpPr>
              <p:cNvPr id="4" name="矩形: 圆角 3">
                <a:extLst>
                  <a:ext uri="{FF2B5EF4-FFF2-40B4-BE49-F238E27FC236}">
                    <a16:creationId xmlns:a16="http://schemas.microsoft.com/office/drawing/2014/main" id="{2A55448D-5DAF-4B2E-8481-3707D088F85E}"/>
                  </a:ext>
                </a:extLst>
              </p:cNvPr>
              <p:cNvSpPr/>
              <p:nvPr/>
            </p:nvSpPr>
            <p:spPr>
              <a:xfrm>
                <a:off x="6096000" y="1732547"/>
                <a:ext cx="5364162" cy="4000596"/>
              </a:xfrm>
              <a:prstGeom prst="roundRect">
                <a:avLst>
                  <a:gd name="adj" fmla="val 3858"/>
                </a:avLst>
              </a:prstGeom>
              <a:solidFill>
                <a:schemeClr val="bg1"/>
              </a:solidFill>
              <a:ln>
                <a:noFill/>
              </a:ln>
              <a:effectLst>
                <a:outerShdw blurRad="482600" dist="241300" dir="16200000" sx="98000" sy="98000" rotWithShape="0">
                  <a:schemeClr val="accent1">
                    <a:alpha val="19000"/>
                  </a:schemeClr>
                </a:outerShdw>
                <a:reflection blurRad="76200" stA="46000" endPos="140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梯形 13">
                <a:extLst>
                  <a:ext uri="{FF2B5EF4-FFF2-40B4-BE49-F238E27FC236}">
                    <a16:creationId xmlns:a16="http://schemas.microsoft.com/office/drawing/2014/main" id="{35DC5C01-090D-4941-A599-70A23EFF6EEE}"/>
                  </a:ext>
                </a:extLst>
              </p:cNvPr>
              <p:cNvSpPr/>
              <p:nvPr/>
            </p:nvSpPr>
            <p:spPr>
              <a:xfrm flipV="1">
                <a:off x="7261646" y="1732546"/>
                <a:ext cx="3032870" cy="556817"/>
              </a:xfrm>
              <a:custGeom>
                <a:avLst/>
                <a:gdLst>
                  <a:gd name="connsiteX0" fmla="*/ 0 w 3225845"/>
                  <a:gd name="connsiteY0" fmla="*/ 432000 h 432000"/>
                  <a:gd name="connsiteX1" fmla="*/ 289449 w 3225845"/>
                  <a:gd name="connsiteY1" fmla="*/ 0 h 432000"/>
                  <a:gd name="connsiteX2" fmla="*/ 2936396 w 3225845"/>
                  <a:gd name="connsiteY2" fmla="*/ 0 h 432000"/>
                  <a:gd name="connsiteX3" fmla="*/ 3225845 w 3225845"/>
                  <a:gd name="connsiteY3" fmla="*/ 432000 h 432000"/>
                  <a:gd name="connsiteX4" fmla="*/ 0 w 3225845"/>
                  <a:gd name="connsiteY4" fmla="*/ 432000 h 432000"/>
                  <a:gd name="connsiteX0" fmla="*/ 0 w 3225845"/>
                  <a:gd name="connsiteY0" fmla="*/ 432000 h 432000"/>
                  <a:gd name="connsiteX1" fmla="*/ 289449 w 3225845"/>
                  <a:gd name="connsiteY1" fmla="*/ 0 h 432000"/>
                  <a:gd name="connsiteX2" fmla="*/ 2936396 w 3225845"/>
                  <a:gd name="connsiteY2" fmla="*/ 0 h 432000"/>
                  <a:gd name="connsiteX3" fmla="*/ 3225845 w 3225845"/>
                  <a:gd name="connsiteY3" fmla="*/ 432000 h 432000"/>
                  <a:gd name="connsiteX4" fmla="*/ 0 w 3225845"/>
                  <a:gd name="connsiteY4" fmla="*/ 432000 h 432000"/>
                  <a:gd name="connsiteX0" fmla="*/ 0 w 3225845"/>
                  <a:gd name="connsiteY0" fmla="*/ 432000 h 432000"/>
                  <a:gd name="connsiteX1" fmla="*/ 289449 w 3225845"/>
                  <a:gd name="connsiteY1" fmla="*/ 0 h 432000"/>
                  <a:gd name="connsiteX2" fmla="*/ 2936396 w 3225845"/>
                  <a:gd name="connsiteY2" fmla="*/ 0 h 432000"/>
                  <a:gd name="connsiteX3" fmla="*/ 3225845 w 3225845"/>
                  <a:gd name="connsiteY3" fmla="*/ 432000 h 432000"/>
                  <a:gd name="connsiteX4" fmla="*/ 0 w 3225845"/>
                  <a:gd name="connsiteY4" fmla="*/ 432000 h 432000"/>
                  <a:gd name="connsiteX0" fmla="*/ 0 w 3225845"/>
                  <a:gd name="connsiteY0" fmla="*/ 432000 h 432000"/>
                  <a:gd name="connsiteX1" fmla="*/ 289449 w 3225845"/>
                  <a:gd name="connsiteY1" fmla="*/ 0 h 432000"/>
                  <a:gd name="connsiteX2" fmla="*/ 2936396 w 3225845"/>
                  <a:gd name="connsiteY2" fmla="*/ 0 h 432000"/>
                  <a:gd name="connsiteX3" fmla="*/ 3225845 w 3225845"/>
                  <a:gd name="connsiteY3" fmla="*/ 432000 h 432000"/>
                  <a:gd name="connsiteX4" fmla="*/ 0 w 3225845"/>
                  <a:gd name="connsiteY4" fmla="*/ 432000 h 432000"/>
                  <a:gd name="connsiteX0" fmla="*/ 0 w 3225845"/>
                  <a:gd name="connsiteY0" fmla="*/ 432000 h 432000"/>
                  <a:gd name="connsiteX1" fmla="*/ 289449 w 3225845"/>
                  <a:gd name="connsiteY1" fmla="*/ 0 h 432000"/>
                  <a:gd name="connsiteX2" fmla="*/ 2936396 w 3225845"/>
                  <a:gd name="connsiteY2" fmla="*/ 0 h 432000"/>
                  <a:gd name="connsiteX3" fmla="*/ 3225845 w 3225845"/>
                  <a:gd name="connsiteY3" fmla="*/ 432000 h 432000"/>
                  <a:gd name="connsiteX4" fmla="*/ 0 w 3225845"/>
                  <a:gd name="connsiteY4" fmla="*/ 432000 h 432000"/>
                  <a:gd name="connsiteX0" fmla="*/ 0 w 3225845"/>
                  <a:gd name="connsiteY0" fmla="*/ 432000 h 432000"/>
                  <a:gd name="connsiteX1" fmla="*/ 289449 w 3225845"/>
                  <a:gd name="connsiteY1" fmla="*/ 0 h 432000"/>
                  <a:gd name="connsiteX2" fmla="*/ 2936396 w 3225845"/>
                  <a:gd name="connsiteY2" fmla="*/ 0 h 432000"/>
                  <a:gd name="connsiteX3" fmla="*/ 3225845 w 3225845"/>
                  <a:gd name="connsiteY3" fmla="*/ 432000 h 432000"/>
                  <a:gd name="connsiteX4" fmla="*/ 0 w 3225845"/>
                  <a:gd name="connsiteY4" fmla="*/ 432000 h 432000"/>
                  <a:gd name="connsiteX0" fmla="*/ 0 w 3225845"/>
                  <a:gd name="connsiteY0" fmla="*/ 432000 h 432000"/>
                  <a:gd name="connsiteX1" fmla="*/ 289449 w 3225845"/>
                  <a:gd name="connsiteY1" fmla="*/ 0 h 432000"/>
                  <a:gd name="connsiteX2" fmla="*/ 2936396 w 3225845"/>
                  <a:gd name="connsiteY2" fmla="*/ 0 h 432000"/>
                  <a:gd name="connsiteX3" fmla="*/ 3225845 w 3225845"/>
                  <a:gd name="connsiteY3" fmla="*/ 432000 h 432000"/>
                  <a:gd name="connsiteX4" fmla="*/ 0 w 3225845"/>
                  <a:gd name="connsiteY4" fmla="*/ 432000 h 432000"/>
                  <a:gd name="connsiteX0" fmla="*/ 0 w 3225845"/>
                  <a:gd name="connsiteY0" fmla="*/ 432000 h 432000"/>
                  <a:gd name="connsiteX1" fmla="*/ 345012 w 3225845"/>
                  <a:gd name="connsiteY1" fmla="*/ 0 h 432000"/>
                  <a:gd name="connsiteX2" fmla="*/ 2936396 w 3225845"/>
                  <a:gd name="connsiteY2" fmla="*/ 0 h 432000"/>
                  <a:gd name="connsiteX3" fmla="*/ 3225845 w 3225845"/>
                  <a:gd name="connsiteY3" fmla="*/ 432000 h 432000"/>
                  <a:gd name="connsiteX4" fmla="*/ 0 w 3225845"/>
                  <a:gd name="connsiteY4" fmla="*/ 432000 h 432000"/>
                  <a:gd name="connsiteX0" fmla="*/ 0 w 3225845"/>
                  <a:gd name="connsiteY0" fmla="*/ 432358 h 432358"/>
                  <a:gd name="connsiteX1" fmla="*/ 345012 w 3225845"/>
                  <a:gd name="connsiteY1" fmla="*/ 358 h 432358"/>
                  <a:gd name="connsiteX2" fmla="*/ 2936396 w 3225845"/>
                  <a:gd name="connsiteY2" fmla="*/ 358 h 432358"/>
                  <a:gd name="connsiteX3" fmla="*/ 3225845 w 3225845"/>
                  <a:gd name="connsiteY3" fmla="*/ 432358 h 432358"/>
                  <a:gd name="connsiteX4" fmla="*/ 0 w 3225845"/>
                  <a:gd name="connsiteY4" fmla="*/ 432358 h 432358"/>
                  <a:gd name="connsiteX0" fmla="*/ 0 w 3225845"/>
                  <a:gd name="connsiteY0" fmla="*/ 432023 h 432023"/>
                  <a:gd name="connsiteX1" fmla="*/ 345012 w 3225845"/>
                  <a:gd name="connsiteY1" fmla="*/ 23 h 432023"/>
                  <a:gd name="connsiteX2" fmla="*/ 2936396 w 3225845"/>
                  <a:gd name="connsiteY2" fmla="*/ 23 h 432023"/>
                  <a:gd name="connsiteX3" fmla="*/ 3225845 w 3225845"/>
                  <a:gd name="connsiteY3" fmla="*/ 432023 h 432023"/>
                  <a:gd name="connsiteX4" fmla="*/ 0 w 3225845"/>
                  <a:gd name="connsiteY4" fmla="*/ 432023 h 432023"/>
                  <a:gd name="connsiteX0" fmla="*/ 0 w 3225845"/>
                  <a:gd name="connsiteY0" fmla="*/ 432023 h 432023"/>
                  <a:gd name="connsiteX1" fmla="*/ 345012 w 3225845"/>
                  <a:gd name="connsiteY1" fmla="*/ 23 h 432023"/>
                  <a:gd name="connsiteX2" fmla="*/ 2936396 w 3225845"/>
                  <a:gd name="connsiteY2" fmla="*/ 23 h 432023"/>
                  <a:gd name="connsiteX3" fmla="*/ 3225845 w 3225845"/>
                  <a:gd name="connsiteY3" fmla="*/ 432023 h 432023"/>
                  <a:gd name="connsiteX4" fmla="*/ 0 w 3225845"/>
                  <a:gd name="connsiteY4" fmla="*/ 432023 h 432023"/>
                  <a:gd name="connsiteX0" fmla="*/ 0 w 3225845"/>
                  <a:gd name="connsiteY0" fmla="*/ 432023 h 432023"/>
                  <a:gd name="connsiteX1" fmla="*/ 345012 w 3225845"/>
                  <a:gd name="connsiteY1" fmla="*/ 23 h 432023"/>
                  <a:gd name="connsiteX2" fmla="*/ 2936396 w 3225845"/>
                  <a:gd name="connsiteY2" fmla="*/ 23 h 432023"/>
                  <a:gd name="connsiteX3" fmla="*/ 3225845 w 3225845"/>
                  <a:gd name="connsiteY3" fmla="*/ 432023 h 432023"/>
                  <a:gd name="connsiteX4" fmla="*/ 0 w 3225845"/>
                  <a:gd name="connsiteY4" fmla="*/ 432023 h 432023"/>
                  <a:gd name="connsiteX0" fmla="*/ 0 w 3225845"/>
                  <a:gd name="connsiteY0" fmla="*/ 432023 h 432023"/>
                  <a:gd name="connsiteX1" fmla="*/ 345012 w 3225845"/>
                  <a:gd name="connsiteY1" fmla="*/ 23 h 432023"/>
                  <a:gd name="connsiteX2" fmla="*/ 2888771 w 3225845"/>
                  <a:gd name="connsiteY2" fmla="*/ 23 h 432023"/>
                  <a:gd name="connsiteX3" fmla="*/ 3225845 w 3225845"/>
                  <a:gd name="connsiteY3" fmla="*/ 432023 h 432023"/>
                  <a:gd name="connsiteX4" fmla="*/ 0 w 3225845"/>
                  <a:gd name="connsiteY4" fmla="*/ 432023 h 432023"/>
                  <a:gd name="connsiteX0" fmla="*/ 0 w 3225845"/>
                  <a:gd name="connsiteY0" fmla="*/ 432023 h 432023"/>
                  <a:gd name="connsiteX1" fmla="*/ 345012 w 3225845"/>
                  <a:gd name="connsiteY1" fmla="*/ 23 h 432023"/>
                  <a:gd name="connsiteX2" fmla="*/ 2888771 w 3225845"/>
                  <a:gd name="connsiteY2" fmla="*/ 23 h 432023"/>
                  <a:gd name="connsiteX3" fmla="*/ 3225845 w 3225845"/>
                  <a:gd name="connsiteY3" fmla="*/ 432023 h 432023"/>
                  <a:gd name="connsiteX4" fmla="*/ 0 w 3225845"/>
                  <a:gd name="connsiteY4" fmla="*/ 432023 h 432023"/>
                  <a:gd name="connsiteX0" fmla="*/ 0 w 3225845"/>
                  <a:gd name="connsiteY0" fmla="*/ 432023 h 432023"/>
                  <a:gd name="connsiteX1" fmla="*/ 345012 w 3225845"/>
                  <a:gd name="connsiteY1" fmla="*/ 23 h 432023"/>
                  <a:gd name="connsiteX2" fmla="*/ 2867604 w 3225845"/>
                  <a:gd name="connsiteY2" fmla="*/ 23 h 432023"/>
                  <a:gd name="connsiteX3" fmla="*/ 3225845 w 3225845"/>
                  <a:gd name="connsiteY3" fmla="*/ 432023 h 432023"/>
                  <a:gd name="connsiteX4" fmla="*/ 0 w 3225845"/>
                  <a:gd name="connsiteY4" fmla="*/ 432023 h 432023"/>
                  <a:gd name="connsiteX0" fmla="*/ 0 w 3225845"/>
                  <a:gd name="connsiteY0" fmla="*/ 432023 h 432023"/>
                  <a:gd name="connsiteX1" fmla="*/ 345012 w 3225845"/>
                  <a:gd name="connsiteY1" fmla="*/ 23 h 432023"/>
                  <a:gd name="connsiteX2" fmla="*/ 2867604 w 3225845"/>
                  <a:gd name="connsiteY2" fmla="*/ 23 h 432023"/>
                  <a:gd name="connsiteX3" fmla="*/ 3225845 w 3225845"/>
                  <a:gd name="connsiteY3" fmla="*/ 432023 h 432023"/>
                  <a:gd name="connsiteX4" fmla="*/ 0 w 3225845"/>
                  <a:gd name="connsiteY4" fmla="*/ 432023 h 432023"/>
                  <a:gd name="connsiteX0" fmla="*/ 0 w 3225845"/>
                  <a:gd name="connsiteY0" fmla="*/ 432023 h 432023"/>
                  <a:gd name="connsiteX1" fmla="*/ 345012 w 3225845"/>
                  <a:gd name="connsiteY1" fmla="*/ 23 h 432023"/>
                  <a:gd name="connsiteX2" fmla="*/ 2867604 w 3225845"/>
                  <a:gd name="connsiteY2" fmla="*/ 23 h 432023"/>
                  <a:gd name="connsiteX3" fmla="*/ 3225845 w 3225845"/>
                  <a:gd name="connsiteY3" fmla="*/ 432023 h 432023"/>
                  <a:gd name="connsiteX4" fmla="*/ 0 w 3225845"/>
                  <a:gd name="connsiteY4" fmla="*/ 432023 h 432023"/>
                  <a:gd name="connsiteX0" fmla="*/ 0 w 3225845"/>
                  <a:gd name="connsiteY0" fmla="*/ 432023 h 432023"/>
                  <a:gd name="connsiteX1" fmla="*/ 378350 w 3225845"/>
                  <a:gd name="connsiteY1" fmla="*/ 23 h 432023"/>
                  <a:gd name="connsiteX2" fmla="*/ 2867604 w 3225845"/>
                  <a:gd name="connsiteY2" fmla="*/ 23 h 432023"/>
                  <a:gd name="connsiteX3" fmla="*/ 3225845 w 3225845"/>
                  <a:gd name="connsiteY3" fmla="*/ 432023 h 432023"/>
                  <a:gd name="connsiteX4" fmla="*/ 0 w 3225845"/>
                  <a:gd name="connsiteY4" fmla="*/ 432023 h 432023"/>
                  <a:gd name="connsiteX0" fmla="*/ 0 w 3225845"/>
                  <a:gd name="connsiteY0" fmla="*/ 432023 h 432023"/>
                  <a:gd name="connsiteX1" fmla="*/ 378350 w 3225845"/>
                  <a:gd name="connsiteY1" fmla="*/ 23 h 432023"/>
                  <a:gd name="connsiteX2" fmla="*/ 2829504 w 3225845"/>
                  <a:gd name="connsiteY2" fmla="*/ 23 h 432023"/>
                  <a:gd name="connsiteX3" fmla="*/ 3225845 w 3225845"/>
                  <a:gd name="connsiteY3" fmla="*/ 432023 h 432023"/>
                  <a:gd name="connsiteX4" fmla="*/ 0 w 3225845"/>
                  <a:gd name="connsiteY4" fmla="*/ 432023 h 432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5845" h="432023">
                    <a:moveTo>
                      <a:pt x="0" y="432023"/>
                    </a:moveTo>
                    <a:cubicBezTo>
                      <a:pt x="142521" y="430899"/>
                      <a:pt x="223129" y="-3614"/>
                      <a:pt x="378350" y="23"/>
                    </a:cubicBezTo>
                    <a:lnTo>
                      <a:pt x="2829504" y="23"/>
                    </a:lnTo>
                    <a:cubicBezTo>
                      <a:pt x="2975727" y="1677"/>
                      <a:pt x="3084912" y="432486"/>
                      <a:pt x="3225845" y="432023"/>
                    </a:cubicBezTo>
                    <a:lnTo>
                      <a:pt x="0" y="432023"/>
                    </a:lnTo>
                    <a:close/>
                  </a:path>
                </a:pathLst>
              </a:custGeom>
              <a:gradFill flip="none" rotWithShape="1">
                <a:gsLst>
                  <a:gs pos="100000">
                    <a:schemeClr val="accent2"/>
                  </a:gs>
                  <a:gs pos="0">
                    <a:schemeClr val="accent1"/>
                  </a:gs>
                </a:gsLst>
                <a:lin ang="13500000" scaled="1"/>
                <a:tileRect/>
              </a:gradFill>
              <a:ln>
                <a:noFill/>
              </a:ln>
              <a:effectLst>
                <a:outerShdw blurRad="177800" dist="101600" dir="1200000" sx="98000" sy="98000" algn="tl"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sp>
          <p:nvSpPr>
            <p:cNvPr id="32" name="文本框 31">
              <a:extLst>
                <a:ext uri="{FF2B5EF4-FFF2-40B4-BE49-F238E27FC236}">
                  <a16:creationId xmlns:a16="http://schemas.microsoft.com/office/drawing/2014/main" id="{F6231C56-E638-4476-9EC5-6F42CFEAB3E3}"/>
                </a:ext>
              </a:extLst>
            </p:cNvPr>
            <p:cNvSpPr txBox="1"/>
            <p:nvPr/>
          </p:nvSpPr>
          <p:spPr>
            <a:xfrm>
              <a:off x="6554386" y="3075993"/>
              <a:ext cx="4447390" cy="2403030"/>
            </a:xfrm>
            <a:prstGeom prst="rect">
              <a:avLst/>
            </a:prstGeom>
            <a:noFill/>
          </p:spPr>
          <p:txBody>
            <a:bodyPr wrap="square" rtlCol="0" anchor="t" anchorCtr="0">
              <a:spAutoFit/>
            </a:bodyPr>
            <a:lstStyle/>
            <a:p>
              <a:pPr algn="just">
                <a:lnSpc>
                  <a:spcPct val="120000"/>
                </a:lnSpc>
              </a:pPr>
              <a:r>
                <a:rPr lang="zh-CN" altLang="en-US" dirty="0">
                  <a:solidFill>
                    <a:schemeClr val="tx2"/>
                  </a:solidFill>
                </a:rPr>
                <a:t>点击输入内容点击输入内容点击输入内容点击输入内容点击输入内容点击输入内容点击输入内容点击输入内容点击输入内容点击输入内容点击输入内容点击输入内容点击输入内容点击输入内容点击输入内容点击输入内容点击输入内容点击输入内容点击输入内容点击输入内容点击输入内容</a:t>
              </a:r>
              <a:endParaRPr lang="en-US" altLang="zh-CN" dirty="0">
                <a:solidFill>
                  <a:schemeClr val="tx2"/>
                </a:solidFill>
              </a:endParaRPr>
            </a:p>
          </p:txBody>
        </p:sp>
        <p:sp>
          <p:nvSpPr>
            <p:cNvPr id="3" name="文本框 2">
              <a:extLst>
                <a:ext uri="{FF2B5EF4-FFF2-40B4-BE49-F238E27FC236}">
                  <a16:creationId xmlns:a16="http://schemas.microsoft.com/office/drawing/2014/main" id="{676C2275-0294-7AE0-2B26-E56600A408A0}"/>
                </a:ext>
              </a:extLst>
            </p:cNvPr>
            <p:cNvSpPr txBox="1"/>
            <p:nvPr/>
          </p:nvSpPr>
          <p:spPr>
            <a:xfrm>
              <a:off x="7762418" y="2471307"/>
              <a:ext cx="2031325" cy="461665"/>
            </a:xfrm>
            <a:prstGeom prst="rect">
              <a:avLst/>
            </a:prstGeom>
            <a:noFill/>
          </p:spPr>
          <p:txBody>
            <a:bodyPr wrap="none" rtlCol="0">
              <a:spAutoFit/>
            </a:bodyPr>
            <a:lstStyle/>
            <a:p>
              <a:r>
                <a:rPr lang="zh-CN" altLang="en-US" sz="2400" dirty="0">
                  <a:latin typeface="+mj-ea"/>
                  <a:ea typeface="+mj-ea"/>
                </a:rPr>
                <a:t>请输入小标题</a:t>
              </a:r>
            </a:p>
          </p:txBody>
        </p:sp>
      </p:grpSp>
      <p:grpSp>
        <p:nvGrpSpPr>
          <p:cNvPr id="43" name="组合 42">
            <a:extLst>
              <a:ext uri="{FF2B5EF4-FFF2-40B4-BE49-F238E27FC236}">
                <a16:creationId xmlns:a16="http://schemas.microsoft.com/office/drawing/2014/main" id="{26851050-3172-45B3-810B-05F315B7943F}"/>
              </a:ext>
            </a:extLst>
          </p:cNvPr>
          <p:cNvGrpSpPr/>
          <p:nvPr/>
        </p:nvGrpSpPr>
        <p:grpSpPr>
          <a:xfrm>
            <a:off x="1397477" y="1948558"/>
            <a:ext cx="3634477" cy="3430411"/>
            <a:chOff x="1397477" y="1948558"/>
            <a:chExt cx="3634477" cy="3430411"/>
          </a:xfrm>
        </p:grpSpPr>
        <p:sp>
          <p:nvSpPr>
            <p:cNvPr id="30" name="任意多边形: 形状 29">
              <a:extLst>
                <a:ext uri="{FF2B5EF4-FFF2-40B4-BE49-F238E27FC236}">
                  <a16:creationId xmlns:a16="http://schemas.microsoft.com/office/drawing/2014/main" id="{6A6D503B-5232-4B27-AEB6-5D8A39C9FE1C}"/>
                </a:ext>
              </a:extLst>
            </p:cNvPr>
            <p:cNvSpPr/>
            <p:nvPr/>
          </p:nvSpPr>
          <p:spPr>
            <a:xfrm>
              <a:off x="2963583" y="3594008"/>
              <a:ext cx="502266" cy="465572"/>
            </a:xfrm>
            <a:custGeom>
              <a:avLst/>
              <a:gdLst>
                <a:gd name="connsiteX0" fmla="*/ 386772 w 773543"/>
                <a:gd name="connsiteY0" fmla="*/ 0 h 717031"/>
                <a:gd name="connsiteX1" fmla="*/ 468022 w 773543"/>
                <a:gd name="connsiteY1" fmla="*/ 89398 h 717031"/>
                <a:gd name="connsiteX2" fmla="*/ 766146 w 773543"/>
                <a:gd name="connsiteY2" fmla="*/ 640027 h 717031"/>
                <a:gd name="connsiteX3" fmla="*/ 773543 w 773543"/>
                <a:gd name="connsiteY3" fmla="*/ 668794 h 717031"/>
                <a:gd name="connsiteX4" fmla="*/ 714386 w 773543"/>
                <a:gd name="connsiteY4" fmla="*/ 684005 h 717031"/>
                <a:gd name="connsiteX5" fmla="*/ 386771 w 773543"/>
                <a:gd name="connsiteY5" fmla="*/ 717031 h 717031"/>
                <a:gd name="connsiteX6" fmla="*/ 59156 w 773543"/>
                <a:gd name="connsiteY6" fmla="*/ 684005 h 717031"/>
                <a:gd name="connsiteX7" fmla="*/ 0 w 773543"/>
                <a:gd name="connsiteY7" fmla="*/ 668794 h 717031"/>
                <a:gd name="connsiteX8" fmla="*/ 7397 w 773543"/>
                <a:gd name="connsiteY8" fmla="*/ 640027 h 717031"/>
                <a:gd name="connsiteX9" fmla="*/ 305521 w 773543"/>
                <a:gd name="connsiteY9" fmla="*/ 89398 h 717031"/>
                <a:gd name="connsiteX10" fmla="*/ 386772 w 773543"/>
                <a:gd name="connsiteY10" fmla="*/ 0 h 717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3543" h="717031">
                  <a:moveTo>
                    <a:pt x="386772" y="0"/>
                  </a:moveTo>
                  <a:lnTo>
                    <a:pt x="468022" y="89398"/>
                  </a:lnTo>
                  <a:cubicBezTo>
                    <a:pt x="600537" y="249970"/>
                    <a:pt x="702817" y="436418"/>
                    <a:pt x="766146" y="640027"/>
                  </a:cubicBezTo>
                  <a:lnTo>
                    <a:pt x="773543" y="668794"/>
                  </a:lnTo>
                  <a:lnTo>
                    <a:pt x="714386" y="684005"/>
                  </a:lnTo>
                  <a:cubicBezTo>
                    <a:pt x="608564" y="705659"/>
                    <a:pt x="498995" y="717031"/>
                    <a:pt x="386771" y="717031"/>
                  </a:cubicBezTo>
                  <a:cubicBezTo>
                    <a:pt x="274547" y="717031"/>
                    <a:pt x="164979" y="705659"/>
                    <a:pt x="59156" y="684005"/>
                  </a:cubicBezTo>
                  <a:lnTo>
                    <a:pt x="0" y="668794"/>
                  </a:lnTo>
                  <a:lnTo>
                    <a:pt x="7397" y="640027"/>
                  </a:lnTo>
                  <a:cubicBezTo>
                    <a:pt x="70726" y="436418"/>
                    <a:pt x="173006" y="249970"/>
                    <a:pt x="305521" y="89398"/>
                  </a:cubicBezTo>
                  <a:lnTo>
                    <a:pt x="386772" y="0"/>
                  </a:lnTo>
                  <a:close/>
                </a:path>
              </a:pathLst>
            </a:custGeom>
            <a:gradFill flip="none" rotWithShape="1">
              <a:gsLst>
                <a:gs pos="0">
                  <a:schemeClr val="accent1">
                    <a:alpha val="0"/>
                  </a:schemeClr>
                </a:gs>
                <a:gs pos="100000">
                  <a:schemeClr val="accent2"/>
                </a:gs>
              </a:gsLst>
              <a:lin ang="10800000" scaled="1"/>
              <a:tileRect/>
            </a:gra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marL="0" lvl="0" indent="0" algn="ctr" defTabSz="2889250">
                <a:lnSpc>
                  <a:spcPct val="90000"/>
                </a:lnSpc>
                <a:spcBef>
                  <a:spcPct val="0"/>
                </a:spcBef>
                <a:spcAft>
                  <a:spcPct val="35000"/>
                </a:spcAft>
                <a:buNone/>
              </a:pPr>
              <a:endParaRPr lang="zh-CN" altLang="en-US" sz="6500" kern="1200"/>
            </a:p>
          </p:txBody>
        </p:sp>
        <p:grpSp>
          <p:nvGrpSpPr>
            <p:cNvPr id="41" name="组合 40">
              <a:extLst>
                <a:ext uri="{FF2B5EF4-FFF2-40B4-BE49-F238E27FC236}">
                  <a16:creationId xmlns:a16="http://schemas.microsoft.com/office/drawing/2014/main" id="{306190D6-7A8D-480D-A3CD-1BBEE4387922}"/>
                </a:ext>
              </a:extLst>
            </p:cNvPr>
            <p:cNvGrpSpPr/>
            <p:nvPr/>
          </p:nvGrpSpPr>
          <p:grpSpPr>
            <a:xfrm>
              <a:off x="2920932" y="3299268"/>
              <a:ext cx="2111022" cy="2079701"/>
              <a:chOff x="2920932" y="3299268"/>
              <a:chExt cx="2111022" cy="2079701"/>
            </a:xfrm>
          </p:grpSpPr>
          <p:sp>
            <p:nvSpPr>
              <p:cNvPr id="28" name="任意多边形: 形状 27">
                <a:extLst>
                  <a:ext uri="{FF2B5EF4-FFF2-40B4-BE49-F238E27FC236}">
                    <a16:creationId xmlns:a16="http://schemas.microsoft.com/office/drawing/2014/main" id="{2C831A6B-930B-47B2-A7C8-2B5B4CA84A8B}"/>
                  </a:ext>
                </a:extLst>
              </p:cNvPr>
              <p:cNvSpPr/>
              <p:nvPr/>
            </p:nvSpPr>
            <p:spPr>
              <a:xfrm>
                <a:off x="2920932" y="3299268"/>
                <a:ext cx="2111022" cy="2079701"/>
              </a:xfrm>
              <a:custGeom>
                <a:avLst/>
                <a:gdLst>
                  <a:gd name="connsiteX0" fmla="*/ 2012371 w 3251200"/>
                  <a:gd name="connsiteY0" fmla="*/ 0 h 3202963"/>
                  <a:gd name="connsiteX1" fmla="*/ 2109004 w 3251200"/>
                  <a:gd name="connsiteY1" fmla="*/ 24847 h 3202963"/>
                  <a:gd name="connsiteX2" fmla="*/ 3251200 w 3251200"/>
                  <a:gd name="connsiteY2" fmla="*/ 1577363 h 3202963"/>
                  <a:gd name="connsiteX3" fmla="*/ 1625600 w 3251200"/>
                  <a:gd name="connsiteY3" fmla="*/ 3202963 h 3202963"/>
                  <a:gd name="connsiteX4" fmla="*/ 476127 w 3251200"/>
                  <a:gd name="connsiteY4" fmla="*/ 2726836 h 3202963"/>
                  <a:gd name="connsiteX5" fmla="*/ 452459 w 3251200"/>
                  <a:gd name="connsiteY5" fmla="*/ 2700794 h 3202963"/>
                  <a:gd name="connsiteX6" fmla="*/ 533709 w 3251200"/>
                  <a:gd name="connsiteY6" fmla="*/ 2611396 h 3202963"/>
                  <a:gd name="connsiteX7" fmla="*/ 904917 w 3251200"/>
                  <a:gd name="connsiteY7" fmla="*/ 1577363 h 3202963"/>
                  <a:gd name="connsiteX8" fmla="*/ 904917 w 3251200"/>
                  <a:gd name="connsiteY8" fmla="*/ 1577363 h 3202963"/>
                  <a:gd name="connsiteX9" fmla="*/ 898479 w 3251200"/>
                  <a:gd name="connsiteY9" fmla="*/ 1723040 h 3202963"/>
                  <a:gd name="connsiteX10" fmla="*/ 533709 w 3251200"/>
                  <a:gd name="connsiteY10" fmla="*/ 2611395 h 3202963"/>
                  <a:gd name="connsiteX11" fmla="*/ 452459 w 3251200"/>
                  <a:gd name="connsiteY11" fmla="*/ 2700793 h 3202963"/>
                  <a:gd name="connsiteX12" fmla="*/ 371208 w 3251200"/>
                  <a:gd name="connsiteY12" fmla="*/ 2611395 h 3202963"/>
                  <a:gd name="connsiteX13" fmla="*/ 0 w 3251200"/>
                  <a:gd name="connsiteY13" fmla="*/ 1577362 h 3202963"/>
                  <a:gd name="connsiteX14" fmla="*/ 33026 w 3251200"/>
                  <a:gd name="connsiteY14" fmla="*/ 1249747 h 3202963"/>
                  <a:gd name="connsiteX15" fmla="*/ 65687 w 3251200"/>
                  <a:gd name="connsiteY15" fmla="*/ 1122725 h 3202963"/>
                  <a:gd name="connsiteX16" fmla="*/ 124843 w 3251200"/>
                  <a:gd name="connsiteY16" fmla="*/ 1137936 h 3202963"/>
                  <a:gd name="connsiteX17" fmla="*/ 452458 w 3251200"/>
                  <a:gd name="connsiteY17" fmla="*/ 1170962 h 3202963"/>
                  <a:gd name="connsiteX18" fmla="*/ 780073 w 3251200"/>
                  <a:gd name="connsiteY18" fmla="*/ 1137936 h 3202963"/>
                  <a:gd name="connsiteX19" fmla="*/ 839230 w 3251200"/>
                  <a:gd name="connsiteY19" fmla="*/ 1122725 h 3202963"/>
                  <a:gd name="connsiteX20" fmla="*/ 839231 w 3251200"/>
                  <a:gd name="connsiteY20" fmla="*/ 1122726 h 3202963"/>
                  <a:gd name="connsiteX21" fmla="*/ 935862 w 3251200"/>
                  <a:gd name="connsiteY21" fmla="*/ 1097879 h 3202963"/>
                  <a:gd name="connsiteX22" fmla="*/ 2004974 w 3251200"/>
                  <a:gd name="connsiteY22" fmla="*/ 28767 h 320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51200" h="3202963">
                    <a:moveTo>
                      <a:pt x="2012371" y="0"/>
                    </a:moveTo>
                    <a:lnTo>
                      <a:pt x="2109004" y="24847"/>
                    </a:lnTo>
                    <a:cubicBezTo>
                      <a:pt x="2770734" y="230667"/>
                      <a:pt x="3251200" y="847906"/>
                      <a:pt x="3251200" y="1577363"/>
                    </a:cubicBezTo>
                    <a:cubicBezTo>
                      <a:pt x="3251200" y="2475157"/>
                      <a:pt x="2523394" y="3202963"/>
                      <a:pt x="1625600" y="3202963"/>
                    </a:cubicBezTo>
                    <a:cubicBezTo>
                      <a:pt x="1176703" y="3202963"/>
                      <a:pt x="770303" y="3021012"/>
                      <a:pt x="476127" y="2726836"/>
                    </a:cubicBezTo>
                    <a:lnTo>
                      <a:pt x="452459" y="2700794"/>
                    </a:lnTo>
                    <a:lnTo>
                      <a:pt x="533709" y="2611396"/>
                    </a:lnTo>
                    <a:cubicBezTo>
                      <a:pt x="765611" y="2330396"/>
                      <a:pt x="904917" y="1970148"/>
                      <a:pt x="904917" y="1577363"/>
                    </a:cubicBezTo>
                    <a:lnTo>
                      <a:pt x="904917" y="1577363"/>
                    </a:lnTo>
                    <a:lnTo>
                      <a:pt x="898479" y="1723040"/>
                    </a:lnTo>
                    <a:cubicBezTo>
                      <a:pt x="868644" y="2058971"/>
                      <a:pt x="736624" y="2365520"/>
                      <a:pt x="533709" y="2611395"/>
                    </a:cubicBezTo>
                    <a:lnTo>
                      <a:pt x="452459" y="2700793"/>
                    </a:lnTo>
                    <a:lnTo>
                      <a:pt x="371208" y="2611395"/>
                    </a:lnTo>
                    <a:cubicBezTo>
                      <a:pt x="139307" y="2330395"/>
                      <a:pt x="0" y="1970147"/>
                      <a:pt x="0" y="1577362"/>
                    </a:cubicBezTo>
                    <a:cubicBezTo>
                      <a:pt x="0" y="1465138"/>
                      <a:pt x="11372" y="1355570"/>
                      <a:pt x="33026" y="1249747"/>
                    </a:cubicBezTo>
                    <a:lnTo>
                      <a:pt x="65687" y="1122725"/>
                    </a:lnTo>
                    <a:lnTo>
                      <a:pt x="124843" y="1137936"/>
                    </a:lnTo>
                    <a:cubicBezTo>
                      <a:pt x="230666" y="1159590"/>
                      <a:pt x="340234" y="1170962"/>
                      <a:pt x="452458" y="1170962"/>
                    </a:cubicBezTo>
                    <a:cubicBezTo>
                      <a:pt x="564682" y="1170962"/>
                      <a:pt x="674251" y="1159590"/>
                      <a:pt x="780073" y="1137936"/>
                    </a:cubicBezTo>
                    <a:lnTo>
                      <a:pt x="839230" y="1122725"/>
                    </a:lnTo>
                    <a:lnTo>
                      <a:pt x="839231" y="1122726"/>
                    </a:lnTo>
                    <a:lnTo>
                      <a:pt x="935862" y="1097879"/>
                    </a:lnTo>
                    <a:cubicBezTo>
                      <a:pt x="1444885" y="939557"/>
                      <a:pt x="1846652" y="537790"/>
                      <a:pt x="2004974" y="28767"/>
                    </a:cubicBezTo>
                    <a:close/>
                  </a:path>
                </a:pathLst>
              </a:custGeom>
              <a:gradFill flip="none" rotWithShape="1">
                <a:gsLst>
                  <a:gs pos="0">
                    <a:schemeClr val="accent1"/>
                  </a:gs>
                  <a:gs pos="100000">
                    <a:schemeClr val="accent2">
                      <a:alpha val="0"/>
                    </a:schemeClr>
                  </a:gs>
                </a:gsLst>
                <a:lin ang="0" scaled="1"/>
                <a:tileRect/>
              </a:gra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algn="ctr" defTabSz="2889250">
                  <a:lnSpc>
                    <a:spcPct val="90000"/>
                  </a:lnSpc>
                  <a:spcBef>
                    <a:spcPct val="0"/>
                  </a:spcBef>
                  <a:spcAft>
                    <a:spcPct val="35000"/>
                  </a:spcAft>
                </a:pPr>
                <a:endParaRPr lang="zh-CN" altLang="en-US" sz="6500"/>
              </a:p>
            </p:txBody>
          </p:sp>
          <p:pic>
            <p:nvPicPr>
              <p:cNvPr id="9" name="图形 8">
                <a:extLst>
                  <a:ext uri="{FF2B5EF4-FFF2-40B4-BE49-F238E27FC236}">
                    <a16:creationId xmlns:a16="http://schemas.microsoft.com/office/drawing/2014/main" id="{8E495AD2-30B1-483C-8E0E-E9DC935DEF6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93294" y="4019816"/>
                <a:ext cx="608949" cy="608949"/>
              </a:xfrm>
              <a:prstGeom prst="rect">
                <a:avLst/>
              </a:prstGeom>
            </p:spPr>
          </p:pic>
        </p:grpSp>
        <p:grpSp>
          <p:nvGrpSpPr>
            <p:cNvPr id="42" name="组合 41">
              <a:extLst>
                <a:ext uri="{FF2B5EF4-FFF2-40B4-BE49-F238E27FC236}">
                  <a16:creationId xmlns:a16="http://schemas.microsoft.com/office/drawing/2014/main" id="{CE4E6279-2E33-48CA-9D49-F413B2415004}"/>
                </a:ext>
              </a:extLst>
            </p:cNvPr>
            <p:cNvGrpSpPr/>
            <p:nvPr/>
          </p:nvGrpSpPr>
          <p:grpSpPr>
            <a:xfrm>
              <a:off x="1397477" y="3267946"/>
              <a:ext cx="1817239" cy="2111022"/>
              <a:chOff x="1397477" y="3267946"/>
              <a:chExt cx="1817239" cy="2111022"/>
            </a:xfrm>
          </p:grpSpPr>
          <p:sp>
            <p:nvSpPr>
              <p:cNvPr id="29" name="任意多边形: 形状 28">
                <a:extLst>
                  <a:ext uri="{FF2B5EF4-FFF2-40B4-BE49-F238E27FC236}">
                    <a16:creationId xmlns:a16="http://schemas.microsoft.com/office/drawing/2014/main" id="{4C54E881-278F-4E9A-981F-9F1B0EEECA42}"/>
                  </a:ext>
                </a:extLst>
              </p:cNvPr>
              <p:cNvSpPr/>
              <p:nvPr/>
            </p:nvSpPr>
            <p:spPr>
              <a:xfrm>
                <a:off x="1397477" y="3267946"/>
                <a:ext cx="1817239" cy="2111022"/>
              </a:xfrm>
              <a:custGeom>
                <a:avLst/>
                <a:gdLst>
                  <a:gd name="connsiteX0" fmla="*/ 1625600 w 2798742"/>
                  <a:gd name="connsiteY0" fmla="*/ 0 h 3251200"/>
                  <a:gd name="connsiteX1" fmla="*/ 2775073 w 2798742"/>
                  <a:gd name="connsiteY1" fmla="*/ 476127 h 3251200"/>
                  <a:gd name="connsiteX2" fmla="*/ 2798742 w 2798742"/>
                  <a:gd name="connsiteY2" fmla="*/ 502169 h 3251200"/>
                  <a:gd name="connsiteX3" fmla="*/ 2717491 w 2798742"/>
                  <a:gd name="connsiteY3" fmla="*/ 591567 h 3251200"/>
                  <a:gd name="connsiteX4" fmla="*/ 2419367 w 2798742"/>
                  <a:gd name="connsiteY4" fmla="*/ 1142196 h 3251200"/>
                  <a:gd name="connsiteX5" fmla="*/ 2411970 w 2798742"/>
                  <a:gd name="connsiteY5" fmla="*/ 1170963 h 3251200"/>
                  <a:gd name="connsiteX6" fmla="*/ 2379309 w 2798742"/>
                  <a:gd name="connsiteY6" fmla="*/ 1297985 h 3251200"/>
                  <a:gd name="connsiteX7" fmla="*/ 2346283 w 2798742"/>
                  <a:gd name="connsiteY7" fmla="*/ 1625600 h 3251200"/>
                  <a:gd name="connsiteX8" fmla="*/ 2717491 w 2798742"/>
                  <a:gd name="connsiteY8" fmla="*/ 2659633 h 3251200"/>
                  <a:gd name="connsiteX9" fmla="*/ 2798742 w 2798742"/>
                  <a:gd name="connsiteY9" fmla="*/ 2749031 h 3251200"/>
                  <a:gd name="connsiteX10" fmla="*/ 2775073 w 2798742"/>
                  <a:gd name="connsiteY10" fmla="*/ 2775073 h 3251200"/>
                  <a:gd name="connsiteX11" fmla="*/ 1625600 w 2798742"/>
                  <a:gd name="connsiteY11" fmla="*/ 3251200 h 3251200"/>
                  <a:gd name="connsiteX12" fmla="*/ 0 w 2798742"/>
                  <a:gd name="connsiteY12" fmla="*/ 1625600 h 3251200"/>
                  <a:gd name="connsiteX13" fmla="*/ 1142196 w 2798742"/>
                  <a:gd name="connsiteY13" fmla="*/ 73084 h 3251200"/>
                  <a:gd name="connsiteX14" fmla="*/ 1238828 w 2798742"/>
                  <a:gd name="connsiteY14" fmla="*/ 48237 h 3251200"/>
                  <a:gd name="connsiteX15" fmla="*/ 1297985 w 2798742"/>
                  <a:gd name="connsiteY15" fmla="*/ 33026 h 3251200"/>
                  <a:gd name="connsiteX16" fmla="*/ 1625600 w 2798742"/>
                  <a:gd name="connsiteY16"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98742" h="3251200">
                    <a:moveTo>
                      <a:pt x="1625600" y="0"/>
                    </a:moveTo>
                    <a:cubicBezTo>
                      <a:pt x="2074497" y="0"/>
                      <a:pt x="2480897" y="181952"/>
                      <a:pt x="2775073" y="476127"/>
                    </a:cubicBezTo>
                    <a:lnTo>
                      <a:pt x="2798742" y="502169"/>
                    </a:lnTo>
                    <a:lnTo>
                      <a:pt x="2717491" y="591567"/>
                    </a:lnTo>
                    <a:cubicBezTo>
                      <a:pt x="2584976" y="752139"/>
                      <a:pt x="2482696" y="938587"/>
                      <a:pt x="2419367" y="1142196"/>
                    </a:cubicBezTo>
                    <a:lnTo>
                      <a:pt x="2411970" y="1170963"/>
                    </a:lnTo>
                    <a:lnTo>
                      <a:pt x="2379309" y="1297985"/>
                    </a:lnTo>
                    <a:cubicBezTo>
                      <a:pt x="2357655" y="1403808"/>
                      <a:pt x="2346283" y="1513376"/>
                      <a:pt x="2346283" y="1625600"/>
                    </a:cubicBezTo>
                    <a:cubicBezTo>
                      <a:pt x="2346283" y="2018385"/>
                      <a:pt x="2485590" y="2378633"/>
                      <a:pt x="2717491" y="2659633"/>
                    </a:cubicBezTo>
                    <a:lnTo>
                      <a:pt x="2798742" y="2749031"/>
                    </a:lnTo>
                    <a:lnTo>
                      <a:pt x="2775073" y="2775073"/>
                    </a:lnTo>
                    <a:cubicBezTo>
                      <a:pt x="2480897" y="3069249"/>
                      <a:pt x="2074497" y="3251200"/>
                      <a:pt x="1625600" y="3251200"/>
                    </a:cubicBezTo>
                    <a:cubicBezTo>
                      <a:pt x="727806" y="3251200"/>
                      <a:pt x="0" y="2523394"/>
                      <a:pt x="0" y="1625600"/>
                    </a:cubicBezTo>
                    <a:cubicBezTo>
                      <a:pt x="0" y="896143"/>
                      <a:pt x="480466" y="278904"/>
                      <a:pt x="1142196" y="73084"/>
                    </a:cubicBezTo>
                    <a:lnTo>
                      <a:pt x="1238828" y="48237"/>
                    </a:lnTo>
                    <a:lnTo>
                      <a:pt x="1297985" y="33026"/>
                    </a:lnTo>
                    <a:cubicBezTo>
                      <a:pt x="1403808" y="11372"/>
                      <a:pt x="1513376" y="0"/>
                      <a:pt x="1625600" y="0"/>
                    </a:cubicBezTo>
                    <a:close/>
                  </a:path>
                </a:pathLst>
              </a:custGeom>
              <a:gradFill flip="none" rotWithShape="1">
                <a:gsLst>
                  <a:gs pos="0">
                    <a:schemeClr val="accent1"/>
                  </a:gs>
                  <a:gs pos="100000">
                    <a:schemeClr val="accent2">
                      <a:alpha val="0"/>
                    </a:schemeClr>
                  </a:gs>
                </a:gsLst>
                <a:lin ang="0" scaled="1"/>
                <a:tileRect/>
              </a:gra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algn="ctr" defTabSz="2889250">
                  <a:lnSpc>
                    <a:spcPct val="90000"/>
                  </a:lnSpc>
                  <a:spcBef>
                    <a:spcPct val="0"/>
                  </a:spcBef>
                  <a:spcAft>
                    <a:spcPct val="35000"/>
                  </a:spcAft>
                </a:pPr>
                <a:endParaRPr lang="zh-CN" altLang="en-US" sz="6500"/>
              </a:p>
            </p:txBody>
          </p:sp>
          <p:pic>
            <p:nvPicPr>
              <p:cNvPr id="37" name="图形 36">
                <a:extLst>
                  <a:ext uri="{FF2B5EF4-FFF2-40B4-BE49-F238E27FC236}">
                    <a16:creationId xmlns:a16="http://schemas.microsoft.com/office/drawing/2014/main" id="{2BC63ED3-2967-447C-B9B3-A6C592196E3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73662" y="4011373"/>
                <a:ext cx="608949" cy="608949"/>
              </a:xfrm>
              <a:prstGeom prst="rect">
                <a:avLst/>
              </a:prstGeom>
            </p:spPr>
          </p:pic>
        </p:grpSp>
        <p:grpSp>
          <p:nvGrpSpPr>
            <p:cNvPr id="40" name="组合 39">
              <a:extLst>
                <a:ext uri="{FF2B5EF4-FFF2-40B4-BE49-F238E27FC236}">
                  <a16:creationId xmlns:a16="http://schemas.microsoft.com/office/drawing/2014/main" id="{BD77E6BD-1BDC-4133-A92E-941113E8B3D7}"/>
                </a:ext>
              </a:extLst>
            </p:cNvPr>
            <p:cNvGrpSpPr/>
            <p:nvPr/>
          </p:nvGrpSpPr>
          <p:grpSpPr>
            <a:xfrm>
              <a:off x="2159204" y="1948558"/>
              <a:ext cx="2111022" cy="2079701"/>
              <a:chOff x="2159204" y="1948558"/>
              <a:chExt cx="2111022" cy="2079701"/>
            </a:xfrm>
          </p:grpSpPr>
          <p:sp>
            <p:nvSpPr>
              <p:cNvPr id="27" name="任意多边形: 形状 26">
                <a:extLst>
                  <a:ext uri="{FF2B5EF4-FFF2-40B4-BE49-F238E27FC236}">
                    <a16:creationId xmlns:a16="http://schemas.microsoft.com/office/drawing/2014/main" id="{756DEEFA-CFE2-4D10-B5E2-2BBBCE8B58C2}"/>
                  </a:ext>
                </a:extLst>
              </p:cNvPr>
              <p:cNvSpPr/>
              <p:nvPr/>
            </p:nvSpPr>
            <p:spPr>
              <a:xfrm>
                <a:off x="2159204" y="1948558"/>
                <a:ext cx="2111022" cy="2079701"/>
              </a:xfrm>
              <a:custGeom>
                <a:avLst/>
                <a:gdLst>
                  <a:gd name="connsiteX0" fmla="*/ 1625600 w 3251200"/>
                  <a:gd name="connsiteY0" fmla="*/ 0 h 3202963"/>
                  <a:gd name="connsiteX1" fmla="*/ 3251200 w 3251200"/>
                  <a:gd name="connsiteY1" fmla="*/ 1625600 h 3202963"/>
                  <a:gd name="connsiteX2" fmla="*/ 3218174 w 3251200"/>
                  <a:gd name="connsiteY2" fmla="*/ 1953215 h 3202963"/>
                  <a:gd name="connsiteX3" fmla="*/ 3185513 w 3251200"/>
                  <a:gd name="connsiteY3" fmla="*/ 2080237 h 3202963"/>
                  <a:gd name="connsiteX4" fmla="*/ 3178116 w 3251200"/>
                  <a:gd name="connsiteY4" fmla="*/ 2109004 h 3202963"/>
                  <a:gd name="connsiteX5" fmla="*/ 2109004 w 3251200"/>
                  <a:gd name="connsiteY5" fmla="*/ 3178116 h 3202963"/>
                  <a:gd name="connsiteX6" fmla="*/ 2012372 w 3251200"/>
                  <a:gd name="connsiteY6" fmla="*/ 3202963 h 3202963"/>
                  <a:gd name="connsiteX7" fmla="*/ 2004975 w 3251200"/>
                  <a:gd name="connsiteY7" fmla="*/ 3174196 h 3202963"/>
                  <a:gd name="connsiteX8" fmla="*/ 1706851 w 3251200"/>
                  <a:gd name="connsiteY8" fmla="*/ 2623567 h 3202963"/>
                  <a:gd name="connsiteX9" fmla="*/ 1625601 w 3251200"/>
                  <a:gd name="connsiteY9" fmla="*/ 2534169 h 3202963"/>
                  <a:gd name="connsiteX10" fmla="*/ 1601932 w 3251200"/>
                  <a:gd name="connsiteY10" fmla="*/ 2508127 h 3202963"/>
                  <a:gd name="connsiteX11" fmla="*/ 452459 w 3251200"/>
                  <a:gd name="connsiteY11" fmla="*/ 2032000 h 3202963"/>
                  <a:gd name="connsiteX12" fmla="*/ 124844 w 3251200"/>
                  <a:gd name="connsiteY12" fmla="*/ 2065026 h 3202963"/>
                  <a:gd name="connsiteX13" fmla="*/ 65687 w 3251200"/>
                  <a:gd name="connsiteY13" fmla="*/ 2080237 h 3202963"/>
                  <a:gd name="connsiteX14" fmla="*/ 33026 w 3251200"/>
                  <a:gd name="connsiteY14" fmla="*/ 1953215 h 3202963"/>
                  <a:gd name="connsiteX15" fmla="*/ 0 w 3251200"/>
                  <a:gd name="connsiteY15" fmla="*/ 1625600 h 3202963"/>
                  <a:gd name="connsiteX16" fmla="*/ 1625600 w 3251200"/>
                  <a:gd name="connsiteY16" fmla="*/ 0 h 320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51200" h="3202963">
                    <a:moveTo>
                      <a:pt x="1625600" y="0"/>
                    </a:moveTo>
                    <a:cubicBezTo>
                      <a:pt x="2523394" y="0"/>
                      <a:pt x="3251200" y="727806"/>
                      <a:pt x="3251200" y="1625600"/>
                    </a:cubicBezTo>
                    <a:cubicBezTo>
                      <a:pt x="3251200" y="1737824"/>
                      <a:pt x="3239828" y="1847393"/>
                      <a:pt x="3218174" y="1953215"/>
                    </a:cubicBezTo>
                    <a:lnTo>
                      <a:pt x="3185513" y="2080237"/>
                    </a:lnTo>
                    <a:lnTo>
                      <a:pt x="3178116" y="2109004"/>
                    </a:lnTo>
                    <a:cubicBezTo>
                      <a:pt x="3019794" y="2618027"/>
                      <a:pt x="2618027" y="3019794"/>
                      <a:pt x="2109004" y="3178116"/>
                    </a:cubicBezTo>
                    <a:lnTo>
                      <a:pt x="2012372" y="3202963"/>
                    </a:lnTo>
                    <a:lnTo>
                      <a:pt x="2004975" y="3174196"/>
                    </a:lnTo>
                    <a:cubicBezTo>
                      <a:pt x="1941646" y="2970587"/>
                      <a:pt x="1839366" y="2784139"/>
                      <a:pt x="1706851" y="2623567"/>
                    </a:cubicBezTo>
                    <a:lnTo>
                      <a:pt x="1625601" y="2534169"/>
                    </a:lnTo>
                    <a:lnTo>
                      <a:pt x="1601932" y="2508127"/>
                    </a:lnTo>
                    <a:cubicBezTo>
                      <a:pt x="1307756" y="2213952"/>
                      <a:pt x="901356" y="2032000"/>
                      <a:pt x="452459" y="2032000"/>
                    </a:cubicBezTo>
                    <a:cubicBezTo>
                      <a:pt x="340235" y="2032000"/>
                      <a:pt x="230667" y="2043372"/>
                      <a:pt x="124844" y="2065026"/>
                    </a:cubicBezTo>
                    <a:lnTo>
                      <a:pt x="65687" y="2080237"/>
                    </a:lnTo>
                    <a:lnTo>
                      <a:pt x="33026" y="1953215"/>
                    </a:lnTo>
                    <a:cubicBezTo>
                      <a:pt x="11372" y="1847393"/>
                      <a:pt x="0" y="1737824"/>
                      <a:pt x="0" y="1625600"/>
                    </a:cubicBezTo>
                    <a:cubicBezTo>
                      <a:pt x="0" y="727806"/>
                      <a:pt x="727806" y="0"/>
                      <a:pt x="1625600" y="0"/>
                    </a:cubicBezTo>
                    <a:close/>
                  </a:path>
                </a:pathLst>
              </a:custGeom>
              <a:gradFill flip="none" rotWithShape="1">
                <a:gsLst>
                  <a:gs pos="0">
                    <a:schemeClr val="accent1"/>
                  </a:gs>
                  <a:gs pos="100000">
                    <a:schemeClr val="accent2">
                      <a:alpha val="0"/>
                    </a:schemeClr>
                  </a:gs>
                </a:gsLst>
                <a:lin ang="0" scaled="1"/>
                <a:tileRect/>
              </a:gra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marL="0" lvl="0" indent="0" algn="ctr" defTabSz="2889250">
                  <a:lnSpc>
                    <a:spcPct val="90000"/>
                  </a:lnSpc>
                  <a:spcBef>
                    <a:spcPct val="0"/>
                  </a:spcBef>
                  <a:spcAft>
                    <a:spcPct val="35000"/>
                  </a:spcAft>
                  <a:buNone/>
                </a:pPr>
                <a:endParaRPr lang="zh-CN" altLang="en-US" sz="6500" kern="1200"/>
              </a:p>
            </p:txBody>
          </p:sp>
          <p:pic>
            <p:nvPicPr>
              <p:cNvPr id="39" name="图形 38">
                <a:extLst>
                  <a:ext uri="{FF2B5EF4-FFF2-40B4-BE49-F238E27FC236}">
                    <a16:creationId xmlns:a16="http://schemas.microsoft.com/office/drawing/2014/main" id="{FF80C330-1386-4EB3-AE08-3F2B3B55A03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910240" y="2675883"/>
                <a:ext cx="608949" cy="608949"/>
              </a:xfrm>
              <a:prstGeom prst="rect">
                <a:avLst/>
              </a:prstGeom>
            </p:spPr>
          </p:pic>
        </p:grpSp>
      </p:grpSp>
    </p:spTree>
    <p:extLst>
      <p:ext uri="{BB962C8B-B14F-4D97-AF65-F5344CB8AC3E}">
        <p14:creationId xmlns:p14="http://schemas.microsoft.com/office/powerpoint/2010/main" val="2447529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EE97B0-5037-DA1B-FF82-DF97AFF67ECD}"/>
              </a:ext>
            </a:extLst>
          </p:cNvPr>
          <p:cNvSpPr>
            <a:spLocks noGrp="1"/>
          </p:cNvSpPr>
          <p:nvPr>
            <p:ph type="title"/>
          </p:nvPr>
        </p:nvSpPr>
        <p:spPr/>
        <p:txBody>
          <a:bodyPr/>
          <a:lstStyle/>
          <a:p>
            <a:r>
              <a:rPr lang="zh-CN" altLang="en-US" dirty="0"/>
              <a:t>工作完成情况</a:t>
            </a:r>
          </a:p>
        </p:txBody>
      </p:sp>
      <p:grpSp>
        <p:nvGrpSpPr>
          <p:cNvPr id="7" name="组合 6">
            <a:extLst>
              <a:ext uri="{FF2B5EF4-FFF2-40B4-BE49-F238E27FC236}">
                <a16:creationId xmlns:a16="http://schemas.microsoft.com/office/drawing/2014/main" id="{1FCC1A8F-4DEF-6D5A-3B07-FD7BE2B3452F}"/>
              </a:ext>
            </a:extLst>
          </p:cNvPr>
          <p:cNvGrpSpPr/>
          <p:nvPr/>
        </p:nvGrpSpPr>
        <p:grpSpPr>
          <a:xfrm>
            <a:off x="731838" y="1732547"/>
            <a:ext cx="6484798" cy="4612691"/>
            <a:chOff x="731838" y="1732547"/>
            <a:chExt cx="6484798" cy="4612691"/>
          </a:xfrm>
        </p:grpSpPr>
        <p:sp>
          <p:nvSpPr>
            <p:cNvPr id="6" name="矩形: 圆角 5">
              <a:extLst>
                <a:ext uri="{FF2B5EF4-FFF2-40B4-BE49-F238E27FC236}">
                  <a16:creationId xmlns:a16="http://schemas.microsoft.com/office/drawing/2014/main" id="{A5179B0F-3FC0-8CF3-64EA-9D40BD548655}"/>
                </a:ext>
              </a:extLst>
            </p:cNvPr>
            <p:cNvSpPr/>
            <p:nvPr/>
          </p:nvSpPr>
          <p:spPr>
            <a:xfrm>
              <a:off x="731838" y="1732547"/>
              <a:ext cx="6484798" cy="4612691"/>
            </a:xfrm>
            <a:prstGeom prst="roundRect">
              <a:avLst>
                <a:gd name="adj" fmla="val 3858"/>
              </a:avLst>
            </a:prstGeom>
            <a:solidFill>
              <a:schemeClr val="bg1"/>
            </a:solidFill>
            <a:ln>
              <a:noFill/>
            </a:ln>
            <a:effectLst>
              <a:outerShdw blurRad="482600" dist="241300" dir="16200000" sx="98000" sy="98000" rotWithShape="0">
                <a:schemeClr val="accent1">
                  <a:alpha val="19000"/>
                </a:schemeClr>
              </a:outerShdw>
              <a:reflection blurRad="76200" stA="46000" endPos="140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图表 2">
              <a:extLst>
                <a:ext uri="{FF2B5EF4-FFF2-40B4-BE49-F238E27FC236}">
                  <a16:creationId xmlns:a16="http://schemas.microsoft.com/office/drawing/2014/main" id="{56FB18D2-FE0F-2362-9878-371B2DF24DA3}"/>
                </a:ext>
              </a:extLst>
            </p:cNvPr>
            <p:cNvGraphicFramePr>
              <a:graphicFrameLocks/>
            </p:cNvGraphicFramePr>
            <p:nvPr>
              <p:extLst>
                <p:ext uri="{D42A27DB-BD31-4B8C-83A1-F6EECF244321}">
                  <p14:modId xmlns:p14="http://schemas.microsoft.com/office/powerpoint/2010/main" val="2774462548"/>
                </p:ext>
              </p:extLst>
            </p:nvPr>
          </p:nvGraphicFramePr>
          <p:xfrm>
            <a:off x="989142" y="1840832"/>
            <a:ext cx="5996728" cy="4504406"/>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4" name="组合 3">
            <a:extLst>
              <a:ext uri="{FF2B5EF4-FFF2-40B4-BE49-F238E27FC236}">
                <a16:creationId xmlns:a16="http://schemas.microsoft.com/office/drawing/2014/main" id="{8B6EB58E-CDA2-469D-A5BE-C5E3A928C79A}"/>
              </a:ext>
            </a:extLst>
          </p:cNvPr>
          <p:cNvGrpSpPr/>
          <p:nvPr/>
        </p:nvGrpSpPr>
        <p:grpSpPr>
          <a:xfrm>
            <a:off x="8082325" y="2360345"/>
            <a:ext cx="3120533" cy="1167417"/>
            <a:chOff x="8082325" y="2360345"/>
            <a:chExt cx="3120533" cy="1167417"/>
          </a:xfrm>
        </p:grpSpPr>
        <p:sp>
          <p:nvSpPr>
            <p:cNvPr id="14" name="矩形: 圆角 13">
              <a:extLst>
                <a:ext uri="{FF2B5EF4-FFF2-40B4-BE49-F238E27FC236}">
                  <a16:creationId xmlns:a16="http://schemas.microsoft.com/office/drawing/2014/main" id="{88FF4867-122D-5C3F-1DE2-75E0DC64CD53}"/>
                </a:ext>
              </a:extLst>
            </p:cNvPr>
            <p:cNvSpPr/>
            <p:nvPr/>
          </p:nvSpPr>
          <p:spPr>
            <a:xfrm>
              <a:off x="8082325" y="2360345"/>
              <a:ext cx="3120533" cy="1167417"/>
            </a:xfrm>
            <a:prstGeom prst="roundRect">
              <a:avLst>
                <a:gd name="adj" fmla="val 7824"/>
              </a:avLst>
            </a:prstGeom>
            <a:solidFill>
              <a:schemeClr val="accent1"/>
            </a:solidFill>
            <a:ln>
              <a:noFill/>
            </a:ln>
            <a:effectLst>
              <a:outerShdw blurRad="482600" dist="241300" dir="16200000" sx="98000" sy="98000" rotWithShape="0">
                <a:schemeClr val="accent1">
                  <a:alpha val="19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4457AF2-C0F2-AD07-4939-0C3BA0B946EB}"/>
                </a:ext>
              </a:extLst>
            </p:cNvPr>
            <p:cNvSpPr txBox="1"/>
            <p:nvPr/>
          </p:nvSpPr>
          <p:spPr>
            <a:xfrm>
              <a:off x="8644727" y="2444322"/>
              <a:ext cx="1569660" cy="369332"/>
            </a:xfrm>
            <a:prstGeom prst="rect">
              <a:avLst/>
            </a:prstGeom>
            <a:noFill/>
          </p:spPr>
          <p:txBody>
            <a:bodyPr wrap="none" rtlCol="0">
              <a:spAutoFit/>
            </a:bodyPr>
            <a:lstStyle/>
            <a:p>
              <a:r>
                <a:rPr lang="zh-CN" altLang="en-US" dirty="0">
                  <a:solidFill>
                    <a:srgbClr val="FFFFFF"/>
                  </a:solidFill>
                </a:rPr>
                <a:t>年度累计完成</a:t>
              </a:r>
            </a:p>
          </p:txBody>
        </p:sp>
        <p:sp>
          <p:nvSpPr>
            <p:cNvPr id="11" name="文本框 10">
              <a:extLst>
                <a:ext uri="{FF2B5EF4-FFF2-40B4-BE49-F238E27FC236}">
                  <a16:creationId xmlns:a16="http://schemas.microsoft.com/office/drawing/2014/main" id="{17430A3E-F0FE-44F1-9887-52E79859A9CF}"/>
                </a:ext>
              </a:extLst>
            </p:cNvPr>
            <p:cNvSpPr txBox="1"/>
            <p:nvPr/>
          </p:nvSpPr>
          <p:spPr>
            <a:xfrm>
              <a:off x="8552127" y="2783408"/>
              <a:ext cx="2209259" cy="646331"/>
            </a:xfrm>
            <a:prstGeom prst="rect">
              <a:avLst/>
            </a:prstGeom>
            <a:noFill/>
          </p:spPr>
          <p:txBody>
            <a:bodyPr wrap="none" rtlCol="0">
              <a:spAutoFit/>
            </a:bodyPr>
            <a:lstStyle/>
            <a:p>
              <a:r>
                <a:rPr lang="zh-CN" altLang="en-US" sz="3600" dirty="0">
                  <a:solidFill>
                    <a:srgbClr val="FFFFFF"/>
                  </a:solidFill>
                </a:rPr>
                <a:t>２１</a:t>
              </a:r>
              <a:r>
                <a:rPr lang="en-US" altLang="zh-CN" sz="3600" dirty="0">
                  <a:solidFill>
                    <a:srgbClr val="FFFFFF"/>
                  </a:solidFill>
                </a:rPr>
                <a:t>.</a:t>
              </a:r>
              <a:r>
                <a:rPr lang="zh-CN" altLang="en-US" sz="3600" dirty="0">
                  <a:solidFill>
                    <a:srgbClr val="FFFFFF"/>
                  </a:solidFill>
                </a:rPr>
                <a:t>８</a:t>
              </a:r>
              <a:r>
                <a:rPr lang="zh-CN" altLang="en-US" dirty="0">
                  <a:solidFill>
                    <a:srgbClr val="FFFFFF"/>
                  </a:solidFill>
                </a:rPr>
                <a:t>万元</a:t>
              </a:r>
              <a:endParaRPr lang="zh-CN" altLang="en-US" sz="1600" dirty="0">
                <a:solidFill>
                  <a:srgbClr val="FFFFFF"/>
                </a:solidFill>
              </a:endParaRPr>
            </a:p>
          </p:txBody>
        </p:sp>
      </p:grpSp>
      <p:grpSp>
        <p:nvGrpSpPr>
          <p:cNvPr id="5" name="组合 4">
            <a:extLst>
              <a:ext uri="{FF2B5EF4-FFF2-40B4-BE49-F238E27FC236}">
                <a16:creationId xmlns:a16="http://schemas.microsoft.com/office/drawing/2014/main" id="{089F143F-5B6C-48D7-ACB1-F1D6FA7AC51C}"/>
              </a:ext>
            </a:extLst>
          </p:cNvPr>
          <p:cNvGrpSpPr/>
          <p:nvPr/>
        </p:nvGrpSpPr>
        <p:grpSpPr>
          <a:xfrm>
            <a:off x="8082325" y="4014343"/>
            <a:ext cx="3120533" cy="1167417"/>
            <a:chOff x="8082325" y="4014343"/>
            <a:chExt cx="3120533" cy="1167417"/>
          </a:xfrm>
        </p:grpSpPr>
        <p:sp>
          <p:nvSpPr>
            <p:cNvPr id="15" name="矩形: 圆角 14">
              <a:extLst>
                <a:ext uri="{FF2B5EF4-FFF2-40B4-BE49-F238E27FC236}">
                  <a16:creationId xmlns:a16="http://schemas.microsoft.com/office/drawing/2014/main" id="{80603E2D-7891-5893-3CAD-7E19C6A872AD}"/>
                </a:ext>
              </a:extLst>
            </p:cNvPr>
            <p:cNvSpPr/>
            <p:nvPr/>
          </p:nvSpPr>
          <p:spPr>
            <a:xfrm>
              <a:off x="8082325" y="4014343"/>
              <a:ext cx="3120533" cy="1167417"/>
            </a:xfrm>
            <a:prstGeom prst="roundRect">
              <a:avLst>
                <a:gd name="adj" fmla="val 7824"/>
              </a:avLst>
            </a:prstGeom>
            <a:solidFill>
              <a:schemeClr val="accent1"/>
            </a:solidFill>
            <a:ln>
              <a:noFill/>
            </a:ln>
            <a:effectLst>
              <a:outerShdw blurRad="482600" dist="241300" dir="16200000" sx="98000" sy="98000" rotWithShape="0">
                <a:schemeClr val="accent1">
                  <a:alpha val="19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99565FF2-EF25-E113-85B8-9FD0F35842A3}"/>
                </a:ext>
              </a:extLst>
            </p:cNvPr>
            <p:cNvSpPr txBox="1"/>
            <p:nvPr/>
          </p:nvSpPr>
          <p:spPr>
            <a:xfrm>
              <a:off x="8633152" y="4093701"/>
              <a:ext cx="1107996" cy="369332"/>
            </a:xfrm>
            <a:prstGeom prst="rect">
              <a:avLst/>
            </a:prstGeom>
            <a:noFill/>
          </p:spPr>
          <p:txBody>
            <a:bodyPr wrap="none" rtlCol="0">
              <a:spAutoFit/>
            </a:bodyPr>
            <a:lstStyle/>
            <a:p>
              <a:r>
                <a:rPr lang="zh-CN" altLang="en-US" dirty="0">
                  <a:solidFill>
                    <a:srgbClr val="FFFFFF"/>
                  </a:solidFill>
                </a:rPr>
                <a:t>完成比例</a:t>
              </a:r>
            </a:p>
          </p:txBody>
        </p:sp>
        <p:sp>
          <p:nvSpPr>
            <p:cNvPr id="13" name="文本框 12">
              <a:extLst>
                <a:ext uri="{FF2B5EF4-FFF2-40B4-BE49-F238E27FC236}">
                  <a16:creationId xmlns:a16="http://schemas.microsoft.com/office/drawing/2014/main" id="{589603A5-BF84-FC90-86B2-010B06AAADBB}"/>
                </a:ext>
              </a:extLst>
            </p:cNvPr>
            <p:cNvSpPr txBox="1"/>
            <p:nvPr/>
          </p:nvSpPr>
          <p:spPr>
            <a:xfrm>
              <a:off x="8552127" y="4435730"/>
              <a:ext cx="2414444" cy="646331"/>
            </a:xfrm>
            <a:prstGeom prst="rect">
              <a:avLst/>
            </a:prstGeom>
            <a:noFill/>
          </p:spPr>
          <p:txBody>
            <a:bodyPr wrap="none" rtlCol="0">
              <a:spAutoFit/>
            </a:bodyPr>
            <a:lstStyle/>
            <a:p>
              <a:r>
                <a:rPr lang="zh-CN" altLang="en-US" sz="3600" dirty="0">
                  <a:solidFill>
                    <a:srgbClr val="FFFFFF"/>
                  </a:solidFill>
                </a:rPr>
                <a:t>９０</a:t>
              </a:r>
              <a:r>
                <a:rPr lang="en-US" altLang="zh-CN" sz="3600" dirty="0">
                  <a:solidFill>
                    <a:srgbClr val="FFFFFF"/>
                  </a:solidFill>
                </a:rPr>
                <a:t>.</a:t>
              </a:r>
              <a:r>
                <a:rPr lang="zh-CN" altLang="en-US" sz="3600" dirty="0">
                  <a:solidFill>
                    <a:srgbClr val="FFFFFF"/>
                  </a:solidFill>
                </a:rPr>
                <a:t>８３</a:t>
              </a:r>
              <a:r>
                <a:rPr lang="zh-CN" altLang="en-US" dirty="0">
                  <a:solidFill>
                    <a:srgbClr val="FFFFFF"/>
                  </a:solidFill>
                </a:rPr>
                <a:t>％</a:t>
              </a:r>
              <a:endParaRPr lang="zh-CN" altLang="en-US" sz="1600" dirty="0">
                <a:solidFill>
                  <a:srgbClr val="FFFFFF"/>
                </a:solidFill>
              </a:endParaRPr>
            </a:p>
          </p:txBody>
        </p:sp>
      </p:grpSp>
    </p:spTree>
    <p:extLst>
      <p:ext uri="{BB962C8B-B14F-4D97-AF65-F5344CB8AC3E}">
        <p14:creationId xmlns:p14="http://schemas.microsoft.com/office/powerpoint/2010/main" val="3119391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A0C7DFEC-9636-C84A-414B-E53B66117B54}"/>
              </a:ext>
            </a:extLst>
          </p:cNvPr>
          <p:cNvSpPr>
            <a:spLocks noGrp="1"/>
          </p:cNvSpPr>
          <p:nvPr>
            <p:ph type="title"/>
          </p:nvPr>
        </p:nvSpPr>
        <p:spPr/>
        <p:txBody>
          <a:bodyPr/>
          <a:lstStyle/>
          <a:p>
            <a:r>
              <a:rPr lang="zh-CN" altLang="en-US" dirty="0"/>
              <a:t>工作完成情况</a:t>
            </a:r>
          </a:p>
        </p:txBody>
      </p:sp>
      <p:grpSp>
        <p:nvGrpSpPr>
          <p:cNvPr id="15" name="组合 14">
            <a:extLst>
              <a:ext uri="{FF2B5EF4-FFF2-40B4-BE49-F238E27FC236}">
                <a16:creationId xmlns:a16="http://schemas.microsoft.com/office/drawing/2014/main" id="{5B5FE89B-A1FC-C1CC-A428-29F91517D9B2}"/>
              </a:ext>
            </a:extLst>
          </p:cNvPr>
          <p:cNvGrpSpPr/>
          <p:nvPr/>
        </p:nvGrpSpPr>
        <p:grpSpPr>
          <a:xfrm>
            <a:off x="-1183900" y="1379706"/>
            <a:ext cx="13946639" cy="1933182"/>
            <a:chOff x="-1183900" y="1379706"/>
            <a:chExt cx="13946639" cy="1933182"/>
          </a:xfrm>
        </p:grpSpPr>
        <p:sp>
          <p:nvSpPr>
            <p:cNvPr id="5" name="任意多边形: 形状 4">
              <a:extLst>
                <a:ext uri="{FF2B5EF4-FFF2-40B4-BE49-F238E27FC236}">
                  <a16:creationId xmlns:a16="http://schemas.microsoft.com/office/drawing/2014/main" id="{9629E3FC-AD4C-0130-FEA1-156C8F4EFAC0}"/>
                </a:ext>
              </a:extLst>
            </p:cNvPr>
            <p:cNvSpPr/>
            <p:nvPr/>
          </p:nvSpPr>
          <p:spPr>
            <a:xfrm rot="297650" flipH="1" flipV="1">
              <a:off x="-1183900" y="1893524"/>
              <a:ext cx="13946639" cy="1178982"/>
            </a:xfrm>
            <a:custGeom>
              <a:avLst/>
              <a:gdLst>
                <a:gd name="connsiteX0" fmla="*/ 12874171 w 12874171"/>
                <a:gd name="connsiteY0" fmla="*/ 0 h 2409372"/>
                <a:gd name="connsiteX1" fmla="*/ 8461828 w 12874171"/>
                <a:gd name="connsiteY1" fmla="*/ 1320800 h 2409372"/>
                <a:gd name="connsiteX2" fmla="*/ 5646057 w 12874171"/>
                <a:gd name="connsiteY2" fmla="*/ 754743 h 2409372"/>
                <a:gd name="connsiteX3" fmla="*/ 2264228 w 12874171"/>
                <a:gd name="connsiteY3" fmla="*/ 1756229 h 2409372"/>
                <a:gd name="connsiteX4" fmla="*/ 0 w 12874171"/>
                <a:gd name="connsiteY4" fmla="*/ 2409372 h 2409372"/>
                <a:gd name="connsiteX0" fmla="*/ 12874171 w 12874171"/>
                <a:gd name="connsiteY0" fmla="*/ 0 h 2409372"/>
                <a:gd name="connsiteX1" fmla="*/ 8461828 w 12874171"/>
                <a:gd name="connsiteY1" fmla="*/ 1320800 h 2409372"/>
                <a:gd name="connsiteX2" fmla="*/ 5646057 w 12874171"/>
                <a:gd name="connsiteY2" fmla="*/ 754743 h 2409372"/>
                <a:gd name="connsiteX3" fmla="*/ 2264228 w 12874171"/>
                <a:gd name="connsiteY3" fmla="*/ 1756229 h 2409372"/>
                <a:gd name="connsiteX4" fmla="*/ 0 w 12874171"/>
                <a:gd name="connsiteY4" fmla="*/ 2409372 h 2409372"/>
                <a:gd name="connsiteX0" fmla="*/ 12874171 w 12874171"/>
                <a:gd name="connsiteY0" fmla="*/ 0 h 2409372"/>
                <a:gd name="connsiteX1" fmla="*/ 8461828 w 12874171"/>
                <a:gd name="connsiteY1" fmla="*/ 1320800 h 2409372"/>
                <a:gd name="connsiteX2" fmla="*/ 5646057 w 12874171"/>
                <a:gd name="connsiteY2" fmla="*/ 754743 h 2409372"/>
                <a:gd name="connsiteX3" fmla="*/ 2387162 w 12874171"/>
                <a:gd name="connsiteY3" fmla="*/ 2034619 h 2409372"/>
                <a:gd name="connsiteX4" fmla="*/ 0 w 12874171"/>
                <a:gd name="connsiteY4" fmla="*/ 2409372 h 2409372"/>
                <a:gd name="connsiteX0" fmla="*/ 12874171 w 12874171"/>
                <a:gd name="connsiteY0" fmla="*/ 0 h 2409372"/>
                <a:gd name="connsiteX1" fmla="*/ 8461828 w 12874171"/>
                <a:gd name="connsiteY1" fmla="*/ 1320800 h 2409372"/>
                <a:gd name="connsiteX2" fmla="*/ 5646057 w 12874171"/>
                <a:gd name="connsiteY2" fmla="*/ 754743 h 2409372"/>
                <a:gd name="connsiteX3" fmla="*/ 0 w 12874171"/>
                <a:gd name="connsiteY3" fmla="*/ 2409372 h 2409372"/>
                <a:gd name="connsiteX0" fmla="*/ 12874171 w 12874171"/>
                <a:gd name="connsiteY0" fmla="*/ 0 h 2409372"/>
                <a:gd name="connsiteX1" fmla="*/ 8461828 w 12874171"/>
                <a:gd name="connsiteY1" fmla="*/ 1320800 h 2409372"/>
                <a:gd name="connsiteX2" fmla="*/ 5646057 w 12874171"/>
                <a:gd name="connsiteY2" fmla="*/ 754743 h 2409372"/>
                <a:gd name="connsiteX3" fmla="*/ 1913156 w 12874171"/>
                <a:gd name="connsiteY3" fmla="*/ 1774269 h 2409372"/>
                <a:gd name="connsiteX4" fmla="*/ 0 w 12874171"/>
                <a:gd name="connsiteY4" fmla="*/ 2409372 h 2409372"/>
                <a:gd name="connsiteX0" fmla="*/ 12874171 w 12874171"/>
                <a:gd name="connsiteY0" fmla="*/ 0 h 2409372"/>
                <a:gd name="connsiteX1" fmla="*/ 8461828 w 12874171"/>
                <a:gd name="connsiteY1" fmla="*/ 1320800 h 2409372"/>
                <a:gd name="connsiteX2" fmla="*/ 5646057 w 12874171"/>
                <a:gd name="connsiteY2" fmla="*/ 754743 h 2409372"/>
                <a:gd name="connsiteX3" fmla="*/ 2432213 w 12874171"/>
                <a:gd name="connsiteY3" fmla="*/ 1826468 h 2409372"/>
                <a:gd name="connsiteX4" fmla="*/ 0 w 12874171"/>
                <a:gd name="connsiteY4" fmla="*/ 2409372 h 2409372"/>
                <a:gd name="connsiteX0" fmla="*/ 12874171 w 12874171"/>
                <a:gd name="connsiteY0" fmla="*/ 0 h 2409372"/>
                <a:gd name="connsiteX1" fmla="*/ 8461828 w 12874171"/>
                <a:gd name="connsiteY1" fmla="*/ 1320800 h 2409372"/>
                <a:gd name="connsiteX2" fmla="*/ 5646057 w 12874171"/>
                <a:gd name="connsiteY2" fmla="*/ 754743 h 2409372"/>
                <a:gd name="connsiteX3" fmla="*/ 2432213 w 12874171"/>
                <a:gd name="connsiteY3" fmla="*/ 1826468 h 2409372"/>
                <a:gd name="connsiteX4" fmla="*/ 0 w 12874171"/>
                <a:gd name="connsiteY4" fmla="*/ 2409372 h 2409372"/>
                <a:gd name="connsiteX0" fmla="*/ 12874171 w 12874171"/>
                <a:gd name="connsiteY0" fmla="*/ 0 h 2409372"/>
                <a:gd name="connsiteX1" fmla="*/ 8461828 w 12874171"/>
                <a:gd name="connsiteY1" fmla="*/ 1320800 h 2409372"/>
                <a:gd name="connsiteX2" fmla="*/ 5646057 w 12874171"/>
                <a:gd name="connsiteY2" fmla="*/ 754743 h 2409372"/>
                <a:gd name="connsiteX3" fmla="*/ 2432213 w 12874171"/>
                <a:gd name="connsiteY3" fmla="*/ 1826468 h 2409372"/>
                <a:gd name="connsiteX4" fmla="*/ 0 w 12874171"/>
                <a:gd name="connsiteY4" fmla="*/ 2409372 h 2409372"/>
                <a:gd name="connsiteX0" fmla="*/ 13125162 w 13125162"/>
                <a:gd name="connsiteY0" fmla="*/ 0 h 1833268"/>
                <a:gd name="connsiteX1" fmla="*/ 8712819 w 13125162"/>
                <a:gd name="connsiteY1" fmla="*/ 1320800 h 1833268"/>
                <a:gd name="connsiteX2" fmla="*/ 5897048 w 13125162"/>
                <a:gd name="connsiteY2" fmla="*/ 754743 h 1833268"/>
                <a:gd name="connsiteX3" fmla="*/ 2683204 w 13125162"/>
                <a:gd name="connsiteY3" fmla="*/ 1826468 h 1833268"/>
                <a:gd name="connsiteX4" fmla="*/ 0 w 13125162"/>
                <a:gd name="connsiteY4" fmla="*/ 1267537 h 1833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5162" h="1833268">
                  <a:moveTo>
                    <a:pt x="13125162" y="0"/>
                  </a:moveTo>
                  <a:cubicBezTo>
                    <a:pt x="11521333" y="597505"/>
                    <a:pt x="10251334" y="1441753"/>
                    <a:pt x="8712819" y="1320800"/>
                  </a:cubicBezTo>
                  <a:cubicBezTo>
                    <a:pt x="7174304" y="1199847"/>
                    <a:pt x="6901984" y="670465"/>
                    <a:pt x="5897048" y="754743"/>
                  </a:cubicBezTo>
                  <a:cubicBezTo>
                    <a:pt x="4892112" y="839021"/>
                    <a:pt x="3666045" y="1741002"/>
                    <a:pt x="2683204" y="1826468"/>
                  </a:cubicBezTo>
                  <a:cubicBezTo>
                    <a:pt x="1700363" y="1911934"/>
                    <a:pt x="318859" y="1161687"/>
                    <a:pt x="0" y="1267537"/>
                  </a:cubicBezTo>
                </a:path>
              </a:pathLst>
            </a:custGeom>
            <a:noFill/>
            <a:ln w="9525">
              <a:gradFill>
                <a:gsLst>
                  <a:gs pos="0">
                    <a:schemeClr val="bg2"/>
                  </a:gs>
                  <a:gs pos="55000">
                    <a:schemeClr val="accent3"/>
                  </a:gs>
                  <a:gs pos="100000">
                    <a:schemeClr val="bg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HarmonyOS Sans SC"/>
                <a:ea typeface="HarmonyOS Sans SC"/>
                <a:cs typeface="+mn-cs"/>
              </a:endParaRPr>
            </a:p>
          </p:txBody>
        </p:sp>
        <p:sp>
          <p:nvSpPr>
            <p:cNvPr id="6" name="任意多边形: 形状 5">
              <a:extLst>
                <a:ext uri="{FF2B5EF4-FFF2-40B4-BE49-F238E27FC236}">
                  <a16:creationId xmlns:a16="http://schemas.microsoft.com/office/drawing/2014/main" id="{7DABA877-4E89-F7EE-7289-92FAF88DE588}"/>
                </a:ext>
              </a:extLst>
            </p:cNvPr>
            <p:cNvSpPr/>
            <p:nvPr/>
          </p:nvSpPr>
          <p:spPr>
            <a:xfrm rot="297650">
              <a:off x="-329773" y="1379706"/>
              <a:ext cx="12473862" cy="1648464"/>
            </a:xfrm>
            <a:custGeom>
              <a:avLst/>
              <a:gdLst>
                <a:gd name="connsiteX0" fmla="*/ 0 w 13201650"/>
                <a:gd name="connsiteY0" fmla="*/ 1847850 h 2174032"/>
                <a:gd name="connsiteX1" fmla="*/ 2705100 w 13201650"/>
                <a:gd name="connsiteY1" fmla="*/ 2133600 h 2174032"/>
                <a:gd name="connsiteX2" fmla="*/ 6229350 w 13201650"/>
                <a:gd name="connsiteY2" fmla="*/ 1066800 h 2174032"/>
                <a:gd name="connsiteX3" fmla="*/ 10039350 w 13201650"/>
                <a:gd name="connsiteY3" fmla="*/ 1543050 h 2174032"/>
                <a:gd name="connsiteX4" fmla="*/ 13201650 w 13201650"/>
                <a:gd name="connsiteY4" fmla="*/ 0 h 2174032"/>
                <a:gd name="connsiteX0" fmla="*/ 0 w 13201650"/>
                <a:gd name="connsiteY0" fmla="*/ 1847850 h 2174032"/>
                <a:gd name="connsiteX1" fmla="*/ 2705100 w 13201650"/>
                <a:gd name="connsiteY1" fmla="*/ 2133600 h 2174032"/>
                <a:gd name="connsiteX2" fmla="*/ 6229350 w 13201650"/>
                <a:gd name="connsiteY2" fmla="*/ 1066800 h 2174032"/>
                <a:gd name="connsiteX3" fmla="*/ 9691007 w 13201650"/>
                <a:gd name="connsiteY3" fmla="*/ 1514021 h 2174032"/>
                <a:gd name="connsiteX4" fmla="*/ 13201650 w 13201650"/>
                <a:gd name="connsiteY4" fmla="*/ 0 h 2174032"/>
                <a:gd name="connsiteX0" fmla="*/ 0 w 13245193"/>
                <a:gd name="connsiteY0" fmla="*/ 1847850 h 2174032"/>
                <a:gd name="connsiteX1" fmla="*/ 2705100 w 13245193"/>
                <a:gd name="connsiteY1" fmla="*/ 2133600 h 2174032"/>
                <a:gd name="connsiteX2" fmla="*/ 6229350 w 13245193"/>
                <a:gd name="connsiteY2" fmla="*/ 1066800 h 2174032"/>
                <a:gd name="connsiteX3" fmla="*/ 9691007 w 13245193"/>
                <a:gd name="connsiteY3" fmla="*/ 1514021 h 2174032"/>
                <a:gd name="connsiteX4" fmla="*/ 13245193 w 13245193"/>
                <a:gd name="connsiteY4" fmla="*/ 0 h 2174032"/>
                <a:gd name="connsiteX0" fmla="*/ 0 w 13245193"/>
                <a:gd name="connsiteY0" fmla="*/ 1847850 h 2174032"/>
                <a:gd name="connsiteX1" fmla="*/ 2705100 w 13245193"/>
                <a:gd name="connsiteY1" fmla="*/ 2133600 h 2174032"/>
                <a:gd name="connsiteX2" fmla="*/ 6272893 w 13245193"/>
                <a:gd name="connsiteY2" fmla="*/ 1066800 h 2174032"/>
                <a:gd name="connsiteX3" fmla="*/ 9691007 w 13245193"/>
                <a:gd name="connsiteY3" fmla="*/ 1514021 h 2174032"/>
                <a:gd name="connsiteX4" fmla="*/ 13245193 w 13245193"/>
                <a:gd name="connsiteY4" fmla="*/ 0 h 2174032"/>
                <a:gd name="connsiteX0" fmla="*/ 0 w 13245193"/>
                <a:gd name="connsiteY0" fmla="*/ 1847850 h 2124182"/>
                <a:gd name="connsiteX1" fmla="*/ 2559957 w 13245193"/>
                <a:gd name="connsiteY1" fmla="*/ 2075543 h 2124182"/>
                <a:gd name="connsiteX2" fmla="*/ 6272893 w 13245193"/>
                <a:gd name="connsiteY2" fmla="*/ 1066800 h 2124182"/>
                <a:gd name="connsiteX3" fmla="*/ 9691007 w 13245193"/>
                <a:gd name="connsiteY3" fmla="*/ 1514021 h 2124182"/>
                <a:gd name="connsiteX4" fmla="*/ 13245193 w 13245193"/>
                <a:gd name="connsiteY4" fmla="*/ 0 h 2124182"/>
                <a:gd name="connsiteX0" fmla="*/ 185020 w 13430213"/>
                <a:gd name="connsiteY0" fmla="*/ 1847850 h 2138259"/>
                <a:gd name="connsiteX1" fmla="*/ 186834 w 13430213"/>
                <a:gd name="connsiteY1" fmla="*/ 2011136 h 2138259"/>
                <a:gd name="connsiteX2" fmla="*/ 2744977 w 13430213"/>
                <a:gd name="connsiteY2" fmla="*/ 2075543 h 2138259"/>
                <a:gd name="connsiteX3" fmla="*/ 6457913 w 13430213"/>
                <a:gd name="connsiteY3" fmla="*/ 1066800 h 2138259"/>
                <a:gd name="connsiteX4" fmla="*/ 9876027 w 13430213"/>
                <a:gd name="connsiteY4" fmla="*/ 1514021 h 2138259"/>
                <a:gd name="connsiteX5" fmla="*/ 13430213 w 13430213"/>
                <a:gd name="connsiteY5" fmla="*/ 0 h 2138259"/>
                <a:gd name="connsiteX0" fmla="*/ 185020 w 13430213"/>
                <a:gd name="connsiteY0" fmla="*/ 1847850 h 2138259"/>
                <a:gd name="connsiteX1" fmla="*/ 186834 w 13430213"/>
                <a:gd name="connsiteY1" fmla="*/ 2011136 h 2138259"/>
                <a:gd name="connsiteX2" fmla="*/ 2744977 w 13430213"/>
                <a:gd name="connsiteY2" fmla="*/ 2075543 h 2138259"/>
                <a:gd name="connsiteX3" fmla="*/ 6457913 w 13430213"/>
                <a:gd name="connsiteY3" fmla="*/ 1066800 h 2138259"/>
                <a:gd name="connsiteX4" fmla="*/ 9876027 w 13430213"/>
                <a:gd name="connsiteY4" fmla="*/ 1514021 h 2138259"/>
                <a:gd name="connsiteX5" fmla="*/ 13430213 w 13430213"/>
                <a:gd name="connsiteY5" fmla="*/ 0 h 2138259"/>
                <a:gd name="connsiteX0" fmla="*/ 0 w 13243379"/>
                <a:gd name="connsiteY0" fmla="*/ 2011136 h 2138259"/>
                <a:gd name="connsiteX1" fmla="*/ 2558143 w 13243379"/>
                <a:gd name="connsiteY1" fmla="*/ 2075543 h 2138259"/>
                <a:gd name="connsiteX2" fmla="*/ 6271079 w 13243379"/>
                <a:gd name="connsiteY2" fmla="*/ 1066800 h 2138259"/>
                <a:gd name="connsiteX3" fmla="*/ 9689193 w 13243379"/>
                <a:gd name="connsiteY3" fmla="*/ 1514021 h 2138259"/>
                <a:gd name="connsiteX4" fmla="*/ 13243379 w 13243379"/>
                <a:gd name="connsiteY4" fmla="*/ 0 h 2138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3379" h="2138259">
                  <a:moveTo>
                    <a:pt x="0" y="2011136"/>
                  </a:moveTo>
                  <a:cubicBezTo>
                    <a:pt x="426660" y="2049085"/>
                    <a:pt x="1512963" y="2232932"/>
                    <a:pt x="2558143" y="2075543"/>
                  </a:cubicBezTo>
                  <a:cubicBezTo>
                    <a:pt x="3603323" y="1918154"/>
                    <a:pt x="5169657" y="1305530"/>
                    <a:pt x="6271079" y="1066800"/>
                  </a:cubicBezTo>
                  <a:cubicBezTo>
                    <a:pt x="7372501" y="828070"/>
                    <a:pt x="8527143" y="1691821"/>
                    <a:pt x="9689193" y="1514021"/>
                  </a:cubicBezTo>
                  <a:cubicBezTo>
                    <a:pt x="10851243" y="1336221"/>
                    <a:pt x="12243254" y="682625"/>
                    <a:pt x="13243379" y="0"/>
                  </a:cubicBezTo>
                </a:path>
              </a:pathLst>
            </a:custGeom>
            <a:noFill/>
            <a:ln w="50800">
              <a:gradFill>
                <a:gsLst>
                  <a:gs pos="0">
                    <a:schemeClr val="accent2"/>
                  </a:gs>
                  <a:gs pos="94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HarmonyOS Sans SC"/>
                <a:ea typeface="HarmonyOS Sans SC"/>
                <a:cs typeface="+mn-cs"/>
              </a:endParaRPr>
            </a:p>
          </p:txBody>
        </p:sp>
        <p:sp>
          <p:nvSpPr>
            <p:cNvPr id="7" name="任意多边形: 形状 6">
              <a:extLst>
                <a:ext uri="{FF2B5EF4-FFF2-40B4-BE49-F238E27FC236}">
                  <a16:creationId xmlns:a16="http://schemas.microsoft.com/office/drawing/2014/main" id="{7965FE41-168D-6DDC-54A7-C4FE344DA696}"/>
                </a:ext>
              </a:extLst>
            </p:cNvPr>
            <p:cNvSpPr/>
            <p:nvPr/>
          </p:nvSpPr>
          <p:spPr>
            <a:xfrm rot="297650">
              <a:off x="-572673" y="1382080"/>
              <a:ext cx="12533265" cy="1752611"/>
            </a:xfrm>
            <a:custGeom>
              <a:avLst/>
              <a:gdLst>
                <a:gd name="connsiteX0" fmla="*/ 0 w 12714515"/>
                <a:gd name="connsiteY0" fmla="*/ 1741714 h 1823738"/>
                <a:gd name="connsiteX1" fmla="*/ 1799772 w 12714515"/>
                <a:gd name="connsiteY1" fmla="*/ 1698171 h 1823738"/>
                <a:gd name="connsiteX2" fmla="*/ 5573486 w 12714515"/>
                <a:gd name="connsiteY2" fmla="*/ 551543 h 1823738"/>
                <a:gd name="connsiteX3" fmla="*/ 8548915 w 12714515"/>
                <a:gd name="connsiteY3" fmla="*/ 1001486 h 1823738"/>
                <a:gd name="connsiteX4" fmla="*/ 10464800 w 12714515"/>
                <a:gd name="connsiteY4" fmla="*/ 798286 h 1823738"/>
                <a:gd name="connsiteX5" fmla="*/ 12714515 w 12714515"/>
                <a:gd name="connsiteY5" fmla="*/ 0 h 182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14515" h="1823738">
                  <a:moveTo>
                    <a:pt x="0" y="1741714"/>
                  </a:moveTo>
                  <a:cubicBezTo>
                    <a:pt x="435429" y="1819123"/>
                    <a:pt x="870858" y="1896533"/>
                    <a:pt x="1799772" y="1698171"/>
                  </a:cubicBezTo>
                  <a:cubicBezTo>
                    <a:pt x="2728686" y="1499809"/>
                    <a:pt x="4448629" y="667657"/>
                    <a:pt x="5573486" y="551543"/>
                  </a:cubicBezTo>
                  <a:cubicBezTo>
                    <a:pt x="6698343" y="435429"/>
                    <a:pt x="7733696" y="960362"/>
                    <a:pt x="8548915" y="1001486"/>
                  </a:cubicBezTo>
                  <a:cubicBezTo>
                    <a:pt x="9364134" y="1042610"/>
                    <a:pt x="9770533" y="965200"/>
                    <a:pt x="10464800" y="798286"/>
                  </a:cubicBezTo>
                  <a:cubicBezTo>
                    <a:pt x="11159067" y="631372"/>
                    <a:pt x="11936791" y="315686"/>
                    <a:pt x="12714515" y="0"/>
                  </a:cubicBezTo>
                </a:path>
              </a:pathLst>
            </a:custGeom>
            <a:noFill/>
            <a:ln w="9525">
              <a:gradFill>
                <a:gsLst>
                  <a:gs pos="0">
                    <a:schemeClr val="bg2"/>
                  </a:gs>
                  <a:gs pos="55000">
                    <a:schemeClr val="bg2"/>
                  </a:gs>
                  <a:gs pos="100000">
                    <a:schemeClr val="accent3"/>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a typeface="HarmonyOS Sans SC"/>
              </a:endParaRPr>
            </a:p>
          </p:txBody>
        </p:sp>
        <p:grpSp>
          <p:nvGrpSpPr>
            <p:cNvPr id="20" name="组合 19">
              <a:extLst>
                <a:ext uri="{FF2B5EF4-FFF2-40B4-BE49-F238E27FC236}">
                  <a16:creationId xmlns:a16="http://schemas.microsoft.com/office/drawing/2014/main" id="{77F7138B-020D-5655-E3DD-ABB50835E098}"/>
                </a:ext>
              </a:extLst>
            </p:cNvPr>
            <p:cNvGrpSpPr/>
            <p:nvPr/>
          </p:nvGrpSpPr>
          <p:grpSpPr>
            <a:xfrm>
              <a:off x="1627590" y="2574808"/>
              <a:ext cx="200525" cy="738080"/>
              <a:chOff x="1627590" y="2574808"/>
              <a:chExt cx="200525" cy="738080"/>
            </a:xfrm>
          </p:grpSpPr>
          <p:cxnSp>
            <p:nvCxnSpPr>
              <p:cNvPr id="18" name="直接连接符 17">
                <a:extLst>
                  <a:ext uri="{FF2B5EF4-FFF2-40B4-BE49-F238E27FC236}">
                    <a16:creationId xmlns:a16="http://schemas.microsoft.com/office/drawing/2014/main" id="{C46656BB-0A32-7A8F-42E2-4942584A0EE6}"/>
                  </a:ext>
                </a:extLst>
              </p:cNvPr>
              <p:cNvCxnSpPr/>
              <p:nvPr/>
            </p:nvCxnSpPr>
            <p:spPr>
              <a:xfrm>
                <a:off x="1728539" y="2767034"/>
                <a:ext cx="0" cy="545854"/>
              </a:xfrm>
              <a:prstGeom prst="line">
                <a:avLst/>
              </a:prstGeom>
              <a:ln w="25400">
                <a:gradFill>
                  <a:gsLst>
                    <a:gs pos="0">
                      <a:schemeClr val="accent1"/>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id="{2267BC2C-FE88-AE75-CD97-6E0B7D97E87E}"/>
                  </a:ext>
                </a:extLst>
              </p:cNvPr>
              <p:cNvSpPr/>
              <p:nvPr/>
            </p:nvSpPr>
            <p:spPr>
              <a:xfrm>
                <a:off x="1627590" y="2574808"/>
                <a:ext cx="200525" cy="200525"/>
              </a:xfrm>
              <a:prstGeom prst="ellipse">
                <a:avLst/>
              </a:prstGeom>
              <a:gradFill flip="none" rotWithShape="1">
                <a:gsLst>
                  <a:gs pos="0">
                    <a:schemeClr val="accent2"/>
                  </a:gs>
                  <a:gs pos="60000">
                    <a:schemeClr val="accent1"/>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FB18E3E6-0E74-43E5-E4A6-2F8D269508A7}"/>
                </a:ext>
              </a:extLst>
            </p:cNvPr>
            <p:cNvGrpSpPr/>
            <p:nvPr/>
          </p:nvGrpSpPr>
          <p:grpSpPr>
            <a:xfrm>
              <a:off x="4592545" y="2194885"/>
              <a:ext cx="200525" cy="738080"/>
              <a:chOff x="1627590" y="2574808"/>
              <a:chExt cx="200525" cy="738080"/>
            </a:xfrm>
          </p:grpSpPr>
          <p:cxnSp>
            <p:nvCxnSpPr>
              <p:cNvPr id="22" name="直接连接符 21">
                <a:extLst>
                  <a:ext uri="{FF2B5EF4-FFF2-40B4-BE49-F238E27FC236}">
                    <a16:creationId xmlns:a16="http://schemas.microsoft.com/office/drawing/2014/main" id="{1E41C27F-8FA0-D78E-060E-928B38886DD8}"/>
                  </a:ext>
                </a:extLst>
              </p:cNvPr>
              <p:cNvCxnSpPr/>
              <p:nvPr/>
            </p:nvCxnSpPr>
            <p:spPr>
              <a:xfrm>
                <a:off x="1728539" y="2767034"/>
                <a:ext cx="0" cy="545854"/>
              </a:xfrm>
              <a:prstGeom prst="line">
                <a:avLst/>
              </a:prstGeom>
              <a:ln w="25400">
                <a:gradFill>
                  <a:gsLst>
                    <a:gs pos="0">
                      <a:schemeClr val="accent1"/>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3" name="椭圆 22">
                <a:extLst>
                  <a:ext uri="{FF2B5EF4-FFF2-40B4-BE49-F238E27FC236}">
                    <a16:creationId xmlns:a16="http://schemas.microsoft.com/office/drawing/2014/main" id="{27903F95-2F98-23B4-8018-71F1682A6001}"/>
                  </a:ext>
                </a:extLst>
              </p:cNvPr>
              <p:cNvSpPr/>
              <p:nvPr/>
            </p:nvSpPr>
            <p:spPr>
              <a:xfrm>
                <a:off x="1627590" y="2574808"/>
                <a:ext cx="200525" cy="200525"/>
              </a:xfrm>
              <a:prstGeom prst="ellipse">
                <a:avLst/>
              </a:prstGeom>
              <a:gradFill flip="none" rotWithShape="1">
                <a:gsLst>
                  <a:gs pos="0">
                    <a:schemeClr val="accent2"/>
                  </a:gs>
                  <a:gs pos="60000">
                    <a:schemeClr val="accent1"/>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a:extLst>
                <a:ext uri="{FF2B5EF4-FFF2-40B4-BE49-F238E27FC236}">
                  <a16:creationId xmlns:a16="http://schemas.microsoft.com/office/drawing/2014/main" id="{0E856D02-93EF-11AD-A30E-426A8AF8CF00}"/>
                </a:ext>
              </a:extLst>
            </p:cNvPr>
            <p:cNvGrpSpPr/>
            <p:nvPr/>
          </p:nvGrpSpPr>
          <p:grpSpPr>
            <a:xfrm>
              <a:off x="7476963" y="2527216"/>
              <a:ext cx="200525" cy="738080"/>
              <a:chOff x="1627590" y="2574808"/>
              <a:chExt cx="200525" cy="738080"/>
            </a:xfrm>
          </p:grpSpPr>
          <p:cxnSp>
            <p:nvCxnSpPr>
              <p:cNvPr id="25" name="直接连接符 24">
                <a:extLst>
                  <a:ext uri="{FF2B5EF4-FFF2-40B4-BE49-F238E27FC236}">
                    <a16:creationId xmlns:a16="http://schemas.microsoft.com/office/drawing/2014/main" id="{4435C935-C186-B3E3-F9A3-55E31CAAD5C1}"/>
                  </a:ext>
                </a:extLst>
              </p:cNvPr>
              <p:cNvCxnSpPr/>
              <p:nvPr/>
            </p:nvCxnSpPr>
            <p:spPr>
              <a:xfrm>
                <a:off x="1728539" y="2767034"/>
                <a:ext cx="0" cy="545854"/>
              </a:xfrm>
              <a:prstGeom prst="line">
                <a:avLst/>
              </a:prstGeom>
              <a:ln w="25400">
                <a:gradFill>
                  <a:gsLst>
                    <a:gs pos="0">
                      <a:schemeClr val="accent1"/>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6" name="椭圆 25">
                <a:extLst>
                  <a:ext uri="{FF2B5EF4-FFF2-40B4-BE49-F238E27FC236}">
                    <a16:creationId xmlns:a16="http://schemas.microsoft.com/office/drawing/2014/main" id="{C3DD4FFC-14EE-01C1-E9F4-DCAD7C841BA7}"/>
                  </a:ext>
                </a:extLst>
              </p:cNvPr>
              <p:cNvSpPr/>
              <p:nvPr/>
            </p:nvSpPr>
            <p:spPr>
              <a:xfrm>
                <a:off x="1627590" y="2574808"/>
                <a:ext cx="200525" cy="200525"/>
              </a:xfrm>
              <a:prstGeom prst="ellipse">
                <a:avLst/>
              </a:prstGeom>
              <a:gradFill flip="none" rotWithShape="1">
                <a:gsLst>
                  <a:gs pos="0">
                    <a:schemeClr val="accent2"/>
                  </a:gs>
                  <a:gs pos="60000">
                    <a:schemeClr val="accent1"/>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id="{95F6B7C8-5138-E474-7089-016BDD729D77}"/>
                </a:ext>
              </a:extLst>
            </p:cNvPr>
            <p:cNvGrpSpPr/>
            <p:nvPr/>
          </p:nvGrpSpPr>
          <p:grpSpPr>
            <a:xfrm>
              <a:off x="10363885" y="2426974"/>
              <a:ext cx="200525" cy="738080"/>
              <a:chOff x="1627590" y="2574808"/>
              <a:chExt cx="200525" cy="738080"/>
            </a:xfrm>
          </p:grpSpPr>
          <p:cxnSp>
            <p:nvCxnSpPr>
              <p:cNvPr id="28" name="直接连接符 27">
                <a:extLst>
                  <a:ext uri="{FF2B5EF4-FFF2-40B4-BE49-F238E27FC236}">
                    <a16:creationId xmlns:a16="http://schemas.microsoft.com/office/drawing/2014/main" id="{6A9B588E-3FB0-4C97-49C1-22EA4EA42FD5}"/>
                  </a:ext>
                </a:extLst>
              </p:cNvPr>
              <p:cNvCxnSpPr/>
              <p:nvPr/>
            </p:nvCxnSpPr>
            <p:spPr>
              <a:xfrm>
                <a:off x="1728539" y="2767034"/>
                <a:ext cx="0" cy="545854"/>
              </a:xfrm>
              <a:prstGeom prst="line">
                <a:avLst/>
              </a:prstGeom>
              <a:ln w="25400">
                <a:gradFill>
                  <a:gsLst>
                    <a:gs pos="0">
                      <a:schemeClr val="accent1"/>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9" name="椭圆 28">
                <a:extLst>
                  <a:ext uri="{FF2B5EF4-FFF2-40B4-BE49-F238E27FC236}">
                    <a16:creationId xmlns:a16="http://schemas.microsoft.com/office/drawing/2014/main" id="{F7BBABDE-8F08-9247-1ACE-E45F4EFA908C}"/>
                  </a:ext>
                </a:extLst>
              </p:cNvPr>
              <p:cNvSpPr/>
              <p:nvPr/>
            </p:nvSpPr>
            <p:spPr>
              <a:xfrm>
                <a:off x="1627590" y="2574808"/>
                <a:ext cx="200525" cy="200525"/>
              </a:xfrm>
              <a:prstGeom prst="ellipse">
                <a:avLst/>
              </a:prstGeom>
              <a:gradFill flip="none" rotWithShape="1">
                <a:gsLst>
                  <a:gs pos="0">
                    <a:schemeClr val="accent2"/>
                  </a:gs>
                  <a:gs pos="60000">
                    <a:schemeClr val="accent1"/>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 name="组合 1">
            <a:extLst>
              <a:ext uri="{FF2B5EF4-FFF2-40B4-BE49-F238E27FC236}">
                <a16:creationId xmlns:a16="http://schemas.microsoft.com/office/drawing/2014/main" id="{9B32D647-3F0A-4847-AE57-CD4ACA5E6AFB}"/>
              </a:ext>
            </a:extLst>
          </p:cNvPr>
          <p:cNvGrpSpPr/>
          <p:nvPr/>
        </p:nvGrpSpPr>
        <p:grpSpPr>
          <a:xfrm>
            <a:off x="816714" y="3118451"/>
            <a:ext cx="1849050" cy="2636386"/>
            <a:chOff x="816714" y="3118451"/>
            <a:chExt cx="1849050" cy="2636386"/>
          </a:xfrm>
        </p:grpSpPr>
        <p:sp>
          <p:nvSpPr>
            <p:cNvPr id="9" name="矩形: 圆角 8">
              <a:extLst>
                <a:ext uri="{FF2B5EF4-FFF2-40B4-BE49-F238E27FC236}">
                  <a16:creationId xmlns:a16="http://schemas.microsoft.com/office/drawing/2014/main" id="{F31B7CC3-F9FA-73B1-5700-3EA5475DC648}"/>
                </a:ext>
              </a:extLst>
            </p:cNvPr>
            <p:cNvSpPr/>
            <p:nvPr/>
          </p:nvSpPr>
          <p:spPr>
            <a:xfrm>
              <a:off x="816714" y="3118451"/>
              <a:ext cx="1849050" cy="2636386"/>
            </a:xfrm>
            <a:prstGeom prst="roundRect">
              <a:avLst>
                <a:gd name="adj" fmla="val 8334"/>
              </a:avLst>
            </a:prstGeom>
            <a:solidFill>
              <a:schemeClr val="bg1"/>
            </a:solidFill>
            <a:ln>
              <a:gradFill>
                <a:gsLst>
                  <a:gs pos="0">
                    <a:schemeClr val="bg1">
                      <a:alpha val="0"/>
                    </a:schemeClr>
                  </a:gs>
                  <a:gs pos="60000">
                    <a:schemeClr val="accent1"/>
                  </a:gs>
                </a:gsLst>
                <a:lin ang="5400000" scaled="1"/>
              </a:gradFill>
            </a:ln>
            <a:effectLst>
              <a:outerShdw blurRad="444500" sx="103000" sy="103000" algn="ctr" rotWithShape="0">
                <a:srgbClr val="017BFF">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文本框 29">
              <a:extLst>
                <a:ext uri="{FF2B5EF4-FFF2-40B4-BE49-F238E27FC236}">
                  <a16:creationId xmlns:a16="http://schemas.microsoft.com/office/drawing/2014/main" id="{35125F74-E1FC-9FE8-ABC3-BB6FAFED23DF}"/>
                </a:ext>
              </a:extLst>
            </p:cNvPr>
            <p:cNvSpPr txBox="1"/>
            <p:nvPr/>
          </p:nvSpPr>
          <p:spPr>
            <a:xfrm>
              <a:off x="943709" y="3889583"/>
              <a:ext cx="1569660" cy="1738233"/>
            </a:xfrm>
            <a:prstGeom prst="rect">
              <a:avLst/>
            </a:prstGeom>
            <a:noFill/>
          </p:spPr>
          <p:txBody>
            <a:bodyPr wrap="none" rtlCol="0" anchor="t" anchorCtr="0">
              <a:spAutoFit/>
            </a:bodyPr>
            <a:lstStyle/>
            <a:p>
              <a:pPr>
                <a:lnSpc>
                  <a:spcPct val="120000"/>
                </a:lnSpc>
              </a:pPr>
              <a:r>
                <a:rPr lang="zh-CN" altLang="en-US" dirty="0">
                  <a:solidFill>
                    <a:schemeClr val="tx2"/>
                  </a:solidFill>
                </a:rPr>
                <a:t>点击输入内容</a:t>
              </a:r>
              <a:endParaRPr lang="en-US" altLang="zh-CN" dirty="0">
                <a:solidFill>
                  <a:schemeClr val="tx2"/>
                </a:solidFill>
              </a:endParaRPr>
            </a:p>
            <a:p>
              <a:pPr>
                <a:lnSpc>
                  <a:spcPct val="120000"/>
                </a:lnSpc>
              </a:pPr>
              <a:r>
                <a:rPr lang="zh-CN" altLang="en-US" dirty="0">
                  <a:solidFill>
                    <a:schemeClr val="tx2"/>
                  </a:solidFill>
                </a:rPr>
                <a:t>点击输入内容</a:t>
              </a:r>
              <a:endParaRPr lang="en-US" altLang="zh-CN" dirty="0">
                <a:solidFill>
                  <a:schemeClr val="tx2"/>
                </a:solidFill>
              </a:endParaRPr>
            </a:p>
            <a:p>
              <a:pPr>
                <a:lnSpc>
                  <a:spcPct val="120000"/>
                </a:lnSpc>
              </a:pPr>
              <a:r>
                <a:rPr lang="zh-CN" altLang="en-US" dirty="0">
                  <a:solidFill>
                    <a:schemeClr val="tx2"/>
                  </a:solidFill>
                </a:rPr>
                <a:t>点击输入内容</a:t>
              </a:r>
              <a:endParaRPr lang="en-US" altLang="zh-CN" dirty="0">
                <a:solidFill>
                  <a:schemeClr val="tx2"/>
                </a:solidFill>
              </a:endParaRPr>
            </a:p>
            <a:p>
              <a:pPr>
                <a:lnSpc>
                  <a:spcPct val="120000"/>
                </a:lnSpc>
              </a:pPr>
              <a:r>
                <a:rPr lang="zh-CN" altLang="en-US" dirty="0">
                  <a:solidFill>
                    <a:schemeClr val="tx2"/>
                  </a:solidFill>
                </a:rPr>
                <a:t>点击输入内容</a:t>
              </a:r>
              <a:endParaRPr lang="en-US" altLang="zh-CN" dirty="0">
                <a:solidFill>
                  <a:schemeClr val="tx2"/>
                </a:solidFill>
              </a:endParaRPr>
            </a:p>
            <a:p>
              <a:pPr>
                <a:lnSpc>
                  <a:spcPct val="120000"/>
                </a:lnSpc>
              </a:pPr>
              <a:r>
                <a:rPr lang="zh-CN" altLang="en-US" dirty="0">
                  <a:solidFill>
                    <a:schemeClr val="tx2"/>
                  </a:solidFill>
                </a:rPr>
                <a:t>点击输入内容</a:t>
              </a:r>
              <a:endParaRPr lang="en-US" altLang="zh-CN" dirty="0">
                <a:solidFill>
                  <a:schemeClr val="tx2"/>
                </a:solidFill>
              </a:endParaRPr>
            </a:p>
          </p:txBody>
        </p:sp>
        <p:sp>
          <p:nvSpPr>
            <p:cNvPr id="34" name="矩形: 圆角 33">
              <a:extLst>
                <a:ext uri="{FF2B5EF4-FFF2-40B4-BE49-F238E27FC236}">
                  <a16:creationId xmlns:a16="http://schemas.microsoft.com/office/drawing/2014/main" id="{5B2CD7DD-C16C-66BB-96FC-3B5A3BD7532E}"/>
                </a:ext>
              </a:extLst>
            </p:cNvPr>
            <p:cNvSpPr/>
            <p:nvPr/>
          </p:nvSpPr>
          <p:spPr>
            <a:xfrm>
              <a:off x="816714" y="3132538"/>
              <a:ext cx="1849050" cy="624107"/>
            </a:xfrm>
            <a:prstGeom prst="roundRect">
              <a:avLst/>
            </a:prstGeom>
            <a:gradFill flip="none" rotWithShape="1">
              <a:gsLst>
                <a:gs pos="100000">
                  <a:schemeClr val="accent1">
                    <a:alpha val="66000"/>
                  </a:schemeClr>
                </a:gs>
                <a:gs pos="0">
                  <a:schemeClr val="accent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j-ea"/>
                  <a:ea typeface="+mj-ea"/>
                </a:rPr>
                <a:t>请输入标题</a:t>
              </a:r>
            </a:p>
          </p:txBody>
        </p:sp>
      </p:grpSp>
      <p:grpSp>
        <p:nvGrpSpPr>
          <p:cNvPr id="3" name="组合 2">
            <a:extLst>
              <a:ext uri="{FF2B5EF4-FFF2-40B4-BE49-F238E27FC236}">
                <a16:creationId xmlns:a16="http://schemas.microsoft.com/office/drawing/2014/main" id="{845FCACD-55B8-45BC-AF4F-6D1B3B8D4633}"/>
              </a:ext>
            </a:extLst>
          </p:cNvPr>
          <p:cNvGrpSpPr/>
          <p:nvPr/>
        </p:nvGrpSpPr>
        <p:grpSpPr>
          <a:xfrm>
            <a:off x="3768283" y="2685049"/>
            <a:ext cx="1861749" cy="2636386"/>
            <a:chOff x="3768283" y="2685049"/>
            <a:chExt cx="1861749" cy="2636386"/>
          </a:xfrm>
        </p:grpSpPr>
        <p:sp>
          <p:nvSpPr>
            <p:cNvPr id="10" name="矩形: 圆角 9">
              <a:extLst>
                <a:ext uri="{FF2B5EF4-FFF2-40B4-BE49-F238E27FC236}">
                  <a16:creationId xmlns:a16="http://schemas.microsoft.com/office/drawing/2014/main" id="{01C9FD8E-D2AE-DE8E-EDF2-3157CE05B74C}"/>
                </a:ext>
              </a:extLst>
            </p:cNvPr>
            <p:cNvSpPr/>
            <p:nvPr/>
          </p:nvSpPr>
          <p:spPr>
            <a:xfrm>
              <a:off x="3768283" y="2685049"/>
              <a:ext cx="1849050" cy="2636386"/>
            </a:xfrm>
            <a:prstGeom prst="roundRect">
              <a:avLst>
                <a:gd name="adj" fmla="val 8334"/>
              </a:avLst>
            </a:prstGeom>
            <a:solidFill>
              <a:schemeClr val="bg1"/>
            </a:solidFill>
            <a:ln>
              <a:gradFill>
                <a:gsLst>
                  <a:gs pos="0">
                    <a:schemeClr val="bg1">
                      <a:alpha val="0"/>
                    </a:schemeClr>
                  </a:gs>
                  <a:gs pos="60000">
                    <a:schemeClr val="accent1"/>
                  </a:gs>
                </a:gsLst>
                <a:lin ang="5400000" scaled="1"/>
              </a:gradFill>
            </a:ln>
            <a:effectLst>
              <a:outerShdw blurRad="444500" sx="103000" sy="103000" algn="ctr" rotWithShape="0">
                <a:srgbClr val="017BFF">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文本框 35">
              <a:extLst>
                <a:ext uri="{FF2B5EF4-FFF2-40B4-BE49-F238E27FC236}">
                  <a16:creationId xmlns:a16="http://schemas.microsoft.com/office/drawing/2014/main" id="{475D917A-1A49-6EAD-EDF1-5CB29C48C5D6}"/>
                </a:ext>
              </a:extLst>
            </p:cNvPr>
            <p:cNvSpPr txBox="1"/>
            <p:nvPr/>
          </p:nvSpPr>
          <p:spPr>
            <a:xfrm>
              <a:off x="3907977" y="3454794"/>
              <a:ext cx="1569660" cy="1738233"/>
            </a:xfrm>
            <a:prstGeom prst="rect">
              <a:avLst/>
            </a:prstGeom>
            <a:noFill/>
          </p:spPr>
          <p:txBody>
            <a:bodyPr wrap="none" rtlCol="0" anchor="t" anchorCtr="0">
              <a:spAutoFit/>
            </a:bodyPr>
            <a:lstStyle/>
            <a:p>
              <a:pPr>
                <a:lnSpc>
                  <a:spcPct val="120000"/>
                </a:lnSpc>
              </a:pPr>
              <a:r>
                <a:rPr lang="zh-CN" altLang="en-US" dirty="0">
                  <a:solidFill>
                    <a:schemeClr val="tx2"/>
                  </a:solidFill>
                </a:rPr>
                <a:t>点击输入内容</a:t>
              </a:r>
              <a:endParaRPr lang="en-US" altLang="zh-CN" dirty="0">
                <a:solidFill>
                  <a:schemeClr val="tx2"/>
                </a:solidFill>
              </a:endParaRPr>
            </a:p>
            <a:p>
              <a:pPr>
                <a:lnSpc>
                  <a:spcPct val="120000"/>
                </a:lnSpc>
              </a:pPr>
              <a:r>
                <a:rPr lang="zh-CN" altLang="en-US" dirty="0">
                  <a:solidFill>
                    <a:schemeClr val="tx2"/>
                  </a:solidFill>
                </a:rPr>
                <a:t>点击输入内容</a:t>
              </a:r>
              <a:endParaRPr lang="en-US" altLang="zh-CN" dirty="0">
                <a:solidFill>
                  <a:schemeClr val="tx2"/>
                </a:solidFill>
              </a:endParaRPr>
            </a:p>
            <a:p>
              <a:pPr>
                <a:lnSpc>
                  <a:spcPct val="120000"/>
                </a:lnSpc>
              </a:pPr>
              <a:r>
                <a:rPr lang="zh-CN" altLang="en-US" dirty="0">
                  <a:solidFill>
                    <a:schemeClr val="tx2"/>
                  </a:solidFill>
                </a:rPr>
                <a:t>点击输入内容</a:t>
              </a:r>
              <a:endParaRPr lang="en-US" altLang="zh-CN" dirty="0">
                <a:solidFill>
                  <a:schemeClr val="tx2"/>
                </a:solidFill>
              </a:endParaRPr>
            </a:p>
            <a:p>
              <a:pPr>
                <a:lnSpc>
                  <a:spcPct val="120000"/>
                </a:lnSpc>
              </a:pPr>
              <a:r>
                <a:rPr lang="zh-CN" altLang="en-US" dirty="0">
                  <a:solidFill>
                    <a:schemeClr val="tx2"/>
                  </a:solidFill>
                </a:rPr>
                <a:t>点击输入内容</a:t>
              </a:r>
              <a:endParaRPr lang="en-US" altLang="zh-CN" dirty="0">
                <a:solidFill>
                  <a:schemeClr val="tx2"/>
                </a:solidFill>
              </a:endParaRPr>
            </a:p>
            <a:p>
              <a:pPr>
                <a:lnSpc>
                  <a:spcPct val="120000"/>
                </a:lnSpc>
              </a:pPr>
              <a:r>
                <a:rPr lang="zh-CN" altLang="en-US" dirty="0">
                  <a:solidFill>
                    <a:schemeClr val="tx2"/>
                  </a:solidFill>
                </a:rPr>
                <a:t>点击输入内容</a:t>
              </a:r>
              <a:endParaRPr lang="en-US" altLang="zh-CN" dirty="0">
                <a:solidFill>
                  <a:schemeClr val="tx2"/>
                </a:solidFill>
              </a:endParaRPr>
            </a:p>
          </p:txBody>
        </p:sp>
        <p:sp>
          <p:nvSpPr>
            <p:cNvPr id="37" name="矩形: 圆角 36">
              <a:extLst>
                <a:ext uri="{FF2B5EF4-FFF2-40B4-BE49-F238E27FC236}">
                  <a16:creationId xmlns:a16="http://schemas.microsoft.com/office/drawing/2014/main" id="{7EC6A0AF-9FA6-8170-FA6A-111EFAA2654D}"/>
                </a:ext>
              </a:extLst>
            </p:cNvPr>
            <p:cNvSpPr/>
            <p:nvPr/>
          </p:nvSpPr>
          <p:spPr>
            <a:xfrm>
              <a:off x="3780982" y="2697749"/>
              <a:ext cx="1849050" cy="624107"/>
            </a:xfrm>
            <a:prstGeom prst="roundRect">
              <a:avLst/>
            </a:prstGeom>
            <a:gradFill flip="none" rotWithShape="1">
              <a:gsLst>
                <a:gs pos="100000">
                  <a:schemeClr val="accent1">
                    <a:alpha val="66000"/>
                  </a:schemeClr>
                </a:gs>
                <a:gs pos="0">
                  <a:schemeClr val="accent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j-ea"/>
                  <a:ea typeface="+mj-ea"/>
                </a:rPr>
                <a:t>请输入标题</a:t>
              </a:r>
            </a:p>
          </p:txBody>
        </p:sp>
      </p:grpSp>
      <p:grpSp>
        <p:nvGrpSpPr>
          <p:cNvPr id="8" name="组合 7">
            <a:extLst>
              <a:ext uri="{FF2B5EF4-FFF2-40B4-BE49-F238E27FC236}">
                <a16:creationId xmlns:a16="http://schemas.microsoft.com/office/drawing/2014/main" id="{4DF36803-1899-48E9-81A8-61A7C3441323}"/>
              </a:ext>
            </a:extLst>
          </p:cNvPr>
          <p:cNvGrpSpPr/>
          <p:nvPr/>
        </p:nvGrpSpPr>
        <p:grpSpPr>
          <a:xfrm>
            <a:off x="6652701" y="3065361"/>
            <a:ext cx="1861061" cy="2636386"/>
            <a:chOff x="6652701" y="3065361"/>
            <a:chExt cx="1861061" cy="2636386"/>
          </a:xfrm>
        </p:grpSpPr>
        <p:sp>
          <p:nvSpPr>
            <p:cNvPr id="11" name="矩形: 圆角 10">
              <a:extLst>
                <a:ext uri="{FF2B5EF4-FFF2-40B4-BE49-F238E27FC236}">
                  <a16:creationId xmlns:a16="http://schemas.microsoft.com/office/drawing/2014/main" id="{D2A7997D-1575-40B2-77BF-772B0A33CCA5}"/>
                </a:ext>
              </a:extLst>
            </p:cNvPr>
            <p:cNvSpPr/>
            <p:nvPr/>
          </p:nvSpPr>
          <p:spPr>
            <a:xfrm>
              <a:off x="6652701" y="3065361"/>
              <a:ext cx="1849050" cy="2636386"/>
            </a:xfrm>
            <a:prstGeom prst="roundRect">
              <a:avLst>
                <a:gd name="adj" fmla="val 8334"/>
              </a:avLst>
            </a:prstGeom>
            <a:solidFill>
              <a:schemeClr val="bg1"/>
            </a:solidFill>
            <a:ln>
              <a:gradFill>
                <a:gsLst>
                  <a:gs pos="0">
                    <a:schemeClr val="bg1">
                      <a:alpha val="0"/>
                    </a:schemeClr>
                  </a:gs>
                  <a:gs pos="60000">
                    <a:schemeClr val="accent1"/>
                  </a:gs>
                </a:gsLst>
                <a:lin ang="5400000" scaled="1"/>
              </a:gradFill>
            </a:ln>
            <a:effectLst>
              <a:outerShdw blurRad="444500" sx="103000" sy="103000" algn="ctr" rotWithShape="0">
                <a:srgbClr val="017BFF">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文本框 37">
              <a:extLst>
                <a:ext uri="{FF2B5EF4-FFF2-40B4-BE49-F238E27FC236}">
                  <a16:creationId xmlns:a16="http://schemas.microsoft.com/office/drawing/2014/main" id="{7C0E26C0-0AC5-D291-3869-BC45102DE8AA}"/>
                </a:ext>
              </a:extLst>
            </p:cNvPr>
            <p:cNvSpPr txBox="1"/>
            <p:nvPr/>
          </p:nvSpPr>
          <p:spPr>
            <a:xfrm>
              <a:off x="6791707" y="3822406"/>
              <a:ext cx="1569660" cy="1738233"/>
            </a:xfrm>
            <a:prstGeom prst="rect">
              <a:avLst/>
            </a:prstGeom>
            <a:noFill/>
          </p:spPr>
          <p:txBody>
            <a:bodyPr wrap="none" rtlCol="0" anchor="t" anchorCtr="0">
              <a:spAutoFit/>
            </a:bodyPr>
            <a:lstStyle/>
            <a:p>
              <a:pPr>
                <a:lnSpc>
                  <a:spcPct val="120000"/>
                </a:lnSpc>
              </a:pPr>
              <a:r>
                <a:rPr lang="zh-CN" altLang="en-US" dirty="0">
                  <a:solidFill>
                    <a:schemeClr val="tx2"/>
                  </a:solidFill>
                </a:rPr>
                <a:t>点击输入内容</a:t>
              </a:r>
              <a:endParaRPr lang="en-US" altLang="zh-CN" dirty="0">
                <a:solidFill>
                  <a:schemeClr val="tx2"/>
                </a:solidFill>
              </a:endParaRPr>
            </a:p>
            <a:p>
              <a:pPr>
                <a:lnSpc>
                  <a:spcPct val="120000"/>
                </a:lnSpc>
              </a:pPr>
              <a:r>
                <a:rPr lang="zh-CN" altLang="en-US" dirty="0">
                  <a:solidFill>
                    <a:schemeClr val="tx2"/>
                  </a:solidFill>
                </a:rPr>
                <a:t>点击输入内容</a:t>
              </a:r>
              <a:endParaRPr lang="en-US" altLang="zh-CN" dirty="0">
                <a:solidFill>
                  <a:schemeClr val="tx2"/>
                </a:solidFill>
              </a:endParaRPr>
            </a:p>
            <a:p>
              <a:pPr>
                <a:lnSpc>
                  <a:spcPct val="120000"/>
                </a:lnSpc>
              </a:pPr>
              <a:r>
                <a:rPr lang="zh-CN" altLang="en-US" dirty="0">
                  <a:solidFill>
                    <a:schemeClr val="tx2"/>
                  </a:solidFill>
                </a:rPr>
                <a:t>点击输入内容</a:t>
              </a:r>
              <a:endParaRPr lang="en-US" altLang="zh-CN" dirty="0">
                <a:solidFill>
                  <a:schemeClr val="tx2"/>
                </a:solidFill>
              </a:endParaRPr>
            </a:p>
            <a:p>
              <a:pPr>
                <a:lnSpc>
                  <a:spcPct val="120000"/>
                </a:lnSpc>
              </a:pPr>
              <a:r>
                <a:rPr lang="zh-CN" altLang="en-US" dirty="0">
                  <a:solidFill>
                    <a:schemeClr val="tx2"/>
                  </a:solidFill>
                </a:rPr>
                <a:t>点击输入内容</a:t>
              </a:r>
              <a:endParaRPr lang="en-US" altLang="zh-CN" dirty="0">
                <a:solidFill>
                  <a:schemeClr val="tx2"/>
                </a:solidFill>
              </a:endParaRPr>
            </a:p>
            <a:p>
              <a:pPr>
                <a:lnSpc>
                  <a:spcPct val="120000"/>
                </a:lnSpc>
              </a:pPr>
              <a:r>
                <a:rPr lang="zh-CN" altLang="en-US" dirty="0">
                  <a:solidFill>
                    <a:schemeClr val="tx2"/>
                  </a:solidFill>
                </a:rPr>
                <a:t>点击输入内容</a:t>
              </a:r>
              <a:endParaRPr lang="en-US" altLang="zh-CN" dirty="0">
                <a:solidFill>
                  <a:schemeClr val="tx2"/>
                </a:solidFill>
              </a:endParaRPr>
            </a:p>
          </p:txBody>
        </p:sp>
        <p:sp>
          <p:nvSpPr>
            <p:cNvPr id="39" name="矩形: 圆角 38">
              <a:extLst>
                <a:ext uri="{FF2B5EF4-FFF2-40B4-BE49-F238E27FC236}">
                  <a16:creationId xmlns:a16="http://schemas.microsoft.com/office/drawing/2014/main" id="{63270D13-9378-3EA9-7DED-EB1A069EC250}"/>
                </a:ext>
              </a:extLst>
            </p:cNvPr>
            <p:cNvSpPr/>
            <p:nvPr/>
          </p:nvSpPr>
          <p:spPr>
            <a:xfrm>
              <a:off x="6664712" y="3065361"/>
              <a:ext cx="1849050" cy="624107"/>
            </a:xfrm>
            <a:prstGeom prst="roundRect">
              <a:avLst/>
            </a:prstGeom>
            <a:gradFill flip="none" rotWithShape="1">
              <a:gsLst>
                <a:gs pos="100000">
                  <a:schemeClr val="accent1">
                    <a:alpha val="66000"/>
                  </a:schemeClr>
                </a:gs>
                <a:gs pos="0">
                  <a:schemeClr val="accent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j-ea"/>
                  <a:ea typeface="+mj-ea"/>
                </a:rPr>
                <a:t>请输入标题</a:t>
              </a:r>
            </a:p>
          </p:txBody>
        </p:sp>
      </p:grpSp>
      <p:grpSp>
        <p:nvGrpSpPr>
          <p:cNvPr id="13" name="组合 12">
            <a:extLst>
              <a:ext uri="{FF2B5EF4-FFF2-40B4-BE49-F238E27FC236}">
                <a16:creationId xmlns:a16="http://schemas.microsoft.com/office/drawing/2014/main" id="{8CC94186-FE84-403F-9978-6DA57D8D2F4C}"/>
              </a:ext>
            </a:extLst>
          </p:cNvPr>
          <p:cNvGrpSpPr/>
          <p:nvPr/>
        </p:nvGrpSpPr>
        <p:grpSpPr>
          <a:xfrm>
            <a:off x="9537118" y="2928898"/>
            <a:ext cx="1860374" cy="2636386"/>
            <a:chOff x="9537118" y="2928898"/>
            <a:chExt cx="1860374" cy="2636386"/>
          </a:xfrm>
        </p:grpSpPr>
        <p:sp>
          <p:nvSpPr>
            <p:cNvPr id="12" name="矩形: 圆角 11">
              <a:extLst>
                <a:ext uri="{FF2B5EF4-FFF2-40B4-BE49-F238E27FC236}">
                  <a16:creationId xmlns:a16="http://schemas.microsoft.com/office/drawing/2014/main" id="{0B6B70F2-3C5D-6AF4-CD40-A4DE10AC4D88}"/>
                </a:ext>
              </a:extLst>
            </p:cNvPr>
            <p:cNvSpPr/>
            <p:nvPr/>
          </p:nvSpPr>
          <p:spPr>
            <a:xfrm>
              <a:off x="9537118" y="2928898"/>
              <a:ext cx="1849050" cy="2636386"/>
            </a:xfrm>
            <a:prstGeom prst="roundRect">
              <a:avLst>
                <a:gd name="adj" fmla="val 8334"/>
              </a:avLst>
            </a:prstGeom>
            <a:solidFill>
              <a:schemeClr val="bg1"/>
            </a:solidFill>
            <a:ln>
              <a:gradFill>
                <a:gsLst>
                  <a:gs pos="0">
                    <a:schemeClr val="bg1">
                      <a:alpha val="0"/>
                    </a:schemeClr>
                  </a:gs>
                  <a:gs pos="60000">
                    <a:schemeClr val="accent1"/>
                  </a:gs>
                </a:gsLst>
                <a:lin ang="5400000" scaled="1"/>
              </a:gradFill>
            </a:ln>
            <a:effectLst>
              <a:outerShdw blurRad="444500" sx="103000" sy="103000" algn="ctr" rotWithShape="0">
                <a:srgbClr val="017BFF">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文本框 39">
              <a:extLst>
                <a:ext uri="{FF2B5EF4-FFF2-40B4-BE49-F238E27FC236}">
                  <a16:creationId xmlns:a16="http://schemas.microsoft.com/office/drawing/2014/main" id="{2F71547F-D044-5AA3-667B-C410D80F8A38}"/>
                </a:ext>
              </a:extLst>
            </p:cNvPr>
            <p:cNvSpPr txBox="1"/>
            <p:nvPr/>
          </p:nvSpPr>
          <p:spPr>
            <a:xfrm>
              <a:off x="9675437" y="3710287"/>
              <a:ext cx="1569660" cy="1738233"/>
            </a:xfrm>
            <a:prstGeom prst="rect">
              <a:avLst/>
            </a:prstGeom>
            <a:noFill/>
          </p:spPr>
          <p:txBody>
            <a:bodyPr wrap="none" rtlCol="0" anchor="t" anchorCtr="0">
              <a:spAutoFit/>
            </a:bodyPr>
            <a:lstStyle/>
            <a:p>
              <a:pPr>
                <a:lnSpc>
                  <a:spcPct val="120000"/>
                </a:lnSpc>
              </a:pPr>
              <a:r>
                <a:rPr lang="zh-CN" altLang="en-US" dirty="0">
                  <a:solidFill>
                    <a:schemeClr val="tx2"/>
                  </a:solidFill>
                </a:rPr>
                <a:t>点击输入内容</a:t>
              </a:r>
              <a:endParaRPr lang="en-US" altLang="zh-CN" dirty="0">
                <a:solidFill>
                  <a:schemeClr val="tx2"/>
                </a:solidFill>
              </a:endParaRPr>
            </a:p>
            <a:p>
              <a:pPr>
                <a:lnSpc>
                  <a:spcPct val="120000"/>
                </a:lnSpc>
              </a:pPr>
              <a:r>
                <a:rPr lang="zh-CN" altLang="en-US" dirty="0">
                  <a:solidFill>
                    <a:schemeClr val="tx2"/>
                  </a:solidFill>
                </a:rPr>
                <a:t>点击输入内容</a:t>
              </a:r>
              <a:endParaRPr lang="en-US" altLang="zh-CN" dirty="0">
                <a:solidFill>
                  <a:schemeClr val="tx2"/>
                </a:solidFill>
              </a:endParaRPr>
            </a:p>
            <a:p>
              <a:pPr>
                <a:lnSpc>
                  <a:spcPct val="120000"/>
                </a:lnSpc>
              </a:pPr>
              <a:r>
                <a:rPr lang="zh-CN" altLang="en-US" dirty="0">
                  <a:solidFill>
                    <a:schemeClr val="tx2"/>
                  </a:solidFill>
                </a:rPr>
                <a:t>点击输入内容</a:t>
              </a:r>
              <a:endParaRPr lang="en-US" altLang="zh-CN" dirty="0">
                <a:solidFill>
                  <a:schemeClr val="tx2"/>
                </a:solidFill>
              </a:endParaRPr>
            </a:p>
            <a:p>
              <a:pPr>
                <a:lnSpc>
                  <a:spcPct val="120000"/>
                </a:lnSpc>
              </a:pPr>
              <a:r>
                <a:rPr lang="zh-CN" altLang="en-US" dirty="0">
                  <a:solidFill>
                    <a:schemeClr val="tx2"/>
                  </a:solidFill>
                </a:rPr>
                <a:t>点击输入内容</a:t>
              </a:r>
              <a:endParaRPr lang="en-US" altLang="zh-CN" dirty="0">
                <a:solidFill>
                  <a:schemeClr val="tx2"/>
                </a:solidFill>
              </a:endParaRPr>
            </a:p>
            <a:p>
              <a:pPr>
                <a:lnSpc>
                  <a:spcPct val="120000"/>
                </a:lnSpc>
              </a:pPr>
              <a:r>
                <a:rPr lang="zh-CN" altLang="en-US" dirty="0">
                  <a:solidFill>
                    <a:schemeClr val="tx2"/>
                  </a:solidFill>
                </a:rPr>
                <a:t>点击输入内容</a:t>
              </a:r>
              <a:endParaRPr lang="en-US" altLang="zh-CN" dirty="0">
                <a:solidFill>
                  <a:schemeClr val="tx2"/>
                </a:solidFill>
              </a:endParaRPr>
            </a:p>
          </p:txBody>
        </p:sp>
        <p:sp>
          <p:nvSpPr>
            <p:cNvPr id="41" name="矩形: 圆角 40">
              <a:extLst>
                <a:ext uri="{FF2B5EF4-FFF2-40B4-BE49-F238E27FC236}">
                  <a16:creationId xmlns:a16="http://schemas.microsoft.com/office/drawing/2014/main" id="{06B97ABB-3FD8-B31D-44E3-649A4AA2A7B8}"/>
                </a:ext>
              </a:extLst>
            </p:cNvPr>
            <p:cNvSpPr/>
            <p:nvPr/>
          </p:nvSpPr>
          <p:spPr>
            <a:xfrm>
              <a:off x="9548442" y="2953242"/>
              <a:ext cx="1849050" cy="624107"/>
            </a:xfrm>
            <a:prstGeom prst="roundRect">
              <a:avLst/>
            </a:prstGeom>
            <a:gradFill flip="none" rotWithShape="1">
              <a:gsLst>
                <a:gs pos="100000">
                  <a:schemeClr val="accent1">
                    <a:alpha val="66000"/>
                  </a:schemeClr>
                </a:gs>
                <a:gs pos="0">
                  <a:schemeClr val="accent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j-ea"/>
                  <a:ea typeface="+mj-ea"/>
                </a:rPr>
                <a:t>请输入标题</a:t>
              </a:r>
            </a:p>
          </p:txBody>
        </p:sp>
      </p:grpSp>
    </p:spTree>
    <p:extLst>
      <p:ext uri="{BB962C8B-B14F-4D97-AF65-F5344CB8AC3E}">
        <p14:creationId xmlns:p14="http://schemas.microsoft.com/office/powerpoint/2010/main" val="3056999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A3076737-1FD1-634F-DDDA-B4DC32041892}"/>
              </a:ext>
            </a:extLst>
          </p:cNvPr>
          <p:cNvSpPr>
            <a:spLocks noGrp="1"/>
          </p:cNvSpPr>
          <p:nvPr>
            <p:ph type="body" sz="quarter" idx="10"/>
          </p:nvPr>
        </p:nvSpPr>
        <p:spPr/>
        <p:txBody>
          <a:bodyPr/>
          <a:lstStyle/>
          <a:p>
            <a:r>
              <a:rPr lang="zh-CN" altLang="en-US" dirty="0"/>
              <a:t>亮点工作展示</a:t>
            </a:r>
          </a:p>
        </p:txBody>
      </p:sp>
      <p:sp>
        <p:nvSpPr>
          <p:cNvPr id="5" name="文本框 4">
            <a:extLst>
              <a:ext uri="{FF2B5EF4-FFF2-40B4-BE49-F238E27FC236}">
                <a16:creationId xmlns:a16="http://schemas.microsoft.com/office/drawing/2014/main" id="{EBBE7915-7637-C5C8-F051-F11C46A244F9}"/>
              </a:ext>
            </a:extLst>
          </p:cNvPr>
          <p:cNvSpPr txBox="1"/>
          <p:nvPr/>
        </p:nvSpPr>
        <p:spPr>
          <a:xfrm>
            <a:off x="2986571" y="961853"/>
            <a:ext cx="5736256" cy="37702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900" b="0" i="0" u="none" strike="noStrike" kern="1200" cap="none" spc="0" normalizeH="0" baseline="0" noProof="0" dirty="0">
                <a:ln w="19050">
                  <a:noFill/>
                </a:ln>
                <a:gradFill>
                  <a:gsLst>
                    <a:gs pos="10000">
                      <a:schemeClr val="accent1"/>
                    </a:gs>
                    <a:gs pos="100000">
                      <a:schemeClr val="accent2"/>
                    </a:gs>
                  </a:gsLst>
                  <a:lin ang="5400000" scaled="1"/>
                </a:gradFill>
                <a:effectLst/>
                <a:uLnTx/>
                <a:uFillTx/>
                <a:latin typeface="+mj-ea"/>
                <a:ea typeface="+mj-ea"/>
                <a:cs typeface="+mn-cs"/>
              </a:rPr>
              <a:t>02</a:t>
            </a:r>
            <a:endParaRPr kumimoji="0" lang="zh-CN" altLang="en-US" sz="23900" b="0" i="0" u="none" strike="noStrike" kern="1200" cap="none" spc="0" normalizeH="0" baseline="0" noProof="0" dirty="0">
              <a:ln w="19050">
                <a:noFill/>
              </a:ln>
              <a:gradFill>
                <a:gsLst>
                  <a:gs pos="10000">
                    <a:schemeClr val="accent1"/>
                  </a:gs>
                  <a:gs pos="100000">
                    <a:schemeClr val="accent2"/>
                  </a:gs>
                </a:gsLst>
                <a:lin ang="5400000" scaled="1"/>
              </a:gradFill>
              <a:effectLst/>
              <a:uLnTx/>
              <a:uFillTx/>
              <a:latin typeface="+mj-ea"/>
              <a:ea typeface="+mj-ea"/>
              <a:cs typeface="+mn-cs"/>
            </a:endParaRPr>
          </a:p>
        </p:txBody>
      </p:sp>
    </p:spTree>
    <p:extLst>
      <p:ext uri="{BB962C8B-B14F-4D97-AF65-F5344CB8AC3E}">
        <p14:creationId xmlns:p14="http://schemas.microsoft.com/office/powerpoint/2010/main" val="3183210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A92D7DC8-F0E2-7632-0EAE-640F7CEAAF49}"/>
              </a:ext>
            </a:extLst>
          </p:cNvPr>
          <p:cNvGrpSpPr/>
          <p:nvPr/>
        </p:nvGrpSpPr>
        <p:grpSpPr>
          <a:xfrm>
            <a:off x="834908" y="4071622"/>
            <a:ext cx="10603256" cy="1757758"/>
            <a:chOff x="834908" y="4071622"/>
            <a:chExt cx="10603256" cy="1757758"/>
          </a:xfrm>
        </p:grpSpPr>
        <p:sp>
          <p:nvSpPr>
            <p:cNvPr id="44" name="矩形 43">
              <a:extLst>
                <a:ext uri="{FF2B5EF4-FFF2-40B4-BE49-F238E27FC236}">
                  <a16:creationId xmlns:a16="http://schemas.microsoft.com/office/drawing/2014/main" id="{E0C3CEEF-1A3B-4316-990A-C0F72992C9E6}"/>
                </a:ext>
              </a:extLst>
            </p:cNvPr>
            <p:cNvSpPr/>
            <p:nvPr/>
          </p:nvSpPr>
          <p:spPr>
            <a:xfrm>
              <a:off x="834908" y="4071622"/>
              <a:ext cx="10602348" cy="1757758"/>
            </a:xfrm>
            <a:prstGeom prst="rect">
              <a:avLst/>
            </a:prstGeom>
            <a:gradFill flip="none" rotWithShape="1">
              <a:gsLst>
                <a:gs pos="50000">
                  <a:schemeClr val="bg1">
                    <a:alpha val="0"/>
                  </a:schemeClr>
                </a:gs>
                <a:gs pos="0">
                  <a:schemeClr val="accent1">
                    <a:alpha val="18000"/>
                  </a:schemeClr>
                </a:gs>
                <a:gs pos="100000">
                  <a:schemeClr val="accent1">
                    <a:alpha val="18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44">
              <a:extLst>
                <a:ext uri="{FF2B5EF4-FFF2-40B4-BE49-F238E27FC236}">
                  <a16:creationId xmlns:a16="http://schemas.microsoft.com/office/drawing/2014/main" id="{E7C21774-8B57-4DDF-9E61-539A96BFD597}"/>
                </a:ext>
              </a:extLst>
            </p:cNvPr>
            <p:cNvSpPr/>
            <p:nvPr/>
          </p:nvSpPr>
          <p:spPr>
            <a:xfrm>
              <a:off x="863032" y="4071622"/>
              <a:ext cx="124560" cy="17577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id="{32854792-01AE-40F8-95E8-2A067DB1D195}"/>
                </a:ext>
              </a:extLst>
            </p:cNvPr>
            <p:cNvSpPr/>
            <p:nvPr/>
          </p:nvSpPr>
          <p:spPr>
            <a:xfrm>
              <a:off x="11313604" y="4071622"/>
              <a:ext cx="124560" cy="17577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a:extLst>
              <a:ext uri="{FF2B5EF4-FFF2-40B4-BE49-F238E27FC236}">
                <a16:creationId xmlns:a16="http://schemas.microsoft.com/office/drawing/2014/main" id="{A5D77D57-CD8E-B3F7-EA3E-8AFC789154C7}"/>
              </a:ext>
            </a:extLst>
          </p:cNvPr>
          <p:cNvSpPr>
            <a:spLocks noGrp="1"/>
          </p:cNvSpPr>
          <p:nvPr>
            <p:ph type="title"/>
          </p:nvPr>
        </p:nvSpPr>
        <p:spPr/>
        <p:txBody>
          <a:bodyPr/>
          <a:lstStyle/>
          <a:p>
            <a:r>
              <a:rPr lang="zh-CN" altLang="en-US" dirty="0"/>
              <a:t>工作亮点展示</a:t>
            </a:r>
          </a:p>
        </p:txBody>
      </p:sp>
      <p:sp>
        <p:nvSpPr>
          <p:cNvPr id="31" name="任意多边形: 形状 30">
            <a:extLst>
              <a:ext uri="{FF2B5EF4-FFF2-40B4-BE49-F238E27FC236}">
                <a16:creationId xmlns:a16="http://schemas.microsoft.com/office/drawing/2014/main" id="{DDBE65F5-8E74-4696-8A70-3E9B9961199C}"/>
              </a:ext>
            </a:extLst>
          </p:cNvPr>
          <p:cNvSpPr/>
          <p:nvPr/>
        </p:nvSpPr>
        <p:spPr>
          <a:xfrm>
            <a:off x="4425881" y="2211357"/>
            <a:ext cx="3413263" cy="3412711"/>
          </a:xfrm>
          <a:custGeom>
            <a:avLst/>
            <a:gdLst>
              <a:gd name="connsiteX0" fmla="*/ 2429329 w 2944252"/>
              <a:gd name="connsiteY0" fmla="*/ 1484991 h 2943776"/>
              <a:gd name="connsiteX1" fmla="*/ 2688361 w 2944252"/>
              <a:gd name="connsiteY1" fmla="*/ 1664149 h 2943776"/>
              <a:gd name="connsiteX2" fmla="*/ 2944252 w 2944252"/>
              <a:gd name="connsiteY2" fmla="*/ 1487164 h 2943776"/>
              <a:gd name="connsiteX3" fmla="*/ 2937431 w 2944252"/>
              <a:gd name="connsiteY3" fmla="*/ 1622237 h 2943776"/>
              <a:gd name="connsiteX4" fmla="*/ 1613469 w 2944252"/>
              <a:gd name="connsiteY4" fmla="*/ 2937821 h 2943776"/>
              <a:gd name="connsiteX5" fmla="*/ 1588571 w 2944252"/>
              <a:gd name="connsiteY5" fmla="*/ 2939000 h 2943776"/>
              <a:gd name="connsiteX6" fmla="*/ 1414898 w 2944252"/>
              <a:gd name="connsiteY6" fmla="*/ 2687898 h 2943776"/>
              <a:gd name="connsiteX7" fmla="*/ 1600218 w 2944252"/>
              <a:gd name="connsiteY7" fmla="*/ 2419958 h 2943776"/>
              <a:gd name="connsiteX8" fmla="*/ 1653489 w 2944252"/>
              <a:gd name="connsiteY8" fmla="*/ 2412341 h 2943776"/>
              <a:gd name="connsiteX9" fmla="*/ 2425058 w 2944252"/>
              <a:gd name="connsiteY9" fmla="*/ 1569578 h 2943776"/>
              <a:gd name="connsiteX10" fmla="*/ 257070 w 2944252"/>
              <a:gd name="connsiteY10" fmla="*/ 1414374 h 2943776"/>
              <a:gd name="connsiteX11" fmla="*/ 523743 w 2944252"/>
              <a:gd name="connsiteY11" fmla="*/ 1598817 h 2943776"/>
              <a:gd name="connsiteX12" fmla="*/ 533795 w 2944252"/>
              <a:gd name="connsiteY12" fmla="*/ 1664682 h 2943776"/>
              <a:gd name="connsiteX13" fmla="*/ 1302617 w 2944252"/>
              <a:gd name="connsiteY13" fmla="*/ 2414519 h 2943776"/>
              <a:gd name="connsiteX14" fmla="*/ 1459189 w 2944252"/>
              <a:gd name="connsiteY14" fmla="*/ 2428334 h 2943776"/>
              <a:gd name="connsiteX15" fmla="*/ 1279663 w 2944252"/>
              <a:gd name="connsiteY15" fmla="*/ 2687898 h 2943776"/>
              <a:gd name="connsiteX16" fmla="*/ 1456640 w 2944252"/>
              <a:gd name="connsiteY16" fmla="*/ 2943776 h 2943776"/>
              <a:gd name="connsiteX17" fmla="*/ 1330870 w 2944252"/>
              <a:gd name="connsiteY17" fmla="*/ 2937821 h 2943776"/>
              <a:gd name="connsiteX18" fmla="*/ 6908 w 2944252"/>
              <a:gd name="connsiteY18" fmla="*/ 1622237 h 2943776"/>
              <a:gd name="connsiteX19" fmla="*/ 5208 w 2944252"/>
              <a:gd name="connsiteY19" fmla="*/ 1588574 h 2943776"/>
              <a:gd name="connsiteX20" fmla="*/ 1364052 w 2944252"/>
              <a:gd name="connsiteY20" fmla="*/ 4239 h 2943776"/>
              <a:gd name="connsiteX21" fmla="*/ 1529439 w 2944252"/>
              <a:gd name="connsiteY21" fmla="*/ 243360 h 2943776"/>
              <a:gd name="connsiteX22" fmla="*/ 1334800 w 2944252"/>
              <a:gd name="connsiteY22" fmla="*/ 524775 h 2943776"/>
              <a:gd name="connsiteX23" fmla="*/ 1279132 w 2944252"/>
              <a:gd name="connsiteY23" fmla="*/ 533271 h 2943776"/>
              <a:gd name="connsiteX24" fmla="*/ 529296 w 2944252"/>
              <a:gd name="connsiteY24" fmla="*/ 1302093 h 2943776"/>
              <a:gd name="connsiteX25" fmla="*/ 515547 w 2944252"/>
              <a:gd name="connsiteY25" fmla="*/ 1457913 h 2943776"/>
              <a:gd name="connsiteX26" fmla="*/ 257070 w 2944252"/>
              <a:gd name="connsiteY26" fmla="*/ 1279139 h 2943776"/>
              <a:gd name="connsiteX27" fmla="*/ 0 w 2944252"/>
              <a:gd name="connsiteY27" fmla="*/ 1456941 h 2943776"/>
              <a:gd name="connsiteX28" fmla="*/ 5993 w 2944252"/>
              <a:gd name="connsiteY28" fmla="*/ 1330345 h 2943776"/>
              <a:gd name="connsiteX29" fmla="*/ 1321577 w 2944252"/>
              <a:gd name="connsiteY29" fmla="*/ 6383 h 2943776"/>
              <a:gd name="connsiteX30" fmla="*/ 1496356 w 2944252"/>
              <a:gd name="connsiteY30" fmla="*/ 0 h 2943776"/>
              <a:gd name="connsiteX31" fmla="*/ 1622761 w 2944252"/>
              <a:gd name="connsiteY31" fmla="*/ 6383 h 2943776"/>
              <a:gd name="connsiteX32" fmla="*/ 2938345 w 2944252"/>
              <a:gd name="connsiteY32" fmla="*/ 1330345 h 2943776"/>
              <a:gd name="connsiteX33" fmla="*/ 2939522 w 2944252"/>
              <a:gd name="connsiteY33" fmla="*/ 1355200 h 2943776"/>
              <a:gd name="connsiteX34" fmla="*/ 2688361 w 2944252"/>
              <a:gd name="connsiteY34" fmla="*/ 1528914 h 2943776"/>
              <a:gd name="connsiteX35" fmla="*/ 2420489 w 2944252"/>
              <a:gd name="connsiteY35" fmla="*/ 1343641 h 2943776"/>
              <a:gd name="connsiteX36" fmla="*/ 2412865 w 2944252"/>
              <a:gd name="connsiteY36" fmla="*/ 1290325 h 2943776"/>
              <a:gd name="connsiteX37" fmla="*/ 1570102 w 2944252"/>
              <a:gd name="connsiteY37" fmla="*/ 518756 h 2943776"/>
              <a:gd name="connsiteX38" fmla="*/ 1477434 w 2944252"/>
              <a:gd name="connsiteY38" fmla="*/ 514077 h 2943776"/>
              <a:gd name="connsiteX39" fmla="*/ 1664674 w 2944252"/>
              <a:gd name="connsiteY39" fmla="*/ 243360 h 2943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4252" h="2943776">
                <a:moveTo>
                  <a:pt x="2429329" y="1484991"/>
                </a:moveTo>
                <a:lnTo>
                  <a:pt x="2688361" y="1664149"/>
                </a:lnTo>
                <a:lnTo>
                  <a:pt x="2944252" y="1487164"/>
                </a:lnTo>
                <a:lnTo>
                  <a:pt x="2937431" y="1622237"/>
                </a:lnTo>
                <a:cubicBezTo>
                  <a:pt x="2866719" y="2318519"/>
                  <a:pt x="2311019" y="2871427"/>
                  <a:pt x="1613469" y="2937821"/>
                </a:cubicBezTo>
                <a:lnTo>
                  <a:pt x="1588571" y="2939000"/>
                </a:lnTo>
                <a:lnTo>
                  <a:pt x="1414898" y="2687898"/>
                </a:lnTo>
                <a:lnTo>
                  <a:pt x="1600218" y="2419958"/>
                </a:lnTo>
                <a:lnTo>
                  <a:pt x="1653489" y="2412341"/>
                </a:lnTo>
                <a:cubicBezTo>
                  <a:pt x="2064473" y="2333595"/>
                  <a:pt x="2382139" y="1992198"/>
                  <a:pt x="2425058" y="1569578"/>
                </a:cubicBezTo>
                <a:close/>
                <a:moveTo>
                  <a:pt x="257070" y="1414374"/>
                </a:moveTo>
                <a:lnTo>
                  <a:pt x="523743" y="1598817"/>
                </a:lnTo>
                <a:lnTo>
                  <a:pt x="533795" y="1664682"/>
                </a:lnTo>
                <a:cubicBezTo>
                  <a:pt x="611946" y="2046592"/>
                  <a:pt x="917389" y="2345708"/>
                  <a:pt x="1302617" y="2414519"/>
                </a:cubicBezTo>
                <a:lnTo>
                  <a:pt x="1459189" y="2428334"/>
                </a:lnTo>
                <a:lnTo>
                  <a:pt x="1279663" y="2687898"/>
                </a:lnTo>
                <a:lnTo>
                  <a:pt x="1456640" y="2943776"/>
                </a:lnTo>
                <a:lnTo>
                  <a:pt x="1330870" y="2937821"/>
                </a:lnTo>
                <a:cubicBezTo>
                  <a:pt x="633319" y="2871427"/>
                  <a:pt x="77619" y="2318519"/>
                  <a:pt x="6908" y="1622237"/>
                </a:cubicBezTo>
                <a:lnTo>
                  <a:pt x="5208" y="1588574"/>
                </a:lnTo>
                <a:close/>
                <a:moveTo>
                  <a:pt x="1364052" y="4239"/>
                </a:moveTo>
                <a:lnTo>
                  <a:pt x="1529439" y="243360"/>
                </a:lnTo>
                <a:lnTo>
                  <a:pt x="1334800" y="524775"/>
                </a:lnTo>
                <a:lnTo>
                  <a:pt x="1279132" y="533271"/>
                </a:lnTo>
                <a:cubicBezTo>
                  <a:pt x="897223" y="611421"/>
                  <a:pt x="598107" y="916865"/>
                  <a:pt x="529296" y="1302093"/>
                </a:cubicBezTo>
                <a:lnTo>
                  <a:pt x="515547" y="1457913"/>
                </a:lnTo>
                <a:lnTo>
                  <a:pt x="257070" y="1279139"/>
                </a:lnTo>
                <a:lnTo>
                  <a:pt x="0" y="1456941"/>
                </a:lnTo>
                <a:lnTo>
                  <a:pt x="5993" y="1330345"/>
                </a:lnTo>
                <a:cubicBezTo>
                  <a:pt x="72387" y="632795"/>
                  <a:pt x="625295" y="77095"/>
                  <a:pt x="1321577" y="6383"/>
                </a:cubicBezTo>
                <a:close/>
                <a:moveTo>
                  <a:pt x="1496356" y="0"/>
                </a:moveTo>
                <a:lnTo>
                  <a:pt x="1622761" y="6383"/>
                </a:lnTo>
                <a:cubicBezTo>
                  <a:pt x="2319044" y="77095"/>
                  <a:pt x="2871952" y="632795"/>
                  <a:pt x="2938345" y="1330345"/>
                </a:cubicBezTo>
                <a:lnTo>
                  <a:pt x="2939522" y="1355200"/>
                </a:lnTo>
                <a:lnTo>
                  <a:pt x="2688361" y="1528914"/>
                </a:lnTo>
                <a:lnTo>
                  <a:pt x="2420489" y="1343641"/>
                </a:lnTo>
                <a:lnTo>
                  <a:pt x="2412865" y="1290325"/>
                </a:lnTo>
                <a:cubicBezTo>
                  <a:pt x="2334119" y="879341"/>
                  <a:pt x="1992722" y="561676"/>
                  <a:pt x="1570102" y="518756"/>
                </a:cubicBezTo>
                <a:lnTo>
                  <a:pt x="1477434" y="514077"/>
                </a:lnTo>
                <a:lnTo>
                  <a:pt x="1664674" y="24336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a:extLst>
              <a:ext uri="{FF2B5EF4-FFF2-40B4-BE49-F238E27FC236}">
                <a16:creationId xmlns:a16="http://schemas.microsoft.com/office/drawing/2014/main" id="{742263FE-A0A9-1C14-3812-50284E2450D0}"/>
              </a:ext>
            </a:extLst>
          </p:cNvPr>
          <p:cNvGrpSpPr/>
          <p:nvPr/>
        </p:nvGrpSpPr>
        <p:grpSpPr>
          <a:xfrm>
            <a:off x="834908" y="1793739"/>
            <a:ext cx="10603256" cy="1757758"/>
            <a:chOff x="834908" y="1793739"/>
            <a:chExt cx="10603256" cy="1757758"/>
          </a:xfrm>
        </p:grpSpPr>
        <p:sp>
          <p:nvSpPr>
            <p:cNvPr id="32" name="矩形 31">
              <a:extLst>
                <a:ext uri="{FF2B5EF4-FFF2-40B4-BE49-F238E27FC236}">
                  <a16:creationId xmlns:a16="http://schemas.microsoft.com/office/drawing/2014/main" id="{CD99FC53-7BDE-4DDD-9EA5-8B3A6D195D75}"/>
                </a:ext>
              </a:extLst>
            </p:cNvPr>
            <p:cNvSpPr/>
            <p:nvPr/>
          </p:nvSpPr>
          <p:spPr>
            <a:xfrm>
              <a:off x="834908" y="1793739"/>
              <a:ext cx="10602348" cy="1757758"/>
            </a:xfrm>
            <a:prstGeom prst="rect">
              <a:avLst/>
            </a:prstGeom>
            <a:gradFill flip="none" rotWithShape="1">
              <a:gsLst>
                <a:gs pos="50000">
                  <a:schemeClr val="bg1">
                    <a:alpha val="0"/>
                  </a:schemeClr>
                </a:gs>
                <a:gs pos="0">
                  <a:schemeClr val="accent1">
                    <a:alpha val="18000"/>
                  </a:schemeClr>
                </a:gs>
                <a:gs pos="100000">
                  <a:schemeClr val="accent1">
                    <a:alpha val="18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a:extLst>
                <a:ext uri="{FF2B5EF4-FFF2-40B4-BE49-F238E27FC236}">
                  <a16:creationId xmlns:a16="http://schemas.microsoft.com/office/drawing/2014/main" id="{4C3967ED-0392-4062-982E-B371DCCA9F58}"/>
                </a:ext>
              </a:extLst>
            </p:cNvPr>
            <p:cNvSpPr/>
            <p:nvPr/>
          </p:nvSpPr>
          <p:spPr>
            <a:xfrm>
              <a:off x="863032" y="1793739"/>
              <a:ext cx="124560" cy="17577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9F9B5507-8745-4CC1-BEDF-A42F3FE44D78}"/>
                </a:ext>
              </a:extLst>
            </p:cNvPr>
            <p:cNvSpPr/>
            <p:nvPr/>
          </p:nvSpPr>
          <p:spPr>
            <a:xfrm>
              <a:off x="11313604" y="1793739"/>
              <a:ext cx="124560" cy="17577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9130BD0C-FE31-CDEE-3F4E-8E0767919490}"/>
              </a:ext>
            </a:extLst>
          </p:cNvPr>
          <p:cNvGrpSpPr/>
          <p:nvPr/>
        </p:nvGrpSpPr>
        <p:grpSpPr>
          <a:xfrm>
            <a:off x="1004844" y="1871515"/>
            <a:ext cx="2830784" cy="1597883"/>
            <a:chOff x="1004844" y="1871515"/>
            <a:chExt cx="2830784" cy="1597883"/>
          </a:xfrm>
        </p:grpSpPr>
        <p:sp>
          <p:nvSpPr>
            <p:cNvPr id="38" name="文本框 37">
              <a:extLst>
                <a:ext uri="{FF2B5EF4-FFF2-40B4-BE49-F238E27FC236}">
                  <a16:creationId xmlns:a16="http://schemas.microsoft.com/office/drawing/2014/main" id="{BCCB9403-D956-4D67-B401-5AF1C770FA2F}"/>
                </a:ext>
              </a:extLst>
            </p:cNvPr>
            <p:cNvSpPr txBox="1"/>
            <p:nvPr/>
          </p:nvSpPr>
          <p:spPr>
            <a:xfrm>
              <a:off x="1004844" y="2395963"/>
              <a:ext cx="2830784" cy="1073435"/>
            </a:xfrm>
            <a:prstGeom prst="rect">
              <a:avLst/>
            </a:prstGeom>
            <a:noFill/>
          </p:spPr>
          <p:txBody>
            <a:bodyPr wrap="square" rtlCol="0" anchor="t" anchorCtr="0">
              <a:spAutoFit/>
            </a:bodyPr>
            <a:lstStyle/>
            <a:p>
              <a:pPr algn="just">
                <a:lnSpc>
                  <a:spcPct val="120000"/>
                </a:lnSpc>
              </a:pPr>
              <a:r>
                <a:rPr lang="zh-CN" altLang="en-US" dirty="0">
                  <a:solidFill>
                    <a:schemeClr val="tx2"/>
                  </a:solidFill>
                </a:rPr>
                <a:t>点击输入内容点击输入内容点击输入内容点击输入内容点击输入内容</a:t>
              </a:r>
              <a:endParaRPr lang="en-US" altLang="zh-CN" dirty="0">
                <a:solidFill>
                  <a:schemeClr val="tx2"/>
                </a:solidFill>
              </a:endParaRPr>
            </a:p>
          </p:txBody>
        </p:sp>
        <p:sp>
          <p:nvSpPr>
            <p:cNvPr id="3" name="文本框 2">
              <a:extLst>
                <a:ext uri="{FF2B5EF4-FFF2-40B4-BE49-F238E27FC236}">
                  <a16:creationId xmlns:a16="http://schemas.microsoft.com/office/drawing/2014/main" id="{F01F3F27-4E37-81AF-1148-630DD49845F3}"/>
                </a:ext>
              </a:extLst>
            </p:cNvPr>
            <p:cNvSpPr txBox="1"/>
            <p:nvPr/>
          </p:nvSpPr>
          <p:spPr>
            <a:xfrm>
              <a:off x="1004844" y="1871515"/>
              <a:ext cx="2031325" cy="461665"/>
            </a:xfrm>
            <a:prstGeom prst="rect">
              <a:avLst/>
            </a:prstGeom>
            <a:noFill/>
          </p:spPr>
          <p:txBody>
            <a:bodyPr wrap="none" rtlCol="0">
              <a:spAutoFit/>
            </a:bodyPr>
            <a:lstStyle/>
            <a:p>
              <a:r>
                <a:rPr lang="zh-CN" altLang="en-US" sz="2400" dirty="0">
                  <a:latin typeface="+mj-ea"/>
                  <a:ea typeface="+mj-ea"/>
                </a:rPr>
                <a:t>请输入小标题</a:t>
              </a:r>
            </a:p>
          </p:txBody>
        </p:sp>
      </p:grpSp>
      <p:grpSp>
        <p:nvGrpSpPr>
          <p:cNvPr id="12" name="组合 11">
            <a:extLst>
              <a:ext uri="{FF2B5EF4-FFF2-40B4-BE49-F238E27FC236}">
                <a16:creationId xmlns:a16="http://schemas.microsoft.com/office/drawing/2014/main" id="{BCC49ECA-98D9-6D78-BAC0-E4F488E69226}"/>
              </a:ext>
            </a:extLst>
          </p:cNvPr>
          <p:cNvGrpSpPr/>
          <p:nvPr/>
        </p:nvGrpSpPr>
        <p:grpSpPr>
          <a:xfrm>
            <a:off x="1004844" y="4134648"/>
            <a:ext cx="2830784" cy="1597883"/>
            <a:chOff x="1004844" y="4134648"/>
            <a:chExt cx="2830784" cy="1597883"/>
          </a:xfrm>
        </p:grpSpPr>
        <p:sp>
          <p:nvSpPr>
            <p:cNvPr id="4" name="文本框 3">
              <a:extLst>
                <a:ext uri="{FF2B5EF4-FFF2-40B4-BE49-F238E27FC236}">
                  <a16:creationId xmlns:a16="http://schemas.microsoft.com/office/drawing/2014/main" id="{9CCFC9BF-0393-2ECD-0BA4-8012ADEE6628}"/>
                </a:ext>
              </a:extLst>
            </p:cNvPr>
            <p:cNvSpPr txBox="1"/>
            <p:nvPr/>
          </p:nvSpPr>
          <p:spPr>
            <a:xfrm>
              <a:off x="1004844" y="4659096"/>
              <a:ext cx="2830784" cy="1073435"/>
            </a:xfrm>
            <a:prstGeom prst="rect">
              <a:avLst/>
            </a:prstGeom>
            <a:noFill/>
          </p:spPr>
          <p:txBody>
            <a:bodyPr wrap="square" rtlCol="0" anchor="t" anchorCtr="0">
              <a:spAutoFit/>
            </a:bodyPr>
            <a:lstStyle/>
            <a:p>
              <a:pPr algn="just">
                <a:lnSpc>
                  <a:spcPct val="120000"/>
                </a:lnSpc>
              </a:pPr>
              <a:r>
                <a:rPr lang="zh-CN" altLang="en-US" dirty="0">
                  <a:solidFill>
                    <a:schemeClr val="tx2"/>
                  </a:solidFill>
                </a:rPr>
                <a:t>点击输入内容点击输入内容点击输入内容点击输入内容点击输入内容</a:t>
              </a:r>
              <a:endParaRPr lang="en-US" altLang="zh-CN" dirty="0">
                <a:solidFill>
                  <a:schemeClr val="tx2"/>
                </a:solidFill>
              </a:endParaRPr>
            </a:p>
          </p:txBody>
        </p:sp>
        <p:sp>
          <p:nvSpPr>
            <p:cNvPr id="5" name="文本框 4">
              <a:extLst>
                <a:ext uri="{FF2B5EF4-FFF2-40B4-BE49-F238E27FC236}">
                  <a16:creationId xmlns:a16="http://schemas.microsoft.com/office/drawing/2014/main" id="{0E7ABE8D-F631-D8E6-A1EF-531A14DC3A93}"/>
                </a:ext>
              </a:extLst>
            </p:cNvPr>
            <p:cNvSpPr txBox="1"/>
            <p:nvPr/>
          </p:nvSpPr>
          <p:spPr>
            <a:xfrm>
              <a:off x="1004844" y="4134648"/>
              <a:ext cx="2031325" cy="461665"/>
            </a:xfrm>
            <a:prstGeom prst="rect">
              <a:avLst/>
            </a:prstGeom>
            <a:noFill/>
          </p:spPr>
          <p:txBody>
            <a:bodyPr wrap="none" rtlCol="0">
              <a:spAutoFit/>
            </a:bodyPr>
            <a:lstStyle/>
            <a:p>
              <a:r>
                <a:rPr lang="zh-CN" altLang="en-US" sz="2400" dirty="0">
                  <a:latin typeface="+mj-ea"/>
                  <a:ea typeface="+mj-ea"/>
                </a:rPr>
                <a:t>请输入小标题</a:t>
              </a:r>
            </a:p>
          </p:txBody>
        </p:sp>
      </p:grpSp>
      <p:grpSp>
        <p:nvGrpSpPr>
          <p:cNvPr id="11" name="组合 10">
            <a:extLst>
              <a:ext uri="{FF2B5EF4-FFF2-40B4-BE49-F238E27FC236}">
                <a16:creationId xmlns:a16="http://schemas.microsoft.com/office/drawing/2014/main" id="{CC19ACDB-E6F3-E2FB-148A-D0AF3A7C6567}"/>
              </a:ext>
            </a:extLst>
          </p:cNvPr>
          <p:cNvGrpSpPr/>
          <p:nvPr/>
        </p:nvGrpSpPr>
        <p:grpSpPr>
          <a:xfrm>
            <a:off x="8356372" y="1882395"/>
            <a:ext cx="2830784" cy="1597883"/>
            <a:chOff x="8356372" y="1882395"/>
            <a:chExt cx="2830784" cy="1597883"/>
          </a:xfrm>
        </p:grpSpPr>
        <p:sp>
          <p:nvSpPr>
            <p:cNvPr id="6" name="文本框 5">
              <a:extLst>
                <a:ext uri="{FF2B5EF4-FFF2-40B4-BE49-F238E27FC236}">
                  <a16:creationId xmlns:a16="http://schemas.microsoft.com/office/drawing/2014/main" id="{58E96729-9DE2-E92A-0A4B-0F9C6AD416FB}"/>
                </a:ext>
              </a:extLst>
            </p:cNvPr>
            <p:cNvSpPr txBox="1"/>
            <p:nvPr/>
          </p:nvSpPr>
          <p:spPr>
            <a:xfrm>
              <a:off x="8356372" y="2406843"/>
              <a:ext cx="2830784" cy="1073435"/>
            </a:xfrm>
            <a:prstGeom prst="rect">
              <a:avLst/>
            </a:prstGeom>
            <a:noFill/>
          </p:spPr>
          <p:txBody>
            <a:bodyPr wrap="square" rtlCol="0" anchor="t" anchorCtr="0">
              <a:spAutoFit/>
            </a:bodyPr>
            <a:lstStyle/>
            <a:p>
              <a:pPr algn="r">
                <a:lnSpc>
                  <a:spcPct val="120000"/>
                </a:lnSpc>
              </a:pPr>
              <a:r>
                <a:rPr lang="zh-CN" altLang="en-US" dirty="0">
                  <a:solidFill>
                    <a:schemeClr val="tx2"/>
                  </a:solidFill>
                </a:rPr>
                <a:t>点击输入内容点击输入内容点击输入内容点击输入内容点击输入内容</a:t>
              </a:r>
              <a:endParaRPr lang="en-US" altLang="zh-CN" dirty="0">
                <a:solidFill>
                  <a:schemeClr val="tx2"/>
                </a:solidFill>
              </a:endParaRPr>
            </a:p>
          </p:txBody>
        </p:sp>
        <p:sp>
          <p:nvSpPr>
            <p:cNvPr id="7" name="文本框 6">
              <a:extLst>
                <a:ext uri="{FF2B5EF4-FFF2-40B4-BE49-F238E27FC236}">
                  <a16:creationId xmlns:a16="http://schemas.microsoft.com/office/drawing/2014/main" id="{7333BB0E-A905-7550-8C6D-7FD32FB0036C}"/>
                </a:ext>
              </a:extLst>
            </p:cNvPr>
            <p:cNvSpPr txBox="1"/>
            <p:nvPr/>
          </p:nvSpPr>
          <p:spPr>
            <a:xfrm>
              <a:off x="9155831" y="1882395"/>
              <a:ext cx="2031325" cy="461665"/>
            </a:xfrm>
            <a:prstGeom prst="rect">
              <a:avLst/>
            </a:prstGeom>
            <a:noFill/>
          </p:spPr>
          <p:txBody>
            <a:bodyPr wrap="none" rtlCol="0">
              <a:spAutoFit/>
            </a:bodyPr>
            <a:lstStyle/>
            <a:p>
              <a:r>
                <a:rPr lang="zh-CN" altLang="en-US" sz="2400" dirty="0">
                  <a:latin typeface="+mj-ea"/>
                  <a:ea typeface="+mj-ea"/>
                </a:rPr>
                <a:t>请输入小标题</a:t>
              </a:r>
            </a:p>
          </p:txBody>
        </p:sp>
      </p:grpSp>
      <p:grpSp>
        <p:nvGrpSpPr>
          <p:cNvPr id="13" name="组合 12">
            <a:extLst>
              <a:ext uri="{FF2B5EF4-FFF2-40B4-BE49-F238E27FC236}">
                <a16:creationId xmlns:a16="http://schemas.microsoft.com/office/drawing/2014/main" id="{0A9E2C7E-6CCA-03B4-6388-066F62C9A685}"/>
              </a:ext>
            </a:extLst>
          </p:cNvPr>
          <p:cNvGrpSpPr/>
          <p:nvPr/>
        </p:nvGrpSpPr>
        <p:grpSpPr>
          <a:xfrm>
            <a:off x="8356372" y="4145528"/>
            <a:ext cx="2830784" cy="1597883"/>
            <a:chOff x="8356372" y="4145528"/>
            <a:chExt cx="2830784" cy="1597883"/>
          </a:xfrm>
        </p:grpSpPr>
        <p:sp>
          <p:nvSpPr>
            <p:cNvPr id="8" name="文本框 7">
              <a:extLst>
                <a:ext uri="{FF2B5EF4-FFF2-40B4-BE49-F238E27FC236}">
                  <a16:creationId xmlns:a16="http://schemas.microsoft.com/office/drawing/2014/main" id="{FB3CC768-7557-0B37-3C8F-18F75CA5F547}"/>
                </a:ext>
              </a:extLst>
            </p:cNvPr>
            <p:cNvSpPr txBox="1"/>
            <p:nvPr/>
          </p:nvSpPr>
          <p:spPr>
            <a:xfrm>
              <a:off x="8356372" y="4669976"/>
              <a:ext cx="2830784" cy="1073435"/>
            </a:xfrm>
            <a:prstGeom prst="rect">
              <a:avLst/>
            </a:prstGeom>
            <a:noFill/>
          </p:spPr>
          <p:txBody>
            <a:bodyPr wrap="square" rtlCol="0" anchor="t" anchorCtr="0">
              <a:spAutoFit/>
            </a:bodyPr>
            <a:lstStyle/>
            <a:p>
              <a:pPr algn="r">
                <a:lnSpc>
                  <a:spcPct val="120000"/>
                </a:lnSpc>
              </a:pPr>
              <a:r>
                <a:rPr lang="zh-CN" altLang="en-US" dirty="0">
                  <a:solidFill>
                    <a:schemeClr val="tx2"/>
                  </a:solidFill>
                </a:rPr>
                <a:t>点击输入内容点击输入内容点击输入内容点击输入内容点击输入内容</a:t>
              </a:r>
              <a:endParaRPr lang="en-US" altLang="zh-CN" dirty="0">
                <a:solidFill>
                  <a:schemeClr val="tx2"/>
                </a:solidFill>
              </a:endParaRPr>
            </a:p>
          </p:txBody>
        </p:sp>
        <p:sp>
          <p:nvSpPr>
            <p:cNvPr id="9" name="文本框 8">
              <a:extLst>
                <a:ext uri="{FF2B5EF4-FFF2-40B4-BE49-F238E27FC236}">
                  <a16:creationId xmlns:a16="http://schemas.microsoft.com/office/drawing/2014/main" id="{BDDB1BEB-167E-9F06-7407-A8BC271EB5C6}"/>
                </a:ext>
              </a:extLst>
            </p:cNvPr>
            <p:cNvSpPr txBox="1"/>
            <p:nvPr/>
          </p:nvSpPr>
          <p:spPr>
            <a:xfrm>
              <a:off x="9155831" y="4145528"/>
              <a:ext cx="2031325" cy="461665"/>
            </a:xfrm>
            <a:prstGeom prst="rect">
              <a:avLst/>
            </a:prstGeom>
            <a:noFill/>
          </p:spPr>
          <p:txBody>
            <a:bodyPr wrap="none" rtlCol="0">
              <a:spAutoFit/>
            </a:bodyPr>
            <a:lstStyle/>
            <a:p>
              <a:r>
                <a:rPr lang="zh-CN" altLang="en-US" sz="2400" dirty="0">
                  <a:latin typeface="+mj-ea"/>
                  <a:ea typeface="+mj-ea"/>
                </a:rPr>
                <a:t>请输入小标题</a:t>
              </a:r>
            </a:p>
          </p:txBody>
        </p:sp>
      </p:grpSp>
    </p:spTree>
    <p:extLst>
      <p:ext uri="{BB962C8B-B14F-4D97-AF65-F5344CB8AC3E}">
        <p14:creationId xmlns:p14="http://schemas.microsoft.com/office/powerpoint/2010/main" val="2327030445"/>
      </p:ext>
    </p:extLst>
  </p:cSld>
  <p:clrMapOvr>
    <a:masterClrMapping/>
  </p:clrMapOvr>
</p:sld>
</file>

<file path=ppt/theme/theme1.xml><?xml version="1.0" encoding="utf-8"?>
<a:theme xmlns:a="http://schemas.openxmlformats.org/drawingml/2006/main" name="Office 主题​​">
  <a:themeElements>
    <a:clrScheme name="蓝绿色">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自定义 9">
      <a:majorFont>
        <a:latin typeface="OPPOSans B"/>
        <a:ea typeface="OPPOSans B"/>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589</TotalTime>
  <Words>671</Words>
  <Application>Microsoft Office PowerPoint</Application>
  <PresentationFormat>宽屏</PresentationFormat>
  <Paragraphs>125</Paragraphs>
  <Slides>17</Slides>
  <Notes>2</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17</vt:i4>
      </vt:variant>
    </vt:vector>
  </HeadingPairs>
  <TitlesOfParts>
    <vt:vector size="36" baseType="lpstr">
      <vt:lpstr>HarmonyOS Sans SC</vt:lpstr>
      <vt:lpstr>OPPOSans B</vt:lpstr>
      <vt:lpstr>OPPOSans H</vt:lpstr>
      <vt:lpstr>OPPOSans M</vt:lpstr>
      <vt:lpstr>阿里巴巴普惠体 2.0 55 Regular</vt:lpstr>
      <vt:lpstr>阿里巴巴普惠体 2.0 65 Medium</vt:lpstr>
      <vt:lpstr>阿里巴巴普惠体 B</vt:lpstr>
      <vt:lpstr>思源黑体 CN Light</vt:lpstr>
      <vt:lpstr>微软雅黑 Light</vt:lpstr>
      <vt:lpstr>Arial</vt:lpstr>
      <vt:lpstr>Bahnschrift Light</vt:lpstr>
      <vt:lpstr>Bahnschrift SemiBold</vt:lpstr>
      <vt:lpstr>Bahnschrift SemiLight</vt:lpstr>
      <vt:lpstr>Calibri</vt:lpstr>
      <vt:lpstr>Roboto</vt:lpstr>
      <vt:lpstr>Segoe UI Light</vt:lpstr>
      <vt:lpstr>等线</vt:lpstr>
      <vt:lpstr>思源黑体 CN Bold</vt:lpstr>
      <vt:lpstr>Office 主题​​</vt:lpstr>
      <vt:lpstr>PowerPoint 演示文稿</vt:lpstr>
      <vt:lpstr>PowerPoint 演示文稿</vt:lpstr>
      <vt:lpstr>PowerPoint 演示文稿</vt:lpstr>
      <vt:lpstr>工作完成情况</vt:lpstr>
      <vt:lpstr>工作完成情况</vt:lpstr>
      <vt:lpstr>工作完成情况</vt:lpstr>
      <vt:lpstr>工作完成情况</vt:lpstr>
      <vt:lpstr>PowerPoint 演示文稿</vt:lpstr>
      <vt:lpstr>工作亮点展示</vt:lpstr>
      <vt:lpstr>工作亮点展示</vt:lpstr>
      <vt:lpstr>亮点工作展示</vt:lpstr>
      <vt:lpstr>PowerPoint 演示文稿</vt:lpstr>
      <vt:lpstr>新年工作计划</vt:lpstr>
      <vt:lpstr>新年工作计划</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灰蓝简约商务企业年终总结工作汇报ppt模板</dc:title>
  <dc:creator>©JJ</dc:creator>
  <cp:keywords>P界达人</cp:keywords>
  <dc:description>51PPT模板网，幻灯片演示模板及素材免费下载！_x000d_
51PPT模板网 唯一访问网址：www.51pptmoban.com</dc:description>
  <cp:lastModifiedBy>51pptmoban .com</cp:lastModifiedBy>
  <cp:revision>154</cp:revision>
  <dcterms:created xsi:type="dcterms:W3CDTF">2023-08-06T03:06:15Z</dcterms:created>
  <dcterms:modified xsi:type="dcterms:W3CDTF">2023-11-28T13:12:25Z</dcterms:modified>
  <cp:contentStatus>灰蓝简约商务企业年终总结工作汇报ppt模板，www.51pptmoban.com</cp:contentStatus>
  <cp:version>51pptmoban.com（V51-112804版）</cp:version>
</cp:coreProperties>
</file>